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0" r:id="rId8"/>
    <p:sldId id="261" r:id="rId9"/>
    <p:sldId id="267" r:id="rId10"/>
    <p:sldId id="268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6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76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4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37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0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6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3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EF157-6942-421D-9DEA-F58B3C8949A0}" type="datetimeFigureOut">
              <a:rPr lang="de-CH" smtClean="0"/>
              <a:t>20.05.2019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1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FCA8-06FC-4C04-A0D3-56E215A6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Crawling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555A7-076F-4DD8-B736-7560C21B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Tim Bachmann </a:t>
            </a:r>
          </a:p>
          <a:p>
            <a:r>
              <a:rPr lang="de-CH" dirty="0"/>
              <a:t>Daniel Weissen</a:t>
            </a:r>
          </a:p>
          <a:p>
            <a:r>
              <a:rPr lang="de-CH" dirty="0"/>
              <a:t>Joel Bürgin</a:t>
            </a:r>
          </a:p>
        </p:txBody>
      </p:sp>
    </p:spTree>
    <p:extLst>
      <p:ext uri="{BB962C8B-B14F-4D97-AF65-F5344CB8AC3E}">
        <p14:creationId xmlns:p14="http://schemas.microsoft.com/office/powerpoint/2010/main" val="18676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9AFF-442F-44D7-BBD0-D231091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kann man Sicherheitsrisiken minimieren?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A0EA5-45BA-485D-864A-B70402E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Robots.txt und HTML Meta-tags helfen nicht</a:t>
            </a:r>
          </a:p>
          <a:p>
            <a:r>
              <a:rPr lang="de-CH" sz="2400" dirty="0"/>
              <a:t>Erhöhtes Sicherheitsrisiko, da so Angreifern gesagt wird was sie nicht tuen sollen.</a:t>
            </a:r>
          </a:p>
          <a:p>
            <a:endParaRPr lang="de-CH" sz="2400" dirty="0"/>
          </a:p>
          <a:p>
            <a:r>
              <a:rPr lang="de-CH" sz="2400" dirty="0"/>
              <a:t>Besser: Authentifizierung um zu verhindern das Unbefugte Teile der Website abrufen können </a:t>
            </a:r>
          </a:p>
        </p:txBody>
      </p:sp>
    </p:spTree>
    <p:extLst>
      <p:ext uri="{BB962C8B-B14F-4D97-AF65-F5344CB8AC3E}">
        <p14:creationId xmlns:p14="http://schemas.microsoft.com/office/powerpoint/2010/main" val="289098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Login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Statistik hier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2728735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08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95E51-B084-4B57-8352-590844DE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Webcrawler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1EC26-8C22-47D3-ACC9-101B2629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sz="2400" dirty="0"/>
              <a:t>Startet bei einer URL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Scannt Website auf Hyperlinks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Hyperlinks werden Queue hinzugefügt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Scannt nächste Website in der Queue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400" dirty="0"/>
              <a:t>Usw.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92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3D687-DB4A-442E-9E78-D62ED519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Webcrawler ausschliessen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E0C27-4BE5-4ADC-8927-541E9617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Robots.txt</a:t>
            </a:r>
          </a:p>
          <a:p>
            <a:pPr lvl="1"/>
            <a:r>
              <a:rPr lang="de-CH" dirty="0"/>
              <a:t>Text Datei die angibt, wie die Website gescannt werden darf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HTML Meta-Tag</a:t>
            </a:r>
          </a:p>
          <a:p>
            <a:pPr lvl="1"/>
            <a:r>
              <a:rPr lang="en-US" dirty="0"/>
              <a:t>&lt;META NAME="ROBOTS" CONTENT="NOINDEX, NOFOLLOW"&gt;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Webcrawler müssen sich nicht daran halten</a:t>
            </a:r>
          </a:p>
        </p:txBody>
      </p:sp>
    </p:spTree>
    <p:extLst>
      <p:ext uri="{BB962C8B-B14F-4D97-AF65-F5344CB8AC3E}">
        <p14:creationId xmlns:p14="http://schemas.microsoft.com/office/powerpoint/2010/main" val="374488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0DA2B-AA7F-4B09-B3D5-FCB4B4D1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Evt</a:t>
            </a:r>
            <a:r>
              <a:rPr lang="de-CH" dirty="0"/>
              <a:t>: Webcrawler in </a:t>
            </a:r>
            <a:r>
              <a:rPr lang="de-CH" dirty="0" err="1"/>
              <a:t>deept</a:t>
            </a:r>
            <a:r>
              <a:rPr lang="de-CH" dirty="0"/>
              <a:t>/code erklären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077A3-CEB6-4E4B-8F1D-99756E61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601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0DA2B-AA7F-4B09-B3D5-FCB4B4D1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Evt</a:t>
            </a:r>
            <a:r>
              <a:rPr lang="de-CH" dirty="0"/>
              <a:t>: CMS Finder </a:t>
            </a:r>
            <a:r>
              <a:rPr lang="de-CH" dirty="0" err="1"/>
              <a:t>Wp-admin</a:t>
            </a:r>
            <a:r>
              <a:rPr lang="de-CH" dirty="0"/>
              <a:t> </a:t>
            </a:r>
            <a:r>
              <a:rPr lang="de-CH" dirty="0" err="1"/>
              <a:t>acess</a:t>
            </a:r>
            <a:br>
              <a:rPr lang="de-CH" dirty="0"/>
            </a:br>
            <a:r>
              <a:rPr lang="de-CH" dirty="0"/>
              <a:t>in </a:t>
            </a:r>
            <a:r>
              <a:rPr lang="de-CH" dirty="0" err="1"/>
              <a:t>deept</a:t>
            </a:r>
            <a:r>
              <a:rPr lang="de-CH" dirty="0"/>
              <a:t>/</a:t>
            </a:r>
            <a:r>
              <a:rPr lang="de-CH" dirty="0" err="1"/>
              <a:t>bzw</a:t>
            </a:r>
            <a:r>
              <a:rPr lang="de-CH" dirty="0"/>
              <a:t>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077A3-CEB6-4E4B-8F1D-99756E61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74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614B9-1B39-4BE7-BA4C-E4C1319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 von CMS Installationen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87B7A2-FF39-4E52-BBEA-C8EBD242A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6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B1A3-EF42-4D47-84A0-F83C713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Welches CMS wird wie oft genutzt?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0D8B8-64F4-4E20-BF60-21675D5F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Statistik hier</a:t>
            </a:r>
          </a:p>
        </p:txBody>
      </p:sp>
    </p:spTree>
    <p:extLst>
      <p:ext uri="{BB962C8B-B14F-4D97-AF65-F5344CB8AC3E}">
        <p14:creationId xmlns:p14="http://schemas.microsoft.com/office/powerpoint/2010/main" val="12393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Statistik hier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2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C5B12-DB84-4689-99AC-B2D57E4E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Sicherheitsrisiken älterer WP-Versionen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6ECC7-C685-4D78-BF08-635E4BCD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5740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155</Words>
  <Application>Microsoft Office PowerPoint</Application>
  <PresentationFormat>Breitbild</PresentationFormat>
  <Paragraphs>35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Web Crawling</vt:lpstr>
      <vt:lpstr>Webcrawler</vt:lpstr>
      <vt:lpstr>Webcrawler ausschliessen</vt:lpstr>
      <vt:lpstr>Evt: Webcrawler in deept/code erklären</vt:lpstr>
      <vt:lpstr>Evt: CMS Finder Wp-admin acess in deept/bzw code</vt:lpstr>
      <vt:lpstr>Sicherheit von CMS Installationen</vt:lpstr>
      <vt:lpstr>Welches CMS wird wie oft genutzt?</vt:lpstr>
      <vt:lpstr>Wordpress Versionen im Umlauf</vt:lpstr>
      <vt:lpstr>Sicherheitsrisiken älterer WP-Versionen</vt:lpstr>
      <vt:lpstr>Wie kann man Sicherheitsrisiken minimieren?</vt:lpstr>
      <vt:lpstr>Wordpress Login Sicherheit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Joel Bürgin</dc:creator>
  <cp:lastModifiedBy>Joel Bürgin</cp:lastModifiedBy>
  <cp:revision>7</cp:revision>
  <dcterms:created xsi:type="dcterms:W3CDTF">2019-05-20T21:54:50Z</dcterms:created>
  <dcterms:modified xsi:type="dcterms:W3CDTF">2019-05-20T22:55:56Z</dcterms:modified>
</cp:coreProperties>
</file>