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9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4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8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7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87AE-889E-47E1-BF22-F9B45703138B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67F1-E01E-48C0-9F3F-67A844B20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7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toros.inevm.ru/repository/%7bBD0102D7-5B95-4CED-A288-A41E83A6260A%7d/%7b02E099BA-FDB1-4C31-A2C7-879F510D3342%7d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http://toros.inevm.ru/repository/%7bBD0102D7-5B95-4CED-A288-A41E83A6260A%7d/%7bB8A69BB7-60A5-4D03-94B9-99FBD7D4F0B0%7d.gif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748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жизненного цикла, основные этапы, модели жизненного цикла, дополнительные модели жизненного цикла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439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– период времени между возникновением потребности в разработке программного средства и окончанием его применения.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05649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основные этапы ЖЦ ПО: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425822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Предпроектное обследование</a:t>
            </a:r>
          </a:p>
          <a:p>
            <a:pPr marL="0" lvl="1">
              <a:spcBef>
                <a:spcPct val="0"/>
              </a:spcBef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определение потребности, назначения ИС, основных функциональных характеристик ИС, оценка затрат и возможной эффективности применения ИС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ИС</a:t>
            </a:r>
          </a:p>
          <a:p>
            <a:pPr>
              <a:spcBef>
                <a:spcPct val="0"/>
              </a:spcBef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структуры и компонент ИС, технологические процессы разработки и испытаний ИС, создание версии ИС и </a:t>
            </a: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её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внедрение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Ввод системы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функционирование ИС при обработке информации по предметной области с целью выявления адекватности </a:t>
            </a: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её назначения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Промышленная эксплуатация</a:t>
            </a:r>
          </a:p>
          <a:p>
            <a:pPr>
              <a:spcBef>
                <a:spcPct val="0"/>
              </a:spcBef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эксплуатационное обслуживание, развитие функциональных возможностей и повышение эксплуатационных характеристик ИС, тиражирование и адаптация к другим ИС. </a:t>
            </a:r>
          </a:p>
        </p:txBody>
      </p:sp>
    </p:spTree>
    <p:extLst>
      <p:ext uri="{BB962C8B-B14F-4D97-AF65-F5344CB8AC3E}">
        <p14:creationId xmlns:p14="http://schemas.microsoft.com/office/powerpoint/2010/main" val="241440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ЖЦ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76587"/>
              </p:ext>
            </p:extLst>
          </p:nvPr>
        </p:nvGraphicFramePr>
        <p:xfrm>
          <a:off x="0" y="4584880"/>
          <a:ext cx="71120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Точечный рисунок" r:id="rId3" imgW="3428571" imgH="1647619" progId="Paint.Picture">
                  <p:embed/>
                </p:oleObj>
              </mc:Choice>
              <mc:Fallback>
                <p:oleObj name="Точечный рисунок" r:id="rId3" imgW="3428571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84880"/>
                        <a:ext cx="71120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418477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промежуточным контролем</a:t>
            </a:r>
            <a:endParaRPr lang="ru-RU" sz="2000" dirty="0"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011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000" dirty="0">
              <a:effectLst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37642"/>
              </p:ext>
            </p:extLst>
          </p:nvPr>
        </p:nvGraphicFramePr>
        <p:xfrm>
          <a:off x="0" y="800220"/>
          <a:ext cx="59817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Точечный рисунок" r:id="rId5" imgW="3514286" imgH="1647619" progId="Paint.Picture">
                  <p:embed/>
                </p:oleObj>
              </mc:Choice>
              <mc:Fallback>
                <p:oleObj name="Точечный рисунок" r:id="rId5" imgW="3514286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00220"/>
                        <a:ext cx="59817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74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405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модель разработки ПО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27104"/>
              </p:ext>
            </p:extLst>
          </p:nvPr>
        </p:nvGraphicFramePr>
        <p:xfrm>
          <a:off x="0" y="400110"/>
          <a:ext cx="7510463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Точечный рисунок" r:id="rId3" imgW="4476190" imgH="2685714" progId="Paint.Picture">
                  <p:embed/>
                </p:oleObj>
              </mc:Choice>
              <mc:Fallback>
                <p:oleObj name="Точечный рисунок" r:id="rId3" imgW="4476190" imgH="2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110"/>
                        <a:ext cx="7510463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4425" y="0"/>
            <a:ext cx="9144000" cy="390525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жизненного цикла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90525"/>
            <a:ext cx="3524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Сборочное программирование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http://toros.inevm.ru/repository/%7bBD0102D7-5B95-4CED-A288-A41E83A6260A%7d/%7b02E099BA-FDB1-4C31-A2C7-879F510D3342%7d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790635"/>
            <a:ext cx="721420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3871010"/>
            <a:ext cx="440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Исследовательское программирование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://toros.inevm.ru/repository/%7bBD0102D7-5B95-4CED-A288-A41E83A6260A%7d/%7bB8A69BB7-60A5-4D03-94B9-99FBD7D4F0B0%7d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4271120"/>
            <a:ext cx="4182458" cy="248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305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Дополнительные модели жизненного цикла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</cp:revision>
  <dcterms:created xsi:type="dcterms:W3CDTF">2023-01-18T05:12:48Z</dcterms:created>
  <dcterms:modified xsi:type="dcterms:W3CDTF">2023-01-18T05:45:39Z</dcterms:modified>
</cp:coreProperties>
</file>