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9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16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2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7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1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74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7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1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CFE3C-F335-43A0-ADC2-EBBF2D6C6395}" type="datetimeFigureOut">
              <a:rPr lang="ru-RU" smtClean="0"/>
              <a:t>2023.01.18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3C26-B7FE-4B1B-9BDB-E9E35B96A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0845" y="0"/>
            <a:ext cx="9144000" cy="831500"/>
          </a:xfrm>
        </p:spPr>
        <p:txBody>
          <a:bodyPr>
            <a:noAutofit/>
          </a:bodyPr>
          <a:lstStyle/>
          <a:p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32686" y="947851"/>
            <a:ext cx="9144000" cy="508716"/>
          </a:xfrm>
        </p:spPr>
        <p:txBody>
          <a:bodyPr>
            <a:norm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ПО, классификация требований, уровни требований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0591" y="1456567"/>
            <a:ext cx="1208140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(ПРОГРАММНЫЙ КОМПЛЕКС) - комплекс взаимодействующих программ, описаний и инструкций, обеспечивающих автоматическое функционирование ЭВМ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требований по уровням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1" y="2435296"/>
            <a:ext cx="8579154" cy="44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8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3;p63"/>
          <p:cNvSpPr txBox="1"/>
          <p:nvPr/>
        </p:nvSpPr>
        <p:spPr>
          <a:xfrm>
            <a:off x="-1" y="136863"/>
            <a:ext cx="11820525" cy="14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1463" marR="0" lvl="0" indent="-271463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Arial"/>
              <a:buChar char="•"/>
            </a:pPr>
            <a:r>
              <a:rPr lang="ru-RU" sz="1800" b="1" i="1" u="none" strike="noStrike" cap="none" dirty="0" smtClean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Требование</a:t>
            </a:r>
            <a:r>
              <a:rPr lang="ru-RU" sz="1800" b="1" i="1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это условие, которому должно удовлетворять программное обеспечение, или свойство, которым оно должно обладать, чтобы: </a:t>
            </a:r>
            <a:endParaRPr dirty="0" smtClean="0"/>
          </a:p>
          <a:p>
            <a:pPr marL="2508250" marR="0" lvl="0" indent="-358775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Noto Sans Symbols"/>
              <a:buChar char="✔"/>
            </a:pPr>
            <a:r>
              <a:rPr lang="ru-RU" sz="1800" b="1" i="1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удовлетворить потребность пользователя в решении некоторой задачи;</a:t>
            </a:r>
            <a:endParaRPr dirty="0" smtClean="0"/>
          </a:p>
          <a:p>
            <a:pPr marL="2508250" marR="0" lvl="0" indent="-358775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Noto Sans Symbols"/>
              <a:buChar char="✔"/>
            </a:pPr>
            <a:r>
              <a:rPr lang="ru-RU" sz="1800" b="1" i="1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удовлетворить требования контракта, спецификации или стандарта.</a:t>
            </a:r>
            <a:endParaRPr dirty="0"/>
          </a:p>
        </p:txBody>
      </p:sp>
      <p:sp>
        <p:nvSpPr>
          <p:cNvPr id="9" name="Google Shape;464;p63"/>
          <p:cNvSpPr/>
          <p:nvPr/>
        </p:nvSpPr>
        <p:spPr>
          <a:xfrm>
            <a:off x="0" y="1381126"/>
            <a:ext cx="9000000" cy="35782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Schoolbook"/>
              <a:buChar char="•"/>
            </a:pPr>
            <a:r>
              <a:rPr lang="ru-RU" sz="1800" b="0" i="0" u="none" strike="noStrike" cap="none" dirty="0" smtClean="0">
                <a:solidFill>
                  <a:schemeClr val="tx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Все требования </a:t>
            </a:r>
            <a:r>
              <a:rPr lang="ru-RU" sz="1800" b="0" i="0" u="none" strike="noStrike" cap="none" dirty="0" smtClean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делятся на:</a:t>
            </a:r>
            <a:endParaRPr sz="1800" b="0" i="0" u="none" strike="noStrike" cap="none" dirty="0" smtClean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•"/>
            </a:pPr>
            <a:r>
              <a:rPr lang="ru-RU" sz="1800" b="1" i="0" u="sng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Функциональные</a:t>
            </a:r>
            <a:endParaRPr dirty="0" smtClean="0"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•"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определяют действия, которые должна выполнять система, без учёта ограничений, связанных с её реализацией</a:t>
            </a:r>
            <a:endParaRPr dirty="0" smtClean="0"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ru-RU" sz="1800" b="0" i="1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требования определяют поведение системы в процессе обработки информации</a:t>
            </a:r>
            <a:endParaRPr sz="1800" b="0" i="1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•"/>
            </a:pPr>
            <a:r>
              <a:rPr lang="ru-RU" sz="1800" b="1" i="0" u="sng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Нефункциональные</a:t>
            </a:r>
            <a:endParaRPr dirty="0" smtClean="0"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•"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lang="ru-RU" sz="1800" b="1" i="0" u="sng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эксплуатационные</a:t>
            </a:r>
            <a:r>
              <a:rPr lang="ru-RU" sz="18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1800" b="0" i="0" u="sng" strike="noStrike" cap="none" dirty="0" smtClean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•"/>
            </a:pPr>
            <a:r>
              <a:rPr lang="ru-RU" sz="18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не определяют поведение системы, но описывают атрибуты системы или атрибуты системного окружения</a:t>
            </a: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39818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120</Words>
  <Application>Microsoft Office PowerPoint</Application>
  <PresentationFormat>Широкоэкранный</PresentationFormat>
  <Paragraphs>15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Noto Sans Symbols</vt:lpstr>
      <vt:lpstr>Times New Roman</vt:lpstr>
      <vt:lpstr>Тема Office</vt:lpstr>
      <vt:lpstr>Тема: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</dc:title>
  <dc:creator>Учетная запись Майкрософт</dc:creator>
  <cp:lastModifiedBy>Учетная запись Майкрософт</cp:lastModifiedBy>
  <cp:revision>5</cp:revision>
  <dcterms:created xsi:type="dcterms:W3CDTF">2023-01-18T04:25:14Z</dcterms:created>
  <dcterms:modified xsi:type="dcterms:W3CDTF">2023-01-18T05:02:41Z</dcterms:modified>
</cp:coreProperties>
</file>