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2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7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8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49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9DAF-FA9E-4EAF-ADA2-3310F0ED180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50DE-2A5B-4F79-A4AD-51815FA75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7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vzrm.ru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43464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«Agile Model» (гибкая методология разработки)</a:t>
            </a:r>
          </a:p>
        </p:txBody>
      </p:sp>
      <p:pic>
        <p:nvPicPr>
          <p:cNvPr id="4" name="Рисунок 3" descr="https://habrastorage.org/files/f51/3f0/e8c/f513f0e8c58c492584f53b0c2112264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464"/>
            <a:ext cx="5562600" cy="3463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0" y="4006754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11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основе такого типа — непродолжительные ежедневные встречи — «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и регулярно повторяющиеся собрания (раз в неделю, раз в две недели или раз в месяц), которые называются «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 На ежедневных совещаниях участники команды обсуждают: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проделанной работе с момента последнего </a:t>
            </a:r>
            <a:r>
              <a:rPr lang="ru-RU" sz="16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Scrum’a</a:t>
            </a:r>
            <a:r>
              <a:rPr lang="ru-RU" sz="16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задач, которые сотрудник должен выполнить до следующего собрания;</a:t>
            </a:r>
            <a:endParaRPr lang="ru-RU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затруднения, возникшие в ходе работы.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113143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Методология подходит для больших или нацеленных на длительный жизненный цикл проектов, постоянно адаптируемых к условиям рынка. Соответственно, в процессе реализации требования изменяются. Стоит вспомнить класс творческих людей, которым свойственно генерировать, выдавать и опробовать новые идеи еженедельно или даже ежедневно. Гибкая разработка лучше всего подходит для этого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психотипа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руководителей. Внутренние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стартапы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компании мы разрабатываем по Agile. Примером клиентских проектов является </a:t>
            </a:r>
            <a:r>
              <a:rPr lang="ru-RU" u="sng" dirty="0" smtClean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Электронная Система Медицинских Осмотров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созданная для проведения массовых медосмотров в считанные минуты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2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213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Тема Office</vt:lpstr>
      <vt:lpstr>«Agile Model» (гибкая методология разработки)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«Agile Model» (гибкая методология разработки)</dc:title>
  <dc:creator>Учетная запись Майкрософт</dc:creator>
  <cp:lastModifiedBy>Учетная запись Майкрософт</cp:lastModifiedBy>
  <cp:revision>1</cp:revision>
  <dcterms:created xsi:type="dcterms:W3CDTF">2023-01-18T06:00:11Z</dcterms:created>
  <dcterms:modified xsi:type="dcterms:W3CDTF">2023-01-18T06:04:31Z</dcterms:modified>
</cp:coreProperties>
</file>