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300" r:id="rId2"/>
    <p:sldId id="299" r:id="rId3"/>
    <p:sldId id="257" r:id="rId4"/>
    <p:sldId id="303" r:id="rId5"/>
    <p:sldId id="301" r:id="rId6"/>
    <p:sldId id="302" r:id="rId7"/>
    <p:sldId id="304" r:id="rId8"/>
    <p:sldId id="305" r:id="rId9"/>
    <p:sldId id="306" r:id="rId10"/>
    <p:sldId id="308" r:id="rId11"/>
  </p:sldIdLst>
  <p:sldSz cx="9144000" cy="5143500" type="screen16x9"/>
  <p:notesSz cx="6858000" cy="9144000"/>
  <p:embeddedFontLst>
    <p:embeddedFont>
      <p:font typeface="Titillium Web Light" panose="020B0604020202020204" charset="0"/>
      <p:regular r:id="rId13"/>
      <p:bold r:id="rId14"/>
      <p:italic r:id="rId15"/>
      <p:boldItalic r:id="rId16"/>
    </p:embeddedFont>
    <p:embeddedFont>
      <p:font typeface="Titillium Web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DED31F-4C28-4180-97D3-87A74C8CC402}">
  <a:tblStyle styleId="{EBDED31F-4C28-4180-97D3-87A74C8CC4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3F4AB4-FE6C-4C75-8DE0-3188A609124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68582" y="138464"/>
            <a:ext cx="5796900" cy="817500"/>
          </a:xfrm>
        </p:spPr>
        <p:txBody>
          <a:bodyPr/>
          <a:lstStyle/>
          <a:p>
            <a:pPr algn="ctr"/>
            <a:r>
              <a:rPr lang="es-ES" dirty="0" smtClean="0"/>
              <a:t>CRONOS 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69095"/>
            <a:ext cx="3165764" cy="1974405"/>
          </a:xfrm>
        </p:spPr>
        <p:txBody>
          <a:bodyPr/>
          <a:lstStyle/>
          <a:p>
            <a:r>
              <a:rPr lang="es-ES" dirty="0" smtClean="0"/>
              <a:t>Realizado por:</a:t>
            </a:r>
          </a:p>
          <a:p>
            <a:r>
              <a:rPr lang="es-ES" dirty="0" smtClean="0"/>
              <a:t>Tino  Calvo</a:t>
            </a:r>
          </a:p>
          <a:p>
            <a:r>
              <a:rPr lang="es-ES" dirty="0" smtClean="0"/>
              <a:t>Candela Berlanga</a:t>
            </a:r>
          </a:p>
          <a:p>
            <a:r>
              <a:rPr lang="es-ES" dirty="0" smtClean="0"/>
              <a:t>Alejandro Contreras</a:t>
            </a:r>
          </a:p>
          <a:p>
            <a:r>
              <a:rPr lang="es-ES" dirty="0" smtClean="0"/>
              <a:t>Carles Zarzuela </a:t>
            </a:r>
            <a:endParaRPr lang="es-ES" dirty="0"/>
          </a:p>
        </p:txBody>
      </p:sp>
      <p:grpSp>
        <p:nvGrpSpPr>
          <p:cNvPr id="4" name="Google Shape;799;p46"/>
          <p:cNvGrpSpPr/>
          <p:nvPr/>
        </p:nvGrpSpPr>
        <p:grpSpPr>
          <a:xfrm>
            <a:off x="7265482" y="3478842"/>
            <a:ext cx="1855535" cy="1664658"/>
            <a:chOff x="2583100" y="2973775"/>
            <a:chExt cx="461550" cy="437200"/>
          </a:xfrm>
        </p:grpSpPr>
        <p:sp>
          <p:nvSpPr>
            <p:cNvPr id="5" name="Google Shape;800;p46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01;p4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302026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9473" y="55418"/>
            <a:ext cx="6025500" cy="857400"/>
          </a:xfrm>
        </p:spPr>
        <p:txBody>
          <a:bodyPr/>
          <a:lstStyle/>
          <a:p>
            <a:pPr algn="ctr"/>
            <a:r>
              <a:rPr lang="es-ES" sz="6000" dirty="0"/>
              <a:t>THEN END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23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5345" y="48491"/>
            <a:ext cx="5796900" cy="665018"/>
          </a:xfrm>
        </p:spPr>
        <p:txBody>
          <a:bodyPr/>
          <a:lstStyle/>
          <a:p>
            <a:pPr algn="ctr"/>
            <a:r>
              <a:rPr lang="de-AT" dirty="0" smtClean="0">
                <a:solidFill>
                  <a:srgbClr val="FF0000"/>
                </a:solidFill>
              </a:rPr>
              <a:t>Index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05344" y="713510"/>
            <a:ext cx="6380019" cy="3761510"/>
          </a:xfrm>
        </p:spPr>
        <p:txBody>
          <a:bodyPr/>
          <a:lstStyle/>
          <a:p>
            <a:pPr marL="533400" indent="-457200">
              <a:buFont typeface="+mj-lt"/>
              <a:buAutoNum type="arabicPeriod"/>
            </a:pPr>
            <a:r>
              <a:rPr lang="es-ES" dirty="0" smtClean="0"/>
              <a:t>video</a:t>
            </a:r>
          </a:p>
          <a:p>
            <a:pPr marL="533400" indent="-457200">
              <a:buFont typeface="+mj-lt"/>
              <a:buAutoNum type="arabicPeriod"/>
            </a:pPr>
            <a:r>
              <a:rPr lang="es-ES" dirty="0" smtClean="0"/>
              <a:t>idea</a:t>
            </a:r>
          </a:p>
          <a:p>
            <a:pPr marL="533400" indent="-457200">
              <a:buFont typeface="+mj-lt"/>
              <a:buAutoNum type="arabicPeriod"/>
            </a:pPr>
            <a:r>
              <a:rPr lang="es-ES" dirty="0" smtClean="0"/>
              <a:t>Lo que hace la Pagina</a:t>
            </a:r>
          </a:p>
          <a:p>
            <a:pPr marL="533400" indent="-457200">
              <a:buFont typeface="+mj-lt"/>
              <a:buAutoNum type="arabicPeriod"/>
            </a:pPr>
            <a:r>
              <a:rPr lang="es-ES" dirty="0"/>
              <a:t>Diseño i </a:t>
            </a:r>
            <a:r>
              <a:rPr lang="es-ES" dirty="0" smtClean="0"/>
              <a:t>colores</a:t>
            </a:r>
          </a:p>
          <a:p>
            <a:pPr marL="533400" indent="-457200">
              <a:buFont typeface="+mj-lt"/>
              <a:buAutoNum type="arabicPeriod"/>
            </a:pPr>
            <a:r>
              <a:rPr lang="es-ES" dirty="0"/>
              <a:t>Retos</a:t>
            </a:r>
            <a:endParaRPr lang="es-ES" dirty="0" smtClean="0"/>
          </a:p>
          <a:p>
            <a:pPr marL="533400" indent="-457200">
              <a:buFont typeface="+mj-lt"/>
              <a:buAutoNum type="arabicPeriod"/>
            </a:pPr>
            <a:r>
              <a:rPr lang="es-ES" dirty="0"/>
              <a:t>Soluciones</a:t>
            </a:r>
            <a:endParaRPr lang="es-ES" dirty="0" smtClean="0"/>
          </a:p>
          <a:p>
            <a:pPr marL="533400" indent="-457200">
              <a:buFont typeface="+mj-lt"/>
              <a:buAutoNum type="arabicPeriod"/>
            </a:pPr>
            <a:r>
              <a:rPr lang="es-ES" dirty="0"/>
              <a:t>Como se ve en el móvil </a:t>
            </a:r>
            <a:endParaRPr lang="es-ES" dirty="0" smtClean="0"/>
          </a:p>
          <a:p>
            <a:pPr marL="533400" indent="-457200">
              <a:buFont typeface="+mj-lt"/>
              <a:buAutoNum type="arabicPeriod"/>
            </a:pPr>
            <a:r>
              <a:rPr lang="es-ES" dirty="0" smtClean="0"/>
              <a:t>Preguntas y dudas </a:t>
            </a:r>
          </a:p>
          <a:p>
            <a:pPr marL="533400" indent="-457200">
              <a:buFont typeface="+mj-lt"/>
              <a:buAutoNum type="arabicPeriod"/>
            </a:pPr>
            <a:r>
              <a:rPr lang="es-ES" dirty="0" smtClean="0"/>
              <a:t>Acabamos la presentación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12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554182" y="171338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Comenzamos</a:t>
            </a:r>
            <a:endParaRPr dirty="0"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289084" y="1028738"/>
            <a:ext cx="8395855" cy="13231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 smtClean="0"/>
              <a:t>Nuestra idea consiste en  una aplicación web de noticias aunque al principio tuvimos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 smtClean="0"/>
              <a:t>Otras ideas pero al final nos quedamos con la web de noticias   por que nos dimos cuenta de unas aplicaciones que nos gustaban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3448725"/>
            <a:ext cx="60255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 smtClean="0"/>
              <a:t>.</a:t>
            </a: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92" y="2627961"/>
            <a:ext cx="3061855" cy="23186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Lo que hace la pagina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58636"/>
            <a:ext cx="7079673" cy="3280064"/>
          </a:xfrm>
        </p:spPr>
        <p:txBody>
          <a:bodyPr/>
          <a:lstStyle/>
          <a:p>
            <a:pPr marL="101600" indent="0">
              <a:buNone/>
            </a:pPr>
            <a:r>
              <a:rPr lang="es-ES" dirty="0" smtClean="0"/>
              <a:t>Lo que queremos hacer en la aplicación es un portal web de noticias </a:t>
            </a:r>
          </a:p>
          <a:p>
            <a:pPr marL="101600" indent="0">
              <a:buNone/>
            </a:pPr>
            <a:r>
              <a:rPr lang="es-ES" dirty="0" smtClean="0"/>
              <a:t>Para que los usuarios puedan hacer noticias y puedan crear comunidades  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</a:t>
            </a:fld>
            <a:endParaRPr lang="es-ES"/>
          </a:p>
        </p:txBody>
      </p:sp>
      <p:grpSp>
        <p:nvGrpSpPr>
          <p:cNvPr id="6" name="Google Shape;841;p46"/>
          <p:cNvGrpSpPr/>
          <p:nvPr/>
        </p:nvGrpSpPr>
        <p:grpSpPr>
          <a:xfrm>
            <a:off x="54364" y="3277708"/>
            <a:ext cx="2862017" cy="1827653"/>
            <a:chOff x="3932350" y="3714775"/>
            <a:chExt cx="439650" cy="319075"/>
          </a:xfrm>
        </p:grpSpPr>
        <p:sp>
          <p:nvSpPr>
            <p:cNvPr id="7" name="Google Shape;842;p4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43;p4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44;p46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45;p46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46;p46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3837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 y colores 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428748"/>
            <a:ext cx="8499764" cy="3148800"/>
          </a:xfrm>
        </p:spPr>
        <p:txBody>
          <a:bodyPr/>
          <a:lstStyle/>
          <a:p>
            <a:pPr marL="76200" indent="0">
              <a:buNone/>
            </a:pPr>
            <a:r>
              <a:rPr lang="es-ES" dirty="0" smtClean="0"/>
              <a:t>El diseño empezamos a mirar colores i el diseño que no fuera igual a menéame porque si no era una copia i no queríamos eso </a:t>
            </a:r>
          </a:p>
          <a:p>
            <a:pPr marL="76200" indent="0">
              <a:buNone/>
            </a:pPr>
            <a:endParaRPr lang="es-ES" dirty="0" smtClean="0"/>
          </a:p>
          <a:p>
            <a:pPr marL="76200" indent="0">
              <a:buNone/>
            </a:pPr>
            <a:r>
              <a:rPr lang="es-ES" dirty="0"/>
              <a:t> </a:t>
            </a:r>
            <a:r>
              <a:rPr lang="es-ES" dirty="0" smtClean="0"/>
              <a:t> color Principal                     color secundario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</a:t>
            </a:fld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3204801"/>
            <a:ext cx="2381250" cy="187815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369" y="3204801"/>
            <a:ext cx="2409825" cy="187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0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3891" y="0"/>
            <a:ext cx="6025500" cy="857400"/>
          </a:xfrm>
        </p:spPr>
        <p:txBody>
          <a:bodyPr/>
          <a:lstStyle/>
          <a:p>
            <a:pPr algn="ctr"/>
            <a:r>
              <a:rPr lang="es-ES" dirty="0" smtClean="0"/>
              <a:t>Retos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6</a:t>
            </a:fld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3" y="857400"/>
            <a:ext cx="7705618" cy="42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0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6236" y="-50334"/>
            <a:ext cx="6025500" cy="857400"/>
          </a:xfrm>
        </p:spPr>
        <p:txBody>
          <a:bodyPr/>
          <a:lstStyle/>
          <a:p>
            <a:pPr algn="ctr"/>
            <a:r>
              <a:rPr lang="es-ES" dirty="0" smtClean="0"/>
              <a:t>Soluciones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7</a:t>
            </a:fld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6874"/>
            <a:ext cx="9144000" cy="381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4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7073" y="129776"/>
            <a:ext cx="6025500" cy="857400"/>
          </a:xfrm>
        </p:spPr>
        <p:txBody>
          <a:bodyPr/>
          <a:lstStyle/>
          <a:p>
            <a:pPr algn="ctr"/>
            <a:r>
              <a:rPr lang="es-ES" dirty="0" smtClean="0"/>
              <a:t>Como se ve en el móvil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8</a:t>
            </a:fld>
            <a:endParaRPr lang="es-ES"/>
          </a:p>
        </p:txBody>
      </p:sp>
      <p:sp>
        <p:nvSpPr>
          <p:cNvPr id="5" name="Google Shape;798;p46"/>
          <p:cNvSpPr/>
          <p:nvPr/>
        </p:nvSpPr>
        <p:spPr>
          <a:xfrm>
            <a:off x="159327" y="1938414"/>
            <a:ext cx="2161309" cy="2910675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9159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25436" y="187037"/>
            <a:ext cx="3857264" cy="1011382"/>
          </a:xfrm>
        </p:spPr>
        <p:txBody>
          <a:bodyPr/>
          <a:lstStyle/>
          <a:p>
            <a:pPr algn="ctr"/>
            <a:r>
              <a:rPr lang="es-ES" dirty="0"/>
              <a:t>Preguntas y dudas </a:t>
            </a:r>
            <a:br>
              <a:rPr lang="es-ES" dirty="0"/>
            </a:b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70" y="894406"/>
            <a:ext cx="6786996" cy="405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68177"/>
      </p:ext>
    </p:extLst>
  </p:cSld>
  <p:clrMapOvr>
    <a:masterClrMapping/>
  </p:clrMapOvr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9199AA"/>
      </a:dk2>
      <a:lt2>
        <a:srgbClr val="E4E7EC"/>
      </a:lt2>
      <a:accent1>
        <a:srgbClr val="002988"/>
      </a:accent1>
      <a:accent2>
        <a:srgbClr val="004CF8"/>
      </a:accent2>
      <a:accent3>
        <a:srgbClr val="7DFFB1"/>
      </a:accent3>
      <a:accent4>
        <a:srgbClr val="E0FF7D"/>
      </a:accent4>
      <a:accent5>
        <a:srgbClr val="FFF16B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159</Words>
  <Application>Microsoft Office PowerPoint</Application>
  <PresentationFormat>Presentación en pantalla (16:9)</PresentationFormat>
  <Paragraphs>40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Titillium Web Light</vt:lpstr>
      <vt:lpstr>Titillium Web</vt:lpstr>
      <vt:lpstr>Arial</vt:lpstr>
      <vt:lpstr>Ninacor template</vt:lpstr>
      <vt:lpstr>CRONOS  </vt:lpstr>
      <vt:lpstr>Index</vt:lpstr>
      <vt:lpstr>Comenzamos</vt:lpstr>
      <vt:lpstr>Lo que hace la pagina</vt:lpstr>
      <vt:lpstr>Diseño y colores </vt:lpstr>
      <vt:lpstr>Retos</vt:lpstr>
      <vt:lpstr>Soluciones </vt:lpstr>
      <vt:lpstr>Como se ve en el móvil </vt:lpstr>
      <vt:lpstr>Preguntas y dudas  </vt:lpstr>
      <vt:lpstr>THEN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CARLES ZARZUELA GIL</cp:lastModifiedBy>
  <cp:revision>20</cp:revision>
  <dcterms:modified xsi:type="dcterms:W3CDTF">2022-05-19T09:47:30Z</dcterms:modified>
</cp:coreProperties>
</file>