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"/>
  </p:notesMasterIdLst>
  <p:sldIdLst>
    <p:sldId id="256" r:id="rId2"/>
    <p:sldId id="262" r:id="rId3"/>
    <p:sldId id="264" r:id="rId4"/>
    <p:sldId id="258" r:id="rId5"/>
    <p:sldId id="265" r:id="rId6"/>
    <p:sldId id="269" r:id="rId7"/>
    <p:sldId id="270" r:id="rId8"/>
    <p:sldId id="271" r:id="rId9"/>
    <p:sldId id="259" r:id="rId10"/>
    <p:sldId id="266" r:id="rId11"/>
    <p:sldId id="260" r:id="rId12"/>
    <p:sldId id="267" r:id="rId13"/>
    <p:sldId id="261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0131-5657-400C-AEB8-14B10EF725CF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74B6-C8F6-4B01-B3F9-4E28B7B2EE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1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9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8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00605"/>
            <a:ext cx="8825658" cy="2677648"/>
          </a:xfrm>
        </p:spPr>
        <p:txBody>
          <a:bodyPr/>
          <a:lstStyle/>
          <a:p>
            <a:pPr algn="ctr"/>
            <a:r>
              <a:rPr lang="sq-AL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Mockup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8508" y="4865127"/>
            <a:ext cx="2650838" cy="1835855"/>
          </a:xfrm>
        </p:spPr>
        <p:txBody>
          <a:bodyPr>
            <a:normAutofit fontScale="92500" lnSpcReduction="20000"/>
          </a:bodyPr>
          <a:lstStyle/>
          <a:p>
            <a:r>
              <a:rPr lang="es-ES" sz="2200" dirty="0"/>
              <a:t>Candela</a:t>
            </a:r>
          </a:p>
          <a:p>
            <a:r>
              <a:rPr lang="es-ES" sz="2200" dirty="0"/>
              <a:t>Paula</a:t>
            </a:r>
          </a:p>
          <a:p>
            <a:r>
              <a:rPr lang="es-ES" sz="2200" dirty="0"/>
              <a:t>Tino</a:t>
            </a:r>
          </a:p>
          <a:p>
            <a:r>
              <a:rPr lang="es-ES" sz="2200" dirty="0"/>
              <a:t>Alejandro</a:t>
            </a:r>
          </a:p>
          <a:p>
            <a:r>
              <a:rPr lang="es-ES" sz="2200" dirty="0"/>
              <a:t>Carles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650"/>
            <a:ext cx="4208174" cy="23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>
                <a:solidFill>
                  <a:schemeClr val="tx1"/>
                </a:solidFill>
              </a:rPr>
              <a:t>PC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9" y="2160588"/>
            <a:ext cx="6219120" cy="3881437"/>
          </a:xfrm>
        </p:spPr>
      </p:pic>
    </p:spTree>
    <p:extLst>
      <p:ext uri="{BB962C8B-B14F-4D97-AF65-F5344CB8AC3E}">
        <p14:creationId xmlns:p14="http://schemas.microsoft.com/office/powerpoint/2010/main" val="306836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Creador de Noticias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0" y="1394286"/>
            <a:ext cx="2843020" cy="5317231"/>
          </a:xfrm>
        </p:spPr>
      </p:pic>
    </p:spTree>
    <p:extLst>
      <p:ext uri="{BB962C8B-B14F-4D97-AF65-F5344CB8AC3E}">
        <p14:creationId xmlns:p14="http://schemas.microsoft.com/office/powerpoint/2010/main" val="42107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>
                <a:solidFill>
                  <a:schemeClr val="tx1"/>
                </a:solidFill>
              </a:rPr>
              <a:t>PC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5" y="2160588"/>
            <a:ext cx="6267207" cy="3881437"/>
          </a:xfrm>
        </p:spPr>
      </p:pic>
    </p:spTree>
    <p:extLst>
      <p:ext uri="{BB962C8B-B14F-4D97-AF65-F5344CB8AC3E}">
        <p14:creationId xmlns:p14="http://schemas.microsoft.com/office/powerpoint/2010/main" val="240861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Comunitario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42" y="1435723"/>
            <a:ext cx="2355710" cy="5098335"/>
          </a:xfrm>
        </p:spPr>
      </p:pic>
    </p:spTree>
    <p:extLst>
      <p:ext uri="{BB962C8B-B14F-4D97-AF65-F5344CB8AC3E}">
        <p14:creationId xmlns:p14="http://schemas.microsoft.com/office/powerpoint/2010/main" val="10872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tx1"/>
                </a:solidFill>
              </a:rPr>
              <a:t>PC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7" y="2377422"/>
            <a:ext cx="5532599" cy="3429297"/>
          </a:xfrm>
        </p:spPr>
      </p:pic>
    </p:spTree>
    <p:extLst>
      <p:ext uri="{BB962C8B-B14F-4D97-AF65-F5344CB8AC3E}">
        <p14:creationId xmlns:p14="http://schemas.microsoft.com/office/powerpoint/2010/main" val="125160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5" y="1132738"/>
            <a:ext cx="5223005" cy="3864134"/>
          </a:xfrm>
        </p:spPr>
      </p:pic>
    </p:spTree>
    <p:extLst>
      <p:ext uri="{BB962C8B-B14F-4D97-AF65-F5344CB8AC3E}">
        <p14:creationId xmlns:p14="http://schemas.microsoft.com/office/powerpoint/2010/main" val="24500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16" y="4802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tx1"/>
                </a:solidFill>
              </a:rPr>
              <a:t>Principal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16" y="1516438"/>
            <a:ext cx="2906468" cy="5262291"/>
          </a:xfrm>
        </p:spPr>
      </p:pic>
    </p:spTree>
    <p:extLst>
      <p:ext uri="{BB962C8B-B14F-4D97-AF65-F5344CB8AC3E}">
        <p14:creationId xmlns:p14="http://schemas.microsoft.com/office/powerpoint/2010/main" val="382473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tx1"/>
                </a:solidFill>
              </a:rPr>
              <a:t>PC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67" y="1744952"/>
            <a:ext cx="6996280" cy="4323339"/>
          </a:xfrm>
        </p:spPr>
      </p:pic>
    </p:spTree>
    <p:extLst>
      <p:ext uri="{BB962C8B-B14F-4D97-AF65-F5344CB8AC3E}">
        <p14:creationId xmlns:p14="http://schemas.microsoft.com/office/powerpoint/2010/main" val="124438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tx1"/>
                </a:solidFill>
              </a:rPr>
              <a:t>Menú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71" y="1556345"/>
            <a:ext cx="2555393" cy="5321630"/>
          </a:xfrm>
        </p:spPr>
      </p:pic>
    </p:spTree>
    <p:extLst>
      <p:ext uri="{BB962C8B-B14F-4D97-AF65-F5344CB8AC3E}">
        <p14:creationId xmlns:p14="http://schemas.microsoft.com/office/powerpoint/2010/main" val="376882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PC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4" y="2238055"/>
            <a:ext cx="8428450" cy="3726503"/>
          </a:xfrm>
        </p:spPr>
      </p:pic>
    </p:spTree>
    <p:extLst>
      <p:ext uri="{BB962C8B-B14F-4D97-AF65-F5344CB8AC3E}">
        <p14:creationId xmlns:p14="http://schemas.microsoft.com/office/powerpoint/2010/main" val="32691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Formularios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F76AD59-ECF1-4A9C-86C0-7A7C5CC6E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86" y="1578532"/>
            <a:ext cx="2501916" cy="514573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DB2CA9-CA9A-4CA6-970A-5003822E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83" y="1555773"/>
            <a:ext cx="2449553" cy="5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Formularios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5A7F383-D23A-43D9-B456-7E7710AE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12" y="1488281"/>
            <a:ext cx="7665291" cy="4760119"/>
          </a:xfrm>
        </p:spPr>
      </p:pic>
    </p:spTree>
    <p:extLst>
      <p:ext uri="{BB962C8B-B14F-4D97-AF65-F5344CB8AC3E}">
        <p14:creationId xmlns:p14="http://schemas.microsoft.com/office/powerpoint/2010/main" val="70914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Formularios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7E408AB-36A4-4CFB-8ADA-463DA30E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49" y="1654561"/>
            <a:ext cx="7043657" cy="4524297"/>
          </a:xfrm>
        </p:spPr>
      </p:pic>
    </p:spTree>
    <p:extLst>
      <p:ext uri="{BB962C8B-B14F-4D97-AF65-F5344CB8AC3E}">
        <p14:creationId xmlns:p14="http://schemas.microsoft.com/office/powerpoint/2010/main" val="62612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chemeClr val="tx1"/>
                </a:solidFill>
              </a:rPr>
              <a:t>Noticia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89" y="1930400"/>
            <a:ext cx="2546158" cy="4729739"/>
          </a:xfrm>
        </p:spPr>
      </p:pic>
    </p:spTree>
    <p:extLst>
      <p:ext uri="{BB962C8B-B14F-4D97-AF65-F5344CB8AC3E}">
        <p14:creationId xmlns:p14="http://schemas.microsoft.com/office/powerpoint/2010/main" val="2105769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22</Words>
  <Application>Microsoft Office PowerPoint</Application>
  <PresentationFormat>Panorámica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</vt:lpstr>
      <vt:lpstr>Mockup </vt:lpstr>
      <vt:lpstr>Principal</vt:lpstr>
      <vt:lpstr>PC</vt:lpstr>
      <vt:lpstr>Menú</vt:lpstr>
      <vt:lpstr>PC</vt:lpstr>
      <vt:lpstr>Formularios</vt:lpstr>
      <vt:lpstr>Formularios</vt:lpstr>
      <vt:lpstr>Formularios</vt:lpstr>
      <vt:lpstr>Noticia</vt:lpstr>
      <vt:lpstr>PC</vt:lpstr>
      <vt:lpstr>Creador de Noticias</vt:lpstr>
      <vt:lpstr>PC</vt:lpstr>
      <vt:lpstr>Comunitario</vt:lpstr>
      <vt:lpstr>PC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CARLES ZARZUELA GIL</dc:creator>
  <cp:lastModifiedBy>Tino</cp:lastModifiedBy>
  <cp:revision>10</cp:revision>
  <dcterms:created xsi:type="dcterms:W3CDTF">2022-03-29T09:07:10Z</dcterms:created>
  <dcterms:modified xsi:type="dcterms:W3CDTF">2022-03-30T15:43:07Z</dcterms:modified>
</cp:coreProperties>
</file>