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300" r:id="rId2"/>
    <p:sldId id="299" r:id="rId3"/>
    <p:sldId id="257" r:id="rId4"/>
    <p:sldId id="303" r:id="rId5"/>
    <p:sldId id="301" r:id="rId6"/>
    <p:sldId id="302" r:id="rId7"/>
    <p:sldId id="259" r:id="rId8"/>
    <p:sldId id="260" r:id="rId9"/>
    <p:sldId id="295" r:id="rId10"/>
    <p:sldId id="296" r:id="rId11"/>
    <p:sldId id="297" r:id="rId12"/>
    <p:sldId id="298" r:id="rId13"/>
    <p:sldId id="291" r:id="rId14"/>
    <p:sldId id="292" r:id="rId15"/>
    <p:sldId id="293" r:id="rId16"/>
  </p:sldIdLst>
  <p:sldSz cx="9144000" cy="5143500" type="screen16x9"/>
  <p:notesSz cx="6858000" cy="9144000"/>
  <p:embeddedFontLst>
    <p:embeddedFont>
      <p:font typeface="Titillium Web" panose="020B0604020202020204" charset="0"/>
      <p:regular r:id="rId18"/>
      <p:bold r:id="rId19"/>
      <p:italic r:id="rId20"/>
      <p:boldItalic r:id="rId21"/>
    </p:embeddedFont>
    <p:embeddedFont>
      <p:font typeface="Titillium Web Ligh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515f24e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515f24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7982"/>
            <a:ext cx="5796900" cy="1655568"/>
          </a:xfrm>
        </p:spPr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2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95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 DE MARCAS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98268"/>
            <a:ext cx="6025500" cy="31488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74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PROGRAMACION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5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4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43" name="Google Shape;643;p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58" name="Google Shape;658;p4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4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64" name="Google Shape;664;p4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6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4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672" name="Google Shape;672;p4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46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4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678" name="Google Shape;678;p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686" name="Google Shape;686;p4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6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6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4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695" name="Google Shape;695;p4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698" name="Google Shape;698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4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01" name="Google Shape;701;p4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4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05" name="Google Shape;705;p4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13" name="Google Shape;713;p4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20" name="Google Shape;720;p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46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4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26" name="Google Shape;726;p4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29" name="Google Shape;729;p4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35" name="Google Shape;735;p4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38" name="Google Shape;738;p4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46" name="Google Shape;746;p4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52" name="Google Shape;752;p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61" name="Google Shape;761;p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4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66" name="Google Shape;766;p4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771" name="Google Shape;771;p4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776" name="Google Shape;776;p4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779" name="Google Shape;779;p4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782" name="Google Shape;782;p4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6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4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786" name="Google Shape;786;p4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789" name="Google Shape;789;p4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46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00" name="Google Shape;800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6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04" name="Google Shape;804;p4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07" name="Google Shape;807;p4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12" name="Google Shape;812;p4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46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17" name="Google Shape;817;p4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24" name="Google Shape;824;p4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34" name="Google Shape;834;p4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38" name="Google Shape;838;p4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42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48" name="Google Shape;848;p4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51" name="Google Shape;851;p4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59" name="Google Shape;859;p4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66" name="Google Shape;866;p4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69" name="Google Shape;869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4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6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6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878" name="Google Shape;878;p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887" name="Google Shape;887;p4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890" name="Google Shape;890;p4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897" name="Google Shape;897;p4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05" name="Google Shape;905;p4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09" name="Google Shape;909;p4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16" name="Google Shape;916;p4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20" name="Google Shape;920;p4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4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24" name="Google Shape;924;p4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30" name="Google Shape;930;p4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58" name="Google Shape;958;p4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982" name="Google Shape;982;p4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997" name="Google Shape;997;p4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01" name="Google Shape;1001;p4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08" name="Google Shape;1008;p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17" name="Google Shape;1017;p4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21" name="Google Shape;1021;p4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27" name="Google Shape;1027;p4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4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35" name="Google Shape;1035;p4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42" name="Google Shape;1042;p4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52" name="Google Shape;1052;p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64" name="Google Shape;1064;p4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070" name="Google Shape;1070;p4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6"/>
          <p:cNvGrpSpPr/>
          <p:nvPr/>
        </p:nvGrpSpPr>
        <p:grpSpPr>
          <a:xfrm>
            <a:off x="7243894" y="2184400"/>
            <a:ext cx="433992" cy="422729"/>
            <a:chOff x="5916675" y="927975"/>
            <a:chExt cx="516350" cy="502950"/>
          </a:xfrm>
        </p:grpSpPr>
        <p:sp>
          <p:nvSpPr>
            <p:cNvPr id="1078" name="Google Shape;1078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6359914" y="2890302"/>
            <a:ext cx="1079481" cy="1051467"/>
            <a:chOff x="5916675" y="927975"/>
            <a:chExt cx="516350" cy="502950"/>
          </a:xfrm>
        </p:grpSpPr>
        <p:sp>
          <p:nvSpPr>
            <p:cNvPr id="1081" name="Google Shape;1081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6360057" y="2184400"/>
            <a:ext cx="433992" cy="422729"/>
            <a:chOff x="5916675" y="927975"/>
            <a:chExt cx="516350" cy="502950"/>
          </a:xfrm>
        </p:grpSpPr>
        <p:sp>
          <p:nvSpPr>
            <p:cNvPr id="1084" name="Google Shape;1084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6" name="Google Shape;1086;p46"/>
          <p:cNvSpPr/>
          <p:nvPr/>
        </p:nvSpPr>
        <p:spPr>
          <a:xfrm>
            <a:off x="7436055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6"/>
          <p:cNvSpPr/>
          <p:nvPr/>
        </p:nvSpPr>
        <p:spPr>
          <a:xfrm>
            <a:off x="6552218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6"/>
          <p:cNvSpPr/>
          <p:nvPr/>
        </p:nvSpPr>
        <p:spPr>
          <a:xfrm>
            <a:off x="6837753" y="3478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DFFB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90" name="Google Shape;1090;p46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SlidesCarnival icons are editable shapes. </a:t>
            </a:r>
            <a:r>
              <a:rPr lang="en" sz="1000"/>
              <a:t/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>This means that you can:</a:t>
            </a:r>
            <a:endParaRPr sz="1000"/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Resize them without losing quality.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fill color and opacity.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line color, width and style.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Isn’t that nice? :)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>Examples: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96" name="Google Shape;1096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03" name="Google Shape;1103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08" name="Google Shape;1108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12" name="Google Shape;1112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7" name="Google Shape;1117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18" name="Google Shape;1118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22" name="Google Shape;1122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27" name="Google Shape;1127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33" name="Google Shape;1133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0" name="Google Shape;1140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43" name="Google Shape;1143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47" name="Google Shape;1147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54" name="Google Shape;1154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0" name="Google Shape;1160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64" name="Google Shape;1164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65" name="Google Shape;1165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5" name="Google Shape;1175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82" name="Google Shape;1182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87" name="Google Shape;1187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93" name="Google Shape;1193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0" name="Google Shape;1200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05" name="Google Shape;1205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0" name="Google Shape;1210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5" name="Google Shape;1215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16" name="Google Shape;1216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6" name="Google Shape;1226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27" name="Google Shape;1227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0" name="Google Shape;1230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1" name="Google Shape;123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1" name="Google Shape;1241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42" name="Google Shape;1242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6" name="Google Shape;1246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47" name="Google Shape;1247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7" name="Google Shape;1257;p47"/>
          <p:cNvGrpSpPr/>
          <p:nvPr/>
        </p:nvGrpSpPr>
        <p:grpSpPr>
          <a:xfrm>
            <a:off x="3005400" y="2944779"/>
            <a:ext cx="445779" cy="400764"/>
            <a:chOff x="3778727" y="4460423"/>
            <a:chExt cx="720160" cy="647438"/>
          </a:xfrm>
        </p:grpSpPr>
        <p:sp>
          <p:nvSpPr>
            <p:cNvPr id="1258" name="Google Shape;1258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66" name="Google Shape;1266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1" name="Google Shape;1271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76" name="Google Shape;1276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82" name="Google Shape;1282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89" name="Google Shape;1289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93" name="Google Shape;1293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99" name="Google Shape;1299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06" name="Google Shape;1306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0" name="Google Shape;1310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15" name="Google Shape;1315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22" name="Google Shape;1322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0" name="Google Shape;1330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4" name="Google Shape;1334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35" name="Google Shape;1335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39" name="Google Shape;1339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43" name="Google Shape;1343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48" name="Google Shape;1348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53" name="Google Shape;1353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59" name="Google Shape;1359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66" name="Google Shape;1366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74" name="Google Shape;1374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87" name="Google Shape;1387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92" name="Google Shape;1392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96" name="Google Shape;1396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03" name="Google Shape;1403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12" name="Google Shape;1412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25" name="Google Shape;1425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38" name="Google Shape;1438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0" name="Google Shape;1450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1" name="Google Shape;1451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58" name="Google Shape;1458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74" name="Google Shape;1474;p47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8" name="Google Shape;1478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79" name="Google Shape;1479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0" name="Google Shape;1480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3" name="Google Shape;1483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84" name="Google Shape;1484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7" name="Google Shape;1487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88" name="Google Shape;1488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92" name="Google Shape;1492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5" name="Google Shape;1495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96" name="Google Shape;1496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05" name="Google Shape;1505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0" name="Google Shape;1530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1" name="Google Shape;1531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3" name="Google Shape;1533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34" name="Google Shape;1534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6" name="Google Shape;1536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37" name="Google Shape;1537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39" name="Google Shape;1539;p47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0" name="Google Shape;1540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037B3"/>
                </a:solidFill>
                <a:highlight>
                  <a:srgbClr val="7DFFB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037B3"/>
              </a:solidFill>
              <a:highlight>
                <a:srgbClr val="7DFFB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6" name="Google Shape;1546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47" name="Google Shape;1547;p48"/>
          <p:cNvSpPr txBox="1">
            <a:spLocks noGrp="1"/>
          </p:cNvSpPr>
          <p:nvPr>
            <p:ph type="body" idx="1"/>
          </p:nvPr>
        </p:nvSpPr>
        <p:spPr>
          <a:xfrm>
            <a:off x="731900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You can also use any emoji as an icon!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And of course it resizes without losing quality.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How? Follow Google instructions https://twitter.com/googledocs/status/730087240156643328</a:t>
            </a:r>
            <a:endParaRPr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5345" y="48491"/>
            <a:ext cx="5796900" cy="665018"/>
          </a:xfrm>
        </p:spPr>
        <p:txBody>
          <a:bodyPr/>
          <a:lstStyle/>
          <a:p>
            <a:pPr algn="ctr"/>
            <a:r>
              <a:rPr lang="de-AT" dirty="0" smtClean="0">
                <a:solidFill>
                  <a:srgbClr val="FF0000"/>
                </a:solidFill>
              </a:rPr>
              <a:t>Index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5344" y="713510"/>
            <a:ext cx="6380019" cy="3761510"/>
          </a:xfrm>
        </p:spPr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s-ES" dirty="0" smtClean="0"/>
              <a:t>video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idea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Lo que hace la Pagina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Diseño i </a:t>
            </a:r>
            <a:r>
              <a:rPr lang="es-ES" dirty="0" smtClean="0"/>
              <a:t>colores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5.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6.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7.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8.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9.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10.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554182" y="171338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Comenzamos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89084" y="1028738"/>
            <a:ext cx="8395855" cy="13231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/>
              <a:t>Nuestra ide</a:t>
            </a:r>
            <a:r>
              <a:rPr lang="es-ES" dirty="0" smtClean="0"/>
              <a:t>a consiste en  una pagina de noticias a un que al principio tu vimos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/>
              <a:t>Otras ideas pero al final nos quedamos con la web de noticias   por que nos dimos cuenta de unas aplicaciones que nos gustaban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 smtClean="0"/>
              <a:t>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8" y="2271235"/>
            <a:ext cx="3061855" cy="2318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 que hace la pagina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58636"/>
            <a:ext cx="7079673" cy="3280064"/>
          </a:xfrm>
        </p:spPr>
        <p:txBody>
          <a:bodyPr/>
          <a:lstStyle/>
          <a:p>
            <a:pPr marL="101600" indent="0">
              <a:buNone/>
            </a:pPr>
            <a:r>
              <a:rPr lang="es-ES" dirty="0" smtClean="0"/>
              <a:t>Lo que queremos hacer en la pagina web una web de noticias </a:t>
            </a:r>
          </a:p>
          <a:p>
            <a:pPr marL="101600" indent="0">
              <a:buNone/>
            </a:pPr>
            <a:r>
              <a:rPr lang="es-ES" dirty="0" smtClean="0"/>
              <a:t>Para que los usuarios puedan hacer noticias i puedan crear comunidades 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6" name="Google Shape;841;p46"/>
          <p:cNvGrpSpPr/>
          <p:nvPr/>
        </p:nvGrpSpPr>
        <p:grpSpPr>
          <a:xfrm>
            <a:off x="54364" y="3277708"/>
            <a:ext cx="2862017" cy="1827653"/>
            <a:chOff x="3932350" y="3714775"/>
            <a:chExt cx="439650" cy="319075"/>
          </a:xfrm>
        </p:grpSpPr>
        <p:sp>
          <p:nvSpPr>
            <p:cNvPr id="7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83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i colores 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499764" cy="3148800"/>
          </a:xfrm>
        </p:spPr>
        <p:txBody>
          <a:bodyPr/>
          <a:lstStyle/>
          <a:p>
            <a:pPr marL="76200" indent="0">
              <a:buNone/>
            </a:pPr>
            <a:r>
              <a:rPr lang="es-ES" dirty="0" smtClean="0"/>
              <a:t>El diseño empezamos a mirar colores i el diseño que no fuera igual a menéame porque si no era una copia i no queríamos eso </a:t>
            </a:r>
          </a:p>
          <a:p>
            <a:pPr marL="76200" indent="0">
              <a:buNone/>
            </a:pPr>
            <a:endParaRPr lang="es-ES" dirty="0" smtClean="0"/>
          </a:p>
          <a:p>
            <a:pPr marL="76200" indent="0">
              <a:buNone/>
            </a:pPr>
            <a:r>
              <a:rPr lang="es-ES" dirty="0"/>
              <a:t> </a:t>
            </a:r>
            <a:r>
              <a:rPr lang="es-ES" dirty="0" smtClean="0"/>
              <a:t> color Principal                     color secundario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204801"/>
            <a:ext cx="2381250" cy="18781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69" y="3204801"/>
            <a:ext cx="2409825" cy="18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2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505691" y="474986"/>
            <a:ext cx="590203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SISTEMAS 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505691" y="1905000"/>
            <a:ext cx="5796900" cy="23344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/>
              <a:t>ENTORNOS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Ingles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386028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238</Words>
  <Application>Microsoft Office PowerPoint</Application>
  <PresentationFormat>Presentación en pantalla (16:9)</PresentationFormat>
  <Paragraphs>51</Paragraphs>
  <Slides>15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Titillium Web</vt:lpstr>
      <vt:lpstr>Arial</vt:lpstr>
      <vt:lpstr>Titillium Web Light</vt:lpstr>
      <vt:lpstr>Calibri</vt:lpstr>
      <vt:lpstr>Ninacor template</vt:lpstr>
      <vt:lpstr>Presentación de PowerPoint</vt:lpstr>
      <vt:lpstr>Index</vt:lpstr>
      <vt:lpstr>Comenzamos</vt:lpstr>
      <vt:lpstr>Lo que hace la pagina</vt:lpstr>
      <vt:lpstr>Diseño i colores </vt:lpstr>
      <vt:lpstr>Presentación de PowerPoint</vt:lpstr>
      <vt:lpstr>SISTEMAS </vt:lpstr>
      <vt:lpstr>ENTORNOS</vt:lpstr>
      <vt:lpstr>Ingles </vt:lpstr>
      <vt:lpstr>BASE DE DATOS </vt:lpstr>
      <vt:lpstr>LENGUAJE DE MARCAS</vt:lpstr>
      <vt:lpstr>PROGRAMACION</vt:lpstr>
      <vt:lpstr>Presentación de PowerPoint</vt:lpstr>
      <vt:lpstr>Diagrams and infographics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CARLES ZARZUELA GIL</cp:lastModifiedBy>
  <cp:revision>13</cp:revision>
  <dcterms:modified xsi:type="dcterms:W3CDTF">2022-05-17T10:47:04Z</dcterms:modified>
</cp:coreProperties>
</file>