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95" r:id="rId6"/>
    <p:sldId id="296" r:id="rId7"/>
    <p:sldId id="297" r:id="rId8"/>
    <p:sldId id="298" r:id="rId9"/>
    <p:sldId id="291" r:id="rId10"/>
    <p:sldId id="292" r:id="rId11"/>
    <p:sldId id="293" r:id="rId12"/>
  </p:sldIdLst>
  <p:sldSz cx="9144000" cy="5143500" type="screen16x9"/>
  <p:notesSz cx="6858000" cy="9144000"/>
  <p:embeddedFontLst>
    <p:embeddedFont>
      <p:font typeface="Titillium Web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5f24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5f24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6" name="Google Shape;1096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3" name="Google Shape;1103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8" name="Google Shape;1108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2" name="Google Shape;1112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8" name="Google Shape;1118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2" name="Google Shape;1122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7" name="Google Shape;1127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3" name="Google Shape;1133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0" name="Google Shape;1140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3" name="Google Shape;1143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7" name="Google Shape;1147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4" name="Google Shape;1154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0" name="Google Shape;1160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4" name="Google Shape;1164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2" name="Google Shape;1182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7" name="Google Shape;1187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3" name="Google Shape;1193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0" name="Google Shape;1200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5" name="Google Shape;1205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0" name="Google Shape;1210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5" name="Google Shape;1215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6" name="Google Shape;121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6" name="Google Shape;1226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7" name="Google Shape;1227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1" name="Google Shape;123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2" name="Google Shape;1242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7"/>
          <p:cNvGrpSpPr/>
          <p:nvPr/>
        </p:nvGrpSpPr>
        <p:grpSpPr>
          <a:xfrm>
            <a:off x="3005400" y="2944779"/>
            <a:ext cx="445779" cy="400764"/>
            <a:chOff x="3778727" y="4460423"/>
            <a:chExt cx="720160" cy="647438"/>
          </a:xfrm>
        </p:grpSpPr>
        <p:sp>
          <p:nvSpPr>
            <p:cNvPr id="1258" name="Google Shape;1258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6" name="Google Shape;1266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1" name="Google Shape;1271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6" name="Google Shape;1276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2" name="Google Shape;1282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89" name="Google Shape;1289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3" name="Google Shape;1293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99" name="Google Shape;1299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6" name="Google Shape;1306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0" name="Google Shape;1310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5" name="Google Shape;1315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2" name="Google Shape;1322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0" name="Google Shape;1330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5" name="Google Shape;1335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39" name="Google Shape;1339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3" name="Google Shape;1343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8" name="Google Shape;1348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3" name="Google Shape;1353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59" name="Google Shape;1359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6" name="Google Shape;1366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4" name="Google Shape;1374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7" name="Google Shape;1387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2" name="Google Shape;1392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6" name="Google Shape;1396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3" name="Google Shape;1403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2" name="Google Shape;1412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5" name="Google Shape;1425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8" name="Google Shape;1438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1" name="Google Shape;1451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8" name="Google Shape;1458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4" name="Google Shape;1474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79" name="Google Shape;1479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0" name="Google Shape;1480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7" name="Google Shape;1487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2" name="Google Shape;1492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6" name="Google Shape;1496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5" name="Google Shape;1505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0" name="Google Shape;1530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7" name="Google Shape;1537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9" name="Google Shape;1539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0" name="Google Shape;154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6" name="Google Shape;1546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47" name="Google Shape;1547;p48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And of course it resizes without losing quality.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How? Follow Google instructions https://twitter.com/googledocs/status/730087240156643328</a:t>
            </a:r>
            <a:endParaRPr sz="1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Comenzamos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811982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05691" y="474986"/>
            <a:ext cx="590203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SISTEMAS 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505691" y="1905000"/>
            <a:ext cx="5796900" cy="23344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ENTORNOS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Ingles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3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95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 DE MARCAS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98268"/>
            <a:ext cx="6025500" cy="31488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4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PROGRAMACION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5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43" name="Google Shape;643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58" name="Google Shape;658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64" name="Google Shape;664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4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72" name="Google Shape;672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4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78" name="Google Shape;678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86" name="Google Shape;686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695" name="Google Shape;695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698" name="Google Shape;69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01" name="Google Shape;701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05" name="Google Shape;705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13" name="Google Shape;713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20" name="Google Shape;720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26" name="Google Shape;726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29" name="Google Shape;729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35" name="Google Shape;735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38" name="Google Shape;738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46" name="Google Shape;746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52" name="Google Shape;752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61" name="Google Shape;761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66" name="Google Shape;766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71" name="Google Shape;771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76" name="Google Shape;776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79" name="Google Shape;779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82" name="Google Shape;782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86" name="Google Shape;786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789" name="Google Shape;789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00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04" name="Google Shape;804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07" name="Google Shape;807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12" name="Google Shape;812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17" name="Google Shape;817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24" name="Google Shape;824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34" name="Google Shape;834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38" name="Google Shape;838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42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48" name="Google Shape;848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51" name="Google Shape;851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59" name="Google Shape;859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66" name="Google Shape;866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69" name="Google Shape;869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78" name="Google Shape;878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87" name="Google Shape;887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890" name="Google Shape;890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897" name="Google Shape;897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05" name="Google Shape;905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09" name="Google Shape;909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16" name="Google Shape;916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20" name="Google Shape;920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24" name="Google Shape;924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30" name="Google Shape;930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58" name="Google Shape;958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82" name="Google Shape;982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997" name="Google Shape;997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01" name="Google Shape;1001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08" name="Google Shape;1008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17" name="Google Shape;1017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21" name="Google Shape;1021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27" name="Google Shape;1027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35" name="Google Shape;1035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42" name="Google Shape;1042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52" name="Google Shape;1052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64" name="Google Shape;1064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70" name="Google Shape;1070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1078" name="Google Shape;107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1081" name="Google Shape;1081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1084" name="Google Shape;1084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6"/>
          <p:cNvSpPr/>
          <p:nvPr/>
        </p:nvSpPr>
        <p:spPr>
          <a:xfrm>
            <a:off x="7436055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6552218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6837753" y="3478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DFFB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SlidesCarnival icons are editable shapes. 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169</Words>
  <Application>Microsoft Office PowerPoint</Application>
  <PresentationFormat>Presentación en pantalla (16:9)</PresentationFormat>
  <Paragraphs>32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Titillium Web Light</vt:lpstr>
      <vt:lpstr>Arial</vt:lpstr>
      <vt:lpstr>Calibri</vt:lpstr>
      <vt:lpstr>Titillium Web</vt:lpstr>
      <vt:lpstr>Ninacor template</vt:lpstr>
      <vt:lpstr>Presentación de PowerPoint</vt:lpstr>
      <vt:lpstr>Comenzamos</vt:lpstr>
      <vt:lpstr>SISTEMAS </vt:lpstr>
      <vt:lpstr>ENTORNOS</vt:lpstr>
      <vt:lpstr>Ingles </vt:lpstr>
      <vt:lpstr>BASE DE DATOS </vt:lpstr>
      <vt:lpstr>LENGUAJE DE MARCAS</vt:lpstr>
      <vt:lpstr>PROGRAMACION</vt:lpstr>
      <vt:lpstr>Presentación de PowerPoint</vt:lpstr>
      <vt:lpstr>Diagrams and infographics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CARLES ZARZUELA GIL</cp:lastModifiedBy>
  <cp:revision>4</cp:revision>
  <dcterms:modified xsi:type="dcterms:W3CDTF">2022-05-13T08:31:53Z</dcterms:modified>
</cp:coreProperties>
</file>