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300" r:id="rId2"/>
    <p:sldId id="299" r:id="rId3"/>
    <p:sldId id="257" r:id="rId4"/>
    <p:sldId id="303" r:id="rId5"/>
    <p:sldId id="301" r:id="rId6"/>
    <p:sldId id="310" r:id="rId7"/>
    <p:sldId id="302" r:id="rId8"/>
    <p:sldId id="309" r:id="rId9"/>
    <p:sldId id="305" r:id="rId10"/>
    <p:sldId id="306" r:id="rId11"/>
    <p:sldId id="308" r:id="rId12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4"/>
      <p:bold r:id="rId15"/>
      <p:italic r:id="rId16"/>
      <p:boldItalic r:id="rId17"/>
    </p:embeddedFont>
    <p:embeddedFont>
      <p:font typeface="Titillium Web Light" panose="000004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8582" y="145391"/>
            <a:ext cx="5796900" cy="817500"/>
          </a:xfrm>
        </p:spPr>
        <p:txBody>
          <a:bodyPr/>
          <a:lstStyle/>
          <a:p>
            <a:pPr algn="ctr"/>
            <a:r>
              <a:rPr lang="es-ES" dirty="0"/>
              <a:t>CRONOS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69095"/>
            <a:ext cx="3165764" cy="1974405"/>
          </a:xfrm>
        </p:spPr>
        <p:txBody>
          <a:bodyPr/>
          <a:lstStyle/>
          <a:p>
            <a:r>
              <a:rPr lang="es-ES" dirty="0"/>
              <a:t>Realizado por:</a:t>
            </a:r>
          </a:p>
          <a:p>
            <a:r>
              <a:rPr lang="es-ES" dirty="0"/>
              <a:t>Tino  Calvo</a:t>
            </a:r>
          </a:p>
          <a:p>
            <a:r>
              <a:rPr lang="es-ES" dirty="0"/>
              <a:t>Candela Berlanga</a:t>
            </a:r>
          </a:p>
          <a:p>
            <a:r>
              <a:rPr lang="es-ES" dirty="0"/>
              <a:t>Alejandro Contreras</a:t>
            </a:r>
          </a:p>
          <a:p>
            <a:r>
              <a:rPr lang="es-ES" dirty="0"/>
              <a:t>Carles Zarzuela </a:t>
            </a:r>
          </a:p>
        </p:txBody>
      </p:sp>
      <p:grpSp>
        <p:nvGrpSpPr>
          <p:cNvPr id="4" name="Google Shape;799;p46"/>
          <p:cNvGrpSpPr/>
          <p:nvPr/>
        </p:nvGrpSpPr>
        <p:grpSpPr>
          <a:xfrm>
            <a:off x="7265482" y="3478842"/>
            <a:ext cx="1855535" cy="1664658"/>
            <a:chOff x="2583100" y="2973775"/>
            <a:chExt cx="461550" cy="437200"/>
          </a:xfrm>
        </p:grpSpPr>
        <p:sp>
          <p:nvSpPr>
            <p:cNvPr id="5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2026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5436" y="187037"/>
            <a:ext cx="3857264" cy="1011382"/>
          </a:xfrm>
        </p:spPr>
        <p:txBody>
          <a:bodyPr/>
          <a:lstStyle/>
          <a:p>
            <a:pPr algn="ctr"/>
            <a:r>
              <a:rPr lang="es-ES" dirty="0"/>
              <a:t>Preguntas y dudas 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70" y="894406"/>
            <a:ext cx="6786996" cy="40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473" y="55418"/>
            <a:ext cx="6025500" cy="857400"/>
          </a:xfrm>
        </p:spPr>
        <p:txBody>
          <a:bodyPr/>
          <a:lstStyle/>
          <a:p>
            <a:pPr algn="ctr"/>
            <a:r>
              <a:rPr lang="es-ES" sz="6000" dirty="0"/>
              <a:t>THEN END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2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5345" y="48491"/>
            <a:ext cx="5796900" cy="665018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5344" y="713510"/>
            <a:ext cx="6380019" cy="376151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ES" dirty="0"/>
              <a:t>video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idea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Lo que hace la Pagina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Diseño i colores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Retos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Soluciones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Como se ve en el móvil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Preguntas y dudas </a:t>
            </a:r>
          </a:p>
          <a:p>
            <a:pPr marL="533400" indent="-457200">
              <a:buFont typeface="+mj-lt"/>
              <a:buAutoNum type="arabicPeriod"/>
            </a:pPr>
            <a:r>
              <a:rPr lang="es-ES" dirty="0"/>
              <a:t>Acabamos la presentación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54182" y="171338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Nuestra Idea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89084" y="1028738"/>
            <a:ext cx="8395855" cy="1323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web de noticias comunitarias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Influencia: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		        Menéame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C53172-2F6C-521F-4E74-291CC871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10" y="3106162"/>
            <a:ext cx="1991202" cy="1643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58636"/>
            <a:ext cx="7079673" cy="3280064"/>
          </a:xfrm>
        </p:spPr>
        <p:txBody>
          <a:bodyPr/>
          <a:lstStyle/>
          <a:p>
            <a:pPr marL="101600" indent="0">
              <a:buNone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Cualquier persona puede redactar su propia noticia, además de votar y leer el resto de noticias.</a:t>
            </a:r>
          </a:p>
          <a:p>
            <a:pPr marL="101600" indent="0">
              <a:buNone/>
            </a:pP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6" name="Google Shape;841;p46"/>
          <p:cNvGrpSpPr/>
          <p:nvPr/>
        </p:nvGrpSpPr>
        <p:grpSpPr>
          <a:xfrm>
            <a:off x="54364" y="3277708"/>
            <a:ext cx="2862017" cy="1827653"/>
            <a:chOff x="3932350" y="3714775"/>
            <a:chExt cx="439650" cy="319075"/>
          </a:xfrm>
        </p:grpSpPr>
        <p:sp>
          <p:nvSpPr>
            <p:cNvPr id="7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3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y colores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Azul: Sensación de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confianza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  color Principal:                 Color secundario:</a:t>
            </a:r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4801"/>
            <a:ext cx="2381250" cy="18781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9" y="3204801"/>
            <a:ext cx="2409825" cy="18781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937D458-A0A5-6227-3EB0-E3F602DDAE4D}"/>
              </a:ext>
            </a:extLst>
          </p:cNvPr>
          <p:cNvSpPr txBox="1"/>
          <p:nvPr/>
        </p:nvSpPr>
        <p:spPr>
          <a:xfrm>
            <a:off x="609599" y="4681786"/>
            <a:ext cx="167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#AEF2F2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6ADCC2-BCCA-1778-8B84-5DCE5FF35E9E}"/>
              </a:ext>
            </a:extLst>
          </p:cNvPr>
          <p:cNvSpPr txBox="1"/>
          <p:nvPr/>
        </p:nvSpPr>
        <p:spPr>
          <a:xfrm>
            <a:off x="3578369" y="4621292"/>
            <a:ext cx="224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#7BA1A6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9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y colores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99764" cy="3148800"/>
          </a:xfrm>
        </p:spPr>
        <p:txBody>
          <a:bodyPr/>
          <a:lstStyle/>
          <a:p>
            <a:pPr marL="7620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responsive.  Queremos que cualquier persona pueda acceder a nuestra aplicación web</a:t>
            </a: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endParaRPr lang="es-ES" dirty="0"/>
          </a:p>
          <a:p>
            <a:pPr marL="7620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428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Retos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9FEDA-3106-5920-03B0-83E4DE55D7CE}"/>
              </a:ext>
            </a:extLst>
          </p:cNvPr>
          <p:cNvSpPr txBox="1"/>
          <p:nvPr/>
        </p:nvSpPr>
        <p:spPr>
          <a:xfrm>
            <a:off x="253629" y="1384350"/>
            <a:ext cx="998498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Organización del trabajo.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Instancia de AWS.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 del tiempo.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2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3891" y="0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Soluciones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9FEDA-3106-5920-03B0-83E4DE55D7CE}"/>
              </a:ext>
            </a:extLst>
          </p:cNvPr>
          <p:cNvSpPr txBox="1"/>
          <p:nvPr/>
        </p:nvSpPr>
        <p:spPr>
          <a:xfrm>
            <a:off x="253629" y="1168907"/>
            <a:ext cx="9984981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Adaptar las habilidades individuales al grupo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Dedicarle el tiempo necesario.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Aprender a planificar teniendo en cuenta las dificultades.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41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073" y="129776"/>
            <a:ext cx="6025500" cy="857400"/>
          </a:xfrm>
        </p:spPr>
        <p:txBody>
          <a:bodyPr/>
          <a:lstStyle/>
          <a:p>
            <a:pPr algn="ctr"/>
            <a:r>
              <a:rPr lang="es-ES" dirty="0"/>
              <a:t>Tecnologías Utilizadas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578C9B-A4B7-DD8A-70E4-DA11F325FC21}"/>
              </a:ext>
            </a:extLst>
          </p:cNvPr>
          <p:cNvSpPr txBox="1"/>
          <p:nvPr/>
        </p:nvSpPr>
        <p:spPr>
          <a:xfrm>
            <a:off x="754213" y="1321541"/>
            <a:ext cx="78491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Orientada a Objetos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</a:p>
          <a:p>
            <a:pPr>
              <a:buClr>
                <a:schemeClr val="bg1"/>
              </a:buClr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/ XHR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159846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174</Words>
  <Application>Microsoft Office PowerPoint</Application>
  <PresentationFormat>Presentación en pantalla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Titillium Web</vt:lpstr>
      <vt:lpstr>Wingdings</vt:lpstr>
      <vt:lpstr>Arial</vt:lpstr>
      <vt:lpstr>Titillium Web Light</vt:lpstr>
      <vt:lpstr>Ninacor template</vt:lpstr>
      <vt:lpstr>CRONOS  </vt:lpstr>
      <vt:lpstr>Index</vt:lpstr>
      <vt:lpstr>Nuestra Idea</vt:lpstr>
      <vt:lpstr>Funcionalidades</vt:lpstr>
      <vt:lpstr>Diseño y colores </vt:lpstr>
      <vt:lpstr>Diseño y colores </vt:lpstr>
      <vt:lpstr>Retos</vt:lpstr>
      <vt:lpstr>Soluciones</vt:lpstr>
      <vt:lpstr>Tecnologías Utilizadas</vt:lpstr>
      <vt:lpstr>Preguntas y dudas  </vt:lpstr>
      <vt:lpstr>THEN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Tino</cp:lastModifiedBy>
  <cp:revision>25</cp:revision>
  <dcterms:modified xsi:type="dcterms:W3CDTF">2022-05-22T17:34:30Z</dcterms:modified>
</cp:coreProperties>
</file>