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1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9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077-FBCB-4FA1-BC7A-2BCFA2F1184B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8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00605"/>
            <a:ext cx="8825658" cy="2677648"/>
          </a:xfrm>
        </p:spPr>
        <p:txBody>
          <a:bodyPr/>
          <a:lstStyle/>
          <a:p>
            <a:pPr algn="ctr"/>
            <a:r>
              <a:rPr lang="sq-AL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Mockup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9963" y="5022145"/>
            <a:ext cx="2650838" cy="183585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Candela</a:t>
            </a:r>
          </a:p>
          <a:p>
            <a:r>
              <a:rPr lang="es-ES" dirty="0" smtClean="0"/>
              <a:t>Paula</a:t>
            </a:r>
          </a:p>
          <a:p>
            <a:r>
              <a:rPr lang="es-ES" dirty="0" smtClean="0"/>
              <a:t>Tino</a:t>
            </a:r>
          </a:p>
          <a:p>
            <a:r>
              <a:rPr lang="es-ES" dirty="0" smtClean="0"/>
              <a:t>Alejandro</a:t>
            </a:r>
          </a:p>
          <a:p>
            <a:r>
              <a:rPr lang="es-ES" dirty="0"/>
              <a:t>Carles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1" y="4324638"/>
            <a:ext cx="4208174" cy="23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Mockup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CARLES ZARZUELA GIL</dc:creator>
  <cp:lastModifiedBy>CARLES ZARZUELA GIL</cp:lastModifiedBy>
  <cp:revision>2</cp:revision>
  <dcterms:created xsi:type="dcterms:W3CDTF">2022-03-29T09:07:10Z</dcterms:created>
  <dcterms:modified xsi:type="dcterms:W3CDTF">2022-03-29T09:24:19Z</dcterms:modified>
</cp:coreProperties>
</file>