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62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0131-5657-400C-AEB8-14B10EF725CF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74B6-C8F6-4B01-B3F9-4E28B7B2EE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79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54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6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1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7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4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73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3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7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9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43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4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8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00605"/>
            <a:ext cx="8825658" cy="2677648"/>
          </a:xfrm>
        </p:spPr>
        <p:txBody>
          <a:bodyPr/>
          <a:lstStyle/>
          <a:p>
            <a:pPr algn="ctr"/>
            <a:r>
              <a:rPr lang="sq-AL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Mockup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89963" y="5022145"/>
            <a:ext cx="2650838" cy="183585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Candela</a:t>
            </a:r>
          </a:p>
          <a:p>
            <a:r>
              <a:rPr lang="es-ES" dirty="0" smtClean="0"/>
              <a:t>Paula</a:t>
            </a:r>
          </a:p>
          <a:p>
            <a:r>
              <a:rPr lang="es-ES" dirty="0" smtClean="0"/>
              <a:t>Tino</a:t>
            </a:r>
          </a:p>
          <a:p>
            <a:r>
              <a:rPr lang="es-ES" dirty="0" smtClean="0"/>
              <a:t>Alejandro</a:t>
            </a:r>
          </a:p>
          <a:p>
            <a:r>
              <a:rPr lang="es-ES" dirty="0"/>
              <a:t>Carles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1" y="4324638"/>
            <a:ext cx="4208174" cy="23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 smtClean="0">
                <a:solidFill>
                  <a:srgbClr val="00B0F0"/>
                </a:solidFill>
              </a:rPr>
              <a:t>PC</a:t>
            </a:r>
            <a:endParaRPr lang="es-ES" sz="7200" dirty="0">
              <a:solidFill>
                <a:srgbClr val="00B0F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15" y="2160588"/>
            <a:ext cx="6267207" cy="3881437"/>
          </a:xfrm>
        </p:spPr>
      </p:pic>
    </p:spTree>
    <p:extLst>
      <p:ext uri="{BB962C8B-B14F-4D97-AF65-F5344CB8AC3E}">
        <p14:creationId xmlns:p14="http://schemas.microsoft.com/office/powerpoint/2010/main" val="240861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Comunitario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63" y="2373024"/>
            <a:ext cx="1845675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4322618" y="3667411"/>
            <a:ext cx="399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podemos ver la noticias que ponen los 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28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>
                <a:solidFill>
                  <a:srgbClr val="7030A0"/>
                </a:solidFill>
              </a:rPr>
              <a:t>PC</a:t>
            </a:r>
            <a:endParaRPr lang="es-ES" sz="6600" dirty="0">
              <a:solidFill>
                <a:srgbClr val="7030A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37" y="2377422"/>
            <a:ext cx="5532599" cy="3429297"/>
          </a:xfrm>
        </p:spPr>
      </p:pic>
    </p:spTree>
    <p:extLst>
      <p:ext uri="{BB962C8B-B14F-4D97-AF65-F5344CB8AC3E}">
        <p14:creationId xmlns:p14="http://schemas.microsoft.com/office/powerpoint/2010/main" val="125160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95" y="1132738"/>
            <a:ext cx="5223005" cy="3864134"/>
          </a:xfrm>
        </p:spPr>
      </p:pic>
    </p:spTree>
    <p:extLst>
      <p:ext uri="{BB962C8B-B14F-4D97-AF65-F5344CB8AC3E}">
        <p14:creationId xmlns:p14="http://schemas.microsoft.com/office/powerpoint/2010/main" val="24500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22764"/>
          </a:xfrm>
        </p:spPr>
        <p:txBody>
          <a:bodyPr>
            <a:noAutofit/>
          </a:bodyPr>
          <a:lstStyle/>
          <a:p>
            <a:pPr algn="ctr"/>
            <a:r>
              <a:rPr lang="sq-AL" sz="8800" dirty="0" smtClean="0">
                <a:solidFill>
                  <a:srgbClr val="FF0000"/>
                </a:solidFill>
              </a:rPr>
              <a:t>Movil</a:t>
            </a:r>
            <a:endParaRPr lang="sq-AL" sz="8800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11" y="2881024"/>
            <a:ext cx="7805160" cy="3881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86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116" y="4802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6600" dirty="0" smtClean="0">
                <a:solidFill>
                  <a:srgbClr val="FFC000"/>
                </a:solidFill>
              </a:rPr>
              <a:t>Principal</a:t>
            </a:r>
            <a:endParaRPr lang="es-ES" sz="66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5" y="2327565"/>
            <a:ext cx="3377522" cy="4342534"/>
          </a:xfrm>
        </p:spPr>
      </p:pic>
      <p:sp>
        <p:nvSpPr>
          <p:cNvPr id="5" name="CuadroTexto 4"/>
          <p:cNvSpPr txBox="1"/>
          <p:nvPr/>
        </p:nvSpPr>
        <p:spPr>
          <a:xfrm>
            <a:off x="4202547" y="3603120"/>
            <a:ext cx="510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seria la idea de pagina principal de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382473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>
                <a:solidFill>
                  <a:srgbClr val="FFC000"/>
                </a:solidFill>
              </a:rPr>
              <a:t>PC</a:t>
            </a:r>
            <a:endParaRPr lang="es-ES" sz="66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76" y="2160588"/>
            <a:ext cx="6263885" cy="3881437"/>
          </a:xfrm>
        </p:spPr>
      </p:pic>
    </p:spTree>
    <p:extLst>
      <p:ext uri="{BB962C8B-B14F-4D97-AF65-F5344CB8AC3E}">
        <p14:creationId xmlns:p14="http://schemas.microsoft.com/office/powerpoint/2010/main" val="12443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rgbClr val="00B0F0"/>
                </a:solidFill>
              </a:rPr>
              <a:t>Menú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41" y="2373024"/>
            <a:ext cx="1863827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4304145" y="3445164"/>
            <a:ext cx="331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vemos una principal idea de un menú de nuestra pagina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88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smtClean="0">
                <a:solidFill>
                  <a:srgbClr val="00B0F0"/>
                </a:solidFill>
              </a:rPr>
              <a:t>PC</a:t>
            </a:r>
            <a:endParaRPr lang="es-ES" sz="6000" dirty="0">
              <a:solidFill>
                <a:srgbClr val="00B0F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4" y="2238055"/>
            <a:ext cx="8428450" cy="3726503"/>
          </a:xfrm>
        </p:spPr>
      </p:pic>
    </p:spTree>
    <p:extLst>
      <p:ext uri="{BB962C8B-B14F-4D97-AF65-F5344CB8AC3E}">
        <p14:creationId xmlns:p14="http://schemas.microsoft.com/office/powerpoint/2010/main" val="326914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dirty="0" smtClean="0">
                <a:solidFill>
                  <a:srgbClr val="FF0000"/>
                </a:solidFill>
              </a:rPr>
              <a:t>Noticia</a:t>
            </a:r>
            <a:endParaRPr lang="es-ES" sz="8000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2" y="2493097"/>
            <a:ext cx="2433663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4239491" y="3352800"/>
            <a:ext cx="350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podemos ver como quedaría la parte de noticias de nuestra pagina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76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 smtClean="0">
                <a:solidFill>
                  <a:srgbClr val="FF0000"/>
                </a:solidFill>
              </a:rPr>
              <a:t>PC</a:t>
            </a:r>
            <a:endParaRPr lang="es-ES" sz="6600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9" y="2160588"/>
            <a:ext cx="6219120" cy="3881437"/>
          </a:xfrm>
        </p:spPr>
      </p:pic>
    </p:spTree>
    <p:extLst>
      <p:ext uri="{BB962C8B-B14F-4D97-AF65-F5344CB8AC3E}">
        <p14:creationId xmlns:p14="http://schemas.microsoft.com/office/powerpoint/2010/main" val="306836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Creador de Noticias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80" y="2308370"/>
            <a:ext cx="2500202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4849091" y="3325758"/>
            <a:ext cx="3389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Aquí podemos ver como crearon las noticias de nuestra pagina</a:t>
            </a:r>
          </a:p>
        </p:txBody>
      </p:sp>
    </p:spTree>
    <p:extLst>
      <p:ext uri="{BB962C8B-B14F-4D97-AF65-F5344CB8AC3E}">
        <p14:creationId xmlns:p14="http://schemas.microsoft.com/office/powerpoint/2010/main" val="4210717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72</Words>
  <Application>Microsoft Office PowerPoint</Application>
  <PresentationFormat>Panorámica</PresentationFormat>
  <Paragraphs>23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</vt:lpstr>
      <vt:lpstr>Mockup </vt:lpstr>
      <vt:lpstr>Movil</vt:lpstr>
      <vt:lpstr>Principal</vt:lpstr>
      <vt:lpstr>PC</vt:lpstr>
      <vt:lpstr>Menú</vt:lpstr>
      <vt:lpstr>PC</vt:lpstr>
      <vt:lpstr>Noticia</vt:lpstr>
      <vt:lpstr>PC</vt:lpstr>
      <vt:lpstr>Creador de Noticias</vt:lpstr>
      <vt:lpstr>PC</vt:lpstr>
      <vt:lpstr>Comunitario</vt:lpstr>
      <vt:lpstr>PC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</dc:title>
  <dc:creator>CARLES ZARZUELA GIL</dc:creator>
  <cp:lastModifiedBy>CARLES ZARZUELA GIL</cp:lastModifiedBy>
  <cp:revision>7</cp:revision>
  <dcterms:created xsi:type="dcterms:W3CDTF">2022-03-29T09:07:10Z</dcterms:created>
  <dcterms:modified xsi:type="dcterms:W3CDTF">2022-03-30T07:02:35Z</dcterms:modified>
</cp:coreProperties>
</file>