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300" r:id="rId2"/>
    <p:sldId id="299" r:id="rId3"/>
    <p:sldId id="257" r:id="rId4"/>
    <p:sldId id="303" r:id="rId5"/>
    <p:sldId id="301" r:id="rId6"/>
    <p:sldId id="302" r:id="rId7"/>
    <p:sldId id="309" r:id="rId8"/>
    <p:sldId id="305" r:id="rId9"/>
    <p:sldId id="306" r:id="rId10"/>
    <p:sldId id="308" r:id="rId11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3"/>
      <p:bold r:id="rId14"/>
      <p:italic r:id="rId15"/>
      <p:boldItalic r:id="rId16"/>
    </p:embeddedFont>
    <p:embeddedFont>
      <p:font typeface="Titillium Web Light" panose="000004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8582" y="138464"/>
            <a:ext cx="5796900" cy="817500"/>
          </a:xfrm>
        </p:spPr>
        <p:txBody>
          <a:bodyPr/>
          <a:lstStyle/>
          <a:p>
            <a:pPr algn="ctr"/>
            <a:r>
              <a:rPr lang="es-ES" dirty="0"/>
              <a:t>CRONOS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69095"/>
            <a:ext cx="3165764" cy="1974405"/>
          </a:xfrm>
        </p:spPr>
        <p:txBody>
          <a:bodyPr/>
          <a:lstStyle/>
          <a:p>
            <a:r>
              <a:rPr lang="es-ES" dirty="0"/>
              <a:t>Realizado por:</a:t>
            </a:r>
          </a:p>
          <a:p>
            <a:r>
              <a:rPr lang="es-ES" dirty="0"/>
              <a:t>Tino  Calvo</a:t>
            </a:r>
          </a:p>
          <a:p>
            <a:r>
              <a:rPr lang="es-ES" dirty="0"/>
              <a:t>Candela Berlanga</a:t>
            </a:r>
          </a:p>
          <a:p>
            <a:r>
              <a:rPr lang="es-ES" dirty="0"/>
              <a:t>Alejandro Contreras</a:t>
            </a:r>
          </a:p>
          <a:p>
            <a:r>
              <a:rPr lang="es-ES" dirty="0"/>
              <a:t>Carles Zarzuela </a:t>
            </a:r>
          </a:p>
        </p:txBody>
      </p:sp>
      <p:grpSp>
        <p:nvGrpSpPr>
          <p:cNvPr id="4" name="Google Shape;799;p46"/>
          <p:cNvGrpSpPr/>
          <p:nvPr/>
        </p:nvGrpSpPr>
        <p:grpSpPr>
          <a:xfrm>
            <a:off x="7265482" y="3478842"/>
            <a:ext cx="1855535" cy="1664658"/>
            <a:chOff x="2583100" y="2973775"/>
            <a:chExt cx="461550" cy="437200"/>
          </a:xfrm>
        </p:grpSpPr>
        <p:sp>
          <p:nvSpPr>
            <p:cNvPr id="5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473" y="55418"/>
            <a:ext cx="6025500" cy="857400"/>
          </a:xfrm>
        </p:spPr>
        <p:txBody>
          <a:bodyPr/>
          <a:lstStyle/>
          <a:p>
            <a:pPr algn="ctr"/>
            <a:r>
              <a:rPr lang="es-ES" sz="6000" dirty="0"/>
              <a:t>THEN END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2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Retos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Soluciones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Como se ve en el móvil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Preguntas y dudas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Acabamos la presentación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Nuestra Idea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web de noticias comunitarias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Influencia: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		        Menéame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C53172-2F6C-521F-4E74-291CC87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10" y="3106162"/>
            <a:ext cx="1991202" cy="164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Cualquier persona puede redactar su propia noticia. Además de votar y leer el resto de noticias.</a:t>
            </a:r>
          </a:p>
          <a:p>
            <a:pPr marL="101600" indent="0"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y colores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Azul: Sensación de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confianza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  color Principal:                 Color secundario: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37D458-A0A5-6227-3EB0-E3F602DDAE4D}"/>
              </a:ext>
            </a:extLst>
          </p:cNvPr>
          <p:cNvSpPr txBox="1"/>
          <p:nvPr/>
        </p:nvSpPr>
        <p:spPr>
          <a:xfrm>
            <a:off x="609599" y="4681786"/>
            <a:ext cx="167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#AEF2F2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6ADCC2-BCCA-1778-8B84-5DCE5FF35E9E}"/>
              </a:ext>
            </a:extLst>
          </p:cNvPr>
          <p:cNvSpPr txBox="1"/>
          <p:nvPr/>
        </p:nvSpPr>
        <p:spPr>
          <a:xfrm>
            <a:off x="3578369" y="4621292"/>
            <a:ext cx="224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#7BA1A6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Retos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384350"/>
            <a:ext cx="998498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del trabajo.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 de AWS.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del tiempo.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Soluciones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168907"/>
            <a:ext cx="9984981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Adaptar las habilidades individuales al grupo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Dedicarle el tiempo necesario.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 a planificar teniendo en cuenta las dificultades.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4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073" y="129776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Estructura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578C9B-A4B7-DD8A-70E4-DA11F325FC21}"/>
              </a:ext>
            </a:extLst>
          </p:cNvPr>
          <p:cNvSpPr txBox="1"/>
          <p:nvPr/>
        </p:nvSpPr>
        <p:spPr>
          <a:xfrm>
            <a:off x="754213" y="1321541"/>
            <a:ext cx="784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Clases:</a:t>
            </a:r>
          </a:p>
        </p:txBody>
      </p:sp>
    </p:spTree>
    <p:extLst>
      <p:ext uri="{BB962C8B-B14F-4D97-AF65-F5344CB8AC3E}">
        <p14:creationId xmlns:p14="http://schemas.microsoft.com/office/powerpoint/2010/main" val="320915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5436" y="187037"/>
            <a:ext cx="3857264" cy="1011382"/>
          </a:xfrm>
        </p:spPr>
        <p:txBody>
          <a:bodyPr/>
          <a:lstStyle/>
          <a:p>
            <a:pPr algn="ctr"/>
            <a:r>
              <a:rPr lang="es-ES" dirty="0"/>
              <a:t>Preguntas y dudas 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0" y="894406"/>
            <a:ext cx="6786996" cy="40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8177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149</Words>
  <Application>Microsoft Office PowerPoint</Application>
  <PresentationFormat>Presentación en pantalla (16:9)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Titillium Web</vt:lpstr>
      <vt:lpstr>Wingdings</vt:lpstr>
      <vt:lpstr>Arial</vt:lpstr>
      <vt:lpstr>Titillium Web Light</vt:lpstr>
      <vt:lpstr>Ninacor template</vt:lpstr>
      <vt:lpstr>CRONOS  </vt:lpstr>
      <vt:lpstr>Index</vt:lpstr>
      <vt:lpstr>Nuestra Idea</vt:lpstr>
      <vt:lpstr>Funcionalidades</vt:lpstr>
      <vt:lpstr>Diseño y colores </vt:lpstr>
      <vt:lpstr>Retos</vt:lpstr>
      <vt:lpstr>Soluciones</vt:lpstr>
      <vt:lpstr>Estructura</vt:lpstr>
      <vt:lpstr>Preguntas y dudas  </vt:lpstr>
      <vt:lpstr>THEN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Tino</cp:lastModifiedBy>
  <cp:revision>23</cp:revision>
  <dcterms:modified xsi:type="dcterms:W3CDTF">2022-05-22T16:51:57Z</dcterms:modified>
</cp:coreProperties>
</file>