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70" r:id="rId9"/>
    <p:sldId id="271" r:id="rId10"/>
    <p:sldId id="272" r:id="rId11"/>
    <p:sldId id="261" r:id="rId12"/>
    <p:sldId id="262" r:id="rId13"/>
    <p:sldId id="268" r:id="rId14"/>
    <p:sldId id="26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DFEF3-DA20-4617-8EAB-74A0701069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BB73D-1494-4F5B-B9A0-C9AA391FA657}">
      <dgm:prSet/>
      <dgm:spPr/>
      <dgm:t>
        <a:bodyPr/>
        <a:lstStyle/>
        <a:p>
          <a:r>
            <a:rPr lang="en-US" baseline="0"/>
            <a:t>Students at SPU struggle to manage academic tasks while maintaining well-being.</a:t>
          </a:r>
          <a:endParaRPr lang="en-US"/>
        </a:p>
      </dgm:t>
    </dgm:pt>
    <dgm:pt modelId="{E220DF7D-603E-4A0D-9857-765A2F24369C}" type="parTrans" cxnId="{D3E2D999-E253-4CAD-8FC6-13535F0890F8}">
      <dgm:prSet/>
      <dgm:spPr/>
      <dgm:t>
        <a:bodyPr/>
        <a:lstStyle/>
        <a:p>
          <a:endParaRPr lang="en-US"/>
        </a:p>
      </dgm:t>
    </dgm:pt>
    <dgm:pt modelId="{D86B4AF9-F54C-4097-BF4F-8638652470F8}" type="sibTrans" cxnId="{D3E2D999-E253-4CAD-8FC6-13535F0890F8}">
      <dgm:prSet/>
      <dgm:spPr/>
      <dgm:t>
        <a:bodyPr/>
        <a:lstStyle/>
        <a:p>
          <a:endParaRPr lang="en-US"/>
        </a:p>
      </dgm:t>
    </dgm:pt>
    <dgm:pt modelId="{2E1CB240-183D-4CF5-B88C-3E25FC359CC9}">
      <dgm:prSet/>
      <dgm:spPr/>
      <dgm:t>
        <a:bodyPr/>
        <a:lstStyle/>
        <a:p>
          <a:r>
            <a:rPr lang="en-US" baseline="0" dirty="0"/>
            <a:t>Main Points:</a:t>
          </a:r>
          <a:endParaRPr lang="en-US" dirty="0"/>
        </a:p>
      </dgm:t>
    </dgm:pt>
    <dgm:pt modelId="{B0E12189-7708-416A-B305-F500BDE15E1B}" type="parTrans" cxnId="{99EBE621-111A-44CB-B300-3CD12A9C8972}">
      <dgm:prSet/>
      <dgm:spPr/>
      <dgm:t>
        <a:bodyPr/>
        <a:lstStyle/>
        <a:p>
          <a:endParaRPr lang="en-US"/>
        </a:p>
      </dgm:t>
    </dgm:pt>
    <dgm:pt modelId="{7C2FAE8A-3492-4743-BFFC-D5B144107DA9}" type="sibTrans" cxnId="{99EBE621-111A-44CB-B300-3CD12A9C8972}">
      <dgm:prSet/>
      <dgm:spPr/>
      <dgm:t>
        <a:bodyPr/>
        <a:lstStyle/>
        <a:p>
          <a:endParaRPr lang="en-US"/>
        </a:p>
      </dgm:t>
    </dgm:pt>
    <dgm:pt modelId="{FAA53F6D-D71A-40C4-8873-6441FB5C571C}">
      <dgm:prSet/>
      <dgm:spPr/>
      <dgm:t>
        <a:bodyPr/>
        <a:lstStyle/>
        <a:p>
          <a:r>
            <a:rPr lang="en-US" baseline="0"/>
            <a:t>- Missed deadlines</a:t>
          </a:r>
          <a:endParaRPr lang="en-US"/>
        </a:p>
      </dgm:t>
    </dgm:pt>
    <dgm:pt modelId="{8F396CA9-94A8-45FA-B98B-8B693C1FE924}" type="parTrans" cxnId="{18BFCD75-64A1-401B-A342-1A93D0703F80}">
      <dgm:prSet/>
      <dgm:spPr/>
      <dgm:t>
        <a:bodyPr/>
        <a:lstStyle/>
        <a:p>
          <a:endParaRPr lang="en-US"/>
        </a:p>
      </dgm:t>
    </dgm:pt>
    <dgm:pt modelId="{B455AEE0-5855-4990-AA89-A7055C01B5E2}" type="sibTrans" cxnId="{18BFCD75-64A1-401B-A342-1A93D0703F80}">
      <dgm:prSet/>
      <dgm:spPr/>
      <dgm:t>
        <a:bodyPr/>
        <a:lstStyle/>
        <a:p>
          <a:endParaRPr lang="en-US"/>
        </a:p>
      </dgm:t>
    </dgm:pt>
    <dgm:pt modelId="{4150D200-02AE-44F6-8279-56165757C7BD}">
      <dgm:prSet/>
      <dgm:spPr/>
      <dgm:t>
        <a:bodyPr/>
        <a:lstStyle/>
        <a:p>
          <a:r>
            <a:rPr lang="en-US" baseline="0"/>
            <a:t>- Burnout from poor work-life balance</a:t>
          </a:r>
          <a:endParaRPr lang="en-US"/>
        </a:p>
      </dgm:t>
    </dgm:pt>
    <dgm:pt modelId="{DA08C220-BEA1-4AD6-B80D-3D65F37A8F27}" type="parTrans" cxnId="{70F6A76B-4CBE-4FD1-B8DE-3753F1DE8AF0}">
      <dgm:prSet/>
      <dgm:spPr/>
      <dgm:t>
        <a:bodyPr/>
        <a:lstStyle/>
        <a:p>
          <a:endParaRPr lang="en-US"/>
        </a:p>
      </dgm:t>
    </dgm:pt>
    <dgm:pt modelId="{28ED07C8-2F3D-4E3E-AFF5-2334EAF1E320}" type="sibTrans" cxnId="{70F6A76B-4CBE-4FD1-B8DE-3753F1DE8AF0}">
      <dgm:prSet/>
      <dgm:spPr/>
      <dgm:t>
        <a:bodyPr/>
        <a:lstStyle/>
        <a:p>
          <a:endParaRPr lang="en-US"/>
        </a:p>
      </dgm:t>
    </dgm:pt>
    <dgm:pt modelId="{26FAF437-1B6F-4D78-92AB-BAB609C3C5E0}">
      <dgm:prSet/>
      <dgm:spPr/>
      <dgm:t>
        <a:bodyPr/>
        <a:lstStyle/>
        <a:p>
          <a:r>
            <a:rPr lang="en-US" baseline="0"/>
            <a:t>- Disconnected scheduling tools</a:t>
          </a:r>
          <a:endParaRPr lang="en-US"/>
        </a:p>
      </dgm:t>
    </dgm:pt>
    <dgm:pt modelId="{8F9DBEDD-F97C-4E8B-A802-936AE90B393A}" type="parTrans" cxnId="{ED46249B-C5BE-430C-BBDA-DDAC838D37E9}">
      <dgm:prSet/>
      <dgm:spPr/>
      <dgm:t>
        <a:bodyPr/>
        <a:lstStyle/>
        <a:p>
          <a:endParaRPr lang="en-US"/>
        </a:p>
      </dgm:t>
    </dgm:pt>
    <dgm:pt modelId="{1E8AE1C8-39F2-4B2E-B92D-7DF7A078F03F}" type="sibTrans" cxnId="{ED46249B-C5BE-430C-BBDA-DDAC838D37E9}">
      <dgm:prSet/>
      <dgm:spPr/>
      <dgm:t>
        <a:bodyPr/>
        <a:lstStyle/>
        <a:p>
          <a:endParaRPr lang="en-US"/>
        </a:p>
      </dgm:t>
    </dgm:pt>
    <dgm:pt modelId="{543F7379-0AFD-4732-85B7-EB24E8A4566B}" type="pres">
      <dgm:prSet presAssocID="{633DFEF3-DA20-4617-8EAB-74A070106909}" presName="root" presStyleCnt="0">
        <dgm:presLayoutVars>
          <dgm:dir/>
          <dgm:resizeHandles val="exact"/>
        </dgm:presLayoutVars>
      </dgm:prSet>
      <dgm:spPr/>
    </dgm:pt>
    <dgm:pt modelId="{57FF3C02-6B91-4B3F-A0D4-B3937E8672C5}" type="pres">
      <dgm:prSet presAssocID="{7D6BB73D-1494-4F5B-B9A0-C9AA391FA657}" presName="compNode" presStyleCnt="0"/>
      <dgm:spPr/>
    </dgm:pt>
    <dgm:pt modelId="{2FDF30BC-EF5A-407C-B8E6-0B5DE4F24530}" type="pres">
      <dgm:prSet presAssocID="{7D6BB73D-1494-4F5B-B9A0-C9AA391FA657}" presName="bgRect" presStyleLbl="bgShp" presStyleIdx="0" presStyleCnt="5"/>
      <dgm:spPr/>
    </dgm:pt>
    <dgm:pt modelId="{E8AED26C-DC85-4206-A094-B47387D5BECF}" type="pres">
      <dgm:prSet presAssocID="{7D6BB73D-1494-4F5B-B9A0-C9AA391FA6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467141-39CD-44D0-80D7-FD5CFCB6445F}" type="pres">
      <dgm:prSet presAssocID="{7D6BB73D-1494-4F5B-B9A0-C9AA391FA657}" presName="spaceRect" presStyleCnt="0"/>
      <dgm:spPr/>
    </dgm:pt>
    <dgm:pt modelId="{DAABF374-FC68-4234-B248-A424CE84CDCA}" type="pres">
      <dgm:prSet presAssocID="{7D6BB73D-1494-4F5B-B9A0-C9AA391FA657}" presName="parTx" presStyleLbl="revTx" presStyleIdx="0" presStyleCnt="5">
        <dgm:presLayoutVars>
          <dgm:chMax val="0"/>
          <dgm:chPref val="0"/>
        </dgm:presLayoutVars>
      </dgm:prSet>
      <dgm:spPr/>
    </dgm:pt>
    <dgm:pt modelId="{52721166-116A-475C-9998-3E6A6EB79ACF}" type="pres">
      <dgm:prSet presAssocID="{D86B4AF9-F54C-4097-BF4F-8638652470F8}" presName="sibTrans" presStyleCnt="0"/>
      <dgm:spPr/>
    </dgm:pt>
    <dgm:pt modelId="{7C5B654F-B80F-4156-BCDC-E2B75D6F8DB1}" type="pres">
      <dgm:prSet presAssocID="{2E1CB240-183D-4CF5-B88C-3E25FC359CC9}" presName="compNode" presStyleCnt="0"/>
      <dgm:spPr/>
    </dgm:pt>
    <dgm:pt modelId="{23D4991A-27E8-4361-9728-B308313CA886}" type="pres">
      <dgm:prSet presAssocID="{2E1CB240-183D-4CF5-B88C-3E25FC359CC9}" presName="bgRect" presStyleLbl="bgShp" presStyleIdx="1" presStyleCnt="5"/>
      <dgm:spPr/>
    </dgm:pt>
    <dgm:pt modelId="{0B2A7665-C196-4E84-887C-D62C30EEA03A}" type="pres">
      <dgm:prSet presAssocID="{2E1CB240-183D-4CF5-B88C-3E25FC359C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74CA43F-4DCB-4D42-8B8C-D218A8971AF9}" type="pres">
      <dgm:prSet presAssocID="{2E1CB240-183D-4CF5-B88C-3E25FC359CC9}" presName="spaceRect" presStyleCnt="0"/>
      <dgm:spPr/>
    </dgm:pt>
    <dgm:pt modelId="{EC5C0787-3A8D-4902-90F6-FEE6AD51B7CC}" type="pres">
      <dgm:prSet presAssocID="{2E1CB240-183D-4CF5-B88C-3E25FC359CC9}" presName="parTx" presStyleLbl="revTx" presStyleIdx="1" presStyleCnt="5">
        <dgm:presLayoutVars>
          <dgm:chMax val="0"/>
          <dgm:chPref val="0"/>
        </dgm:presLayoutVars>
      </dgm:prSet>
      <dgm:spPr/>
    </dgm:pt>
    <dgm:pt modelId="{89751F69-F6E5-4633-8014-FBC678F66664}" type="pres">
      <dgm:prSet presAssocID="{7C2FAE8A-3492-4743-BFFC-D5B144107DA9}" presName="sibTrans" presStyleCnt="0"/>
      <dgm:spPr/>
    </dgm:pt>
    <dgm:pt modelId="{FF82EF95-D4C1-4F3D-9DEE-171237EA48E0}" type="pres">
      <dgm:prSet presAssocID="{FAA53F6D-D71A-40C4-8873-6441FB5C571C}" presName="compNode" presStyleCnt="0"/>
      <dgm:spPr/>
    </dgm:pt>
    <dgm:pt modelId="{8C528A6D-DB5F-4709-BE4A-4E0216D2A393}" type="pres">
      <dgm:prSet presAssocID="{FAA53F6D-D71A-40C4-8873-6441FB5C571C}" presName="bgRect" presStyleLbl="bgShp" presStyleIdx="2" presStyleCnt="5"/>
      <dgm:spPr/>
    </dgm:pt>
    <dgm:pt modelId="{73918DB0-AD8C-4539-895C-90FBB8604936}" type="pres">
      <dgm:prSet presAssocID="{FAA53F6D-D71A-40C4-8873-6441FB5C57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54C87-5E6E-443F-8639-524DC617F385}" type="pres">
      <dgm:prSet presAssocID="{FAA53F6D-D71A-40C4-8873-6441FB5C571C}" presName="spaceRect" presStyleCnt="0"/>
      <dgm:spPr/>
    </dgm:pt>
    <dgm:pt modelId="{1DF20C24-90DA-40EF-B3E0-B10F2C782B31}" type="pres">
      <dgm:prSet presAssocID="{FAA53F6D-D71A-40C4-8873-6441FB5C571C}" presName="parTx" presStyleLbl="revTx" presStyleIdx="2" presStyleCnt="5">
        <dgm:presLayoutVars>
          <dgm:chMax val="0"/>
          <dgm:chPref val="0"/>
        </dgm:presLayoutVars>
      </dgm:prSet>
      <dgm:spPr/>
    </dgm:pt>
    <dgm:pt modelId="{6E6234BE-15EE-45AF-BEAE-9F6F649A5AF9}" type="pres">
      <dgm:prSet presAssocID="{B455AEE0-5855-4990-AA89-A7055C01B5E2}" presName="sibTrans" presStyleCnt="0"/>
      <dgm:spPr/>
    </dgm:pt>
    <dgm:pt modelId="{3577CB85-8AF5-4190-A7F4-7730BD8433A9}" type="pres">
      <dgm:prSet presAssocID="{4150D200-02AE-44F6-8279-56165757C7BD}" presName="compNode" presStyleCnt="0"/>
      <dgm:spPr/>
    </dgm:pt>
    <dgm:pt modelId="{E008A218-2DBE-4303-95C8-85E35914E301}" type="pres">
      <dgm:prSet presAssocID="{4150D200-02AE-44F6-8279-56165757C7BD}" presName="bgRect" presStyleLbl="bgShp" presStyleIdx="3" presStyleCnt="5"/>
      <dgm:spPr/>
    </dgm:pt>
    <dgm:pt modelId="{B4C30CA5-3459-494F-B3B7-10603B654CEE}" type="pres">
      <dgm:prSet presAssocID="{4150D200-02AE-44F6-8279-56165757C7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6A262C-D655-4E61-A0F1-AE6D945DA31B}" type="pres">
      <dgm:prSet presAssocID="{4150D200-02AE-44F6-8279-56165757C7BD}" presName="spaceRect" presStyleCnt="0"/>
      <dgm:spPr/>
    </dgm:pt>
    <dgm:pt modelId="{C612525A-D75C-4405-87B9-EDDDE98CFCD2}" type="pres">
      <dgm:prSet presAssocID="{4150D200-02AE-44F6-8279-56165757C7BD}" presName="parTx" presStyleLbl="revTx" presStyleIdx="3" presStyleCnt="5">
        <dgm:presLayoutVars>
          <dgm:chMax val="0"/>
          <dgm:chPref val="0"/>
        </dgm:presLayoutVars>
      </dgm:prSet>
      <dgm:spPr/>
    </dgm:pt>
    <dgm:pt modelId="{E197EA4D-0C03-4B1F-89F6-BCB6AC3AAA91}" type="pres">
      <dgm:prSet presAssocID="{28ED07C8-2F3D-4E3E-AFF5-2334EAF1E320}" presName="sibTrans" presStyleCnt="0"/>
      <dgm:spPr/>
    </dgm:pt>
    <dgm:pt modelId="{7C77E514-A8EF-4922-98DD-1BE163FE10EC}" type="pres">
      <dgm:prSet presAssocID="{26FAF437-1B6F-4D78-92AB-BAB609C3C5E0}" presName="compNode" presStyleCnt="0"/>
      <dgm:spPr/>
    </dgm:pt>
    <dgm:pt modelId="{20090140-E8FF-44B6-AACF-878DFD7CCE16}" type="pres">
      <dgm:prSet presAssocID="{26FAF437-1B6F-4D78-92AB-BAB609C3C5E0}" presName="bgRect" presStyleLbl="bgShp" presStyleIdx="4" presStyleCnt="5"/>
      <dgm:spPr/>
    </dgm:pt>
    <dgm:pt modelId="{37E63E44-3C6E-4A1A-9C1D-C472AC07C592}" type="pres">
      <dgm:prSet presAssocID="{26FAF437-1B6F-4D78-92AB-BAB609C3C5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BB1235A-6F3D-4E95-A0AA-FC6AA79E6A71}" type="pres">
      <dgm:prSet presAssocID="{26FAF437-1B6F-4D78-92AB-BAB609C3C5E0}" presName="spaceRect" presStyleCnt="0"/>
      <dgm:spPr/>
    </dgm:pt>
    <dgm:pt modelId="{0F21FDFF-88BD-4AF3-90A5-1E695FC4D4CA}" type="pres">
      <dgm:prSet presAssocID="{26FAF437-1B6F-4D78-92AB-BAB609C3C5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D6B0F1A-68E9-4D30-BCB0-961953773109}" type="presOf" srcId="{7D6BB73D-1494-4F5B-B9A0-C9AA391FA657}" destId="{DAABF374-FC68-4234-B248-A424CE84CDCA}" srcOrd="0" destOrd="0" presId="urn:microsoft.com/office/officeart/2018/2/layout/IconVerticalSolidList"/>
    <dgm:cxn modelId="{99EBE621-111A-44CB-B300-3CD12A9C8972}" srcId="{633DFEF3-DA20-4617-8EAB-74A070106909}" destId="{2E1CB240-183D-4CF5-B88C-3E25FC359CC9}" srcOrd="1" destOrd="0" parTransId="{B0E12189-7708-416A-B305-F500BDE15E1B}" sibTransId="{7C2FAE8A-3492-4743-BFFC-D5B144107DA9}"/>
    <dgm:cxn modelId="{4F97A525-2230-4ABD-A8C2-1387A66D2AFD}" type="presOf" srcId="{4150D200-02AE-44F6-8279-56165757C7BD}" destId="{C612525A-D75C-4405-87B9-EDDDE98CFCD2}" srcOrd="0" destOrd="0" presId="urn:microsoft.com/office/officeart/2018/2/layout/IconVerticalSolidList"/>
    <dgm:cxn modelId="{70F6A76B-4CBE-4FD1-B8DE-3753F1DE8AF0}" srcId="{633DFEF3-DA20-4617-8EAB-74A070106909}" destId="{4150D200-02AE-44F6-8279-56165757C7BD}" srcOrd="3" destOrd="0" parTransId="{DA08C220-BEA1-4AD6-B80D-3D65F37A8F27}" sibTransId="{28ED07C8-2F3D-4E3E-AFF5-2334EAF1E320}"/>
    <dgm:cxn modelId="{18BFCD75-64A1-401B-A342-1A93D0703F80}" srcId="{633DFEF3-DA20-4617-8EAB-74A070106909}" destId="{FAA53F6D-D71A-40C4-8873-6441FB5C571C}" srcOrd="2" destOrd="0" parTransId="{8F396CA9-94A8-45FA-B98B-8B693C1FE924}" sibTransId="{B455AEE0-5855-4990-AA89-A7055C01B5E2}"/>
    <dgm:cxn modelId="{970C6B82-5AB9-4B29-AC84-0E888B7C45A6}" type="presOf" srcId="{633DFEF3-DA20-4617-8EAB-74A070106909}" destId="{543F7379-0AFD-4732-85B7-EB24E8A4566B}" srcOrd="0" destOrd="0" presId="urn:microsoft.com/office/officeart/2018/2/layout/IconVerticalSolidList"/>
    <dgm:cxn modelId="{D3E2D999-E253-4CAD-8FC6-13535F0890F8}" srcId="{633DFEF3-DA20-4617-8EAB-74A070106909}" destId="{7D6BB73D-1494-4F5B-B9A0-C9AA391FA657}" srcOrd="0" destOrd="0" parTransId="{E220DF7D-603E-4A0D-9857-765A2F24369C}" sibTransId="{D86B4AF9-F54C-4097-BF4F-8638652470F8}"/>
    <dgm:cxn modelId="{ED46249B-C5BE-430C-BBDA-DDAC838D37E9}" srcId="{633DFEF3-DA20-4617-8EAB-74A070106909}" destId="{26FAF437-1B6F-4D78-92AB-BAB609C3C5E0}" srcOrd="4" destOrd="0" parTransId="{8F9DBEDD-F97C-4E8B-A802-936AE90B393A}" sibTransId="{1E8AE1C8-39F2-4B2E-B92D-7DF7A078F03F}"/>
    <dgm:cxn modelId="{8EE89C9F-F774-40FB-9EE8-58A0C39C4E4E}" type="presOf" srcId="{FAA53F6D-D71A-40C4-8873-6441FB5C571C}" destId="{1DF20C24-90DA-40EF-B3E0-B10F2C782B31}" srcOrd="0" destOrd="0" presId="urn:microsoft.com/office/officeart/2018/2/layout/IconVerticalSolidList"/>
    <dgm:cxn modelId="{6DA6FBA8-CD18-4229-94BE-3269FE235B7E}" type="presOf" srcId="{2E1CB240-183D-4CF5-B88C-3E25FC359CC9}" destId="{EC5C0787-3A8D-4902-90F6-FEE6AD51B7CC}" srcOrd="0" destOrd="0" presId="urn:microsoft.com/office/officeart/2018/2/layout/IconVerticalSolidList"/>
    <dgm:cxn modelId="{27BF72DF-D47E-46A3-BED0-FB370EBF359C}" type="presOf" srcId="{26FAF437-1B6F-4D78-92AB-BAB609C3C5E0}" destId="{0F21FDFF-88BD-4AF3-90A5-1E695FC4D4CA}" srcOrd="0" destOrd="0" presId="urn:microsoft.com/office/officeart/2018/2/layout/IconVerticalSolidList"/>
    <dgm:cxn modelId="{6C1A3BED-C259-4C8C-A2E0-6AD084E69DD1}" type="presParOf" srcId="{543F7379-0AFD-4732-85B7-EB24E8A4566B}" destId="{57FF3C02-6B91-4B3F-A0D4-B3937E8672C5}" srcOrd="0" destOrd="0" presId="urn:microsoft.com/office/officeart/2018/2/layout/IconVerticalSolidList"/>
    <dgm:cxn modelId="{06D39234-D3F3-43A9-AD2C-3AC4885ACD62}" type="presParOf" srcId="{57FF3C02-6B91-4B3F-A0D4-B3937E8672C5}" destId="{2FDF30BC-EF5A-407C-B8E6-0B5DE4F24530}" srcOrd="0" destOrd="0" presId="urn:microsoft.com/office/officeart/2018/2/layout/IconVerticalSolidList"/>
    <dgm:cxn modelId="{AC1FA01F-502C-42F6-944F-A2875859B941}" type="presParOf" srcId="{57FF3C02-6B91-4B3F-A0D4-B3937E8672C5}" destId="{E8AED26C-DC85-4206-A094-B47387D5BECF}" srcOrd="1" destOrd="0" presId="urn:microsoft.com/office/officeart/2018/2/layout/IconVerticalSolidList"/>
    <dgm:cxn modelId="{F7F5D2FB-2CDA-4C83-90B7-A288B670F66B}" type="presParOf" srcId="{57FF3C02-6B91-4B3F-A0D4-B3937E8672C5}" destId="{F4467141-39CD-44D0-80D7-FD5CFCB6445F}" srcOrd="2" destOrd="0" presId="urn:microsoft.com/office/officeart/2018/2/layout/IconVerticalSolidList"/>
    <dgm:cxn modelId="{30DC3E19-8370-4F05-8C4C-63E6650BE37B}" type="presParOf" srcId="{57FF3C02-6B91-4B3F-A0D4-B3937E8672C5}" destId="{DAABF374-FC68-4234-B248-A424CE84CDCA}" srcOrd="3" destOrd="0" presId="urn:microsoft.com/office/officeart/2018/2/layout/IconVerticalSolidList"/>
    <dgm:cxn modelId="{B83FB765-FEDB-42A2-B498-04A9299B8216}" type="presParOf" srcId="{543F7379-0AFD-4732-85B7-EB24E8A4566B}" destId="{52721166-116A-475C-9998-3E6A6EB79ACF}" srcOrd="1" destOrd="0" presId="urn:microsoft.com/office/officeart/2018/2/layout/IconVerticalSolidList"/>
    <dgm:cxn modelId="{40C1C9D2-779D-4C33-878B-9E88D3E6DB15}" type="presParOf" srcId="{543F7379-0AFD-4732-85B7-EB24E8A4566B}" destId="{7C5B654F-B80F-4156-BCDC-E2B75D6F8DB1}" srcOrd="2" destOrd="0" presId="urn:microsoft.com/office/officeart/2018/2/layout/IconVerticalSolidList"/>
    <dgm:cxn modelId="{04A4B532-F19A-4CB5-A7A3-FE37CCD3ED3C}" type="presParOf" srcId="{7C5B654F-B80F-4156-BCDC-E2B75D6F8DB1}" destId="{23D4991A-27E8-4361-9728-B308313CA886}" srcOrd="0" destOrd="0" presId="urn:microsoft.com/office/officeart/2018/2/layout/IconVerticalSolidList"/>
    <dgm:cxn modelId="{35620260-0AD3-4D83-A91D-0F77FF3A1314}" type="presParOf" srcId="{7C5B654F-B80F-4156-BCDC-E2B75D6F8DB1}" destId="{0B2A7665-C196-4E84-887C-D62C30EEA03A}" srcOrd="1" destOrd="0" presId="urn:microsoft.com/office/officeart/2018/2/layout/IconVerticalSolidList"/>
    <dgm:cxn modelId="{0FFD918C-EA32-4D24-AAB5-132222EE95BC}" type="presParOf" srcId="{7C5B654F-B80F-4156-BCDC-E2B75D6F8DB1}" destId="{F74CA43F-4DCB-4D42-8B8C-D218A8971AF9}" srcOrd="2" destOrd="0" presId="urn:microsoft.com/office/officeart/2018/2/layout/IconVerticalSolidList"/>
    <dgm:cxn modelId="{A115E4CC-7CF4-4673-AE0F-71A17A3EF5DB}" type="presParOf" srcId="{7C5B654F-B80F-4156-BCDC-E2B75D6F8DB1}" destId="{EC5C0787-3A8D-4902-90F6-FEE6AD51B7CC}" srcOrd="3" destOrd="0" presId="urn:microsoft.com/office/officeart/2018/2/layout/IconVerticalSolidList"/>
    <dgm:cxn modelId="{85644272-9FDE-4279-B768-421012264EE0}" type="presParOf" srcId="{543F7379-0AFD-4732-85B7-EB24E8A4566B}" destId="{89751F69-F6E5-4633-8014-FBC678F66664}" srcOrd="3" destOrd="0" presId="urn:microsoft.com/office/officeart/2018/2/layout/IconVerticalSolidList"/>
    <dgm:cxn modelId="{3FB60429-D7D0-419D-BE5A-2B22F3430761}" type="presParOf" srcId="{543F7379-0AFD-4732-85B7-EB24E8A4566B}" destId="{FF82EF95-D4C1-4F3D-9DEE-171237EA48E0}" srcOrd="4" destOrd="0" presId="urn:microsoft.com/office/officeart/2018/2/layout/IconVerticalSolidList"/>
    <dgm:cxn modelId="{70B9C7E8-3D74-4C87-95B8-EB872065A161}" type="presParOf" srcId="{FF82EF95-D4C1-4F3D-9DEE-171237EA48E0}" destId="{8C528A6D-DB5F-4709-BE4A-4E0216D2A393}" srcOrd="0" destOrd="0" presId="urn:microsoft.com/office/officeart/2018/2/layout/IconVerticalSolidList"/>
    <dgm:cxn modelId="{6693BE3C-BDE6-4E16-B7CB-05AFFF2B280C}" type="presParOf" srcId="{FF82EF95-D4C1-4F3D-9DEE-171237EA48E0}" destId="{73918DB0-AD8C-4539-895C-90FBB8604936}" srcOrd="1" destOrd="0" presId="urn:microsoft.com/office/officeart/2018/2/layout/IconVerticalSolidList"/>
    <dgm:cxn modelId="{89C54382-31B4-4478-8628-52D8A881D575}" type="presParOf" srcId="{FF82EF95-D4C1-4F3D-9DEE-171237EA48E0}" destId="{76E54C87-5E6E-443F-8639-524DC617F385}" srcOrd="2" destOrd="0" presId="urn:microsoft.com/office/officeart/2018/2/layout/IconVerticalSolidList"/>
    <dgm:cxn modelId="{FAC1B817-79C2-4920-B5F3-3A67281CECD3}" type="presParOf" srcId="{FF82EF95-D4C1-4F3D-9DEE-171237EA48E0}" destId="{1DF20C24-90DA-40EF-B3E0-B10F2C782B31}" srcOrd="3" destOrd="0" presId="urn:microsoft.com/office/officeart/2018/2/layout/IconVerticalSolidList"/>
    <dgm:cxn modelId="{C1D3844A-65DF-4352-B6B2-57FFDE4C2B82}" type="presParOf" srcId="{543F7379-0AFD-4732-85B7-EB24E8A4566B}" destId="{6E6234BE-15EE-45AF-BEAE-9F6F649A5AF9}" srcOrd="5" destOrd="0" presId="urn:microsoft.com/office/officeart/2018/2/layout/IconVerticalSolidList"/>
    <dgm:cxn modelId="{BDF7FD0E-736A-4D3C-BF94-1733F2DF27E1}" type="presParOf" srcId="{543F7379-0AFD-4732-85B7-EB24E8A4566B}" destId="{3577CB85-8AF5-4190-A7F4-7730BD8433A9}" srcOrd="6" destOrd="0" presId="urn:microsoft.com/office/officeart/2018/2/layout/IconVerticalSolidList"/>
    <dgm:cxn modelId="{63CB3AFC-5D14-4D14-B608-549D33B697BC}" type="presParOf" srcId="{3577CB85-8AF5-4190-A7F4-7730BD8433A9}" destId="{E008A218-2DBE-4303-95C8-85E35914E301}" srcOrd="0" destOrd="0" presId="urn:microsoft.com/office/officeart/2018/2/layout/IconVerticalSolidList"/>
    <dgm:cxn modelId="{8620EBE6-1C80-45AA-8C6C-B9E7A5454429}" type="presParOf" srcId="{3577CB85-8AF5-4190-A7F4-7730BD8433A9}" destId="{B4C30CA5-3459-494F-B3B7-10603B654CEE}" srcOrd="1" destOrd="0" presId="urn:microsoft.com/office/officeart/2018/2/layout/IconVerticalSolidList"/>
    <dgm:cxn modelId="{008B9381-5EE6-4F1A-91B1-E486BA80A958}" type="presParOf" srcId="{3577CB85-8AF5-4190-A7F4-7730BD8433A9}" destId="{FC6A262C-D655-4E61-A0F1-AE6D945DA31B}" srcOrd="2" destOrd="0" presId="urn:microsoft.com/office/officeart/2018/2/layout/IconVerticalSolidList"/>
    <dgm:cxn modelId="{3E2A79EA-319E-4F7E-B6DC-F00EB5877A5F}" type="presParOf" srcId="{3577CB85-8AF5-4190-A7F4-7730BD8433A9}" destId="{C612525A-D75C-4405-87B9-EDDDE98CFCD2}" srcOrd="3" destOrd="0" presId="urn:microsoft.com/office/officeart/2018/2/layout/IconVerticalSolidList"/>
    <dgm:cxn modelId="{B74048E9-79F1-42E7-8A15-6ED9D27CF7D7}" type="presParOf" srcId="{543F7379-0AFD-4732-85B7-EB24E8A4566B}" destId="{E197EA4D-0C03-4B1F-89F6-BCB6AC3AAA91}" srcOrd="7" destOrd="0" presId="urn:microsoft.com/office/officeart/2018/2/layout/IconVerticalSolidList"/>
    <dgm:cxn modelId="{859F87EC-8D61-4EDC-B8E3-9F7986C40D51}" type="presParOf" srcId="{543F7379-0AFD-4732-85B7-EB24E8A4566B}" destId="{7C77E514-A8EF-4922-98DD-1BE163FE10EC}" srcOrd="8" destOrd="0" presId="urn:microsoft.com/office/officeart/2018/2/layout/IconVerticalSolidList"/>
    <dgm:cxn modelId="{A5E836B5-5D62-43C7-80A8-11F5DBE68C97}" type="presParOf" srcId="{7C77E514-A8EF-4922-98DD-1BE163FE10EC}" destId="{20090140-E8FF-44B6-AACF-878DFD7CCE16}" srcOrd="0" destOrd="0" presId="urn:microsoft.com/office/officeart/2018/2/layout/IconVerticalSolidList"/>
    <dgm:cxn modelId="{0F2D5E3C-576E-4621-8A9F-2013D850A99D}" type="presParOf" srcId="{7C77E514-A8EF-4922-98DD-1BE163FE10EC}" destId="{37E63E44-3C6E-4A1A-9C1D-C472AC07C592}" srcOrd="1" destOrd="0" presId="urn:microsoft.com/office/officeart/2018/2/layout/IconVerticalSolidList"/>
    <dgm:cxn modelId="{B9FDF862-61B1-47A0-8A86-26AF109D7E2A}" type="presParOf" srcId="{7C77E514-A8EF-4922-98DD-1BE163FE10EC}" destId="{5BB1235A-6F3D-4E95-A0AA-FC6AA79E6A71}" srcOrd="2" destOrd="0" presId="urn:microsoft.com/office/officeart/2018/2/layout/IconVerticalSolidList"/>
    <dgm:cxn modelId="{729F0B03-8D4D-4FED-BAC2-E1764B47E19B}" type="presParOf" srcId="{7C77E514-A8EF-4922-98DD-1BE163FE10EC}" destId="{0F21FDFF-88BD-4AF3-90A5-1E695FC4D4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66CE2-8AE9-45AD-92D6-1490EE32D1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E11356-2ED7-4638-8F96-674C7C8175FA}">
      <dgm:prSet/>
      <dgm:spPr/>
      <dgm:t>
        <a:bodyPr/>
        <a:lstStyle/>
        <a:p>
          <a:r>
            <a:rPr lang="en-US" baseline="0"/>
            <a:t>Participants: 3 students interviewed</a:t>
          </a:r>
          <a:endParaRPr lang="en-US"/>
        </a:p>
      </dgm:t>
    </dgm:pt>
    <dgm:pt modelId="{BEA7C9FF-E719-4F8A-96EE-A3F8D192D4AD}" type="parTrans" cxnId="{64F7CF54-EB98-4098-BCE2-E1CA90E49879}">
      <dgm:prSet/>
      <dgm:spPr/>
      <dgm:t>
        <a:bodyPr/>
        <a:lstStyle/>
        <a:p>
          <a:endParaRPr lang="en-US"/>
        </a:p>
      </dgm:t>
    </dgm:pt>
    <dgm:pt modelId="{3A80CF36-431A-4666-8391-B1D50384F322}" type="sibTrans" cxnId="{64F7CF54-EB98-4098-BCE2-E1CA90E49879}">
      <dgm:prSet/>
      <dgm:spPr/>
      <dgm:t>
        <a:bodyPr/>
        <a:lstStyle/>
        <a:p>
          <a:endParaRPr lang="en-US"/>
        </a:p>
      </dgm:t>
    </dgm:pt>
    <dgm:pt modelId="{942E8965-16A9-41AC-BEA7-78FE39F120C1}">
      <dgm:prSet/>
      <dgm:spPr/>
      <dgm:t>
        <a:bodyPr/>
        <a:lstStyle/>
        <a:p>
          <a:r>
            <a:rPr lang="en-US" baseline="0"/>
            <a:t>Insights:</a:t>
          </a:r>
          <a:endParaRPr lang="en-US"/>
        </a:p>
      </dgm:t>
    </dgm:pt>
    <dgm:pt modelId="{DE455B24-11FD-4229-98ED-208F5EBAF6AF}" type="parTrans" cxnId="{B0AA2456-754E-4971-ABE2-B08C2ED2E37E}">
      <dgm:prSet/>
      <dgm:spPr/>
      <dgm:t>
        <a:bodyPr/>
        <a:lstStyle/>
        <a:p>
          <a:endParaRPr lang="en-US"/>
        </a:p>
      </dgm:t>
    </dgm:pt>
    <dgm:pt modelId="{FDD066CB-DF1F-4A30-97E6-CFDBD1E909F1}" type="sibTrans" cxnId="{B0AA2456-754E-4971-ABE2-B08C2ED2E37E}">
      <dgm:prSet/>
      <dgm:spPr/>
      <dgm:t>
        <a:bodyPr/>
        <a:lstStyle/>
        <a:p>
          <a:endParaRPr lang="en-US"/>
        </a:p>
      </dgm:t>
    </dgm:pt>
    <dgm:pt modelId="{A332C780-61AF-46D9-AFEF-3EB4D33C1035}">
      <dgm:prSet/>
      <dgm:spPr/>
      <dgm:t>
        <a:bodyPr/>
        <a:lstStyle/>
        <a:p>
          <a:r>
            <a:rPr lang="en-US" baseline="0"/>
            <a:t>- Need for centralized platform</a:t>
          </a:r>
          <a:endParaRPr lang="en-US"/>
        </a:p>
      </dgm:t>
    </dgm:pt>
    <dgm:pt modelId="{972E8F24-D58D-46B6-858A-854EB7C7267A}" type="parTrans" cxnId="{B1ECDBFA-69FE-4CAA-A548-DF382A134F11}">
      <dgm:prSet/>
      <dgm:spPr/>
      <dgm:t>
        <a:bodyPr/>
        <a:lstStyle/>
        <a:p>
          <a:endParaRPr lang="en-US"/>
        </a:p>
      </dgm:t>
    </dgm:pt>
    <dgm:pt modelId="{89E620BB-4A34-457A-A901-9650257D78A8}" type="sibTrans" cxnId="{B1ECDBFA-69FE-4CAA-A548-DF382A134F11}">
      <dgm:prSet/>
      <dgm:spPr/>
      <dgm:t>
        <a:bodyPr/>
        <a:lstStyle/>
        <a:p>
          <a:endParaRPr lang="en-US"/>
        </a:p>
      </dgm:t>
    </dgm:pt>
    <dgm:pt modelId="{84C96A0F-7086-4EBE-82EE-26F4DBC16B2D}">
      <dgm:prSet/>
      <dgm:spPr/>
      <dgm:t>
        <a:bodyPr/>
        <a:lstStyle/>
        <a:p>
          <a:r>
            <a:rPr lang="en-US" baseline="0"/>
            <a:t>- Smart break reminders</a:t>
          </a:r>
          <a:endParaRPr lang="en-US"/>
        </a:p>
      </dgm:t>
    </dgm:pt>
    <dgm:pt modelId="{A7658B73-0E0A-41BA-8DF6-6B9E9F51ABAF}" type="parTrans" cxnId="{050651FE-69E5-422A-BEEE-FF36D3AA645A}">
      <dgm:prSet/>
      <dgm:spPr/>
      <dgm:t>
        <a:bodyPr/>
        <a:lstStyle/>
        <a:p>
          <a:endParaRPr lang="en-US"/>
        </a:p>
      </dgm:t>
    </dgm:pt>
    <dgm:pt modelId="{43007414-A0B8-46BF-94A5-B35B0BCAF19F}" type="sibTrans" cxnId="{050651FE-69E5-422A-BEEE-FF36D3AA645A}">
      <dgm:prSet/>
      <dgm:spPr/>
      <dgm:t>
        <a:bodyPr/>
        <a:lstStyle/>
        <a:p>
          <a:endParaRPr lang="en-US"/>
        </a:p>
      </dgm:t>
    </dgm:pt>
    <dgm:pt modelId="{1393ED16-46E7-468C-9F1D-473AA95244F6}">
      <dgm:prSet/>
      <dgm:spPr/>
      <dgm:t>
        <a:bodyPr/>
        <a:lstStyle/>
        <a:p>
          <a:r>
            <a:rPr lang="en-US" baseline="0"/>
            <a:t>- Visual progress tracking</a:t>
          </a:r>
          <a:endParaRPr lang="en-US"/>
        </a:p>
      </dgm:t>
    </dgm:pt>
    <dgm:pt modelId="{707BD5C7-11D3-4A5F-B19D-C33D538277F9}" type="parTrans" cxnId="{4C179CCC-B401-4C28-995C-BF75E6631634}">
      <dgm:prSet/>
      <dgm:spPr/>
      <dgm:t>
        <a:bodyPr/>
        <a:lstStyle/>
        <a:p>
          <a:endParaRPr lang="en-US"/>
        </a:p>
      </dgm:t>
    </dgm:pt>
    <dgm:pt modelId="{094E3A39-FF6A-4A41-BAA5-9AEE4303EFDD}" type="sibTrans" cxnId="{4C179CCC-B401-4C28-995C-BF75E6631634}">
      <dgm:prSet/>
      <dgm:spPr/>
      <dgm:t>
        <a:bodyPr/>
        <a:lstStyle/>
        <a:p>
          <a:endParaRPr lang="en-US"/>
        </a:p>
      </dgm:t>
    </dgm:pt>
    <dgm:pt modelId="{92A34207-23CF-4073-9D4D-C1F1A6D4361E}">
      <dgm:prSet/>
      <dgm:spPr/>
      <dgm:t>
        <a:bodyPr/>
        <a:lstStyle/>
        <a:p>
          <a:r>
            <a:rPr lang="en-US" baseline="0"/>
            <a:t>- Easy access to mental health resources</a:t>
          </a:r>
          <a:endParaRPr lang="en-US"/>
        </a:p>
      </dgm:t>
    </dgm:pt>
    <dgm:pt modelId="{728DA37B-2E0A-481D-A0DF-20BE15D6D49A}" type="parTrans" cxnId="{561BF965-0EA8-4C79-8FC9-A0C8C40CD8FF}">
      <dgm:prSet/>
      <dgm:spPr/>
      <dgm:t>
        <a:bodyPr/>
        <a:lstStyle/>
        <a:p>
          <a:endParaRPr lang="en-US"/>
        </a:p>
      </dgm:t>
    </dgm:pt>
    <dgm:pt modelId="{0E97CBA8-0850-4844-B414-19A5BBFBBDEC}" type="sibTrans" cxnId="{561BF965-0EA8-4C79-8FC9-A0C8C40CD8FF}">
      <dgm:prSet/>
      <dgm:spPr/>
      <dgm:t>
        <a:bodyPr/>
        <a:lstStyle/>
        <a:p>
          <a:endParaRPr lang="en-US"/>
        </a:p>
      </dgm:t>
    </dgm:pt>
    <dgm:pt modelId="{7C1142FC-7F5F-4052-90F8-22E1C8BC239F}" type="pres">
      <dgm:prSet presAssocID="{8E266CE2-8AE9-45AD-92D6-1490EE32D19A}" presName="root" presStyleCnt="0">
        <dgm:presLayoutVars>
          <dgm:dir/>
          <dgm:resizeHandles val="exact"/>
        </dgm:presLayoutVars>
      </dgm:prSet>
      <dgm:spPr/>
    </dgm:pt>
    <dgm:pt modelId="{D32546E3-EDA5-47A7-9F4F-DCD329DD5871}" type="pres">
      <dgm:prSet presAssocID="{5EE11356-2ED7-4638-8F96-674C7C8175FA}" presName="compNode" presStyleCnt="0"/>
      <dgm:spPr/>
    </dgm:pt>
    <dgm:pt modelId="{6A2611AB-E4CE-41F1-93B8-96FFB2B63463}" type="pres">
      <dgm:prSet presAssocID="{5EE11356-2ED7-4638-8F96-674C7C8175FA}" presName="bgRect" presStyleLbl="bgShp" presStyleIdx="0" presStyleCnt="6"/>
      <dgm:spPr/>
    </dgm:pt>
    <dgm:pt modelId="{2BD94973-0C65-4DF6-AC94-2333D85EA300}" type="pres">
      <dgm:prSet presAssocID="{5EE11356-2ED7-4638-8F96-674C7C8175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655CEBD-FDE2-4764-94B0-B5CC8601592B}" type="pres">
      <dgm:prSet presAssocID="{5EE11356-2ED7-4638-8F96-674C7C8175FA}" presName="spaceRect" presStyleCnt="0"/>
      <dgm:spPr/>
    </dgm:pt>
    <dgm:pt modelId="{020165CC-A3C3-402F-83BA-2BC977BF5339}" type="pres">
      <dgm:prSet presAssocID="{5EE11356-2ED7-4638-8F96-674C7C8175FA}" presName="parTx" presStyleLbl="revTx" presStyleIdx="0" presStyleCnt="6">
        <dgm:presLayoutVars>
          <dgm:chMax val="0"/>
          <dgm:chPref val="0"/>
        </dgm:presLayoutVars>
      </dgm:prSet>
      <dgm:spPr/>
    </dgm:pt>
    <dgm:pt modelId="{4B2A077C-C1E5-4861-A6A1-3993D553F415}" type="pres">
      <dgm:prSet presAssocID="{3A80CF36-431A-4666-8391-B1D50384F322}" presName="sibTrans" presStyleCnt="0"/>
      <dgm:spPr/>
    </dgm:pt>
    <dgm:pt modelId="{6E825A69-30DF-4E99-A8F5-ACCC00BEA96E}" type="pres">
      <dgm:prSet presAssocID="{942E8965-16A9-41AC-BEA7-78FE39F120C1}" presName="compNode" presStyleCnt="0"/>
      <dgm:spPr/>
    </dgm:pt>
    <dgm:pt modelId="{2457DBB6-D8F7-4C32-8259-C5C44E550400}" type="pres">
      <dgm:prSet presAssocID="{942E8965-16A9-41AC-BEA7-78FE39F120C1}" presName="bgRect" presStyleLbl="bgShp" presStyleIdx="1" presStyleCnt="6"/>
      <dgm:spPr/>
    </dgm:pt>
    <dgm:pt modelId="{0F2E1D78-25C9-491D-82B6-84113DC9DDA2}" type="pres">
      <dgm:prSet presAssocID="{942E8965-16A9-41AC-BEA7-78FE39F120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280FB39-9B22-49CC-8316-F84851ADFD3B}" type="pres">
      <dgm:prSet presAssocID="{942E8965-16A9-41AC-BEA7-78FE39F120C1}" presName="spaceRect" presStyleCnt="0"/>
      <dgm:spPr/>
    </dgm:pt>
    <dgm:pt modelId="{46D5F7D6-8CC8-4857-B4FC-19EF0ADE80D2}" type="pres">
      <dgm:prSet presAssocID="{942E8965-16A9-41AC-BEA7-78FE39F120C1}" presName="parTx" presStyleLbl="revTx" presStyleIdx="1" presStyleCnt="6">
        <dgm:presLayoutVars>
          <dgm:chMax val="0"/>
          <dgm:chPref val="0"/>
        </dgm:presLayoutVars>
      </dgm:prSet>
      <dgm:spPr/>
    </dgm:pt>
    <dgm:pt modelId="{A24ABB75-F3CE-4A59-979B-EEA4D9D18B03}" type="pres">
      <dgm:prSet presAssocID="{FDD066CB-DF1F-4A30-97E6-CFDBD1E909F1}" presName="sibTrans" presStyleCnt="0"/>
      <dgm:spPr/>
    </dgm:pt>
    <dgm:pt modelId="{979062A1-7BEA-46D6-BD78-9920338F50A5}" type="pres">
      <dgm:prSet presAssocID="{A332C780-61AF-46D9-AFEF-3EB4D33C1035}" presName="compNode" presStyleCnt="0"/>
      <dgm:spPr/>
    </dgm:pt>
    <dgm:pt modelId="{3AAC6194-C63A-4C07-99E1-DFC010343016}" type="pres">
      <dgm:prSet presAssocID="{A332C780-61AF-46D9-AFEF-3EB4D33C1035}" presName="bgRect" presStyleLbl="bgShp" presStyleIdx="2" presStyleCnt="6"/>
      <dgm:spPr/>
    </dgm:pt>
    <dgm:pt modelId="{D3807C13-A523-4E01-B1CC-8C7FCC9FDA71}" type="pres">
      <dgm:prSet presAssocID="{A332C780-61AF-46D9-AFEF-3EB4D33C10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9C24DDD-8E17-40AC-B066-57FA90E69E9D}" type="pres">
      <dgm:prSet presAssocID="{A332C780-61AF-46D9-AFEF-3EB4D33C1035}" presName="spaceRect" presStyleCnt="0"/>
      <dgm:spPr/>
    </dgm:pt>
    <dgm:pt modelId="{FD3A8A46-9AB7-41B6-AB26-B31F08467D50}" type="pres">
      <dgm:prSet presAssocID="{A332C780-61AF-46D9-AFEF-3EB4D33C1035}" presName="parTx" presStyleLbl="revTx" presStyleIdx="2" presStyleCnt="6">
        <dgm:presLayoutVars>
          <dgm:chMax val="0"/>
          <dgm:chPref val="0"/>
        </dgm:presLayoutVars>
      </dgm:prSet>
      <dgm:spPr/>
    </dgm:pt>
    <dgm:pt modelId="{D49D0699-16E0-403D-9ACA-5F5F170F89A3}" type="pres">
      <dgm:prSet presAssocID="{89E620BB-4A34-457A-A901-9650257D78A8}" presName="sibTrans" presStyleCnt="0"/>
      <dgm:spPr/>
    </dgm:pt>
    <dgm:pt modelId="{B470B33E-A805-4C1B-A08C-4AB30AB6C548}" type="pres">
      <dgm:prSet presAssocID="{84C96A0F-7086-4EBE-82EE-26F4DBC16B2D}" presName="compNode" presStyleCnt="0"/>
      <dgm:spPr/>
    </dgm:pt>
    <dgm:pt modelId="{7F302109-B149-449E-AC34-DF5F4AEFB348}" type="pres">
      <dgm:prSet presAssocID="{84C96A0F-7086-4EBE-82EE-26F4DBC16B2D}" presName="bgRect" presStyleLbl="bgShp" presStyleIdx="3" presStyleCnt="6"/>
      <dgm:spPr/>
    </dgm:pt>
    <dgm:pt modelId="{DB53F9D6-1E37-4304-92E5-EF8FA4B3CB5B}" type="pres">
      <dgm:prSet presAssocID="{84C96A0F-7086-4EBE-82EE-26F4DBC16B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FD61F5F1-1415-44D2-91C6-8957542CDD02}" type="pres">
      <dgm:prSet presAssocID="{84C96A0F-7086-4EBE-82EE-26F4DBC16B2D}" presName="spaceRect" presStyleCnt="0"/>
      <dgm:spPr/>
    </dgm:pt>
    <dgm:pt modelId="{88760AE7-D919-4B06-8863-4502877321E0}" type="pres">
      <dgm:prSet presAssocID="{84C96A0F-7086-4EBE-82EE-26F4DBC16B2D}" presName="parTx" presStyleLbl="revTx" presStyleIdx="3" presStyleCnt="6">
        <dgm:presLayoutVars>
          <dgm:chMax val="0"/>
          <dgm:chPref val="0"/>
        </dgm:presLayoutVars>
      </dgm:prSet>
      <dgm:spPr/>
    </dgm:pt>
    <dgm:pt modelId="{6F3AE354-7349-47C3-9A24-E2CD0DF2248D}" type="pres">
      <dgm:prSet presAssocID="{43007414-A0B8-46BF-94A5-B35B0BCAF19F}" presName="sibTrans" presStyleCnt="0"/>
      <dgm:spPr/>
    </dgm:pt>
    <dgm:pt modelId="{6B49C9B8-3D3A-4F18-BD64-A122664AF915}" type="pres">
      <dgm:prSet presAssocID="{1393ED16-46E7-468C-9F1D-473AA95244F6}" presName="compNode" presStyleCnt="0"/>
      <dgm:spPr/>
    </dgm:pt>
    <dgm:pt modelId="{219D07F2-0EF4-41B3-9B91-7B46F81702E9}" type="pres">
      <dgm:prSet presAssocID="{1393ED16-46E7-468C-9F1D-473AA95244F6}" presName="bgRect" presStyleLbl="bgShp" presStyleIdx="4" presStyleCnt="6"/>
      <dgm:spPr/>
    </dgm:pt>
    <dgm:pt modelId="{7C84C43C-3D2D-4569-9CD2-0A3E7A18546C}" type="pres">
      <dgm:prSet presAssocID="{1393ED16-46E7-468C-9F1D-473AA95244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931B563-887D-4131-B5B2-59606A115978}" type="pres">
      <dgm:prSet presAssocID="{1393ED16-46E7-468C-9F1D-473AA95244F6}" presName="spaceRect" presStyleCnt="0"/>
      <dgm:spPr/>
    </dgm:pt>
    <dgm:pt modelId="{29A84E67-3936-44A1-AA58-90C241BD240A}" type="pres">
      <dgm:prSet presAssocID="{1393ED16-46E7-468C-9F1D-473AA95244F6}" presName="parTx" presStyleLbl="revTx" presStyleIdx="4" presStyleCnt="6">
        <dgm:presLayoutVars>
          <dgm:chMax val="0"/>
          <dgm:chPref val="0"/>
        </dgm:presLayoutVars>
      </dgm:prSet>
      <dgm:spPr/>
    </dgm:pt>
    <dgm:pt modelId="{575EE0AE-D700-4C9D-ABDB-B84605F25252}" type="pres">
      <dgm:prSet presAssocID="{094E3A39-FF6A-4A41-BAA5-9AEE4303EFDD}" presName="sibTrans" presStyleCnt="0"/>
      <dgm:spPr/>
    </dgm:pt>
    <dgm:pt modelId="{814DA4DB-C81B-48C6-87E8-3FF927E56E05}" type="pres">
      <dgm:prSet presAssocID="{92A34207-23CF-4073-9D4D-C1F1A6D4361E}" presName="compNode" presStyleCnt="0"/>
      <dgm:spPr/>
    </dgm:pt>
    <dgm:pt modelId="{94F282C4-F0CB-4100-9CE0-708DCF561EFC}" type="pres">
      <dgm:prSet presAssocID="{92A34207-23CF-4073-9D4D-C1F1A6D4361E}" presName="bgRect" presStyleLbl="bgShp" presStyleIdx="5" presStyleCnt="6"/>
      <dgm:spPr/>
    </dgm:pt>
    <dgm:pt modelId="{37BAECC3-8D05-4AF7-AE73-FC4ABC93B508}" type="pres">
      <dgm:prSet presAssocID="{92A34207-23CF-4073-9D4D-C1F1A6D436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C56A0A8-725F-4CF2-A1AF-1C0F403DB093}" type="pres">
      <dgm:prSet presAssocID="{92A34207-23CF-4073-9D4D-C1F1A6D4361E}" presName="spaceRect" presStyleCnt="0"/>
      <dgm:spPr/>
    </dgm:pt>
    <dgm:pt modelId="{295F10CC-FA30-47F1-86CB-A4748E33A7E5}" type="pres">
      <dgm:prSet presAssocID="{92A34207-23CF-4073-9D4D-C1F1A6D4361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EEE014-03C1-4861-A1AC-96FF3B477537}" type="presOf" srcId="{92A34207-23CF-4073-9D4D-C1F1A6D4361E}" destId="{295F10CC-FA30-47F1-86CB-A4748E33A7E5}" srcOrd="0" destOrd="0" presId="urn:microsoft.com/office/officeart/2018/2/layout/IconVerticalSolidList"/>
    <dgm:cxn modelId="{C7C64F62-1B6D-481C-B951-AFAF52895B4E}" type="presOf" srcId="{5EE11356-2ED7-4638-8F96-674C7C8175FA}" destId="{020165CC-A3C3-402F-83BA-2BC977BF5339}" srcOrd="0" destOrd="0" presId="urn:microsoft.com/office/officeart/2018/2/layout/IconVerticalSolidList"/>
    <dgm:cxn modelId="{561BF965-0EA8-4C79-8FC9-A0C8C40CD8FF}" srcId="{8E266CE2-8AE9-45AD-92D6-1490EE32D19A}" destId="{92A34207-23CF-4073-9D4D-C1F1A6D4361E}" srcOrd="5" destOrd="0" parTransId="{728DA37B-2E0A-481D-A0DF-20BE15D6D49A}" sibTransId="{0E97CBA8-0850-4844-B414-19A5BBFBBDEC}"/>
    <dgm:cxn modelId="{64F7CF54-EB98-4098-BCE2-E1CA90E49879}" srcId="{8E266CE2-8AE9-45AD-92D6-1490EE32D19A}" destId="{5EE11356-2ED7-4638-8F96-674C7C8175FA}" srcOrd="0" destOrd="0" parTransId="{BEA7C9FF-E719-4F8A-96EE-A3F8D192D4AD}" sibTransId="{3A80CF36-431A-4666-8391-B1D50384F322}"/>
    <dgm:cxn modelId="{B0AA2456-754E-4971-ABE2-B08C2ED2E37E}" srcId="{8E266CE2-8AE9-45AD-92D6-1490EE32D19A}" destId="{942E8965-16A9-41AC-BEA7-78FE39F120C1}" srcOrd="1" destOrd="0" parTransId="{DE455B24-11FD-4229-98ED-208F5EBAF6AF}" sibTransId="{FDD066CB-DF1F-4A30-97E6-CFDBD1E909F1}"/>
    <dgm:cxn modelId="{C2C09596-D7BB-4A5B-90C4-C4759FCC0B41}" type="presOf" srcId="{A332C780-61AF-46D9-AFEF-3EB4D33C1035}" destId="{FD3A8A46-9AB7-41B6-AB26-B31F08467D50}" srcOrd="0" destOrd="0" presId="urn:microsoft.com/office/officeart/2018/2/layout/IconVerticalSolidList"/>
    <dgm:cxn modelId="{C915A6AF-5259-4B9A-9890-81576AEA929D}" type="presOf" srcId="{84C96A0F-7086-4EBE-82EE-26F4DBC16B2D}" destId="{88760AE7-D919-4B06-8863-4502877321E0}" srcOrd="0" destOrd="0" presId="urn:microsoft.com/office/officeart/2018/2/layout/IconVerticalSolidList"/>
    <dgm:cxn modelId="{595F53B9-682B-40E6-AF60-6CB03424A3C6}" type="presOf" srcId="{942E8965-16A9-41AC-BEA7-78FE39F120C1}" destId="{46D5F7D6-8CC8-4857-B4FC-19EF0ADE80D2}" srcOrd="0" destOrd="0" presId="urn:microsoft.com/office/officeart/2018/2/layout/IconVerticalSolidList"/>
    <dgm:cxn modelId="{4C179CCC-B401-4C28-995C-BF75E6631634}" srcId="{8E266CE2-8AE9-45AD-92D6-1490EE32D19A}" destId="{1393ED16-46E7-468C-9F1D-473AA95244F6}" srcOrd="4" destOrd="0" parTransId="{707BD5C7-11D3-4A5F-B19D-C33D538277F9}" sibTransId="{094E3A39-FF6A-4A41-BAA5-9AEE4303EFDD}"/>
    <dgm:cxn modelId="{048E7FDD-2826-4E25-9009-961B87B7E833}" type="presOf" srcId="{8E266CE2-8AE9-45AD-92D6-1490EE32D19A}" destId="{7C1142FC-7F5F-4052-90F8-22E1C8BC239F}" srcOrd="0" destOrd="0" presId="urn:microsoft.com/office/officeart/2018/2/layout/IconVerticalSolidList"/>
    <dgm:cxn modelId="{B1ECDBFA-69FE-4CAA-A548-DF382A134F11}" srcId="{8E266CE2-8AE9-45AD-92D6-1490EE32D19A}" destId="{A332C780-61AF-46D9-AFEF-3EB4D33C1035}" srcOrd="2" destOrd="0" parTransId="{972E8F24-D58D-46B6-858A-854EB7C7267A}" sibTransId="{89E620BB-4A34-457A-A901-9650257D78A8}"/>
    <dgm:cxn modelId="{050651FE-69E5-422A-BEEE-FF36D3AA645A}" srcId="{8E266CE2-8AE9-45AD-92D6-1490EE32D19A}" destId="{84C96A0F-7086-4EBE-82EE-26F4DBC16B2D}" srcOrd="3" destOrd="0" parTransId="{A7658B73-0E0A-41BA-8DF6-6B9E9F51ABAF}" sibTransId="{43007414-A0B8-46BF-94A5-B35B0BCAF19F}"/>
    <dgm:cxn modelId="{E7BF15FF-9C83-4FA3-9ACE-F9D130BD927E}" type="presOf" srcId="{1393ED16-46E7-468C-9F1D-473AA95244F6}" destId="{29A84E67-3936-44A1-AA58-90C241BD240A}" srcOrd="0" destOrd="0" presId="urn:microsoft.com/office/officeart/2018/2/layout/IconVerticalSolidList"/>
    <dgm:cxn modelId="{A0637948-6D5F-4792-B746-F52544998289}" type="presParOf" srcId="{7C1142FC-7F5F-4052-90F8-22E1C8BC239F}" destId="{D32546E3-EDA5-47A7-9F4F-DCD329DD5871}" srcOrd="0" destOrd="0" presId="urn:microsoft.com/office/officeart/2018/2/layout/IconVerticalSolidList"/>
    <dgm:cxn modelId="{4BC4EFA5-117E-441C-AC1A-9B17D47ED4A2}" type="presParOf" srcId="{D32546E3-EDA5-47A7-9F4F-DCD329DD5871}" destId="{6A2611AB-E4CE-41F1-93B8-96FFB2B63463}" srcOrd="0" destOrd="0" presId="urn:microsoft.com/office/officeart/2018/2/layout/IconVerticalSolidList"/>
    <dgm:cxn modelId="{A564450F-475B-48DE-BAFA-9EDC1C4479D3}" type="presParOf" srcId="{D32546E3-EDA5-47A7-9F4F-DCD329DD5871}" destId="{2BD94973-0C65-4DF6-AC94-2333D85EA300}" srcOrd="1" destOrd="0" presId="urn:microsoft.com/office/officeart/2018/2/layout/IconVerticalSolidList"/>
    <dgm:cxn modelId="{A1852E6B-05F6-41F5-829E-C5480030B87E}" type="presParOf" srcId="{D32546E3-EDA5-47A7-9F4F-DCD329DD5871}" destId="{7655CEBD-FDE2-4764-94B0-B5CC8601592B}" srcOrd="2" destOrd="0" presId="urn:microsoft.com/office/officeart/2018/2/layout/IconVerticalSolidList"/>
    <dgm:cxn modelId="{87E0D628-325C-44FC-BA77-2A046B0C7E73}" type="presParOf" srcId="{D32546E3-EDA5-47A7-9F4F-DCD329DD5871}" destId="{020165CC-A3C3-402F-83BA-2BC977BF5339}" srcOrd="3" destOrd="0" presId="urn:microsoft.com/office/officeart/2018/2/layout/IconVerticalSolidList"/>
    <dgm:cxn modelId="{31E2EA56-CF0D-4DCD-9084-DB6843A230ED}" type="presParOf" srcId="{7C1142FC-7F5F-4052-90F8-22E1C8BC239F}" destId="{4B2A077C-C1E5-4861-A6A1-3993D553F415}" srcOrd="1" destOrd="0" presId="urn:microsoft.com/office/officeart/2018/2/layout/IconVerticalSolidList"/>
    <dgm:cxn modelId="{A8FFC40B-7AA1-47DB-B033-2FD9A664B269}" type="presParOf" srcId="{7C1142FC-7F5F-4052-90F8-22E1C8BC239F}" destId="{6E825A69-30DF-4E99-A8F5-ACCC00BEA96E}" srcOrd="2" destOrd="0" presId="urn:microsoft.com/office/officeart/2018/2/layout/IconVerticalSolidList"/>
    <dgm:cxn modelId="{AD3249CB-91BB-4EC9-B898-6E42FE3D6445}" type="presParOf" srcId="{6E825A69-30DF-4E99-A8F5-ACCC00BEA96E}" destId="{2457DBB6-D8F7-4C32-8259-C5C44E550400}" srcOrd="0" destOrd="0" presId="urn:microsoft.com/office/officeart/2018/2/layout/IconVerticalSolidList"/>
    <dgm:cxn modelId="{B9B5BFEE-99C8-47B7-AC4A-6894C568FF80}" type="presParOf" srcId="{6E825A69-30DF-4E99-A8F5-ACCC00BEA96E}" destId="{0F2E1D78-25C9-491D-82B6-84113DC9DDA2}" srcOrd="1" destOrd="0" presId="urn:microsoft.com/office/officeart/2018/2/layout/IconVerticalSolidList"/>
    <dgm:cxn modelId="{D4D52D69-4BD8-4426-91FA-F42FF14493D0}" type="presParOf" srcId="{6E825A69-30DF-4E99-A8F5-ACCC00BEA96E}" destId="{E280FB39-9B22-49CC-8316-F84851ADFD3B}" srcOrd="2" destOrd="0" presId="urn:microsoft.com/office/officeart/2018/2/layout/IconVerticalSolidList"/>
    <dgm:cxn modelId="{140709D8-F1DD-41C1-8BC3-4D583BC5AADE}" type="presParOf" srcId="{6E825A69-30DF-4E99-A8F5-ACCC00BEA96E}" destId="{46D5F7D6-8CC8-4857-B4FC-19EF0ADE80D2}" srcOrd="3" destOrd="0" presId="urn:microsoft.com/office/officeart/2018/2/layout/IconVerticalSolidList"/>
    <dgm:cxn modelId="{DCD494B3-0C2C-4BB7-9845-A14258C29AF2}" type="presParOf" srcId="{7C1142FC-7F5F-4052-90F8-22E1C8BC239F}" destId="{A24ABB75-F3CE-4A59-979B-EEA4D9D18B03}" srcOrd="3" destOrd="0" presId="urn:microsoft.com/office/officeart/2018/2/layout/IconVerticalSolidList"/>
    <dgm:cxn modelId="{4BF9CC00-2920-4A2D-9D83-3A019127B82F}" type="presParOf" srcId="{7C1142FC-7F5F-4052-90F8-22E1C8BC239F}" destId="{979062A1-7BEA-46D6-BD78-9920338F50A5}" srcOrd="4" destOrd="0" presId="urn:microsoft.com/office/officeart/2018/2/layout/IconVerticalSolidList"/>
    <dgm:cxn modelId="{AEA4FA04-DECB-4783-A61F-282B8938B75D}" type="presParOf" srcId="{979062A1-7BEA-46D6-BD78-9920338F50A5}" destId="{3AAC6194-C63A-4C07-99E1-DFC010343016}" srcOrd="0" destOrd="0" presId="urn:microsoft.com/office/officeart/2018/2/layout/IconVerticalSolidList"/>
    <dgm:cxn modelId="{5584F07F-2A0B-4B71-8212-C8CD31F11BC2}" type="presParOf" srcId="{979062A1-7BEA-46D6-BD78-9920338F50A5}" destId="{D3807C13-A523-4E01-B1CC-8C7FCC9FDA71}" srcOrd="1" destOrd="0" presId="urn:microsoft.com/office/officeart/2018/2/layout/IconVerticalSolidList"/>
    <dgm:cxn modelId="{0641E4B1-77EF-4F29-9BEE-7BE36AE75043}" type="presParOf" srcId="{979062A1-7BEA-46D6-BD78-9920338F50A5}" destId="{B9C24DDD-8E17-40AC-B066-57FA90E69E9D}" srcOrd="2" destOrd="0" presId="urn:microsoft.com/office/officeart/2018/2/layout/IconVerticalSolidList"/>
    <dgm:cxn modelId="{EA3EDC79-E9F0-4003-992C-02C32AC99E9C}" type="presParOf" srcId="{979062A1-7BEA-46D6-BD78-9920338F50A5}" destId="{FD3A8A46-9AB7-41B6-AB26-B31F08467D50}" srcOrd="3" destOrd="0" presId="urn:microsoft.com/office/officeart/2018/2/layout/IconVerticalSolidList"/>
    <dgm:cxn modelId="{C08447CF-8FCD-4190-B084-D6FA16CA78E5}" type="presParOf" srcId="{7C1142FC-7F5F-4052-90F8-22E1C8BC239F}" destId="{D49D0699-16E0-403D-9ACA-5F5F170F89A3}" srcOrd="5" destOrd="0" presId="urn:microsoft.com/office/officeart/2018/2/layout/IconVerticalSolidList"/>
    <dgm:cxn modelId="{0BCDAE0C-DF74-4F8B-BFCB-E722D4DC12B8}" type="presParOf" srcId="{7C1142FC-7F5F-4052-90F8-22E1C8BC239F}" destId="{B470B33E-A805-4C1B-A08C-4AB30AB6C548}" srcOrd="6" destOrd="0" presId="urn:microsoft.com/office/officeart/2018/2/layout/IconVerticalSolidList"/>
    <dgm:cxn modelId="{F47C55D2-97F0-4F26-8146-9A45B685AECE}" type="presParOf" srcId="{B470B33E-A805-4C1B-A08C-4AB30AB6C548}" destId="{7F302109-B149-449E-AC34-DF5F4AEFB348}" srcOrd="0" destOrd="0" presId="urn:microsoft.com/office/officeart/2018/2/layout/IconVerticalSolidList"/>
    <dgm:cxn modelId="{A388A902-F1AF-46EA-9889-166E39D1AE20}" type="presParOf" srcId="{B470B33E-A805-4C1B-A08C-4AB30AB6C548}" destId="{DB53F9D6-1E37-4304-92E5-EF8FA4B3CB5B}" srcOrd="1" destOrd="0" presId="urn:microsoft.com/office/officeart/2018/2/layout/IconVerticalSolidList"/>
    <dgm:cxn modelId="{62E9FC23-E8AE-4587-BBB2-0287A8BB5E35}" type="presParOf" srcId="{B470B33E-A805-4C1B-A08C-4AB30AB6C548}" destId="{FD61F5F1-1415-44D2-91C6-8957542CDD02}" srcOrd="2" destOrd="0" presId="urn:microsoft.com/office/officeart/2018/2/layout/IconVerticalSolidList"/>
    <dgm:cxn modelId="{DCA60B0D-BBB7-4883-8504-7A3BE6B769F3}" type="presParOf" srcId="{B470B33E-A805-4C1B-A08C-4AB30AB6C548}" destId="{88760AE7-D919-4B06-8863-4502877321E0}" srcOrd="3" destOrd="0" presId="urn:microsoft.com/office/officeart/2018/2/layout/IconVerticalSolidList"/>
    <dgm:cxn modelId="{7D092ECF-76E9-4B2D-AB83-228538E4DE31}" type="presParOf" srcId="{7C1142FC-7F5F-4052-90F8-22E1C8BC239F}" destId="{6F3AE354-7349-47C3-9A24-E2CD0DF2248D}" srcOrd="7" destOrd="0" presId="urn:microsoft.com/office/officeart/2018/2/layout/IconVerticalSolidList"/>
    <dgm:cxn modelId="{7FB6AAD4-B63F-4235-8B31-8ADD16C28AA5}" type="presParOf" srcId="{7C1142FC-7F5F-4052-90F8-22E1C8BC239F}" destId="{6B49C9B8-3D3A-4F18-BD64-A122664AF915}" srcOrd="8" destOrd="0" presId="urn:microsoft.com/office/officeart/2018/2/layout/IconVerticalSolidList"/>
    <dgm:cxn modelId="{0030D9C6-E00D-4E6C-94B7-47E164020067}" type="presParOf" srcId="{6B49C9B8-3D3A-4F18-BD64-A122664AF915}" destId="{219D07F2-0EF4-41B3-9B91-7B46F81702E9}" srcOrd="0" destOrd="0" presId="urn:microsoft.com/office/officeart/2018/2/layout/IconVerticalSolidList"/>
    <dgm:cxn modelId="{15A57409-001D-4D84-BD9A-744E2F47CEEF}" type="presParOf" srcId="{6B49C9B8-3D3A-4F18-BD64-A122664AF915}" destId="{7C84C43C-3D2D-4569-9CD2-0A3E7A18546C}" srcOrd="1" destOrd="0" presId="urn:microsoft.com/office/officeart/2018/2/layout/IconVerticalSolidList"/>
    <dgm:cxn modelId="{9E123AFD-E7AF-4103-98AF-508AF5C6A3A5}" type="presParOf" srcId="{6B49C9B8-3D3A-4F18-BD64-A122664AF915}" destId="{E931B563-887D-4131-B5B2-59606A115978}" srcOrd="2" destOrd="0" presId="urn:microsoft.com/office/officeart/2018/2/layout/IconVerticalSolidList"/>
    <dgm:cxn modelId="{5803AA48-62DB-4D48-A0F2-76C0E6C773F1}" type="presParOf" srcId="{6B49C9B8-3D3A-4F18-BD64-A122664AF915}" destId="{29A84E67-3936-44A1-AA58-90C241BD240A}" srcOrd="3" destOrd="0" presId="urn:microsoft.com/office/officeart/2018/2/layout/IconVerticalSolidList"/>
    <dgm:cxn modelId="{C17D751F-575D-4CB4-ABFE-3FA7E65E1019}" type="presParOf" srcId="{7C1142FC-7F5F-4052-90F8-22E1C8BC239F}" destId="{575EE0AE-D700-4C9D-ABDB-B84605F25252}" srcOrd="9" destOrd="0" presId="urn:microsoft.com/office/officeart/2018/2/layout/IconVerticalSolidList"/>
    <dgm:cxn modelId="{2973006D-77D5-4D61-95AE-593EC33AFE0E}" type="presParOf" srcId="{7C1142FC-7F5F-4052-90F8-22E1C8BC239F}" destId="{814DA4DB-C81B-48C6-87E8-3FF927E56E05}" srcOrd="10" destOrd="0" presId="urn:microsoft.com/office/officeart/2018/2/layout/IconVerticalSolidList"/>
    <dgm:cxn modelId="{C930C3C1-D395-417F-9A17-6DBDF12E0AAA}" type="presParOf" srcId="{814DA4DB-C81B-48C6-87E8-3FF927E56E05}" destId="{94F282C4-F0CB-4100-9CE0-708DCF561EFC}" srcOrd="0" destOrd="0" presId="urn:microsoft.com/office/officeart/2018/2/layout/IconVerticalSolidList"/>
    <dgm:cxn modelId="{A9C7C1DE-301F-46D8-A09E-F9DC8F678952}" type="presParOf" srcId="{814DA4DB-C81B-48C6-87E8-3FF927E56E05}" destId="{37BAECC3-8D05-4AF7-AE73-FC4ABC93B508}" srcOrd="1" destOrd="0" presId="urn:microsoft.com/office/officeart/2018/2/layout/IconVerticalSolidList"/>
    <dgm:cxn modelId="{64D5C6F7-1B94-4316-82A2-C140715CBA0E}" type="presParOf" srcId="{814DA4DB-C81B-48C6-87E8-3FF927E56E05}" destId="{0C56A0A8-725F-4CF2-A1AF-1C0F403DB093}" srcOrd="2" destOrd="0" presId="urn:microsoft.com/office/officeart/2018/2/layout/IconVerticalSolidList"/>
    <dgm:cxn modelId="{0043E5CC-98DF-46C5-805D-456AA62D5433}" type="presParOf" srcId="{814DA4DB-C81B-48C6-87E8-3FF927E56E05}" destId="{295F10CC-FA30-47F1-86CB-A4748E33A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5E18C-C03C-42BF-A174-F49CFBE6A0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855CA4-C2F4-4FC1-AAB5-AD8C22AAC02C}">
      <dgm:prSet/>
      <dgm:spPr/>
      <dgm:t>
        <a:bodyPr/>
        <a:lstStyle/>
        <a:p>
          <a:r>
            <a:rPr lang="en-US" baseline="0"/>
            <a:t>🧑 Thabo – Final-year CS student</a:t>
          </a:r>
          <a:endParaRPr lang="en-US"/>
        </a:p>
      </dgm:t>
    </dgm:pt>
    <dgm:pt modelId="{6363791C-28C0-460F-BD5C-5A8812460F12}" type="parTrans" cxnId="{1FE6FEAC-490B-4C59-970A-12B0086055DC}">
      <dgm:prSet/>
      <dgm:spPr/>
      <dgm:t>
        <a:bodyPr/>
        <a:lstStyle/>
        <a:p>
          <a:endParaRPr lang="en-US"/>
        </a:p>
      </dgm:t>
    </dgm:pt>
    <dgm:pt modelId="{5047E3C0-ACF5-4409-918B-07521933819D}" type="sibTrans" cxnId="{1FE6FEAC-490B-4C59-970A-12B0086055DC}">
      <dgm:prSet/>
      <dgm:spPr/>
      <dgm:t>
        <a:bodyPr/>
        <a:lstStyle/>
        <a:p>
          <a:endParaRPr lang="en-US"/>
        </a:p>
      </dgm:t>
    </dgm:pt>
    <dgm:pt modelId="{0F84D8E4-EEAC-4233-9166-B6200B78041E}">
      <dgm:prSet/>
      <dgm:spPr/>
      <dgm:t>
        <a:bodyPr/>
        <a:lstStyle/>
        <a:p>
          <a:r>
            <a:rPr lang="en-US" baseline="0"/>
            <a:t>- Overwhelmed by project deadlines, forgets to take breaks</a:t>
          </a:r>
          <a:endParaRPr lang="en-US"/>
        </a:p>
      </dgm:t>
    </dgm:pt>
    <dgm:pt modelId="{410D5024-AB55-4980-A81E-5FB6086261AB}" type="parTrans" cxnId="{99E9FE1F-9F5C-4E41-AD34-A5EFCE209398}">
      <dgm:prSet/>
      <dgm:spPr/>
      <dgm:t>
        <a:bodyPr/>
        <a:lstStyle/>
        <a:p>
          <a:endParaRPr lang="en-US"/>
        </a:p>
      </dgm:t>
    </dgm:pt>
    <dgm:pt modelId="{1397B5A5-1983-472C-BB61-8E6844613DE5}" type="sibTrans" cxnId="{99E9FE1F-9F5C-4E41-AD34-A5EFCE209398}">
      <dgm:prSet/>
      <dgm:spPr/>
      <dgm:t>
        <a:bodyPr/>
        <a:lstStyle/>
        <a:p>
          <a:endParaRPr lang="en-US"/>
        </a:p>
      </dgm:t>
    </dgm:pt>
    <dgm:pt modelId="{9EF32A4A-EF9A-4567-9555-A04FFFAB53DB}">
      <dgm:prSet/>
      <dgm:spPr/>
      <dgm:t>
        <a:bodyPr/>
        <a:lstStyle/>
        <a:p>
          <a:r>
            <a:rPr lang="en-US" baseline="0"/>
            <a:t>👩 Lerato – First-year ICT student</a:t>
          </a:r>
          <a:endParaRPr lang="en-US"/>
        </a:p>
      </dgm:t>
    </dgm:pt>
    <dgm:pt modelId="{67DD487E-D188-43DE-9ECE-85D113F7476F}" type="parTrans" cxnId="{EB783F91-ED00-418C-BB7C-7AA034FBC024}">
      <dgm:prSet/>
      <dgm:spPr/>
      <dgm:t>
        <a:bodyPr/>
        <a:lstStyle/>
        <a:p>
          <a:endParaRPr lang="en-US"/>
        </a:p>
      </dgm:t>
    </dgm:pt>
    <dgm:pt modelId="{BFF3CFFD-4029-405E-99E3-878F4F6D491E}" type="sibTrans" cxnId="{EB783F91-ED00-418C-BB7C-7AA034FBC024}">
      <dgm:prSet/>
      <dgm:spPr/>
      <dgm:t>
        <a:bodyPr/>
        <a:lstStyle/>
        <a:p>
          <a:endParaRPr lang="en-US"/>
        </a:p>
      </dgm:t>
    </dgm:pt>
    <dgm:pt modelId="{10508B5D-A463-412E-8A5D-D81F6DE78952}">
      <dgm:prSet/>
      <dgm:spPr/>
      <dgm:t>
        <a:bodyPr/>
        <a:lstStyle/>
        <a:p>
          <a:r>
            <a:rPr lang="en-US" baseline="0"/>
            <a:t>- Needs time management support, experiences anxiety</a:t>
          </a:r>
          <a:endParaRPr lang="en-US"/>
        </a:p>
      </dgm:t>
    </dgm:pt>
    <dgm:pt modelId="{2AAFFFC1-6B13-4E94-8EA2-28223B87D5F5}" type="parTrans" cxnId="{1791C376-6D8E-478E-AA44-C7901E8F7472}">
      <dgm:prSet/>
      <dgm:spPr/>
      <dgm:t>
        <a:bodyPr/>
        <a:lstStyle/>
        <a:p>
          <a:endParaRPr lang="en-US"/>
        </a:p>
      </dgm:t>
    </dgm:pt>
    <dgm:pt modelId="{6E04DEAB-1ABC-4297-9AAA-1B23175DBEEC}" type="sibTrans" cxnId="{1791C376-6D8E-478E-AA44-C7901E8F7472}">
      <dgm:prSet/>
      <dgm:spPr/>
      <dgm:t>
        <a:bodyPr/>
        <a:lstStyle/>
        <a:p>
          <a:endParaRPr lang="en-US"/>
        </a:p>
      </dgm:t>
    </dgm:pt>
    <dgm:pt modelId="{31E589BD-47FA-49F3-A041-F9E633A678AA}" type="pres">
      <dgm:prSet presAssocID="{E645E18C-C03C-42BF-A174-F49CFBE6A0A7}" presName="linear" presStyleCnt="0">
        <dgm:presLayoutVars>
          <dgm:animLvl val="lvl"/>
          <dgm:resizeHandles val="exact"/>
        </dgm:presLayoutVars>
      </dgm:prSet>
      <dgm:spPr/>
    </dgm:pt>
    <dgm:pt modelId="{7FCF3974-2286-494C-A4CA-0B6A2F2DAD7D}" type="pres">
      <dgm:prSet presAssocID="{39855CA4-C2F4-4FC1-AAB5-AD8C22AAC0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8515D7-326C-4815-A69F-B63D87012CD2}" type="pres">
      <dgm:prSet presAssocID="{5047E3C0-ACF5-4409-918B-07521933819D}" presName="spacer" presStyleCnt="0"/>
      <dgm:spPr/>
    </dgm:pt>
    <dgm:pt modelId="{7BD4F876-B4A8-41AB-8586-3FD95C966544}" type="pres">
      <dgm:prSet presAssocID="{0F84D8E4-EEAC-4233-9166-B6200B7804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C2834C-E331-4127-990B-074F1CAE4BD8}" type="pres">
      <dgm:prSet presAssocID="{1397B5A5-1983-472C-BB61-8E6844613DE5}" presName="spacer" presStyleCnt="0"/>
      <dgm:spPr/>
    </dgm:pt>
    <dgm:pt modelId="{7BEFA520-D330-4625-8D30-AF5D86323638}" type="pres">
      <dgm:prSet presAssocID="{9EF32A4A-EF9A-4567-9555-A04FFFAB53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34724B-A67E-4C63-A880-47889385D604}" type="pres">
      <dgm:prSet presAssocID="{BFF3CFFD-4029-405E-99E3-878F4F6D491E}" presName="spacer" presStyleCnt="0"/>
      <dgm:spPr/>
    </dgm:pt>
    <dgm:pt modelId="{6F5AE3BB-4249-40C1-B540-4D5556C647AC}" type="pres">
      <dgm:prSet presAssocID="{10508B5D-A463-412E-8A5D-D81F6DE789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E9FE1F-9F5C-4E41-AD34-A5EFCE209398}" srcId="{E645E18C-C03C-42BF-A174-F49CFBE6A0A7}" destId="{0F84D8E4-EEAC-4233-9166-B6200B78041E}" srcOrd="1" destOrd="0" parTransId="{410D5024-AB55-4980-A81E-5FB6086261AB}" sibTransId="{1397B5A5-1983-472C-BB61-8E6844613DE5}"/>
    <dgm:cxn modelId="{6590E46D-CC72-4989-AB3E-C3DF2F094D40}" type="presOf" srcId="{9EF32A4A-EF9A-4567-9555-A04FFFAB53DB}" destId="{7BEFA520-D330-4625-8D30-AF5D86323638}" srcOrd="0" destOrd="0" presId="urn:microsoft.com/office/officeart/2005/8/layout/vList2"/>
    <dgm:cxn modelId="{1791C376-6D8E-478E-AA44-C7901E8F7472}" srcId="{E645E18C-C03C-42BF-A174-F49CFBE6A0A7}" destId="{10508B5D-A463-412E-8A5D-D81F6DE78952}" srcOrd="3" destOrd="0" parTransId="{2AAFFFC1-6B13-4E94-8EA2-28223B87D5F5}" sibTransId="{6E04DEAB-1ABC-4297-9AAA-1B23175DBEEC}"/>
    <dgm:cxn modelId="{6856F67A-1A69-4BC8-BBBC-08EF0FD4ED2E}" type="presOf" srcId="{10508B5D-A463-412E-8A5D-D81F6DE78952}" destId="{6F5AE3BB-4249-40C1-B540-4D5556C647AC}" srcOrd="0" destOrd="0" presId="urn:microsoft.com/office/officeart/2005/8/layout/vList2"/>
    <dgm:cxn modelId="{BCEEB489-6045-4532-B899-FC3FE87CF5CC}" type="presOf" srcId="{0F84D8E4-EEAC-4233-9166-B6200B78041E}" destId="{7BD4F876-B4A8-41AB-8586-3FD95C966544}" srcOrd="0" destOrd="0" presId="urn:microsoft.com/office/officeart/2005/8/layout/vList2"/>
    <dgm:cxn modelId="{EB783F91-ED00-418C-BB7C-7AA034FBC024}" srcId="{E645E18C-C03C-42BF-A174-F49CFBE6A0A7}" destId="{9EF32A4A-EF9A-4567-9555-A04FFFAB53DB}" srcOrd="2" destOrd="0" parTransId="{67DD487E-D188-43DE-9ECE-85D113F7476F}" sibTransId="{BFF3CFFD-4029-405E-99E3-878F4F6D491E}"/>
    <dgm:cxn modelId="{5701ED9A-7BFF-438E-8EC4-43A722BBC5B3}" type="presOf" srcId="{39855CA4-C2F4-4FC1-AAB5-AD8C22AAC02C}" destId="{7FCF3974-2286-494C-A4CA-0B6A2F2DAD7D}" srcOrd="0" destOrd="0" presId="urn:microsoft.com/office/officeart/2005/8/layout/vList2"/>
    <dgm:cxn modelId="{1FE6FEAC-490B-4C59-970A-12B0086055DC}" srcId="{E645E18C-C03C-42BF-A174-F49CFBE6A0A7}" destId="{39855CA4-C2F4-4FC1-AAB5-AD8C22AAC02C}" srcOrd="0" destOrd="0" parTransId="{6363791C-28C0-460F-BD5C-5A8812460F12}" sibTransId="{5047E3C0-ACF5-4409-918B-07521933819D}"/>
    <dgm:cxn modelId="{7D9CEBAD-319B-4B1B-B3A9-AFDBF25712DD}" type="presOf" srcId="{E645E18C-C03C-42BF-A174-F49CFBE6A0A7}" destId="{31E589BD-47FA-49F3-A041-F9E633A678AA}" srcOrd="0" destOrd="0" presId="urn:microsoft.com/office/officeart/2005/8/layout/vList2"/>
    <dgm:cxn modelId="{7C19B6D1-1F12-4822-ABDD-4330291F2A44}" type="presParOf" srcId="{31E589BD-47FA-49F3-A041-F9E633A678AA}" destId="{7FCF3974-2286-494C-A4CA-0B6A2F2DAD7D}" srcOrd="0" destOrd="0" presId="urn:microsoft.com/office/officeart/2005/8/layout/vList2"/>
    <dgm:cxn modelId="{FB840BD4-41B7-49B3-B27E-9DEBCAA11123}" type="presParOf" srcId="{31E589BD-47FA-49F3-A041-F9E633A678AA}" destId="{BC8515D7-326C-4815-A69F-B63D87012CD2}" srcOrd="1" destOrd="0" presId="urn:microsoft.com/office/officeart/2005/8/layout/vList2"/>
    <dgm:cxn modelId="{48435C52-F8A0-45CD-804A-ED92FA6B4596}" type="presParOf" srcId="{31E589BD-47FA-49F3-A041-F9E633A678AA}" destId="{7BD4F876-B4A8-41AB-8586-3FD95C966544}" srcOrd="2" destOrd="0" presId="urn:microsoft.com/office/officeart/2005/8/layout/vList2"/>
    <dgm:cxn modelId="{D8D53262-CC6C-418A-BA84-80CC35B635F5}" type="presParOf" srcId="{31E589BD-47FA-49F3-A041-F9E633A678AA}" destId="{66C2834C-E331-4127-990B-074F1CAE4BD8}" srcOrd="3" destOrd="0" presId="urn:microsoft.com/office/officeart/2005/8/layout/vList2"/>
    <dgm:cxn modelId="{E8F2D73F-0A93-4FDF-BA04-8BD308450A72}" type="presParOf" srcId="{31E589BD-47FA-49F3-A041-F9E633A678AA}" destId="{7BEFA520-D330-4625-8D30-AF5D86323638}" srcOrd="4" destOrd="0" presId="urn:microsoft.com/office/officeart/2005/8/layout/vList2"/>
    <dgm:cxn modelId="{D322AE3E-49A9-4BAB-8F8F-62A215A8DEAF}" type="presParOf" srcId="{31E589BD-47FA-49F3-A041-F9E633A678AA}" destId="{6034724B-A67E-4C63-A880-47889385D604}" srcOrd="5" destOrd="0" presId="urn:microsoft.com/office/officeart/2005/8/layout/vList2"/>
    <dgm:cxn modelId="{58FE666F-8550-419A-B66B-A96AA0351A6C}" type="presParOf" srcId="{31E589BD-47FA-49F3-A041-F9E633A678AA}" destId="{6F5AE3BB-4249-40C1-B540-4D5556C647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9D85A-2315-4322-ABD4-06FEA5981F2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BC45D4-2272-4E00-9CD6-E77375DF5850}">
      <dgm:prSet/>
      <dgm:spPr/>
      <dgm:t>
        <a:bodyPr/>
        <a:lstStyle/>
        <a:p>
          <a:r>
            <a:rPr lang="en-US" baseline="0"/>
            <a:t>Scenario 1: Thabo receives a break reminder after 2 hours of focused study.</a:t>
          </a:r>
          <a:endParaRPr lang="en-US"/>
        </a:p>
      </dgm:t>
    </dgm:pt>
    <dgm:pt modelId="{A4EF0D42-B344-4F4B-833D-67E81F83BC3C}" type="parTrans" cxnId="{88FD6066-1A90-4830-BD56-F5DCD8CCFF47}">
      <dgm:prSet/>
      <dgm:spPr/>
      <dgm:t>
        <a:bodyPr/>
        <a:lstStyle/>
        <a:p>
          <a:endParaRPr lang="en-US"/>
        </a:p>
      </dgm:t>
    </dgm:pt>
    <dgm:pt modelId="{CA872266-C228-4104-BCB2-BF9FDC5DE06C}" type="sibTrans" cxnId="{88FD6066-1A90-4830-BD56-F5DCD8CCFF47}">
      <dgm:prSet/>
      <dgm:spPr/>
      <dgm:t>
        <a:bodyPr/>
        <a:lstStyle/>
        <a:p>
          <a:endParaRPr lang="en-US"/>
        </a:p>
      </dgm:t>
    </dgm:pt>
    <dgm:pt modelId="{E96014F9-A8AF-46DD-AD6A-8C1E280B28BF}">
      <dgm:prSet/>
      <dgm:spPr/>
      <dgm:t>
        <a:bodyPr/>
        <a:lstStyle/>
        <a:p>
          <a:r>
            <a:rPr lang="en-US" baseline="0"/>
            <a:t>Scenario 2: Lerato views a color-coded calendar to plan her day with wellness breaks.</a:t>
          </a:r>
          <a:endParaRPr lang="en-US"/>
        </a:p>
      </dgm:t>
    </dgm:pt>
    <dgm:pt modelId="{5A7CD3C9-B356-4F77-BE44-A005A2416779}" type="parTrans" cxnId="{670A4DF8-D960-4E37-B195-970C8E18A559}">
      <dgm:prSet/>
      <dgm:spPr/>
      <dgm:t>
        <a:bodyPr/>
        <a:lstStyle/>
        <a:p>
          <a:endParaRPr lang="en-US"/>
        </a:p>
      </dgm:t>
    </dgm:pt>
    <dgm:pt modelId="{B8F9F65D-E7D4-41BC-8BF6-CC9DAD970DAD}" type="sibTrans" cxnId="{670A4DF8-D960-4E37-B195-970C8E18A559}">
      <dgm:prSet/>
      <dgm:spPr/>
      <dgm:t>
        <a:bodyPr/>
        <a:lstStyle/>
        <a:p>
          <a:endParaRPr lang="en-US"/>
        </a:p>
      </dgm:t>
    </dgm:pt>
    <dgm:pt modelId="{220DA8B8-8EB4-4833-9E19-382B2C04C8EF}" type="pres">
      <dgm:prSet presAssocID="{D9B9D85A-2315-4322-ABD4-06FEA5981F26}" presName="Name0" presStyleCnt="0">
        <dgm:presLayoutVars>
          <dgm:dir/>
          <dgm:animLvl val="lvl"/>
          <dgm:resizeHandles val="exact"/>
        </dgm:presLayoutVars>
      </dgm:prSet>
      <dgm:spPr/>
    </dgm:pt>
    <dgm:pt modelId="{BCDA30D7-C687-4B9A-A5D1-EEA55065F67A}" type="pres">
      <dgm:prSet presAssocID="{E96014F9-A8AF-46DD-AD6A-8C1E280B28BF}" presName="boxAndChildren" presStyleCnt="0"/>
      <dgm:spPr/>
    </dgm:pt>
    <dgm:pt modelId="{641BF0F6-6907-48E7-9D71-03A040091B3D}" type="pres">
      <dgm:prSet presAssocID="{E96014F9-A8AF-46DD-AD6A-8C1E280B28BF}" presName="parentTextBox" presStyleLbl="node1" presStyleIdx="0" presStyleCnt="2"/>
      <dgm:spPr/>
    </dgm:pt>
    <dgm:pt modelId="{EDC3239C-9D34-4D8E-A0EC-13A63778A7A7}" type="pres">
      <dgm:prSet presAssocID="{CA872266-C228-4104-BCB2-BF9FDC5DE06C}" presName="sp" presStyleCnt="0"/>
      <dgm:spPr/>
    </dgm:pt>
    <dgm:pt modelId="{96B31D53-A4F5-47EE-A32A-7FC58A3D42F7}" type="pres">
      <dgm:prSet presAssocID="{54BC45D4-2272-4E00-9CD6-E77375DF5850}" presName="arrowAndChildren" presStyleCnt="0"/>
      <dgm:spPr/>
    </dgm:pt>
    <dgm:pt modelId="{0396584F-1307-4D5E-8275-1B2030DE6558}" type="pres">
      <dgm:prSet presAssocID="{54BC45D4-2272-4E00-9CD6-E77375DF5850}" presName="parentTextArrow" presStyleLbl="node1" presStyleIdx="1" presStyleCnt="2"/>
      <dgm:spPr/>
    </dgm:pt>
  </dgm:ptLst>
  <dgm:cxnLst>
    <dgm:cxn modelId="{3BF8F964-3FE4-4616-8AA4-AF31DB6BD2BE}" type="presOf" srcId="{54BC45D4-2272-4E00-9CD6-E77375DF5850}" destId="{0396584F-1307-4D5E-8275-1B2030DE6558}" srcOrd="0" destOrd="0" presId="urn:microsoft.com/office/officeart/2005/8/layout/process4"/>
    <dgm:cxn modelId="{88FD6066-1A90-4830-BD56-F5DCD8CCFF47}" srcId="{D9B9D85A-2315-4322-ABD4-06FEA5981F26}" destId="{54BC45D4-2272-4E00-9CD6-E77375DF5850}" srcOrd="0" destOrd="0" parTransId="{A4EF0D42-B344-4F4B-833D-67E81F83BC3C}" sibTransId="{CA872266-C228-4104-BCB2-BF9FDC5DE06C}"/>
    <dgm:cxn modelId="{3E910FBF-4F8C-4807-AEC7-1A56CBE320D7}" type="presOf" srcId="{E96014F9-A8AF-46DD-AD6A-8C1E280B28BF}" destId="{641BF0F6-6907-48E7-9D71-03A040091B3D}" srcOrd="0" destOrd="0" presId="urn:microsoft.com/office/officeart/2005/8/layout/process4"/>
    <dgm:cxn modelId="{B68FECC6-FC11-432D-AA2D-372C25DAAB98}" type="presOf" srcId="{D9B9D85A-2315-4322-ABD4-06FEA5981F26}" destId="{220DA8B8-8EB4-4833-9E19-382B2C04C8EF}" srcOrd="0" destOrd="0" presId="urn:microsoft.com/office/officeart/2005/8/layout/process4"/>
    <dgm:cxn modelId="{670A4DF8-D960-4E37-B195-970C8E18A559}" srcId="{D9B9D85A-2315-4322-ABD4-06FEA5981F26}" destId="{E96014F9-A8AF-46DD-AD6A-8C1E280B28BF}" srcOrd="1" destOrd="0" parTransId="{5A7CD3C9-B356-4F77-BE44-A005A2416779}" sibTransId="{B8F9F65D-E7D4-41BC-8BF6-CC9DAD970DAD}"/>
    <dgm:cxn modelId="{64F28592-136E-4239-AA37-A044C0E26457}" type="presParOf" srcId="{220DA8B8-8EB4-4833-9E19-382B2C04C8EF}" destId="{BCDA30D7-C687-4B9A-A5D1-EEA55065F67A}" srcOrd="0" destOrd="0" presId="urn:microsoft.com/office/officeart/2005/8/layout/process4"/>
    <dgm:cxn modelId="{88109E0D-987B-4257-B7B9-8A18D334613B}" type="presParOf" srcId="{BCDA30D7-C687-4B9A-A5D1-EEA55065F67A}" destId="{641BF0F6-6907-48E7-9D71-03A040091B3D}" srcOrd="0" destOrd="0" presId="urn:microsoft.com/office/officeart/2005/8/layout/process4"/>
    <dgm:cxn modelId="{22C29340-B095-4099-B225-277BE41AA4C3}" type="presParOf" srcId="{220DA8B8-8EB4-4833-9E19-382B2C04C8EF}" destId="{EDC3239C-9D34-4D8E-A0EC-13A63778A7A7}" srcOrd="1" destOrd="0" presId="urn:microsoft.com/office/officeart/2005/8/layout/process4"/>
    <dgm:cxn modelId="{58D7DAAD-4F38-4FEE-B881-DF4F52848A30}" type="presParOf" srcId="{220DA8B8-8EB4-4833-9E19-382B2C04C8EF}" destId="{96B31D53-A4F5-47EE-A32A-7FC58A3D42F7}" srcOrd="2" destOrd="0" presId="urn:microsoft.com/office/officeart/2005/8/layout/process4"/>
    <dgm:cxn modelId="{3EBC32A2-1799-431D-AA06-3559E5DA6002}" type="presParOf" srcId="{96B31D53-A4F5-47EE-A32A-7FC58A3D42F7}" destId="{0396584F-1307-4D5E-8275-1B2030DE65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0C6F19-65D3-47E7-A00C-090575B332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09712-83D8-4E1E-BB26-72EE0D7CEDD4}">
      <dgm:prSet/>
      <dgm:spPr/>
      <dgm:t>
        <a:bodyPr/>
        <a:lstStyle/>
        <a:p>
          <a:r>
            <a:rPr lang="en-US" baseline="0"/>
            <a:t>Interaction Types:</a:t>
          </a:r>
          <a:endParaRPr lang="en-US"/>
        </a:p>
      </dgm:t>
    </dgm:pt>
    <dgm:pt modelId="{D7F8D427-E2F9-483A-BB52-DE59944FD7AE}" type="parTrans" cxnId="{FC00C197-8F94-4719-8CFD-F8A443E0DB17}">
      <dgm:prSet/>
      <dgm:spPr/>
      <dgm:t>
        <a:bodyPr/>
        <a:lstStyle/>
        <a:p>
          <a:endParaRPr lang="en-US"/>
        </a:p>
      </dgm:t>
    </dgm:pt>
    <dgm:pt modelId="{571789F4-0F31-4A6D-86E9-E650D56160BF}" type="sibTrans" cxnId="{FC00C197-8F94-4719-8CFD-F8A443E0DB17}">
      <dgm:prSet/>
      <dgm:spPr/>
      <dgm:t>
        <a:bodyPr/>
        <a:lstStyle/>
        <a:p>
          <a:endParaRPr lang="en-US"/>
        </a:p>
      </dgm:t>
    </dgm:pt>
    <dgm:pt modelId="{8ED5FFD5-1E05-46E5-97C7-89CF6B32BE30}">
      <dgm:prSet/>
      <dgm:spPr/>
      <dgm:t>
        <a:bodyPr/>
        <a:lstStyle/>
        <a:p>
          <a:r>
            <a:rPr lang="en-US" baseline="0"/>
            <a:t>- Instructing (forms, buttons)</a:t>
          </a:r>
          <a:endParaRPr lang="en-US"/>
        </a:p>
      </dgm:t>
    </dgm:pt>
    <dgm:pt modelId="{D09A0D80-7522-460A-8B49-875000E498A2}" type="parTrans" cxnId="{7A5DD5F2-B5B0-4B74-8BC1-824F8ADF1F0F}">
      <dgm:prSet/>
      <dgm:spPr/>
      <dgm:t>
        <a:bodyPr/>
        <a:lstStyle/>
        <a:p>
          <a:endParaRPr lang="en-US"/>
        </a:p>
      </dgm:t>
    </dgm:pt>
    <dgm:pt modelId="{EF8479F1-37B6-47E1-AB6C-46A1531C8161}" type="sibTrans" cxnId="{7A5DD5F2-B5B0-4B74-8BC1-824F8ADF1F0F}">
      <dgm:prSet/>
      <dgm:spPr/>
      <dgm:t>
        <a:bodyPr/>
        <a:lstStyle/>
        <a:p>
          <a:endParaRPr lang="en-US"/>
        </a:p>
      </dgm:t>
    </dgm:pt>
    <dgm:pt modelId="{14A4376B-83B9-4C9B-9AF8-592C399AC198}">
      <dgm:prSet/>
      <dgm:spPr/>
      <dgm:t>
        <a:bodyPr/>
        <a:lstStyle/>
        <a:p>
          <a:r>
            <a:rPr lang="en-US" baseline="0"/>
            <a:t>- Conversing (wellness chatbot)</a:t>
          </a:r>
          <a:endParaRPr lang="en-US"/>
        </a:p>
      </dgm:t>
    </dgm:pt>
    <dgm:pt modelId="{12379EF3-9C58-4F84-BF20-631345A4CCA0}" type="parTrans" cxnId="{9C457039-1206-4A79-A08F-5AAF1E6AEC4B}">
      <dgm:prSet/>
      <dgm:spPr/>
      <dgm:t>
        <a:bodyPr/>
        <a:lstStyle/>
        <a:p>
          <a:endParaRPr lang="en-US"/>
        </a:p>
      </dgm:t>
    </dgm:pt>
    <dgm:pt modelId="{BE7EBBE0-542D-49F2-8B56-4CB29B1FC4A9}" type="sibTrans" cxnId="{9C457039-1206-4A79-A08F-5AAF1E6AEC4B}">
      <dgm:prSet/>
      <dgm:spPr/>
      <dgm:t>
        <a:bodyPr/>
        <a:lstStyle/>
        <a:p>
          <a:endParaRPr lang="en-US"/>
        </a:p>
      </dgm:t>
    </dgm:pt>
    <dgm:pt modelId="{12EA6B10-100F-436E-AA4C-3D18E11DC2F6}">
      <dgm:prSet/>
      <dgm:spPr/>
      <dgm:t>
        <a:bodyPr/>
        <a:lstStyle/>
        <a:p>
          <a:r>
            <a:rPr lang="en-US" baseline="0"/>
            <a:t>- Exploring (calendar)</a:t>
          </a:r>
          <a:endParaRPr lang="en-US"/>
        </a:p>
      </dgm:t>
    </dgm:pt>
    <dgm:pt modelId="{D277FCCA-166B-4BC2-9D86-875280568E36}" type="parTrans" cxnId="{FBB9C385-F144-4620-90F1-A4CD0802EFC2}">
      <dgm:prSet/>
      <dgm:spPr/>
      <dgm:t>
        <a:bodyPr/>
        <a:lstStyle/>
        <a:p>
          <a:endParaRPr lang="en-US"/>
        </a:p>
      </dgm:t>
    </dgm:pt>
    <dgm:pt modelId="{7A22ACF6-EA67-4A38-BE32-7CDA83677B02}" type="sibTrans" cxnId="{FBB9C385-F144-4620-90F1-A4CD0802EFC2}">
      <dgm:prSet/>
      <dgm:spPr/>
      <dgm:t>
        <a:bodyPr/>
        <a:lstStyle/>
        <a:p>
          <a:endParaRPr lang="en-US"/>
        </a:p>
      </dgm:t>
    </dgm:pt>
    <dgm:pt modelId="{EB2221B6-24B4-41FC-943E-A9A5A8838F5C}">
      <dgm:prSet/>
      <dgm:spPr/>
      <dgm:t>
        <a:bodyPr/>
        <a:lstStyle/>
        <a:p>
          <a:r>
            <a:rPr lang="en-US" baseline="0"/>
            <a:t>Metaphor: 🗓️ Digital Wellness Planner – like a smart journal + wellness coach</a:t>
          </a:r>
          <a:endParaRPr lang="en-US"/>
        </a:p>
      </dgm:t>
    </dgm:pt>
    <dgm:pt modelId="{693B2670-9884-42E8-86C1-6731E65B5541}" type="parTrans" cxnId="{5A823FEE-B757-4997-A897-C24D8F42602A}">
      <dgm:prSet/>
      <dgm:spPr/>
      <dgm:t>
        <a:bodyPr/>
        <a:lstStyle/>
        <a:p>
          <a:endParaRPr lang="en-US"/>
        </a:p>
      </dgm:t>
    </dgm:pt>
    <dgm:pt modelId="{19C25418-8A6F-4DD3-83CE-BF225A9A5D23}" type="sibTrans" cxnId="{5A823FEE-B757-4997-A897-C24D8F42602A}">
      <dgm:prSet/>
      <dgm:spPr/>
      <dgm:t>
        <a:bodyPr/>
        <a:lstStyle/>
        <a:p>
          <a:endParaRPr lang="en-US"/>
        </a:p>
      </dgm:t>
    </dgm:pt>
    <dgm:pt modelId="{EBC5FBC3-1FDB-4D2E-B454-9C3B0E1325EF}" type="pres">
      <dgm:prSet presAssocID="{AE0C6F19-65D3-47E7-A00C-090575B33271}" presName="linear" presStyleCnt="0">
        <dgm:presLayoutVars>
          <dgm:animLvl val="lvl"/>
          <dgm:resizeHandles val="exact"/>
        </dgm:presLayoutVars>
      </dgm:prSet>
      <dgm:spPr/>
    </dgm:pt>
    <dgm:pt modelId="{4B5A6BB4-C1B5-4390-A0A5-24AC2D01CD7E}" type="pres">
      <dgm:prSet presAssocID="{52009712-83D8-4E1E-BB26-72EE0D7CED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EEFBE1-F2C9-4570-90DF-9449296E946E}" type="pres">
      <dgm:prSet presAssocID="{571789F4-0F31-4A6D-86E9-E650D56160BF}" presName="spacer" presStyleCnt="0"/>
      <dgm:spPr/>
    </dgm:pt>
    <dgm:pt modelId="{27F36A2C-5141-43CD-9A9B-91D3243A7235}" type="pres">
      <dgm:prSet presAssocID="{8ED5FFD5-1E05-46E5-97C7-89CF6B32BE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2A8E25-B593-45EE-8AA1-FFF83B067867}" type="pres">
      <dgm:prSet presAssocID="{EF8479F1-37B6-47E1-AB6C-46A1531C8161}" presName="spacer" presStyleCnt="0"/>
      <dgm:spPr/>
    </dgm:pt>
    <dgm:pt modelId="{CC32C3F6-2455-4ADA-BE39-768EFCA0C83C}" type="pres">
      <dgm:prSet presAssocID="{14A4376B-83B9-4C9B-9AF8-592C399AC1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B9CA82-CE7D-4068-86B5-544017F3E70C}" type="pres">
      <dgm:prSet presAssocID="{BE7EBBE0-542D-49F2-8B56-4CB29B1FC4A9}" presName="spacer" presStyleCnt="0"/>
      <dgm:spPr/>
    </dgm:pt>
    <dgm:pt modelId="{3D98A56E-87D2-4954-8D9E-09F852047C7B}" type="pres">
      <dgm:prSet presAssocID="{12EA6B10-100F-436E-AA4C-3D18E11DC2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176087-5700-47D4-9EB0-E4381170D758}" type="pres">
      <dgm:prSet presAssocID="{7A22ACF6-EA67-4A38-BE32-7CDA83677B02}" presName="spacer" presStyleCnt="0"/>
      <dgm:spPr/>
    </dgm:pt>
    <dgm:pt modelId="{58A6772E-E836-45EF-BA74-37C418C68FEE}" type="pres">
      <dgm:prSet presAssocID="{EB2221B6-24B4-41FC-943E-A9A5A8838F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D4D91E-9C69-4896-BF2D-DDFE5DD5C3F9}" type="presOf" srcId="{8ED5FFD5-1E05-46E5-97C7-89CF6B32BE30}" destId="{27F36A2C-5141-43CD-9A9B-91D3243A7235}" srcOrd="0" destOrd="0" presId="urn:microsoft.com/office/officeart/2005/8/layout/vList2"/>
    <dgm:cxn modelId="{39E07C2F-04F3-4E69-9E44-7E9D5C859660}" type="presOf" srcId="{52009712-83D8-4E1E-BB26-72EE0D7CEDD4}" destId="{4B5A6BB4-C1B5-4390-A0A5-24AC2D01CD7E}" srcOrd="0" destOrd="0" presId="urn:microsoft.com/office/officeart/2005/8/layout/vList2"/>
    <dgm:cxn modelId="{9C457039-1206-4A79-A08F-5AAF1E6AEC4B}" srcId="{AE0C6F19-65D3-47E7-A00C-090575B33271}" destId="{14A4376B-83B9-4C9B-9AF8-592C399AC198}" srcOrd="2" destOrd="0" parTransId="{12379EF3-9C58-4F84-BF20-631345A4CCA0}" sibTransId="{BE7EBBE0-542D-49F2-8B56-4CB29B1FC4A9}"/>
    <dgm:cxn modelId="{0763774D-FACB-47DF-803D-17745971D4C1}" type="presOf" srcId="{14A4376B-83B9-4C9B-9AF8-592C399AC198}" destId="{CC32C3F6-2455-4ADA-BE39-768EFCA0C83C}" srcOrd="0" destOrd="0" presId="urn:microsoft.com/office/officeart/2005/8/layout/vList2"/>
    <dgm:cxn modelId="{FBB9C385-F144-4620-90F1-A4CD0802EFC2}" srcId="{AE0C6F19-65D3-47E7-A00C-090575B33271}" destId="{12EA6B10-100F-436E-AA4C-3D18E11DC2F6}" srcOrd="3" destOrd="0" parTransId="{D277FCCA-166B-4BC2-9D86-875280568E36}" sibTransId="{7A22ACF6-EA67-4A38-BE32-7CDA83677B02}"/>
    <dgm:cxn modelId="{FC00C197-8F94-4719-8CFD-F8A443E0DB17}" srcId="{AE0C6F19-65D3-47E7-A00C-090575B33271}" destId="{52009712-83D8-4E1E-BB26-72EE0D7CEDD4}" srcOrd="0" destOrd="0" parTransId="{D7F8D427-E2F9-483A-BB52-DE59944FD7AE}" sibTransId="{571789F4-0F31-4A6D-86E9-E650D56160BF}"/>
    <dgm:cxn modelId="{ACEC57BE-2E27-4421-8D5E-75C4E23A739B}" type="presOf" srcId="{EB2221B6-24B4-41FC-943E-A9A5A8838F5C}" destId="{58A6772E-E836-45EF-BA74-37C418C68FEE}" srcOrd="0" destOrd="0" presId="urn:microsoft.com/office/officeart/2005/8/layout/vList2"/>
    <dgm:cxn modelId="{8C5D68D9-9786-446B-81B3-D7143652F3EC}" type="presOf" srcId="{AE0C6F19-65D3-47E7-A00C-090575B33271}" destId="{EBC5FBC3-1FDB-4D2E-B454-9C3B0E1325EF}" srcOrd="0" destOrd="0" presId="urn:microsoft.com/office/officeart/2005/8/layout/vList2"/>
    <dgm:cxn modelId="{75DA63DD-280D-4E0F-8FAD-AD156E2C7270}" type="presOf" srcId="{12EA6B10-100F-436E-AA4C-3D18E11DC2F6}" destId="{3D98A56E-87D2-4954-8D9E-09F852047C7B}" srcOrd="0" destOrd="0" presId="urn:microsoft.com/office/officeart/2005/8/layout/vList2"/>
    <dgm:cxn modelId="{5A823FEE-B757-4997-A897-C24D8F42602A}" srcId="{AE0C6F19-65D3-47E7-A00C-090575B33271}" destId="{EB2221B6-24B4-41FC-943E-A9A5A8838F5C}" srcOrd="4" destOrd="0" parTransId="{693B2670-9884-42E8-86C1-6731E65B5541}" sibTransId="{19C25418-8A6F-4DD3-83CE-BF225A9A5D23}"/>
    <dgm:cxn modelId="{7A5DD5F2-B5B0-4B74-8BC1-824F8ADF1F0F}" srcId="{AE0C6F19-65D3-47E7-A00C-090575B33271}" destId="{8ED5FFD5-1E05-46E5-97C7-89CF6B32BE30}" srcOrd="1" destOrd="0" parTransId="{D09A0D80-7522-460A-8B49-875000E498A2}" sibTransId="{EF8479F1-37B6-47E1-AB6C-46A1531C8161}"/>
    <dgm:cxn modelId="{445C83C4-49FD-4EAD-8963-AECE668F8EB2}" type="presParOf" srcId="{EBC5FBC3-1FDB-4D2E-B454-9C3B0E1325EF}" destId="{4B5A6BB4-C1B5-4390-A0A5-24AC2D01CD7E}" srcOrd="0" destOrd="0" presId="urn:microsoft.com/office/officeart/2005/8/layout/vList2"/>
    <dgm:cxn modelId="{07E84AA7-54A2-4944-8D48-DD58AD06020D}" type="presParOf" srcId="{EBC5FBC3-1FDB-4D2E-B454-9C3B0E1325EF}" destId="{E1EEFBE1-F2C9-4570-90DF-9449296E946E}" srcOrd="1" destOrd="0" presId="urn:microsoft.com/office/officeart/2005/8/layout/vList2"/>
    <dgm:cxn modelId="{EAF2FAA7-C64C-4E6E-8E0F-D7C7BA3C5007}" type="presParOf" srcId="{EBC5FBC3-1FDB-4D2E-B454-9C3B0E1325EF}" destId="{27F36A2C-5141-43CD-9A9B-91D3243A7235}" srcOrd="2" destOrd="0" presId="urn:microsoft.com/office/officeart/2005/8/layout/vList2"/>
    <dgm:cxn modelId="{5D4105DE-B90D-4F80-A9F1-A172DB40E62D}" type="presParOf" srcId="{EBC5FBC3-1FDB-4D2E-B454-9C3B0E1325EF}" destId="{552A8E25-B593-45EE-8AA1-FFF83B067867}" srcOrd="3" destOrd="0" presId="urn:microsoft.com/office/officeart/2005/8/layout/vList2"/>
    <dgm:cxn modelId="{8357BA25-C557-4B80-9925-67E4D3E5C6E4}" type="presParOf" srcId="{EBC5FBC3-1FDB-4D2E-B454-9C3B0E1325EF}" destId="{CC32C3F6-2455-4ADA-BE39-768EFCA0C83C}" srcOrd="4" destOrd="0" presId="urn:microsoft.com/office/officeart/2005/8/layout/vList2"/>
    <dgm:cxn modelId="{81158DFD-70F9-4BFE-8532-886A4992B181}" type="presParOf" srcId="{EBC5FBC3-1FDB-4D2E-B454-9C3B0E1325EF}" destId="{48B9CA82-CE7D-4068-86B5-544017F3E70C}" srcOrd="5" destOrd="0" presId="urn:microsoft.com/office/officeart/2005/8/layout/vList2"/>
    <dgm:cxn modelId="{773B71B9-B81D-4DB3-AC03-505106E14277}" type="presParOf" srcId="{EBC5FBC3-1FDB-4D2E-B454-9C3B0E1325EF}" destId="{3D98A56E-87D2-4954-8D9E-09F852047C7B}" srcOrd="6" destOrd="0" presId="urn:microsoft.com/office/officeart/2005/8/layout/vList2"/>
    <dgm:cxn modelId="{D343EBA4-23E8-4760-881E-7CE1BEE52601}" type="presParOf" srcId="{EBC5FBC3-1FDB-4D2E-B454-9C3B0E1325EF}" destId="{0A176087-5700-47D4-9EB0-E4381170D758}" srcOrd="7" destOrd="0" presId="urn:microsoft.com/office/officeart/2005/8/layout/vList2"/>
    <dgm:cxn modelId="{136D8007-D183-4B75-8C5F-F23615CD46C9}" type="presParOf" srcId="{EBC5FBC3-1FDB-4D2E-B454-9C3B0E1325EF}" destId="{58A6772E-E836-45EF-BA74-37C418C68F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F30BC-EF5A-407C-B8E6-0B5DE4F24530}">
      <dsp:nvSpPr>
        <dsp:cNvPr id="0" name=""/>
        <dsp:cNvSpPr/>
      </dsp:nvSpPr>
      <dsp:spPr>
        <a:xfrm>
          <a:off x="0" y="3599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ED26C-DC85-4206-A094-B47387D5BECF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F374-FC68-4234-B248-A424CE84CDCA}">
      <dsp:nvSpPr>
        <dsp:cNvPr id="0" name=""/>
        <dsp:cNvSpPr/>
      </dsp:nvSpPr>
      <dsp:spPr>
        <a:xfrm>
          <a:off x="885447" y="3599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Students at SPU struggle to manage academic tasks while maintaining well-being.</a:t>
          </a:r>
          <a:endParaRPr lang="en-US" sz="1700" kern="1200"/>
        </a:p>
      </dsp:txBody>
      <dsp:txXfrm>
        <a:off x="885447" y="3599"/>
        <a:ext cx="4127084" cy="766621"/>
      </dsp:txXfrm>
    </dsp:sp>
    <dsp:sp modelId="{23D4991A-27E8-4361-9728-B308313CA886}">
      <dsp:nvSpPr>
        <dsp:cNvPr id="0" name=""/>
        <dsp:cNvSpPr/>
      </dsp:nvSpPr>
      <dsp:spPr>
        <a:xfrm>
          <a:off x="0" y="961875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A7665-C196-4E84-887C-D62C30EEA03A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0787-3A8D-4902-90F6-FEE6AD51B7CC}">
      <dsp:nvSpPr>
        <dsp:cNvPr id="0" name=""/>
        <dsp:cNvSpPr/>
      </dsp:nvSpPr>
      <dsp:spPr>
        <a:xfrm>
          <a:off x="885447" y="961875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Main Points:</a:t>
          </a:r>
          <a:endParaRPr lang="en-US" sz="1700" kern="1200" dirty="0"/>
        </a:p>
      </dsp:txBody>
      <dsp:txXfrm>
        <a:off x="885447" y="961875"/>
        <a:ext cx="4127084" cy="766621"/>
      </dsp:txXfrm>
    </dsp:sp>
    <dsp:sp modelId="{8C528A6D-DB5F-4709-BE4A-4E0216D2A393}">
      <dsp:nvSpPr>
        <dsp:cNvPr id="0" name=""/>
        <dsp:cNvSpPr/>
      </dsp:nvSpPr>
      <dsp:spPr>
        <a:xfrm>
          <a:off x="0" y="1920151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8DB0-AD8C-4539-895C-90FBB8604936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0C24-90DA-40EF-B3E0-B10F2C782B31}">
      <dsp:nvSpPr>
        <dsp:cNvPr id="0" name=""/>
        <dsp:cNvSpPr/>
      </dsp:nvSpPr>
      <dsp:spPr>
        <a:xfrm>
          <a:off x="885447" y="1920151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Missed deadlines</a:t>
          </a:r>
          <a:endParaRPr lang="en-US" sz="1700" kern="1200"/>
        </a:p>
      </dsp:txBody>
      <dsp:txXfrm>
        <a:off x="885447" y="1920151"/>
        <a:ext cx="4127084" cy="766621"/>
      </dsp:txXfrm>
    </dsp:sp>
    <dsp:sp modelId="{E008A218-2DBE-4303-95C8-85E35914E301}">
      <dsp:nvSpPr>
        <dsp:cNvPr id="0" name=""/>
        <dsp:cNvSpPr/>
      </dsp:nvSpPr>
      <dsp:spPr>
        <a:xfrm>
          <a:off x="0" y="2878428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0CA5-3459-494F-B3B7-10603B654CEE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525A-D75C-4405-87B9-EDDDE98CFCD2}">
      <dsp:nvSpPr>
        <dsp:cNvPr id="0" name=""/>
        <dsp:cNvSpPr/>
      </dsp:nvSpPr>
      <dsp:spPr>
        <a:xfrm>
          <a:off x="885447" y="2878428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Burnout from poor work-life balance</a:t>
          </a:r>
          <a:endParaRPr lang="en-US" sz="1700" kern="1200"/>
        </a:p>
      </dsp:txBody>
      <dsp:txXfrm>
        <a:off x="885447" y="2878428"/>
        <a:ext cx="4127084" cy="766621"/>
      </dsp:txXfrm>
    </dsp:sp>
    <dsp:sp modelId="{20090140-E8FF-44B6-AACF-878DFD7CCE16}">
      <dsp:nvSpPr>
        <dsp:cNvPr id="0" name=""/>
        <dsp:cNvSpPr/>
      </dsp:nvSpPr>
      <dsp:spPr>
        <a:xfrm>
          <a:off x="0" y="3836704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63E44-3C6E-4A1A-9C1D-C472AC07C592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1FDFF-88BD-4AF3-90A5-1E695FC4D4CA}">
      <dsp:nvSpPr>
        <dsp:cNvPr id="0" name=""/>
        <dsp:cNvSpPr/>
      </dsp:nvSpPr>
      <dsp:spPr>
        <a:xfrm>
          <a:off x="885447" y="3836704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Disconnected scheduling tools</a:t>
          </a:r>
          <a:endParaRPr lang="en-US" sz="1700" kern="1200"/>
        </a:p>
      </dsp:txBody>
      <dsp:txXfrm>
        <a:off x="885447" y="3836704"/>
        <a:ext cx="4127084" cy="76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611AB-E4CE-41F1-93B8-96FFB2B63463}">
      <dsp:nvSpPr>
        <dsp:cNvPr id="0" name=""/>
        <dsp:cNvSpPr/>
      </dsp:nvSpPr>
      <dsp:spPr>
        <a:xfrm>
          <a:off x="0" y="149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94973-0C65-4DF6-AC94-2333D85EA300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165CC-A3C3-402F-83BA-2BC977BF5339}">
      <dsp:nvSpPr>
        <dsp:cNvPr id="0" name=""/>
        <dsp:cNvSpPr/>
      </dsp:nvSpPr>
      <dsp:spPr>
        <a:xfrm>
          <a:off x="733455" y="149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Participants: 3 students interviewed</a:t>
          </a:r>
          <a:endParaRPr lang="en-US" sz="1900" kern="1200"/>
        </a:p>
      </dsp:txBody>
      <dsp:txXfrm>
        <a:off x="733455" y="1490"/>
        <a:ext cx="4279076" cy="635026"/>
      </dsp:txXfrm>
    </dsp:sp>
    <dsp:sp modelId="{2457DBB6-D8F7-4C32-8259-C5C44E550400}">
      <dsp:nvSpPr>
        <dsp:cNvPr id="0" name=""/>
        <dsp:cNvSpPr/>
      </dsp:nvSpPr>
      <dsp:spPr>
        <a:xfrm>
          <a:off x="0" y="795273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E1D78-25C9-491D-82B6-84113DC9DDA2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5F7D6-8CC8-4857-B4FC-19EF0ADE80D2}">
      <dsp:nvSpPr>
        <dsp:cNvPr id="0" name=""/>
        <dsp:cNvSpPr/>
      </dsp:nvSpPr>
      <dsp:spPr>
        <a:xfrm>
          <a:off x="733455" y="795273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Insights:</a:t>
          </a:r>
          <a:endParaRPr lang="en-US" sz="1900" kern="1200"/>
        </a:p>
      </dsp:txBody>
      <dsp:txXfrm>
        <a:off x="733455" y="795273"/>
        <a:ext cx="4279076" cy="635026"/>
      </dsp:txXfrm>
    </dsp:sp>
    <dsp:sp modelId="{3AAC6194-C63A-4C07-99E1-DFC010343016}">
      <dsp:nvSpPr>
        <dsp:cNvPr id="0" name=""/>
        <dsp:cNvSpPr/>
      </dsp:nvSpPr>
      <dsp:spPr>
        <a:xfrm>
          <a:off x="0" y="158905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7C13-A523-4E01-B1CC-8C7FCC9FDA71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8A46-9AB7-41B6-AB26-B31F08467D50}">
      <dsp:nvSpPr>
        <dsp:cNvPr id="0" name=""/>
        <dsp:cNvSpPr/>
      </dsp:nvSpPr>
      <dsp:spPr>
        <a:xfrm>
          <a:off x="733455" y="158905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Need for centralized platform</a:t>
          </a:r>
          <a:endParaRPr lang="en-US" sz="1900" kern="1200"/>
        </a:p>
      </dsp:txBody>
      <dsp:txXfrm>
        <a:off x="733455" y="1589057"/>
        <a:ext cx="4279076" cy="635026"/>
      </dsp:txXfrm>
    </dsp:sp>
    <dsp:sp modelId="{7F302109-B149-449E-AC34-DF5F4AEFB348}">
      <dsp:nvSpPr>
        <dsp:cNvPr id="0" name=""/>
        <dsp:cNvSpPr/>
      </dsp:nvSpPr>
      <dsp:spPr>
        <a:xfrm>
          <a:off x="0" y="238284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3F9D6-1E37-4304-92E5-EF8FA4B3CB5B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0AE7-D919-4B06-8863-4502877321E0}">
      <dsp:nvSpPr>
        <dsp:cNvPr id="0" name=""/>
        <dsp:cNvSpPr/>
      </dsp:nvSpPr>
      <dsp:spPr>
        <a:xfrm>
          <a:off x="733455" y="238284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Smart break reminders</a:t>
          </a:r>
          <a:endParaRPr lang="en-US" sz="1900" kern="1200"/>
        </a:p>
      </dsp:txBody>
      <dsp:txXfrm>
        <a:off x="733455" y="2382840"/>
        <a:ext cx="4279076" cy="635026"/>
      </dsp:txXfrm>
    </dsp:sp>
    <dsp:sp modelId="{219D07F2-0EF4-41B3-9B91-7B46F81702E9}">
      <dsp:nvSpPr>
        <dsp:cNvPr id="0" name=""/>
        <dsp:cNvSpPr/>
      </dsp:nvSpPr>
      <dsp:spPr>
        <a:xfrm>
          <a:off x="0" y="3176624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4C43C-3D2D-4569-9CD2-0A3E7A18546C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84E67-3936-44A1-AA58-90C241BD240A}">
      <dsp:nvSpPr>
        <dsp:cNvPr id="0" name=""/>
        <dsp:cNvSpPr/>
      </dsp:nvSpPr>
      <dsp:spPr>
        <a:xfrm>
          <a:off x="733455" y="3176624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Visual progress tracking</a:t>
          </a:r>
          <a:endParaRPr lang="en-US" sz="1900" kern="1200"/>
        </a:p>
      </dsp:txBody>
      <dsp:txXfrm>
        <a:off x="733455" y="3176624"/>
        <a:ext cx="4279076" cy="635026"/>
      </dsp:txXfrm>
    </dsp:sp>
    <dsp:sp modelId="{94F282C4-F0CB-4100-9CE0-708DCF561EFC}">
      <dsp:nvSpPr>
        <dsp:cNvPr id="0" name=""/>
        <dsp:cNvSpPr/>
      </dsp:nvSpPr>
      <dsp:spPr>
        <a:xfrm>
          <a:off x="0" y="397040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ECC3-8D05-4AF7-AE73-FC4ABC93B508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F10CC-FA30-47F1-86CB-A4748E33A7E5}">
      <dsp:nvSpPr>
        <dsp:cNvPr id="0" name=""/>
        <dsp:cNvSpPr/>
      </dsp:nvSpPr>
      <dsp:spPr>
        <a:xfrm>
          <a:off x="733455" y="397040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Easy access to mental health resources</a:t>
          </a:r>
          <a:endParaRPr lang="en-US" sz="1900" kern="1200"/>
        </a:p>
      </dsp:txBody>
      <dsp:txXfrm>
        <a:off x="733455" y="3970407"/>
        <a:ext cx="4279076" cy="635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F3974-2286-494C-A4CA-0B6A2F2DAD7D}">
      <dsp:nvSpPr>
        <dsp:cNvPr id="0" name=""/>
        <dsp:cNvSpPr/>
      </dsp:nvSpPr>
      <dsp:spPr>
        <a:xfrm>
          <a:off x="0" y="232191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🧑 Thabo – Final-year CS student</a:t>
          </a:r>
          <a:endParaRPr lang="en-US" sz="2700" kern="1200"/>
        </a:p>
      </dsp:txBody>
      <dsp:txXfrm>
        <a:off x="47709" y="279900"/>
        <a:ext cx="4917114" cy="881897"/>
      </dsp:txXfrm>
    </dsp:sp>
    <dsp:sp modelId="{7BD4F876-B4A8-41AB-8586-3FD95C966544}">
      <dsp:nvSpPr>
        <dsp:cNvPr id="0" name=""/>
        <dsp:cNvSpPr/>
      </dsp:nvSpPr>
      <dsp:spPr>
        <a:xfrm>
          <a:off x="0" y="1287266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Overwhelmed by project deadlines, forgets to take breaks</a:t>
          </a:r>
          <a:endParaRPr lang="en-US" sz="2700" kern="1200"/>
        </a:p>
      </dsp:txBody>
      <dsp:txXfrm>
        <a:off x="47709" y="1334975"/>
        <a:ext cx="4917114" cy="881897"/>
      </dsp:txXfrm>
    </dsp:sp>
    <dsp:sp modelId="{7BEFA520-D330-4625-8D30-AF5D86323638}">
      <dsp:nvSpPr>
        <dsp:cNvPr id="0" name=""/>
        <dsp:cNvSpPr/>
      </dsp:nvSpPr>
      <dsp:spPr>
        <a:xfrm>
          <a:off x="0" y="2342342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👩 Lerato – First-year ICT student</a:t>
          </a:r>
          <a:endParaRPr lang="en-US" sz="2700" kern="1200"/>
        </a:p>
      </dsp:txBody>
      <dsp:txXfrm>
        <a:off x="47709" y="2390051"/>
        <a:ext cx="4917114" cy="881897"/>
      </dsp:txXfrm>
    </dsp:sp>
    <dsp:sp modelId="{6F5AE3BB-4249-40C1-B540-4D5556C647AC}">
      <dsp:nvSpPr>
        <dsp:cNvPr id="0" name=""/>
        <dsp:cNvSpPr/>
      </dsp:nvSpPr>
      <dsp:spPr>
        <a:xfrm>
          <a:off x="0" y="3397418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Needs time management support, experiences anxiety</a:t>
          </a:r>
          <a:endParaRPr lang="en-US" sz="2700" kern="1200"/>
        </a:p>
      </dsp:txBody>
      <dsp:txXfrm>
        <a:off x="47709" y="3445127"/>
        <a:ext cx="4917114" cy="881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BF0F6-6907-48E7-9D71-03A040091B3D}">
      <dsp:nvSpPr>
        <dsp:cNvPr id="0" name=""/>
        <dsp:cNvSpPr/>
      </dsp:nvSpPr>
      <dsp:spPr>
        <a:xfrm>
          <a:off x="0" y="2169051"/>
          <a:ext cx="4729028" cy="14231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2: Lerato views a color-coded calendar to plan her day with wellness breaks.</a:t>
          </a:r>
          <a:endParaRPr lang="en-US" sz="2700" kern="1200"/>
        </a:p>
      </dsp:txBody>
      <dsp:txXfrm>
        <a:off x="0" y="2169051"/>
        <a:ext cx="4729028" cy="1423132"/>
      </dsp:txXfrm>
    </dsp:sp>
    <dsp:sp modelId="{0396584F-1307-4D5E-8275-1B2030DE6558}">
      <dsp:nvSpPr>
        <dsp:cNvPr id="0" name=""/>
        <dsp:cNvSpPr/>
      </dsp:nvSpPr>
      <dsp:spPr>
        <a:xfrm rot="10800000">
          <a:off x="0" y="1620"/>
          <a:ext cx="4729028" cy="2188778"/>
        </a:xfrm>
        <a:prstGeom prst="upArrowCallou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1: Thabo receives a break reminder after 2 hours of focused study.</a:t>
          </a:r>
          <a:endParaRPr lang="en-US" sz="2700" kern="1200"/>
        </a:p>
      </dsp:txBody>
      <dsp:txXfrm rot="10800000">
        <a:off x="0" y="1620"/>
        <a:ext cx="4729028" cy="1422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6BB4-C1B5-4390-A0A5-24AC2D01CD7E}">
      <dsp:nvSpPr>
        <dsp:cNvPr id="0" name=""/>
        <dsp:cNvSpPr/>
      </dsp:nvSpPr>
      <dsp:spPr>
        <a:xfrm>
          <a:off x="0" y="32418"/>
          <a:ext cx="4729028" cy="666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Interaction Types:</a:t>
          </a:r>
          <a:endParaRPr lang="en-US" sz="1700" kern="1200"/>
        </a:p>
      </dsp:txBody>
      <dsp:txXfrm>
        <a:off x="32542" y="64960"/>
        <a:ext cx="4663944" cy="601541"/>
      </dsp:txXfrm>
    </dsp:sp>
    <dsp:sp modelId="{27F36A2C-5141-43CD-9A9B-91D3243A7235}">
      <dsp:nvSpPr>
        <dsp:cNvPr id="0" name=""/>
        <dsp:cNvSpPr/>
      </dsp:nvSpPr>
      <dsp:spPr>
        <a:xfrm>
          <a:off x="0" y="748003"/>
          <a:ext cx="4729028" cy="666625"/>
        </a:xfrm>
        <a:prstGeom prst="roundRect">
          <a:avLst/>
        </a:prstGeom>
        <a:solidFill>
          <a:schemeClr val="accent2">
            <a:hueOff val="-1093548"/>
            <a:satOff val="-2105"/>
            <a:lumOff val="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Instructing (forms, buttons)</a:t>
          </a:r>
          <a:endParaRPr lang="en-US" sz="1700" kern="1200"/>
        </a:p>
      </dsp:txBody>
      <dsp:txXfrm>
        <a:off x="32542" y="780545"/>
        <a:ext cx="4663944" cy="601541"/>
      </dsp:txXfrm>
    </dsp:sp>
    <dsp:sp modelId="{CC32C3F6-2455-4ADA-BE39-768EFCA0C83C}">
      <dsp:nvSpPr>
        <dsp:cNvPr id="0" name=""/>
        <dsp:cNvSpPr/>
      </dsp:nvSpPr>
      <dsp:spPr>
        <a:xfrm>
          <a:off x="0" y="1463589"/>
          <a:ext cx="4729028" cy="666625"/>
        </a:xfrm>
        <a:prstGeom prst="roundRect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Conversing (wellness chatbot)</a:t>
          </a:r>
          <a:endParaRPr lang="en-US" sz="1700" kern="1200"/>
        </a:p>
      </dsp:txBody>
      <dsp:txXfrm>
        <a:off x="32542" y="1496131"/>
        <a:ext cx="4663944" cy="601541"/>
      </dsp:txXfrm>
    </dsp:sp>
    <dsp:sp modelId="{3D98A56E-87D2-4954-8D9E-09F852047C7B}">
      <dsp:nvSpPr>
        <dsp:cNvPr id="0" name=""/>
        <dsp:cNvSpPr/>
      </dsp:nvSpPr>
      <dsp:spPr>
        <a:xfrm>
          <a:off x="0" y="2179175"/>
          <a:ext cx="4729028" cy="666625"/>
        </a:xfrm>
        <a:prstGeom prst="roundRect">
          <a:avLst/>
        </a:prstGeom>
        <a:solidFill>
          <a:schemeClr val="accent2">
            <a:hueOff val="-3280644"/>
            <a:satOff val="-6315"/>
            <a:lumOff val="4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Exploring (calendar)</a:t>
          </a:r>
          <a:endParaRPr lang="en-US" sz="1700" kern="1200"/>
        </a:p>
      </dsp:txBody>
      <dsp:txXfrm>
        <a:off x="32542" y="2211717"/>
        <a:ext cx="4663944" cy="601541"/>
      </dsp:txXfrm>
    </dsp:sp>
    <dsp:sp modelId="{58A6772E-E836-45EF-BA74-37C418C68FEE}">
      <dsp:nvSpPr>
        <dsp:cNvPr id="0" name=""/>
        <dsp:cNvSpPr/>
      </dsp:nvSpPr>
      <dsp:spPr>
        <a:xfrm>
          <a:off x="0" y="2894761"/>
          <a:ext cx="4729028" cy="66662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Metaphor: 🗓️ Digital Wellness Planner – like a smart journal + wellness coach</a:t>
          </a:r>
          <a:endParaRPr lang="en-US" sz="1700" kern="1200"/>
        </a:p>
      </dsp:txBody>
      <dsp:txXfrm>
        <a:off x="32542" y="2927303"/>
        <a:ext cx="4663944" cy="60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3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ed pins pinned on a calendar">
            <a:extLst>
              <a:ext uri="{FF2B5EF4-FFF2-40B4-BE49-F238E27FC236}">
                <a16:creationId xmlns:a16="http://schemas.microsoft.com/office/drawing/2014/main" id="{50BAD2AC-869E-D7C0-07A9-433503E4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5"/>
            <a:ext cx="6517482" cy="250921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Reminder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17482" cy="22343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Name: Tiisetso Matabane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Student no: 202240101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Module: NHCI63110 – Human-Computer Interaction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7E6-60B0-4A2C-BA5A-BD57EE58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EDCB-2382-6D29-8A2F-D57386B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 (Clear Priorities)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, Tasks , and Wellness ,icons are prominently placed at the top for quick access.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list is prioritized over other elements (larger font, centered).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(Interactive Elements)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Mood selector shows immediate visual feedback (e.g. highlights when selected).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checkboxes update with a checkmark when clicked.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 (Guided Actions)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"Submit" button for mood check-in is disabled until a mood is selected (grayed out).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delete option on the dashboard—users must navigate to a dedicated "Edit Tasks" screen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3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https://github.com/Tiisetso-githb/HCI-TIISETSO.git</a:t>
            </a: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643467"/>
            <a:ext cx="4965661" cy="5130046"/>
          </a:xfrm>
        </p:spPr>
        <p:txBody>
          <a:bodyPr anchor="ctr">
            <a:normAutofit/>
          </a:bodyPr>
          <a:lstStyle/>
          <a:p>
            <a:r>
              <a:rPr dirty="0"/>
              <a:t>✔ Task &amp; Reminder Management</a:t>
            </a:r>
          </a:p>
          <a:p>
            <a:r>
              <a:rPr lang="en-US" dirty="0"/>
              <a:t>✔ Calendar Integration</a:t>
            </a:r>
          </a:p>
          <a:p>
            <a:r>
              <a:rPr dirty="0"/>
              <a:t>✔ Smart Notifications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Django wireframe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9BC02-47E4-3D94-BB1F-006A18EF8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61165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A4385-E487-FD76-BC1F-3D8AF904D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13358" r="13815" b="1"/>
          <a:stretch/>
        </p:blipFill>
        <p:spPr>
          <a:xfrm>
            <a:off x="-148185" y="10"/>
            <a:ext cx="929218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188" y="-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D81-71E5-F34A-F2B0-362401CC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73B638-879C-7BEA-A89C-FF9C3114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273" y="2366963"/>
            <a:ext cx="6383454" cy="3424237"/>
          </a:xfrm>
        </p:spPr>
      </p:pic>
    </p:spTree>
    <p:extLst>
      <p:ext uri="{BB962C8B-B14F-4D97-AF65-F5344CB8AC3E}">
        <p14:creationId xmlns:p14="http://schemas.microsoft.com/office/powerpoint/2010/main" val="42940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3466"/>
            <a:ext cx="2564088" cy="4308475"/>
          </a:xfrm>
        </p:spPr>
        <p:txBody>
          <a:bodyPr anchor="t">
            <a:normAutofit/>
          </a:bodyPr>
          <a:lstStyle/>
          <a:p>
            <a:pPr algn="l"/>
            <a:r>
              <a:rPr lang="en-US" sz="3500"/>
              <a:t>Evaluation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643466"/>
            <a:ext cx="4967479" cy="4308476"/>
          </a:xfrm>
        </p:spPr>
        <p:txBody>
          <a:bodyPr>
            <a:normAutofit/>
          </a:bodyPr>
          <a:lstStyle/>
          <a:p>
            <a:r>
              <a:rPr lang="en-US" sz="1600"/>
              <a:t>Goals:</a:t>
            </a:r>
          </a:p>
          <a:p>
            <a:r>
              <a:rPr lang="en-US" sz="1600"/>
              <a:t>- Complete task in ≤30 seconds</a:t>
            </a:r>
          </a:p>
          <a:p>
            <a:r>
              <a:rPr lang="en-US" sz="1600"/>
              <a:t>- Improve user control by 20% in 1 week</a:t>
            </a:r>
          </a:p>
          <a:p>
            <a:r>
              <a:rPr lang="en-US" sz="1600"/>
              <a:t>Method: Think-Aloud with 5 students</a:t>
            </a:r>
          </a:p>
          <a:p>
            <a:r>
              <a:rPr lang="en-US" sz="1600"/>
              <a:t>Questions:</a:t>
            </a:r>
          </a:p>
          <a:p>
            <a:r>
              <a:rPr lang="en-US" sz="1600"/>
              <a:t>- Was the interface intuitive?</a:t>
            </a:r>
          </a:p>
          <a:p>
            <a:r>
              <a:rPr lang="en-US" sz="1600"/>
              <a:t>- Were reminders helpful or annoying?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9144000" cy="14273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1A108147-F928-731D-2173-C8AD7619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20" r="42322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t>Learnings:</a:t>
            </a:r>
            <a:endParaRPr lang="en-US"/>
          </a:p>
          <a:p>
            <a:pPr>
              <a:lnSpc>
                <a:spcPct val="110000"/>
              </a:lnSpc>
            </a:pPr>
            <a:r>
              <a:t>- Importance of listening to users</a:t>
            </a:r>
            <a:endParaRPr lang="en-US"/>
          </a:p>
          <a:p>
            <a:pPr>
              <a:lnSpc>
                <a:spcPct val="110000"/>
              </a:lnSpc>
            </a:pPr>
            <a:r>
              <a:t>- Concept modeling clarified app structure</a:t>
            </a:r>
            <a:endParaRPr lang="en-US"/>
          </a:p>
          <a:p>
            <a:pPr>
              <a:lnSpc>
                <a:spcPct val="110000"/>
              </a:lnSpc>
            </a:pPr>
            <a:r>
              <a:t>- Wireframes helped reveal real limitations</a:t>
            </a:r>
            <a:endParaRPr lang="en-US"/>
          </a:p>
          <a:p>
            <a:pPr>
              <a:lnSpc>
                <a:spcPct val="110000"/>
              </a:lnSpc>
            </a:pPr>
            <a:r>
              <a:t>Next time: Do more low-fi sketches before coding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26BD003E-0382-1CED-F976-93BC6D20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74" r="38545" b="-1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rPr lang="en-US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Conclusion:</a:t>
            </a:r>
          </a:p>
          <a:p>
            <a:pPr>
              <a:lnSpc>
                <a:spcPct val="110000"/>
              </a:lnSpc>
            </a:pPr>
            <a:r>
              <a:rPr lang="en-US" sz="1700"/>
              <a:t>A tool that supports both academic planning and student wellness—designed with real student needs in mind.</a:t>
            </a:r>
          </a:p>
          <a:p>
            <a:pPr>
              <a:lnSpc>
                <a:spcPct val="110000"/>
              </a:lnSpc>
            </a:pPr>
            <a:r>
              <a:rPr lang="en-US" sz="1700"/>
              <a:t>Next Steps:</a:t>
            </a:r>
          </a:p>
          <a:p>
            <a:pPr>
              <a:lnSpc>
                <a:spcPct val="110000"/>
              </a:lnSpc>
            </a:pPr>
            <a:r>
              <a:rPr lang="en-US" sz="1700"/>
              <a:t>- User testing</a:t>
            </a:r>
          </a:p>
          <a:p>
            <a:pPr>
              <a:lnSpc>
                <a:spcPct val="110000"/>
              </a:lnSpc>
            </a:pPr>
            <a:r>
              <a:rPr lang="en-US" sz="1700"/>
              <a:t>- Iterative refinement</a:t>
            </a:r>
          </a:p>
          <a:p>
            <a:pPr>
              <a:lnSpc>
                <a:spcPct val="110000"/>
              </a:lnSpc>
            </a:pPr>
            <a:r>
              <a:rPr lang="en-US" sz="1700"/>
              <a:t>- Build working prototype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A8517-C615-9FCD-5529-F1F569CE63BE}"/>
              </a:ext>
            </a:extLst>
          </p:cNvPr>
          <p:cNvSpPr txBox="1"/>
          <p:nvPr/>
        </p:nvSpPr>
        <p:spPr>
          <a:xfrm>
            <a:off x="1961535" y="1541206"/>
            <a:ext cx="5619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Research, Personas, Scenarios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Conceptual Model &amp; Interaction Thinking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Interface Sketches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Django Wireframe (structure &amp; layout)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 Plan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5599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Research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ABDD1-8AF0-90CB-A206-E33C8B3A1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911952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500" dirty="0"/>
              <a:t>Personas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9518D-9E2E-63D6-716F-928C5D4D5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683067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dirty="0"/>
              <a:t>Pers</a:t>
            </a:r>
            <a:r>
              <a:rPr lang="en-US" dirty="0"/>
              <a:t>onas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354AE-B8DE-BB11-9C94-1E553E46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265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3500" dirty="0"/>
              <a:t> Scenarios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A030AFD-3FC2-4C5D-0A6F-0F514C7E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7322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0831"/>
            <a:ext cx="4923153" cy="1573863"/>
          </a:xfrm>
        </p:spPr>
        <p:txBody>
          <a:bodyPr>
            <a:normAutofit/>
          </a:bodyPr>
          <a:lstStyle/>
          <a:p>
            <a:r>
              <a:rPr lang="en-US" dirty="0"/>
              <a:t>Conceptual Model Diagram</a:t>
            </a:r>
          </a:p>
        </p:txBody>
      </p:sp>
      <p:pic>
        <p:nvPicPr>
          <p:cNvPr id="25" name="Content Placeholder 24" descr="A diagram of a program">
            <a:extLst>
              <a:ext uri="{FF2B5EF4-FFF2-40B4-BE49-F238E27FC236}">
                <a16:creationId xmlns:a16="http://schemas.microsoft.com/office/drawing/2014/main" id="{5B8BC2A6-3E93-A389-29F3-A1E78BD9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50" y="2214694"/>
            <a:ext cx="5543550" cy="40024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2313-5B21-594E-0B76-B1B1D93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login form with a sign in&#10;&#10;AI-generated content may be incorrect.">
            <a:extLst>
              <a:ext uri="{FF2B5EF4-FFF2-40B4-BE49-F238E27FC236}">
                <a16:creationId xmlns:a16="http://schemas.microsoft.com/office/drawing/2014/main" id="{669C8D1C-549B-6516-889D-44B127E1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597433"/>
            <a:ext cx="3849243" cy="34450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4D3D-AF8D-36D7-87EC-2F0B1CEC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drawing of a box&#10;&#10;AI-generated content may be incorrect.">
            <a:extLst>
              <a:ext uri="{FF2B5EF4-FFF2-40B4-BE49-F238E27FC236}">
                <a16:creationId xmlns:a16="http://schemas.microsoft.com/office/drawing/2014/main" id="{21DAFD37-3B14-8104-B2AD-F4B92437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838010"/>
            <a:ext cx="3849243" cy="2963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5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116</TotalTime>
  <Words>459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Tw Cen MT</vt:lpstr>
      <vt:lpstr>Droplet</vt:lpstr>
      <vt:lpstr>Student Reminder App</vt:lpstr>
      <vt:lpstr>PowerPoint Presentation</vt:lpstr>
      <vt:lpstr>User Research</vt:lpstr>
      <vt:lpstr>Personas</vt:lpstr>
      <vt:lpstr>Personas</vt:lpstr>
      <vt:lpstr> Scenarios</vt:lpstr>
      <vt:lpstr>Conceptual Model Diagram</vt:lpstr>
      <vt:lpstr>Interface Sketches</vt:lpstr>
      <vt:lpstr>Interface sketches</vt:lpstr>
      <vt:lpstr>Annotations</vt:lpstr>
      <vt:lpstr>Core Features</vt:lpstr>
      <vt:lpstr>Django wireframe</vt:lpstr>
      <vt:lpstr>PowerPoint Presentation</vt:lpstr>
      <vt:lpstr>Screenshot</vt:lpstr>
      <vt:lpstr>Evaluation Plan</vt:lpstr>
      <vt:lpstr>Reflection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Motia Matabs</dc:creator>
  <cp:keywords/>
  <dc:description>generated using python-pptx</dc:description>
  <cp:lastModifiedBy>Tiisetso Matabane</cp:lastModifiedBy>
  <cp:revision>6</cp:revision>
  <dcterms:created xsi:type="dcterms:W3CDTF">2013-01-27T09:14:16Z</dcterms:created>
  <dcterms:modified xsi:type="dcterms:W3CDTF">2025-04-09T11:47:05Z</dcterms:modified>
  <cp:category/>
</cp:coreProperties>
</file>