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67" r:id="rId3"/>
    <p:sldId id="257" r:id="rId4"/>
    <p:sldId id="259" r:id="rId5"/>
    <p:sldId id="260" r:id="rId6"/>
    <p:sldId id="263" r:id="rId7"/>
    <p:sldId id="270" r:id="rId8"/>
    <p:sldId id="271" r:id="rId9"/>
    <p:sldId id="272" r:id="rId10"/>
    <p:sldId id="261" r:id="rId11"/>
    <p:sldId id="262" r:id="rId12"/>
    <p:sldId id="268" r:id="rId13"/>
    <p:sldId id="269" r:id="rId14"/>
    <p:sldId id="264" r:id="rId15"/>
    <p:sldId id="26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DFEF3-DA20-4617-8EAB-74A0701069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6BB73D-1494-4F5B-B9A0-C9AA391FA657}">
      <dgm:prSet/>
      <dgm:spPr/>
      <dgm:t>
        <a:bodyPr/>
        <a:lstStyle/>
        <a:p>
          <a:r>
            <a:rPr lang="en-US" baseline="0" dirty="0"/>
            <a:t>Students struggle to manage academic tasks while maintaining well-being.</a:t>
          </a:r>
          <a:endParaRPr lang="en-US" dirty="0"/>
        </a:p>
      </dgm:t>
    </dgm:pt>
    <dgm:pt modelId="{E220DF7D-603E-4A0D-9857-765A2F24369C}" type="parTrans" cxnId="{D3E2D999-E253-4CAD-8FC6-13535F0890F8}">
      <dgm:prSet/>
      <dgm:spPr/>
      <dgm:t>
        <a:bodyPr/>
        <a:lstStyle/>
        <a:p>
          <a:endParaRPr lang="en-US"/>
        </a:p>
      </dgm:t>
    </dgm:pt>
    <dgm:pt modelId="{D86B4AF9-F54C-4097-BF4F-8638652470F8}" type="sibTrans" cxnId="{D3E2D999-E253-4CAD-8FC6-13535F0890F8}">
      <dgm:prSet/>
      <dgm:spPr/>
      <dgm:t>
        <a:bodyPr/>
        <a:lstStyle/>
        <a:p>
          <a:endParaRPr lang="en-US"/>
        </a:p>
      </dgm:t>
    </dgm:pt>
    <dgm:pt modelId="{2E1CB240-183D-4CF5-B88C-3E25FC359CC9}">
      <dgm:prSet/>
      <dgm:spPr/>
      <dgm:t>
        <a:bodyPr/>
        <a:lstStyle/>
        <a:p>
          <a:r>
            <a:rPr lang="en-US" baseline="0" dirty="0"/>
            <a:t>Main Points:</a:t>
          </a:r>
          <a:endParaRPr lang="en-US" dirty="0"/>
        </a:p>
      </dgm:t>
    </dgm:pt>
    <dgm:pt modelId="{B0E12189-7708-416A-B305-F500BDE15E1B}" type="parTrans" cxnId="{99EBE621-111A-44CB-B300-3CD12A9C8972}">
      <dgm:prSet/>
      <dgm:spPr/>
      <dgm:t>
        <a:bodyPr/>
        <a:lstStyle/>
        <a:p>
          <a:endParaRPr lang="en-US"/>
        </a:p>
      </dgm:t>
    </dgm:pt>
    <dgm:pt modelId="{7C2FAE8A-3492-4743-BFFC-D5B144107DA9}" type="sibTrans" cxnId="{99EBE621-111A-44CB-B300-3CD12A9C8972}">
      <dgm:prSet/>
      <dgm:spPr/>
      <dgm:t>
        <a:bodyPr/>
        <a:lstStyle/>
        <a:p>
          <a:endParaRPr lang="en-US"/>
        </a:p>
      </dgm:t>
    </dgm:pt>
    <dgm:pt modelId="{FAA53F6D-D71A-40C4-8873-6441FB5C571C}">
      <dgm:prSet/>
      <dgm:spPr/>
      <dgm:t>
        <a:bodyPr/>
        <a:lstStyle/>
        <a:p>
          <a:r>
            <a:rPr lang="en-US" baseline="0"/>
            <a:t>- Missed deadlines</a:t>
          </a:r>
          <a:endParaRPr lang="en-US"/>
        </a:p>
      </dgm:t>
    </dgm:pt>
    <dgm:pt modelId="{8F396CA9-94A8-45FA-B98B-8B693C1FE924}" type="parTrans" cxnId="{18BFCD75-64A1-401B-A342-1A93D0703F80}">
      <dgm:prSet/>
      <dgm:spPr/>
      <dgm:t>
        <a:bodyPr/>
        <a:lstStyle/>
        <a:p>
          <a:endParaRPr lang="en-US"/>
        </a:p>
      </dgm:t>
    </dgm:pt>
    <dgm:pt modelId="{B455AEE0-5855-4990-AA89-A7055C01B5E2}" type="sibTrans" cxnId="{18BFCD75-64A1-401B-A342-1A93D0703F80}">
      <dgm:prSet/>
      <dgm:spPr/>
      <dgm:t>
        <a:bodyPr/>
        <a:lstStyle/>
        <a:p>
          <a:endParaRPr lang="en-US"/>
        </a:p>
      </dgm:t>
    </dgm:pt>
    <dgm:pt modelId="{4150D200-02AE-44F6-8279-56165757C7BD}">
      <dgm:prSet/>
      <dgm:spPr/>
      <dgm:t>
        <a:bodyPr/>
        <a:lstStyle/>
        <a:p>
          <a:r>
            <a:rPr lang="en-US" baseline="0"/>
            <a:t>- Burnout from poor work-life balance</a:t>
          </a:r>
          <a:endParaRPr lang="en-US"/>
        </a:p>
      </dgm:t>
    </dgm:pt>
    <dgm:pt modelId="{DA08C220-BEA1-4AD6-B80D-3D65F37A8F27}" type="parTrans" cxnId="{70F6A76B-4CBE-4FD1-B8DE-3753F1DE8AF0}">
      <dgm:prSet/>
      <dgm:spPr/>
      <dgm:t>
        <a:bodyPr/>
        <a:lstStyle/>
        <a:p>
          <a:endParaRPr lang="en-US"/>
        </a:p>
      </dgm:t>
    </dgm:pt>
    <dgm:pt modelId="{28ED07C8-2F3D-4E3E-AFF5-2334EAF1E320}" type="sibTrans" cxnId="{70F6A76B-4CBE-4FD1-B8DE-3753F1DE8AF0}">
      <dgm:prSet/>
      <dgm:spPr/>
      <dgm:t>
        <a:bodyPr/>
        <a:lstStyle/>
        <a:p>
          <a:endParaRPr lang="en-US"/>
        </a:p>
      </dgm:t>
    </dgm:pt>
    <dgm:pt modelId="{26FAF437-1B6F-4D78-92AB-BAB609C3C5E0}">
      <dgm:prSet/>
      <dgm:spPr/>
      <dgm:t>
        <a:bodyPr/>
        <a:lstStyle/>
        <a:p>
          <a:r>
            <a:rPr lang="en-US" baseline="0"/>
            <a:t>- Disconnected scheduling tools</a:t>
          </a:r>
          <a:endParaRPr lang="en-US"/>
        </a:p>
      </dgm:t>
    </dgm:pt>
    <dgm:pt modelId="{8F9DBEDD-F97C-4E8B-A802-936AE90B393A}" type="parTrans" cxnId="{ED46249B-C5BE-430C-BBDA-DDAC838D37E9}">
      <dgm:prSet/>
      <dgm:spPr/>
      <dgm:t>
        <a:bodyPr/>
        <a:lstStyle/>
        <a:p>
          <a:endParaRPr lang="en-US"/>
        </a:p>
      </dgm:t>
    </dgm:pt>
    <dgm:pt modelId="{1E8AE1C8-39F2-4B2E-B92D-7DF7A078F03F}" type="sibTrans" cxnId="{ED46249B-C5BE-430C-BBDA-DDAC838D37E9}">
      <dgm:prSet/>
      <dgm:spPr/>
      <dgm:t>
        <a:bodyPr/>
        <a:lstStyle/>
        <a:p>
          <a:endParaRPr lang="en-US"/>
        </a:p>
      </dgm:t>
    </dgm:pt>
    <dgm:pt modelId="{543F7379-0AFD-4732-85B7-EB24E8A4566B}" type="pres">
      <dgm:prSet presAssocID="{633DFEF3-DA20-4617-8EAB-74A070106909}" presName="root" presStyleCnt="0">
        <dgm:presLayoutVars>
          <dgm:dir/>
          <dgm:resizeHandles val="exact"/>
        </dgm:presLayoutVars>
      </dgm:prSet>
      <dgm:spPr/>
    </dgm:pt>
    <dgm:pt modelId="{57FF3C02-6B91-4B3F-A0D4-B3937E8672C5}" type="pres">
      <dgm:prSet presAssocID="{7D6BB73D-1494-4F5B-B9A0-C9AA391FA657}" presName="compNode" presStyleCnt="0"/>
      <dgm:spPr/>
    </dgm:pt>
    <dgm:pt modelId="{2FDF30BC-EF5A-407C-B8E6-0B5DE4F24530}" type="pres">
      <dgm:prSet presAssocID="{7D6BB73D-1494-4F5B-B9A0-C9AA391FA657}" presName="bgRect" presStyleLbl="bgShp" presStyleIdx="0" presStyleCnt="5"/>
      <dgm:spPr/>
    </dgm:pt>
    <dgm:pt modelId="{E8AED26C-DC85-4206-A094-B47387D5BECF}" type="pres">
      <dgm:prSet presAssocID="{7D6BB73D-1494-4F5B-B9A0-C9AA391FA6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4467141-39CD-44D0-80D7-FD5CFCB6445F}" type="pres">
      <dgm:prSet presAssocID="{7D6BB73D-1494-4F5B-B9A0-C9AA391FA657}" presName="spaceRect" presStyleCnt="0"/>
      <dgm:spPr/>
    </dgm:pt>
    <dgm:pt modelId="{DAABF374-FC68-4234-B248-A424CE84CDCA}" type="pres">
      <dgm:prSet presAssocID="{7D6BB73D-1494-4F5B-B9A0-C9AA391FA657}" presName="parTx" presStyleLbl="revTx" presStyleIdx="0" presStyleCnt="5">
        <dgm:presLayoutVars>
          <dgm:chMax val="0"/>
          <dgm:chPref val="0"/>
        </dgm:presLayoutVars>
      </dgm:prSet>
      <dgm:spPr/>
    </dgm:pt>
    <dgm:pt modelId="{52721166-116A-475C-9998-3E6A6EB79ACF}" type="pres">
      <dgm:prSet presAssocID="{D86B4AF9-F54C-4097-BF4F-8638652470F8}" presName="sibTrans" presStyleCnt="0"/>
      <dgm:spPr/>
    </dgm:pt>
    <dgm:pt modelId="{7C5B654F-B80F-4156-BCDC-E2B75D6F8DB1}" type="pres">
      <dgm:prSet presAssocID="{2E1CB240-183D-4CF5-B88C-3E25FC359CC9}" presName="compNode" presStyleCnt="0"/>
      <dgm:spPr/>
    </dgm:pt>
    <dgm:pt modelId="{23D4991A-27E8-4361-9728-B308313CA886}" type="pres">
      <dgm:prSet presAssocID="{2E1CB240-183D-4CF5-B88C-3E25FC359CC9}" presName="bgRect" presStyleLbl="bgShp" presStyleIdx="1" presStyleCnt="5"/>
      <dgm:spPr/>
    </dgm:pt>
    <dgm:pt modelId="{0B2A7665-C196-4E84-887C-D62C30EEA03A}" type="pres">
      <dgm:prSet presAssocID="{2E1CB240-183D-4CF5-B88C-3E25FC359C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74CA43F-4DCB-4D42-8B8C-D218A8971AF9}" type="pres">
      <dgm:prSet presAssocID="{2E1CB240-183D-4CF5-B88C-3E25FC359CC9}" presName="spaceRect" presStyleCnt="0"/>
      <dgm:spPr/>
    </dgm:pt>
    <dgm:pt modelId="{EC5C0787-3A8D-4902-90F6-FEE6AD51B7CC}" type="pres">
      <dgm:prSet presAssocID="{2E1CB240-183D-4CF5-B88C-3E25FC359CC9}" presName="parTx" presStyleLbl="revTx" presStyleIdx="1" presStyleCnt="5">
        <dgm:presLayoutVars>
          <dgm:chMax val="0"/>
          <dgm:chPref val="0"/>
        </dgm:presLayoutVars>
      </dgm:prSet>
      <dgm:spPr/>
    </dgm:pt>
    <dgm:pt modelId="{89751F69-F6E5-4633-8014-FBC678F66664}" type="pres">
      <dgm:prSet presAssocID="{7C2FAE8A-3492-4743-BFFC-D5B144107DA9}" presName="sibTrans" presStyleCnt="0"/>
      <dgm:spPr/>
    </dgm:pt>
    <dgm:pt modelId="{FF82EF95-D4C1-4F3D-9DEE-171237EA48E0}" type="pres">
      <dgm:prSet presAssocID="{FAA53F6D-D71A-40C4-8873-6441FB5C571C}" presName="compNode" presStyleCnt="0"/>
      <dgm:spPr/>
    </dgm:pt>
    <dgm:pt modelId="{8C528A6D-DB5F-4709-BE4A-4E0216D2A393}" type="pres">
      <dgm:prSet presAssocID="{FAA53F6D-D71A-40C4-8873-6441FB5C571C}" presName="bgRect" presStyleLbl="bgShp" presStyleIdx="2" presStyleCnt="5"/>
      <dgm:spPr/>
    </dgm:pt>
    <dgm:pt modelId="{73918DB0-AD8C-4539-895C-90FBB8604936}" type="pres">
      <dgm:prSet presAssocID="{FAA53F6D-D71A-40C4-8873-6441FB5C57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E54C87-5E6E-443F-8639-524DC617F385}" type="pres">
      <dgm:prSet presAssocID="{FAA53F6D-D71A-40C4-8873-6441FB5C571C}" presName="spaceRect" presStyleCnt="0"/>
      <dgm:spPr/>
    </dgm:pt>
    <dgm:pt modelId="{1DF20C24-90DA-40EF-B3E0-B10F2C782B31}" type="pres">
      <dgm:prSet presAssocID="{FAA53F6D-D71A-40C4-8873-6441FB5C571C}" presName="parTx" presStyleLbl="revTx" presStyleIdx="2" presStyleCnt="5">
        <dgm:presLayoutVars>
          <dgm:chMax val="0"/>
          <dgm:chPref val="0"/>
        </dgm:presLayoutVars>
      </dgm:prSet>
      <dgm:spPr/>
    </dgm:pt>
    <dgm:pt modelId="{6E6234BE-15EE-45AF-BEAE-9F6F649A5AF9}" type="pres">
      <dgm:prSet presAssocID="{B455AEE0-5855-4990-AA89-A7055C01B5E2}" presName="sibTrans" presStyleCnt="0"/>
      <dgm:spPr/>
    </dgm:pt>
    <dgm:pt modelId="{3577CB85-8AF5-4190-A7F4-7730BD8433A9}" type="pres">
      <dgm:prSet presAssocID="{4150D200-02AE-44F6-8279-56165757C7BD}" presName="compNode" presStyleCnt="0"/>
      <dgm:spPr/>
    </dgm:pt>
    <dgm:pt modelId="{E008A218-2DBE-4303-95C8-85E35914E301}" type="pres">
      <dgm:prSet presAssocID="{4150D200-02AE-44F6-8279-56165757C7BD}" presName="bgRect" presStyleLbl="bgShp" presStyleIdx="3" presStyleCnt="5"/>
      <dgm:spPr/>
    </dgm:pt>
    <dgm:pt modelId="{B4C30CA5-3459-494F-B3B7-10603B654CEE}" type="pres">
      <dgm:prSet presAssocID="{4150D200-02AE-44F6-8279-56165757C7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C6A262C-D655-4E61-A0F1-AE6D945DA31B}" type="pres">
      <dgm:prSet presAssocID="{4150D200-02AE-44F6-8279-56165757C7BD}" presName="spaceRect" presStyleCnt="0"/>
      <dgm:spPr/>
    </dgm:pt>
    <dgm:pt modelId="{C612525A-D75C-4405-87B9-EDDDE98CFCD2}" type="pres">
      <dgm:prSet presAssocID="{4150D200-02AE-44F6-8279-56165757C7BD}" presName="parTx" presStyleLbl="revTx" presStyleIdx="3" presStyleCnt="5">
        <dgm:presLayoutVars>
          <dgm:chMax val="0"/>
          <dgm:chPref val="0"/>
        </dgm:presLayoutVars>
      </dgm:prSet>
      <dgm:spPr/>
    </dgm:pt>
    <dgm:pt modelId="{E197EA4D-0C03-4B1F-89F6-BCB6AC3AAA91}" type="pres">
      <dgm:prSet presAssocID="{28ED07C8-2F3D-4E3E-AFF5-2334EAF1E320}" presName="sibTrans" presStyleCnt="0"/>
      <dgm:spPr/>
    </dgm:pt>
    <dgm:pt modelId="{7C77E514-A8EF-4922-98DD-1BE163FE10EC}" type="pres">
      <dgm:prSet presAssocID="{26FAF437-1B6F-4D78-92AB-BAB609C3C5E0}" presName="compNode" presStyleCnt="0"/>
      <dgm:spPr/>
    </dgm:pt>
    <dgm:pt modelId="{20090140-E8FF-44B6-AACF-878DFD7CCE16}" type="pres">
      <dgm:prSet presAssocID="{26FAF437-1B6F-4D78-92AB-BAB609C3C5E0}" presName="bgRect" presStyleLbl="bgShp" presStyleIdx="4" presStyleCnt="5"/>
      <dgm:spPr/>
    </dgm:pt>
    <dgm:pt modelId="{37E63E44-3C6E-4A1A-9C1D-C472AC07C592}" type="pres">
      <dgm:prSet presAssocID="{26FAF437-1B6F-4D78-92AB-BAB609C3C5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BB1235A-6F3D-4E95-A0AA-FC6AA79E6A71}" type="pres">
      <dgm:prSet presAssocID="{26FAF437-1B6F-4D78-92AB-BAB609C3C5E0}" presName="spaceRect" presStyleCnt="0"/>
      <dgm:spPr/>
    </dgm:pt>
    <dgm:pt modelId="{0F21FDFF-88BD-4AF3-90A5-1E695FC4D4CA}" type="pres">
      <dgm:prSet presAssocID="{26FAF437-1B6F-4D78-92AB-BAB609C3C5E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D6B0F1A-68E9-4D30-BCB0-961953773109}" type="presOf" srcId="{7D6BB73D-1494-4F5B-B9A0-C9AA391FA657}" destId="{DAABF374-FC68-4234-B248-A424CE84CDCA}" srcOrd="0" destOrd="0" presId="urn:microsoft.com/office/officeart/2018/2/layout/IconVerticalSolidList"/>
    <dgm:cxn modelId="{99EBE621-111A-44CB-B300-3CD12A9C8972}" srcId="{633DFEF3-DA20-4617-8EAB-74A070106909}" destId="{2E1CB240-183D-4CF5-B88C-3E25FC359CC9}" srcOrd="1" destOrd="0" parTransId="{B0E12189-7708-416A-B305-F500BDE15E1B}" sibTransId="{7C2FAE8A-3492-4743-BFFC-D5B144107DA9}"/>
    <dgm:cxn modelId="{4F97A525-2230-4ABD-A8C2-1387A66D2AFD}" type="presOf" srcId="{4150D200-02AE-44F6-8279-56165757C7BD}" destId="{C612525A-D75C-4405-87B9-EDDDE98CFCD2}" srcOrd="0" destOrd="0" presId="urn:microsoft.com/office/officeart/2018/2/layout/IconVerticalSolidList"/>
    <dgm:cxn modelId="{70F6A76B-4CBE-4FD1-B8DE-3753F1DE8AF0}" srcId="{633DFEF3-DA20-4617-8EAB-74A070106909}" destId="{4150D200-02AE-44F6-8279-56165757C7BD}" srcOrd="3" destOrd="0" parTransId="{DA08C220-BEA1-4AD6-B80D-3D65F37A8F27}" sibTransId="{28ED07C8-2F3D-4E3E-AFF5-2334EAF1E320}"/>
    <dgm:cxn modelId="{18BFCD75-64A1-401B-A342-1A93D0703F80}" srcId="{633DFEF3-DA20-4617-8EAB-74A070106909}" destId="{FAA53F6D-D71A-40C4-8873-6441FB5C571C}" srcOrd="2" destOrd="0" parTransId="{8F396CA9-94A8-45FA-B98B-8B693C1FE924}" sibTransId="{B455AEE0-5855-4990-AA89-A7055C01B5E2}"/>
    <dgm:cxn modelId="{970C6B82-5AB9-4B29-AC84-0E888B7C45A6}" type="presOf" srcId="{633DFEF3-DA20-4617-8EAB-74A070106909}" destId="{543F7379-0AFD-4732-85B7-EB24E8A4566B}" srcOrd="0" destOrd="0" presId="urn:microsoft.com/office/officeart/2018/2/layout/IconVerticalSolidList"/>
    <dgm:cxn modelId="{D3E2D999-E253-4CAD-8FC6-13535F0890F8}" srcId="{633DFEF3-DA20-4617-8EAB-74A070106909}" destId="{7D6BB73D-1494-4F5B-B9A0-C9AA391FA657}" srcOrd="0" destOrd="0" parTransId="{E220DF7D-603E-4A0D-9857-765A2F24369C}" sibTransId="{D86B4AF9-F54C-4097-BF4F-8638652470F8}"/>
    <dgm:cxn modelId="{ED46249B-C5BE-430C-BBDA-DDAC838D37E9}" srcId="{633DFEF3-DA20-4617-8EAB-74A070106909}" destId="{26FAF437-1B6F-4D78-92AB-BAB609C3C5E0}" srcOrd="4" destOrd="0" parTransId="{8F9DBEDD-F97C-4E8B-A802-936AE90B393A}" sibTransId="{1E8AE1C8-39F2-4B2E-B92D-7DF7A078F03F}"/>
    <dgm:cxn modelId="{8EE89C9F-F774-40FB-9EE8-58A0C39C4E4E}" type="presOf" srcId="{FAA53F6D-D71A-40C4-8873-6441FB5C571C}" destId="{1DF20C24-90DA-40EF-B3E0-B10F2C782B31}" srcOrd="0" destOrd="0" presId="urn:microsoft.com/office/officeart/2018/2/layout/IconVerticalSolidList"/>
    <dgm:cxn modelId="{6DA6FBA8-CD18-4229-94BE-3269FE235B7E}" type="presOf" srcId="{2E1CB240-183D-4CF5-B88C-3E25FC359CC9}" destId="{EC5C0787-3A8D-4902-90F6-FEE6AD51B7CC}" srcOrd="0" destOrd="0" presId="urn:microsoft.com/office/officeart/2018/2/layout/IconVerticalSolidList"/>
    <dgm:cxn modelId="{27BF72DF-D47E-46A3-BED0-FB370EBF359C}" type="presOf" srcId="{26FAF437-1B6F-4D78-92AB-BAB609C3C5E0}" destId="{0F21FDFF-88BD-4AF3-90A5-1E695FC4D4CA}" srcOrd="0" destOrd="0" presId="urn:microsoft.com/office/officeart/2018/2/layout/IconVerticalSolidList"/>
    <dgm:cxn modelId="{6C1A3BED-C259-4C8C-A2E0-6AD084E69DD1}" type="presParOf" srcId="{543F7379-0AFD-4732-85B7-EB24E8A4566B}" destId="{57FF3C02-6B91-4B3F-A0D4-B3937E8672C5}" srcOrd="0" destOrd="0" presId="urn:microsoft.com/office/officeart/2018/2/layout/IconVerticalSolidList"/>
    <dgm:cxn modelId="{06D39234-D3F3-43A9-AD2C-3AC4885ACD62}" type="presParOf" srcId="{57FF3C02-6B91-4B3F-A0D4-B3937E8672C5}" destId="{2FDF30BC-EF5A-407C-B8E6-0B5DE4F24530}" srcOrd="0" destOrd="0" presId="urn:microsoft.com/office/officeart/2018/2/layout/IconVerticalSolidList"/>
    <dgm:cxn modelId="{AC1FA01F-502C-42F6-944F-A2875859B941}" type="presParOf" srcId="{57FF3C02-6B91-4B3F-A0D4-B3937E8672C5}" destId="{E8AED26C-DC85-4206-A094-B47387D5BECF}" srcOrd="1" destOrd="0" presId="urn:microsoft.com/office/officeart/2018/2/layout/IconVerticalSolidList"/>
    <dgm:cxn modelId="{F7F5D2FB-2CDA-4C83-90B7-A288B670F66B}" type="presParOf" srcId="{57FF3C02-6B91-4B3F-A0D4-B3937E8672C5}" destId="{F4467141-39CD-44D0-80D7-FD5CFCB6445F}" srcOrd="2" destOrd="0" presId="urn:microsoft.com/office/officeart/2018/2/layout/IconVerticalSolidList"/>
    <dgm:cxn modelId="{30DC3E19-8370-4F05-8C4C-63E6650BE37B}" type="presParOf" srcId="{57FF3C02-6B91-4B3F-A0D4-B3937E8672C5}" destId="{DAABF374-FC68-4234-B248-A424CE84CDCA}" srcOrd="3" destOrd="0" presId="urn:microsoft.com/office/officeart/2018/2/layout/IconVerticalSolidList"/>
    <dgm:cxn modelId="{B83FB765-FEDB-42A2-B498-04A9299B8216}" type="presParOf" srcId="{543F7379-0AFD-4732-85B7-EB24E8A4566B}" destId="{52721166-116A-475C-9998-3E6A6EB79ACF}" srcOrd="1" destOrd="0" presId="urn:microsoft.com/office/officeart/2018/2/layout/IconVerticalSolidList"/>
    <dgm:cxn modelId="{40C1C9D2-779D-4C33-878B-9E88D3E6DB15}" type="presParOf" srcId="{543F7379-0AFD-4732-85B7-EB24E8A4566B}" destId="{7C5B654F-B80F-4156-BCDC-E2B75D6F8DB1}" srcOrd="2" destOrd="0" presId="urn:microsoft.com/office/officeart/2018/2/layout/IconVerticalSolidList"/>
    <dgm:cxn modelId="{04A4B532-F19A-4CB5-A7A3-FE37CCD3ED3C}" type="presParOf" srcId="{7C5B654F-B80F-4156-BCDC-E2B75D6F8DB1}" destId="{23D4991A-27E8-4361-9728-B308313CA886}" srcOrd="0" destOrd="0" presId="urn:microsoft.com/office/officeart/2018/2/layout/IconVerticalSolidList"/>
    <dgm:cxn modelId="{35620260-0AD3-4D83-A91D-0F77FF3A1314}" type="presParOf" srcId="{7C5B654F-B80F-4156-BCDC-E2B75D6F8DB1}" destId="{0B2A7665-C196-4E84-887C-D62C30EEA03A}" srcOrd="1" destOrd="0" presId="urn:microsoft.com/office/officeart/2018/2/layout/IconVerticalSolidList"/>
    <dgm:cxn modelId="{0FFD918C-EA32-4D24-AAB5-132222EE95BC}" type="presParOf" srcId="{7C5B654F-B80F-4156-BCDC-E2B75D6F8DB1}" destId="{F74CA43F-4DCB-4D42-8B8C-D218A8971AF9}" srcOrd="2" destOrd="0" presId="urn:microsoft.com/office/officeart/2018/2/layout/IconVerticalSolidList"/>
    <dgm:cxn modelId="{A115E4CC-7CF4-4673-AE0F-71A17A3EF5DB}" type="presParOf" srcId="{7C5B654F-B80F-4156-BCDC-E2B75D6F8DB1}" destId="{EC5C0787-3A8D-4902-90F6-FEE6AD51B7CC}" srcOrd="3" destOrd="0" presId="urn:microsoft.com/office/officeart/2018/2/layout/IconVerticalSolidList"/>
    <dgm:cxn modelId="{85644272-9FDE-4279-B768-421012264EE0}" type="presParOf" srcId="{543F7379-0AFD-4732-85B7-EB24E8A4566B}" destId="{89751F69-F6E5-4633-8014-FBC678F66664}" srcOrd="3" destOrd="0" presId="urn:microsoft.com/office/officeart/2018/2/layout/IconVerticalSolidList"/>
    <dgm:cxn modelId="{3FB60429-D7D0-419D-BE5A-2B22F3430761}" type="presParOf" srcId="{543F7379-0AFD-4732-85B7-EB24E8A4566B}" destId="{FF82EF95-D4C1-4F3D-9DEE-171237EA48E0}" srcOrd="4" destOrd="0" presId="urn:microsoft.com/office/officeart/2018/2/layout/IconVerticalSolidList"/>
    <dgm:cxn modelId="{70B9C7E8-3D74-4C87-95B8-EB872065A161}" type="presParOf" srcId="{FF82EF95-D4C1-4F3D-9DEE-171237EA48E0}" destId="{8C528A6D-DB5F-4709-BE4A-4E0216D2A393}" srcOrd="0" destOrd="0" presId="urn:microsoft.com/office/officeart/2018/2/layout/IconVerticalSolidList"/>
    <dgm:cxn modelId="{6693BE3C-BDE6-4E16-B7CB-05AFFF2B280C}" type="presParOf" srcId="{FF82EF95-D4C1-4F3D-9DEE-171237EA48E0}" destId="{73918DB0-AD8C-4539-895C-90FBB8604936}" srcOrd="1" destOrd="0" presId="urn:microsoft.com/office/officeart/2018/2/layout/IconVerticalSolidList"/>
    <dgm:cxn modelId="{89C54382-31B4-4478-8628-52D8A881D575}" type="presParOf" srcId="{FF82EF95-D4C1-4F3D-9DEE-171237EA48E0}" destId="{76E54C87-5E6E-443F-8639-524DC617F385}" srcOrd="2" destOrd="0" presId="urn:microsoft.com/office/officeart/2018/2/layout/IconVerticalSolidList"/>
    <dgm:cxn modelId="{FAC1B817-79C2-4920-B5F3-3A67281CECD3}" type="presParOf" srcId="{FF82EF95-D4C1-4F3D-9DEE-171237EA48E0}" destId="{1DF20C24-90DA-40EF-B3E0-B10F2C782B31}" srcOrd="3" destOrd="0" presId="urn:microsoft.com/office/officeart/2018/2/layout/IconVerticalSolidList"/>
    <dgm:cxn modelId="{C1D3844A-65DF-4352-B6B2-57FFDE4C2B82}" type="presParOf" srcId="{543F7379-0AFD-4732-85B7-EB24E8A4566B}" destId="{6E6234BE-15EE-45AF-BEAE-9F6F649A5AF9}" srcOrd="5" destOrd="0" presId="urn:microsoft.com/office/officeart/2018/2/layout/IconVerticalSolidList"/>
    <dgm:cxn modelId="{BDF7FD0E-736A-4D3C-BF94-1733F2DF27E1}" type="presParOf" srcId="{543F7379-0AFD-4732-85B7-EB24E8A4566B}" destId="{3577CB85-8AF5-4190-A7F4-7730BD8433A9}" srcOrd="6" destOrd="0" presId="urn:microsoft.com/office/officeart/2018/2/layout/IconVerticalSolidList"/>
    <dgm:cxn modelId="{63CB3AFC-5D14-4D14-B608-549D33B697BC}" type="presParOf" srcId="{3577CB85-8AF5-4190-A7F4-7730BD8433A9}" destId="{E008A218-2DBE-4303-95C8-85E35914E301}" srcOrd="0" destOrd="0" presId="urn:microsoft.com/office/officeart/2018/2/layout/IconVerticalSolidList"/>
    <dgm:cxn modelId="{8620EBE6-1C80-45AA-8C6C-B9E7A5454429}" type="presParOf" srcId="{3577CB85-8AF5-4190-A7F4-7730BD8433A9}" destId="{B4C30CA5-3459-494F-B3B7-10603B654CEE}" srcOrd="1" destOrd="0" presId="urn:microsoft.com/office/officeart/2018/2/layout/IconVerticalSolidList"/>
    <dgm:cxn modelId="{008B9381-5EE6-4F1A-91B1-E486BA80A958}" type="presParOf" srcId="{3577CB85-8AF5-4190-A7F4-7730BD8433A9}" destId="{FC6A262C-D655-4E61-A0F1-AE6D945DA31B}" srcOrd="2" destOrd="0" presId="urn:microsoft.com/office/officeart/2018/2/layout/IconVerticalSolidList"/>
    <dgm:cxn modelId="{3E2A79EA-319E-4F7E-B6DC-F00EB5877A5F}" type="presParOf" srcId="{3577CB85-8AF5-4190-A7F4-7730BD8433A9}" destId="{C612525A-D75C-4405-87B9-EDDDE98CFCD2}" srcOrd="3" destOrd="0" presId="urn:microsoft.com/office/officeart/2018/2/layout/IconVerticalSolidList"/>
    <dgm:cxn modelId="{B74048E9-79F1-42E7-8A15-6ED9D27CF7D7}" type="presParOf" srcId="{543F7379-0AFD-4732-85B7-EB24E8A4566B}" destId="{E197EA4D-0C03-4B1F-89F6-BCB6AC3AAA91}" srcOrd="7" destOrd="0" presId="urn:microsoft.com/office/officeart/2018/2/layout/IconVerticalSolidList"/>
    <dgm:cxn modelId="{859F87EC-8D61-4EDC-B8E3-9F7986C40D51}" type="presParOf" srcId="{543F7379-0AFD-4732-85B7-EB24E8A4566B}" destId="{7C77E514-A8EF-4922-98DD-1BE163FE10EC}" srcOrd="8" destOrd="0" presId="urn:microsoft.com/office/officeart/2018/2/layout/IconVerticalSolidList"/>
    <dgm:cxn modelId="{A5E836B5-5D62-43C7-80A8-11F5DBE68C97}" type="presParOf" srcId="{7C77E514-A8EF-4922-98DD-1BE163FE10EC}" destId="{20090140-E8FF-44B6-AACF-878DFD7CCE16}" srcOrd="0" destOrd="0" presId="urn:microsoft.com/office/officeart/2018/2/layout/IconVerticalSolidList"/>
    <dgm:cxn modelId="{0F2D5E3C-576E-4621-8A9F-2013D850A99D}" type="presParOf" srcId="{7C77E514-A8EF-4922-98DD-1BE163FE10EC}" destId="{37E63E44-3C6E-4A1A-9C1D-C472AC07C592}" srcOrd="1" destOrd="0" presId="urn:microsoft.com/office/officeart/2018/2/layout/IconVerticalSolidList"/>
    <dgm:cxn modelId="{B9FDF862-61B1-47A0-8A86-26AF109D7E2A}" type="presParOf" srcId="{7C77E514-A8EF-4922-98DD-1BE163FE10EC}" destId="{5BB1235A-6F3D-4E95-A0AA-FC6AA79E6A71}" srcOrd="2" destOrd="0" presId="urn:microsoft.com/office/officeart/2018/2/layout/IconVerticalSolidList"/>
    <dgm:cxn modelId="{729F0B03-8D4D-4FED-BAC2-E1764B47E19B}" type="presParOf" srcId="{7C77E514-A8EF-4922-98DD-1BE163FE10EC}" destId="{0F21FDFF-88BD-4AF3-90A5-1E695FC4D4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5E18C-C03C-42BF-A174-F49CFBE6A0A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855CA4-C2F4-4FC1-AAB5-AD8C22AAC02C}">
      <dgm:prSet/>
      <dgm:spPr/>
      <dgm:t>
        <a:bodyPr/>
        <a:lstStyle/>
        <a:p>
          <a:r>
            <a:rPr lang="en-US" baseline="0"/>
            <a:t>🧑 Thabo – Final-year CS student</a:t>
          </a:r>
          <a:endParaRPr lang="en-US"/>
        </a:p>
      </dgm:t>
    </dgm:pt>
    <dgm:pt modelId="{6363791C-28C0-460F-BD5C-5A8812460F12}" type="parTrans" cxnId="{1FE6FEAC-490B-4C59-970A-12B0086055DC}">
      <dgm:prSet/>
      <dgm:spPr/>
      <dgm:t>
        <a:bodyPr/>
        <a:lstStyle/>
        <a:p>
          <a:endParaRPr lang="en-US"/>
        </a:p>
      </dgm:t>
    </dgm:pt>
    <dgm:pt modelId="{5047E3C0-ACF5-4409-918B-07521933819D}" type="sibTrans" cxnId="{1FE6FEAC-490B-4C59-970A-12B0086055DC}">
      <dgm:prSet/>
      <dgm:spPr/>
      <dgm:t>
        <a:bodyPr/>
        <a:lstStyle/>
        <a:p>
          <a:endParaRPr lang="en-US"/>
        </a:p>
      </dgm:t>
    </dgm:pt>
    <dgm:pt modelId="{0F84D8E4-EEAC-4233-9166-B6200B78041E}">
      <dgm:prSet/>
      <dgm:spPr/>
      <dgm:t>
        <a:bodyPr/>
        <a:lstStyle/>
        <a:p>
          <a:r>
            <a:rPr lang="en-US" baseline="0"/>
            <a:t>- Overwhelmed by project deadlines, forgets to take breaks</a:t>
          </a:r>
          <a:endParaRPr lang="en-US"/>
        </a:p>
      </dgm:t>
    </dgm:pt>
    <dgm:pt modelId="{410D5024-AB55-4980-A81E-5FB6086261AB}" type="parTrans" cxnId="{99E9FE1F-9F5C-4E41-AD34-A5EFCE209398}">
      <dgm:prSet/>
      <dgm:spPr/>
      <dgm:t>
        <a:bodyPr/>
        <a:lstStyle/>
        <a:p>
          <a:endParaRPr lang="en-US"/>
        </a:p>
      </dgm:t>
    </dgm:pt>
    <dgm:pt modelId="{1397B5A5-1983-472C-BB61-8E6844613DE5}" type="sibTrans" cxnId="{99E9FE1F-9F5C-4E41-AD34-A5EFCE209398}">
      <dgm:prSet/>
      <dgm:spPr/>
      <dgm:t>
        <a:bodyPr/>
        <a:lstStyle/>
        <a:p>
          <a:endParaRPr lang="en-US"/>
        </a:p>
      </dgm:t>
    </dgm:pt>
    <dgm:pt modelId="{9EF32A4A-EF9A-4567-9555-A04FFFAB53DB}">
      <dgm:prSet/>
      <dgm:spPr/>
      <dgm:t>
        <a:bodyPr/>
        <a:lstStyle/>
        <a:p>
          <a:r>
            <a:rPr lang="en-US" baseline="0"/>
            <a:t>👩 Lerato – First-year ICT student</a:t>
          </a:r>
          <a:endParaRPr lang="en-US"/>
        </a:p>
      </dgm:t>
    </dgm:pt>
    <dgm:pt modelId="{67DD487E-D188-43DE-9ECE-85D113F7476F}" type="parTrans" cxnId="{EB783F91-ED00-418C-BB7C-7AA034FBC024}">
      <dgm:prSet/>
      <dgm:spPr/>
      <dgm:t>
        <a:bodyPr/>
        <a:lstStyle/>
        <a:p>
          <a:endParaRPr lang="en-US"/>
        </a:p>
      </dgm:t>
    </dgm:pt>
    <dgm:pt modelId="{BFF3CFFD-4029-405E-99E3-878F4F6D491E}" type="sibTrans" cxnId="{EB783F91-ED00-418C-BB7C-7AA034FBC024}">
      <dgm:prSet/>
      <dgm:spPr/>
      <dgm:t>
        <a:bodyPr/>
        <a:lstStyle/>
        <a:p>
          <a:endParaRPr lang="en-US"/>
        </a:p>
      </dgm:t>
    </dgm:pt>
    <dgm:pt modelId="{10508B5D-A463-412E-8A5D-D81F6DE78952}">
      <dgm:prSet/>
      <dgm:spPr/>
      <dgm:t>
        <a:bodyPr/>
        <a:lstStyle/>
        <a:p>
          <a:r>
            <a:rPr lang="en-US" baseline="0"/>
            <a:t>- Needs time management support, experiences anxiety</a:t>
          </a:r>
          <a:endParaRPr lang="en-US"/>
        </a:p>
      </dgm:t>
    </dgm:pt>
    <dgm:pt modelId="{2AAFFFC1-6B13-4E94-8EA2-28223B87D5F5}" type="parTrans" cxnId="{1791C376-6D8E-478E-AA44-C7901E8F7472}">
      <dgm:prSet/>
      <dgm:spPr/>
      <dgm:t>
        <a:bodyPr/>
        <a:lstStyle/>
        <a:p>
          <a:endParaRPr lang="en-US"/>
        </a:p>
      </dgm:t>
    </dgm:pt>
    <dgm:pt modelId="{6E04DEAB-1ABC-4297-9AAA-1B23175DBEEC}" type="sibTrans" cxnId="{1791C376-6D8E-478E-AA44-C7901E8F7472}">
      <dgm:prSet/>
      <dgm:spPr/>
      <dgm:t>
        <a:bodyPr/>
        <a:lstStyle/>
        <a:p>
          <a:endParaRPr lang="en-US"/>
        </a:p>
      </dgm:t>
    </dgm:pt>
    <dgm:pt modelId="{31E589BD-47FA-49F3-A041-F9E633A678AA}" type="pres">
      <dgm:prSet presAssocID="{E645E18C-C03C-42BF-A174-F49CFBE6A0A7}" presName="linear" presStyleCnt="0">
        <dgm:presLayoutVars>
          <dgm:animLvl val="lvl"/>
          <dgm:resizeHandles val="exact"/>
        </dgm:presLayoutVars>
      </dgm:prSet>
      <dgm:spPr/>
    </dgm:pt>
    <dgm:pt modelId="{7FCF3974-2286-494C-A4CA-0B6A2F2DAD7D}" type="pres">
      <dgm:prSet presAssocID="{39855CA4-C2F4-4FC1-AAB5-AD8C22AAC0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8515D7-326C-4815-A69F-B63D87012CD2}" type="pres">
      <dgm:prSet presAssocID="{5047E3C0-ACF5-4409-918B-07521933819D}" presName="spacer" presStyleCnt="0"/>
      <dgm:spPr/>
    </dgm:pt>
    <dgm:pt modelId="{7BD4F876-B4A8-41AB-8586-3FD95C966544}" type="pres">
      <dgm:prSet presAssocID="{0F84D8E4-EEAC-4233-9166-B6200B7804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C2834C-E331-4127-990B-074F1CAE4BD8}" type="pres">
      <dgm:prSet presAssocID="{1397B5A5-1983-472C-BB61-8E6844613DE5}" presName="spacer" presStyleCnt="0"/>
      <dgm:spPr/>
    </dgm:pt>
    <dgm:pt modelId="{7BEFA520-D330-4625-8D30-AF5D86323638}" type="pres">
      <dgm:prSet presAssocID="{9EF32A4A-EF9A-4567-9555-A04FFFAB53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34724B-A67E-4C63-A880-47889385D604}" type="pres">
      <dgm:prSet presAssocID="{BFF3CFFD-4029-405E-99E3-878F4F6D491E}" presName="spacer" presStyleCnt="0"/>
      <dgm:spPr/>
    </dgm:pt>
    <dgm:pt modelId="{6F5AE3BB-4249-40C1-B540-4D5556C647AC}" type="pres">
      <dgm:prSet presAssocID="{10508B5D-A463-412E-8A5D-D81F6DE789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E9FE1F-9F5C-4E41-AD34-A5EFCE209398}" srcId="{E645E18C-C03C-42BF-A174-F49CFBE6A0A7}" destId="{0F84D8E4-EEAC-4233-9166-B6200B78041E}" srcOrd="1" destOrd="0" parTransId="{410D5024-AB55-4980-A81E-5FB6086261AB}" sibTransId="{1397B5A5-1983-472C-BB61-8E6844613DE5}"/>
    <dgm:cxn modelId="{6590E46D-CC72-4989-AB3E-C3DF2F094D40}" type="presOf" srcId="{9EF32A4A-EF9A-4567-9555-A04FFFAB53DB}" destId="{7BEFA520-D330-4625-8D30-AF5D86323638}" srcOrd="0" destOrd="0" presId="urn:microsoft.com/office/officeart/2005/8/layout/vList2"/>
    <dgm:cxn modelId="{1791C376-6D8E-478E-AA44-C7901E8F7472}" srcId="{E645E18C-C03C-42BF-A174-F49CFBE6A0A7}" destId="{10508B5D-A463-412E-8A5D-D81F6DE78952}" srcOrd="3" destOrd="0" parTransId="{2AAFFFC1-6B13-4E94-8EA2-28223B87D5F5}" sibTransId="{6E04DEAB-1ABC-4297-9AAA-1B23175DBEEC}"/>
    <dgm:cxn modelId="{6856F67A-1A69-4BC8-BBBC-08EF0FD4ED2E}" type="presOf" srcId="{10508B5D-A463-412E-8A5D-D81F6DE78952}" destId="{6F5AE3BB-4249-40C1-B540-4D5556C647AC}" srcOrd="0" destOrd="0" presId="urn:microsoft.com/office/officeart/2005/8/layout/vList2"/>
    <dgm:cxn modelId="{BCEEB489-6045-4532-B899-FC3FE87CF5CC}" type="presOf" srcId="{0F84D8E4-EEAC-4233-9166-B6200B78041E}" destId="{7BD4F876-B4A8-41AB-8586-3FD95C966544}" srcOrd="0" destOrd="0" presId="urn:microsoft.com/office/officeart/2005/8/layout/vList2"/>
    <dgm:cxn modelId="{EB783F91-ED00-418C-BB7C-7AA034FBC024}" srcId="{E645E18C-C03C-42BF-A174-F49CFBE6A0A7}" destId="{9EF32A4A-EF9A-4567-9555-A04FFFAB53DB}" srcOrd="2" destOrd="0" parTransId="{67DD487E-D188-43DE-9ECE-85D113F7476F}" sibTransId="{BFF3CFFD-4029-405E-99E3-878F4F6D491E}"/>
    <dgm:cxn modelId="{5701ED9A-7BFF-438E-8EC4-43A722BBC5B3}" type="presOf" srcId="{39855CA4-C2F4-4FC1-AAB5-AD8C22AAC02C}" destId="{7FCF3974-2286-494C-A4CA-0B6A2F2DAD7D}" srcOrd="0" destOrd="0" presId="urn:microsoft.com/office/officeart/2005/8/layout/vList2"/>
    <dgm:cxn modelId="{1FE6FEAC-490B-4C59-970A-12B0086055DC}" srcId="{E645E18C-C03C-42BF-A174-F49CFBE6A0A7}" destId="{39855CA4-C2F4-4FC1-AAB5-AD8C22AAC02C}" srcOrd="0" destOrd="0" parTransId="{6363791C-28C0-460F-BD5C-5A8812460F12}" sibTransId="{5047E3C0-ACF5-4409-918B-07521933819D}"/>
    <dgm:cxn modelId="{7D9CEBAD-319B-4B1B-B3A9-AFDBF25712DD}" type="presOf" srcId="{E645E18C-C03C-42BF-A174-F49CFBE6A0A7}" destId="{31E589BD-47FA-49F3-A041-F9E633A678AA}" srcOrd="0" destOrd="0" presId="urn:microsoft.com/office/officeart/2005/8/layout/vList2"/>
    <dgm:cxn modelId="{7C19B6D1-1F12-4822-ABDD-4330291F2A44}" type="presParOf" srcId="{31E589BD-47FA-49F3-A041-F9E633A678AA}" destId="{7FCF3974-2286-494C-A4CA-0B6A2F2DAD7D}" srcOrd="0" destOrd="0" presId="urn:microsoft.com/office/officeart/2005/8/layout/vList2"/>
    <dgm:cxn modelId="{FB840BD4-41B7-49B3-B27E-9DEBCAA11123}" type="presParOf" srcId="{31E589BD-47FA-49F3-A041-F9E633A678AA}" destId="{BC8515D7-326C-4815-A69F-B63D87012CD2}" srcOrd="1" destOrd="0" presId="urn:microsoft.com/office/officeart/2005/8/layout/vList2"/>
    <dgm:cxn modelId="{48435C52-F8A0-45CD-804A-ED92FA6B4596}" type="presParOf" srcId="{31E589BD-47FA-49F3-A041-F9E633A678AA}" destId="{7BD4F876-B4A8-41AB-8586-3FD95C966544}" srcOrd="2" destOrd="0" presId="urn:microsoft.com/office/officeart/2005/8/layout/vList2"/>
    <dgm:cxn modelId="{D8D53262-CC6C-418A-BA84-80CC35B635F5}" type="presParOf" srcId="{31E589BD-47FA-49F3-A041-F9E633A678AA}" destId="{66C2834C-E331-4127-990B-074F1CAE4BD8}" srcOrd="3" destOrd="0" presId="urn:microsoft.com/office/officeart/2005/8/layout/vList2"/>
    <dgm:cxn modelId="{E8F2D73F-0A93-4FDF-BA04-8BD308450A72}" type="presParOf" srcId="{31E589BD-47FA-49F3-A041-F9E633A678AA}" destId="{7BEFA520-D330-4625-8D30-AF5D86323638}" srcOrd="4" destOrd="0" presId="urn:microsoft.com/office/officeart/2005/8/layout/vList2"/>
    <dgm:cxn modelId="{D322AE3E-49A9-4BAB-8F8F-62A215A8DEAF}" type="presParOf" srcId="{31E589BD-47FA-49F3-A041-F9E633A678AA}" destId="{6034724B-A67E-4C63-A880-47889385D604}" srcOrd="5" destOrd="0" presId="urn:microsoft.com/office/officeart/2005/8/layout/vList2"/>
    <dgm:cxn modelId="{58FE666F-8550-419A-B66B-A96AA0351A6C}" type="presParOf" srcId="{31E589BD-47FA-49F3-A041-F9E633A678AA}" destId="{6F5AE3BB-4249-40C1-B540-4D5556C647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9D85A-2315-4322-ABD4-06FEA5981F2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BC45D4-2272-4E00-9CD6-E77375DF5850}">
      <dgm:prSet/>
      <dgm:spPr/>
      <dgm:t>
        <a:bodyPr/>
        <a:lstStyle/>
        <a:p>
          <a:r>
            <a:rPr lang="en-US" baseline="0"/>
            <a:t>Scenario 1: Thabo receives a break reminder after 2 hours of focused study.</a:t>
          </a:r>
          <a:endParaRPr lang="en-US"/>
        </a:p>
      </dgm:t>
    </dgm:pt>
    <dgm:pt modelId="{A4EF0D42-B344-4F4B-833D-67E81F83BC3C}" type="parTrans" cxnId="{88FD6066-1A90-4830-BD56-F5DCD8CCFF47}">
      <dgm:prSet/>
      <dgm:spPr/>
      <dgm:t>
        <a:bodyPr/>
        <a:lstStyle/>
        <a:p>
          <a:endParaRPr lang="en-US"/>
        </a:p>
      </dgm:t>
    </dgm:pt>
    <dgm:pt modelId="{CA872266-C228-4104-BCB2-BF9FDC5DE06C}" type="sibTrans" cxnId="{88FD6066-1A90-4830-BD56-F5DCD8CCFF47}">
      <dgm:prSet/>
      <dgm:spPr/>
      <dgm:t>
        <a:bodyPr/>
        <a:lstStyle/>
        <a:p>
          <a:endParaRPr lang="en-US"/>
        </a:p>
      </dgm:t>
    </dgm:pt>
    <dgm:pt modelId="{E96014F9-A8AF-46DD-AD6A-8C1E280B28BF}">
      <dgm:prSet/>
      <dgm:spPr/>
      <dgm:t>
        <a:bodyPr/>
        <a:lstStyle/>
        <a:p>
          <a:r>
            <a:rPr lang="en-US" baseline="0"/>
            <a:t>Scenario 2: Lerato views a color-coded calendar to plan her day with wellness breaks.</a:t>
          </a:r>
          <a:endParaRPr lang="en-US"/>
        </a:p>
      </dgm:t>
    </dgm:pt>
    <dgm:pt modelId="{5A7CD3C9-B356-4F77-BE44-A005A2416779}" type="parTrans" cxnId="{670A4DF8-D960-4E37-B195-970C8E18A559}">
      <dgm:prSet/>
      <dgm:spPr/>
      <dgm:t>
        <a:bodyPr/>
        <a:lstStyle/>
        <a:p>
          <a:endParaRPr lang="en-US"/>
        </a:p>
      </dgm:t>
    </dgm:pt>
    <dgm:pt modelId="{B8F9F65D-E7D4-41BC-8BF6-CC9DAD970DAD}" type="sibTrans" cxnId="{670A4DF8-D960-4E37-B195-970C8E18A559}">
      <dgm:prSet/>
      <dgm:spPr/>
      <dgm:t>
        <a:bodyPr/>
        <a:lstStyle/>
        <a:p>
          <a:endParaRPr lang="en-US"/>
        </a:p>
      </dgm:t>
    </dgm:pt>
    <dgm:pt modelId="{220DA8B8-8EB4-4833-9E19-382B2C04C8EF}" type="pres">
      <dgm:prSet presAssocID="{D9B9D85A-2315-4322-ABD4-06FEA5981F26}" presName="Name0" presStyleCnt="0">
        <dgm:presLayoutVars>
          <dgm:dir/>
          <dgm:animLvl val="lvl"/>
          <dgm:resizeHandles val="exact"/>
        </dgm:presLayoutVars>
      </dgm:prSet>
      <dgm:spPr/>
    </dgm:pt>
    <dgm:pt modelId="{BCDA30D7-C687-4B9A-A5D1-EEA55065F67A}" type="pres">
      <dgm:prSet presAssocID="{E96014F9-A8AF-46DD-AD6A-8C1E280B28BF}" presName="boxAndChildren" presStyleCnt="0"/>
      <dgm:spPr/>
    </dgm:pt>
    <dgm:pt modelId="{641BF0F6-6907-48E7-9D71-03A040091B3D}" type="pres">
      <dgm:prSet presAssocID="{E96014F9-A8AF-46DD-AD6A-8C1E280B28BF}" presName="parentTextBox" presStyleLbl="node1" presStyleIdx="0" presStyleCnt="2"/>
      <dgm:spPr/>
    </dgm:pt>
    <dgm:pt modelId="{EDC3239C-9D34-4D8E-A0EC-13A63778A7A7}" type="pres">
      <dgm:prSet presAssocID="{CA872266-C228-4104-BCB2-BF9FDC5DE06C}" presName="sp" presStyleCnt="0"/>
      <dgm:spPr/>
    </dgm:pt>
    <dgm:pt modelId="{96B31D53-A4F5-47EE-A32A-7FC58A3D42F7}" type="pres">
      <dgm:prSet presAssocID="{54BC45D4-2272-4E00-9CD6-E77375DF5850}" presName="arrowAndChildren" presStyleCnt="0"/>
      <dgm:spPr/>
    </dgm:pt>
    <dgm:pt modelId="{0396584F-1307-4D5E-8275-1B2030DE6558}" type="pres">
      <dgm:prSet presAssocID="{54BC45D4-2272-4E00-9CD6-E77375DF5850}" presName="parentTextArrow" presStyleLbl="node1" presStyleIdx="1" presStyleCnt="2"/>
      <dgm:spPr/>
    </dgm:pt>
  </dgm:ptLst>
  <dgm:cxnLst>
    <dgm:cxn modelId="{3BF8F964-3FE4-4616-8AA4-AF31DB6BD2BE}" type="presOf" srcId="{54BC45D4-2272-4E00-9CD6-E77375DF5850}" destId="{0396584F-1307-4D5E-8275-1B2030DE6558}" srcOrd="0" destOrd="0" presId="urn:microsoft.com/office/officeart/2005/8/layout/process4"/>
    <dgm:cxn modelId="{88FD6066-1A90-4830-BD56-F5DCD8CCFF47}" srcId="{D9B9D85A-2315-4322-ABD4-06FEA5981F26}" destId="{54BC45D4-2272-4E00-9CD6-E77375DF5850}" srcOrd="0" destOrd="0" parTransId="{A4EF0D42-B344-4F4B-833D-67E81F83BC3C}" sibTransId="{CA872266-C228-4104-BCB2-BF9FDC5DE06C}"/>
    <dgm:cxn modelId="{3E910FBF-4F8C-4807-AEC7-1A56CBE320D7}" type="presOf" srcId="{E96014F9-A8AF-46DD-AD6A-8C1E280B28BF}" destId="{641BF0F6-6907-48E7-9D71-03A040091B3D}" srcOrd="0" destOrd="0" presId="urn:microsoft.com/office/officeart/2005/8/layout/process4"/>
    <dgm:cxn modelId="{B68FECC6-FC11-432D-AA2D-372C25DAAB98}" type="presOf" srcId="{D9B9D85A-2315-4322-ABD4-06FEA5981F26}" destId="{220DA8B8-8EB4-4833-9E19-382B2C04C8EF}" srcOrd="0" destOrd="0" presId="urn:microsoft.com/office/officeart/2005/8/layout/process4"/>
    <dgm:cxn modelId="{670A4DF8-D960-4E37-B195-970C8E18A559}" srcId="{D9B9D85A-2315-4322-ABD4-06FEA5981F26}" destId="{E96014F9-A8AF-46DD-AD6A-8C1E280B28BF}" srcOrd="1" destOrd="0" parTransId="{5A7CD3C9-B356-4F77-BE44-A005A2416779}" sibTransId="{B8F9F65D-E7D4-41BC-8BF6-CC9DAD970DAD}"/>
    <dgm:cxn modelId="{64F28592-136E-4239-AA37-A044C0E26457}" type="presParOf" srcId="{220DA8B8-8EB4-4833-9E19-382B2C04C8EF}" destId="{BCDA30D7-C687-4B9A-A5D1-EEA55065F67A}" srcOrd="0" destOrd="0" presId="urn:microsoft.com/office/officeart/2005/8/layout/process4"/>
    <dgm:cxn modelId="{88109E0D-987B-4257-B7B9-8A18D334613B}" type="presParOf" srcId="{BCDA30D7-C687-4B9A-A5D1-EEA55065F67A}" destId="{641BF0F6-6907-48E7-9D71-03A040091B3D}" srcOrd="0" destOrd="0" presId="urn:microsoft.com/office/officeart/2005/8/layout/process4"/>
    <dgm:cxn modelId="{22C29340-B095-4099-B225-277BE41AA4C3}" type="presParOf" srcId="{220DA8B8-8EB4-4833-9E19-382B2C04C8EF}" destId="{EDC3239C-9D34-4D8E-A0EC-13A63778A7A7}" srcOrd="1" destOrd="0" presId="urn:microsoft.com/office/officeart/2005/8/layout/process4"/>
    <dgm:cxn modelId="{58D7DAAD-4F38-4FEE-B881-DF4F52848A30}" type="presParOf" srcId="{220DA8B8-8EB4-4833-9E19-382B2C04C8EF}" destId="{96B31D53-A4F5-47EE-A32A-7FC58A3D42F7}" srcOrd="2" destOrd="0" presId="urn:microsoft.com/office/officeart/2005/8/layout/process4"/>
    <dgm:cxn modelId="{3EBC32A2-1799-431D-AA06-3559E5DA6002}" type="presParOf" srcId="{96B31D53-A4F5-47EE-A32A-7FC58A3D42F7}" destId="{0396584F-1307-4D5E-8275-1B2030DE65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0C6F19-65D3-47E7-A00C-090575B332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009712-83D8-4E1E-BB26-72EE0D7CEDD4}">
      <dgm:prSet/>
      <dgm:spPr/>
      <dgm:t>
        <a:bodyPr/>
        <a:lstStyle/>
        <a:p>
          <a:r>
            <a:rPr lang="en-US" baseline="0"/>
            <a:t>Interaction Types:</a:t>
          </a:r>
          <a:endParaRPr lang="en-US"/>
        </a:p>
      </dgm:t>
    </dgm:pt>
    <dgm:pt modelId="{D7F8D427-E2F9-483A-BB52-DE59944FD7AE}" type="parTrans" cxnId="{FC00C197-8F94-4719-8CFD-F8A443E0DB17}">
      <dgm:prSet/>
      <dgm:spPr/>
      <dgm:t>
        <a:bodyPr/>
        <a:lstStyle/>
        <a:p>
          <a:endParaRPr lang="en-US"/>
        </a:p>
      </dgm:t>
    </dgm:pt>
    <dgm:pt modelId="{571789F4-0F31-4A6D-86E9-E650D56160BF}" type="sibTrans" cxnId="{FC00C197-8F94-4719-8CFD-F8A443E0DB17}">
      <dgm:prSet/>
      <dgm:spPr/>
      <dgm:t>
        <a:bodyPr/>
        <a:lstStyle/>
        <a:p>
          <a:endParaRPr lang="en-US"/>
        </a:p>
      </dgm:t>
    </dgm:pt>
    <dgm:pt modelId="{8ED5FFD5-1E05-46E5-97C7-89CF6B32BE30}">
      <dgm:prSet/>
      <dgm:spPr/>
      <dgm:t>
        <a:bodyPr/>
        <a:lstStyle/>
        <a:p>
          <a:r>
            <a:rPr lang="en-US" baseline="0"/>
            <a:t>- Instructing (forms, buttons)</a:t>
          </a:r>
          <a:endParaRPr lang="en-US"/>
        </a:p>
      </dgm:t>
    </dgm:pt>
    <dgm:pt modelId="{D09A0D80-7522-460A-8B49-875000E498A2}" type="parTrans" cxnId="{7A5DD5F2-B5B0-4B74-8BC1-824F8ADF1F0F}">
      <dgm:prSet/>
      <dgm:spPr/>
      <dgm:t>
        <a:bodyPr/>
        <a:lstStyle/>
        <a:p>
          <a:endParaRPr lang="en-US"/>
        </a:p>
      </dgm:t>
    </dgm:pt>
    <dgm:pt modelId="{EF8479F1-37B6-47E1-AB6C-46A1531C8161}" type="sibTrans" cxnId="{7A5DD5F2-B5B0-4B74-8BC1-824F8ADF1F0F}">
      <dgm:prSet/>
      <dgm:spPr/>
      <dgm:t>
        <a:bodyPr/>
        <a:lstStyle/>
        <a:p>
          <a:endParaRPr lang="en-US"/>
        </a:p>
      </dgm:t>
    </dgm:pt>
    <dgm:pt modelId="{12EA6B10-100F-436E-AA4C-3D18E11DC2F6}">
      <dgm:prSet/>
      <dgm:spPr/>
      <dgm:t>
        <a:bodyPr/>
        <a:lstStyle/>
        <a:p>
          <a:r>
            <a:rPr lang="en-US" baseline="0" dirty="0"/>
            <a:t>- Exploring (calendar), set reminders</a:t>
          </a:r>
          <a:endParaRPr lang="en-US" dirty="0"/>
        </a:p>
      </dgm:t>
    </dgm:pt>
    <dgm:pt modelId="{7A22ACF6-EA67-4A38-BE32-7CDA83677B02}" type="sibTrans" cxnId="{FBB9C385-F144-4620-90F1-A4CD0802EFC2}">
      <dgm:prSet/>
      <dgm:spPr/>
      <dgm:t>
        <a:bodyPr/>
        <a:lstStyle/>
        <a:p>
          <a:endParaRPr lang="en-US"/>
        </a:p>
      </dgm:t>
    </dgm:pt>
    <dgm:pt modelId="{D277FCCA-166B-4BC2-9D86-875280568E36}" type="parTrans" cxnId="{FBB9C385-F144-4620-90F1-A4CD0802EFC2}">
      <dgm:prSet/>
      <dgm:spPr/>
      <dgm:t>
        <a:bodyPr/>
        <a:lstStyle/>
        <a:p>
          <a:endParaRPr lang="en-US"/>
        </a:p>
      </dgm:t>
    </dgm:pt>
    <dgm:pt modelId="{EBC5FBC3-1FDB-4D2E-B454-9C3B0E1325EF}" type="pres">
      <dgm:prSet presAssocID="{AE0C6F19-65D3-47E7-A00C-090575B33271}" presName="linear" presStyleCnt="0">
        <dgm:presLayoutVars>
          <dgm:animLvl val="lvl"/>
          <dgm:resizeHandles val="exact"/>
        </dgm:presLayoutVars>
      </dgm:prSet>
      <dgm:spPr/>
    </dgm:pt>
    <dgm:pt modelId="{4B5A6BB4-C1B5-4390-A0A5-24AC2D01CD7E}" type="pres">
      <dgm:prSet presAssocID="{52009712-83D8-4E1E-BB26-72EE0D7CE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EEFBE1-F2C9-4570-90DF-9449296E946E}" type="pres">
      <dgm:prSet presAssocID="{571789F4-0F31-4A6D-86E9-E650D56160BF}" presName="spacer" presStyleCnt="0"/>
      <dgm:spPr/>
    </dgm:pt>
    <dgm:pt modelId="{27F36A2C-5141-43CD-9A9B-91D3243A7235}" type="pres">
      <dgm:prSet presAssocID="{8ED5FFD5-1E05-46E5-97C7-89CF6B32BE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2A8E25-B593-45EE-8AA1-FFF83B067867}" type="pres">
      <dgm:prSet presAssocID="{EF8479F1-37B6-47E1-AB6C-46A1531C8161}" presName="spacer" presStyleCnt="0"/>
      <dgm:spPr/>
    </dgm:pt>
    <dgm:pt modelId="{3D98A56E-87D2-4954-8D9E-09F852047C7B}" type="pres">
      <dgm:prSet presAssocID="{12EA6B10-100F-436E-AA4C-3D18E11DC2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D4D91E-9C69-4896-BF2D-DDFE5DD5C3F9}" type="presOf" srcId="{8ED5FFD5-1E05-46E5-97C7-89CF6B32BE30}" destId="{27F36A2C-5141-43CD-9A9B-91D3243A7235}" srcOrd="0" destOrd="0" presId="urn:microsoft.com/office/officeart/2005/8/layout/vList2"/>
    <dgm:cxn modelId="{39E07C2F-04F3-4E69-9E44-7E9D5C859660}" type="presOf" srcId="{52009712-83D8-4E1E-BB26-72EE0D7CEDD4}" destId="{4B5A6BB4-C1B5-4390-A0A5-24AC2D01CD7E}" srcOrd="0" destOrd="0" presId="urn:microsoft.com/office/officeart/2005/8/layout/vList2"/>
    <dgm:cxn modelId="{FBB9C385-F144-4620-90F1-A4CD0802EFC2}" srcId="{AE0C6F19-65D3-47E7-A00C-090575B33271}" destId="{12EA6B10-100F-436E-AA4C-3D18E11DC2F6}" srcOrd="2" destOrd="0" parTransId="{D277FCCA-166B-4BC2-9D86-875280568E36}" sibTransId="{7A22ACF6-EA67-4A38-BE32-7CDA83677B02}"/>
    <dgm:cxn modelId="{FC00C197-8F94-4719-8CFD-F8A443E0DB17}" srcId="{AE0C6F19-65D3-47E7-A00C-090575B33271}" destId="{52009712-83D8-4E1E-BB26-72EE0D7CEDD4}" srcOrd="0" destOrd="0" parTransId="{D7F8D427-E2F9-483A-BB52-DE59944FD7AE}" sibTransId="{571789F4-0F31-4A6D-86E9-E650D56160BF}"/>
    <dgm:cxn modelId="{8C5D68D9-9786-446B-81B3-D7143652F3EC}" type="presOf" srcId="{AE0C6F19-65D3-47E7-A00C-090575B33271}" destId="{EBC5FBC3-1FDB-4D2E-B454-9C3B0E1325EF}" srcOrd="0" destOrd="0" presId="urn:microsoft.com/office/officeart/2005/8/layout/vList2"/>
    <dgm:cxn modelId="{75DA63DD-280D-4E0F-8FAD-AD156E2C7270}" type="presOf" srcId="{12EA6B10-100F-436E-AA4C-3D18E11DC2F6}" destId="{3D98A56E-87D2-4954-8D9E-09F852047C7B}" srcOrd="0" destOrd="0" presId="urn:microsoft.com/office/officeart/2005/8/layout/vList2"/>
    <dgm:cxn modelId="{7A5DD5F2-B5B0-4B74-8BC1-824F8ADF1F0F}" srcId="{AE0C6F19-65D3-47E7-A00C-090575B33271}" destId="{8ED5FFD5-1E05-46E5-97C7-89CF6B32BE30}" srcOrd="1" destOrd="0" parTransId="{D09A0D80-7522-460A-8B49-875000E498A2}" sibTransId="{EF8479F1-37B6-47E1-AB6C-46A1531C8161}"/>
    <dgm:cxn modelId="{445C83C4-49FD-4EAD-8963-AECE668F8EB2}" type="presParOf" srcId="{EBC5FBC3-1FDB-4D2E-B454-9C3B0E1325EF}" destId="{4B5A6BB4-C1B5-4390-A0A5-24AC2D01CD7E}" srcOrd="0" destOrd="0" presId="urn:microsoft.com/office/officeart/2005/8/layout/vList2"/>
    <dgm:cxn modelId="{07E84AA7-54A2-4944-8D48-DD58AD06020D}" type="presParOf" srcId="{EBC5FBC3-1FDB-4D2E-B454-9C3B0E1325EF}" destId="{E1EEFBE1-F2C9-4570-90DF-9449296E946E}" srcOrd="1" destOrd="0" presId="urn:microsoft.com/office/officeart/2005/8/layout/vList2"/>
    <dgm:cxn modelId="{EAF2FAA7-C64C-4E6E-8E0F-D7C7BA3C5007}" type="presParOf" srcId="{EBC5FBC3-1FDB-4D2E-B454-9C3B0E1325EF}" destId="{27F36A2C-5141-43CD-9A9B-91D3243A7235}" srcOrd="2" destOrd="0" presId="urn:microsoft.com/office/officeart/2005/8/layout/vList2"/>
    <dgm:cxn modelId="{5D4105DE-B90D-4F80-A9F1-A172DB40E62D}" type="presParOf" srcId="{EBC5FBC3-1FDB-4D2E-B454-9C3B0E1325EF}" destId="{552A8E25-B593-45EE-8AA1-FFF83B067867}" srcOrd="3" destOrd="0" presId="urn:microsoft.com/office/officeart/2005/8/layout/vList2"/>
    <dgm:cxn modelId="{773B71B9-B81D-4DB3-AC03-505106E14277}" type="presParOf" srcId="{EBC5FBC3-1FDB-4D2E-B454-9C3B0E1325EF}" destId="{3D98A56E-87D2-4954-8D9E-09F852047C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F30BC-EF5A-407C-B8E6-0B5DE4F24530}">
      <dsp:nvSpPr>
        <dsp:cNvPr id="0" name=""/>
        <dsp:cNvSpPr/>
      </dsp:nvSpPr>
      <dsp:spPr>
        <a:xfrm>
          <a:off x="0" y="3599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ED26C-DC85-4206-A094-B47387D5BECF}">
      <dsp:nvSpPr>
        <dsp:cNvPr id="0" name=""/>
        <dsp:cNvSpPr/>
      </dsp:nvSpPr>
      <dsp:spPr>
        <a:xfrm>
          <a:off x="231902" y="176088"/>
          <a:ext cx="421641" cy="421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BF374-FC68-4234-B248-A424CE84CDCA}">
      <dsp:nvSpPr>
        <dsp:cNvPr id="0" name=""/>
        <dsp:cNvSpPr/>
      </dsp:nvSpPr>
      <dsp:spPr>
        <a:xfrm>
          <a:off x="885447" y="3599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Students struggle to manage academic tasks while maintaining well-being.</a:t>
          </a:r>
          <a:endParaRPr lang="en-US" sz="1900" kern="1200" dirty="0"/>
        </a:p>
      </dsp:txBody>
      <dsp:txXfrm>
        <a:off x="885447" y="3599"/>
        <a:ext cx="4127084" cy="766621"/>
      </dsp:txXfrm>
    </dsp:sp>
    <dsp:sp modelId="{23D4991A-27E8-4361-9728-B308313CA886}">
      <dsp:nvSpPr>
        <dsp:cNvPr id="0" name=""/>
        <dsp:cNvSpPr/>
      </dsp:nvSpPr>
      <dsp:spPr>
        <a:xfrm>
          <a:off x="0" y="961875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A7665-C196-4E84-887C-D62C30EEA03A}">
      <dsp:nvSpPr>
        <dsp:cNvPr id="0" name=""/>
        <dsp:cNvSpPr/>
      </dsp:nvSpPr>
      <dsp:spPr>
        <a:xfrm>
          <a:off x="231902" y="1134365"/>
          <a:ext cx="421641" cy="421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C0787-3A8D-4902-90F6-FEE6AD51B7CC}">
      <dsp:nvSpPr>
        <dsp:cNvPr id="0" name=""/>
        <dsp:cNvSpPr/>
      </dsp:nvSpPr>
      <dsp:spPr>
        <a:xfrm>
          <a:off x="885447" y="961875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Main Points:</a:t>
          </a:r>
          <a:endParaRPr lang="en-US" sz="1900" kern="1200" dirty="0"/>
        </a:p>
      </dsp:txBody>
      <dsp:txXfrm>
        <a:off x="885447" y="961875"/>
        <a:ext cx="4127084" cy="766621"/>
      </dsp:txXfrm>
    </dsp:sp>
    <dsp:sp modelId="{8C528A6D-DB5F-4709-BE4A-4E0216D2A393}">
      <dsp:nvSpPr>
        <dsp:cNvPr id="0" name=""/>
        <dsp:cNvSpPr/>
      </dsp:nvSpPr>
      <dsp:spPr>
        <a:xfrm>
          <a:off x="0" y="1920151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18DB0-AD8C-4539-895C-90FBB8604936}">
      <dsp:nvSpPr>
        <dsp:cNvPr id="0" name=""/>
        <dsp:cNvSpPr/>
      </dsp:nvSpPr>
      <dsp:spPr>
        <a:xfrm>
          <a:off x="231902" y="2092641"/>
          <a:ext cx="421641" cy="421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0C24-90DA-40EF-B3E0-B10F2C782B31}">
      <dsp:nvSpPr>
        <dsp:cNvPr id="0" name=""/>
        <dsp:cNvSpPr/>
      </dsp:nvSpPr>
      <dsp:spPr>
        <a:xfrm>
          <a:off x="885447" y="1920151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Missed deadlines</a:t>
          </a:r>
          <a:endParaRPr lang="en-US" sz="1900" kern="1200"/>
        </a:p>
      </dsp:txBody>
      <dsp:txXfrm>
        <a:off x="885447" y="1920151"/>
        <a:ext cx="4127084" cy="766621"/>
      </dsp:txXfrm>
    </dsp:sp>
    <dsp:sp modelId="{E008A218-2DBE-4303-95C8-85E35914E301}">
      <dsp:nvSpPr>
        <dsp:cNvPr id="0" name=""/>
        <dsp:cNvSpPr/>
      </dsp:nvSpPr>
      <dsp:spPr>
        <a:xfrm>
          <a:off x="0" y="2878428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30CA5-3459-494F-B3B7-10603B654CEE}">
      <dsp:nvSpPr>
        <dsp:cNvPr id="0" name=""/>
        <dsp:cNvSpPr/>
      </dsp:nvSpPr>
      <dsp:spPr>
        <a:xfrm>
          <a:off x="231902" y="3050918"/>
          <a:ext cx="421641" cy="421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2525A-D75C-4405-87B9-EDDDE98CFCD2}">
      <dsp:nvSpPr>
        <dsp:cNvPr id="0" name=""/>
        <dsp:cNvSpPr/>
      </dsp:nvSpPr>
      <dsp:spPr>
        <a:xfrm>
          <a:off x="885447" y="2878428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Burnout from poor work-life balance</a:t>
          </a:r>
          <a:endParaRPr lang="en-US" sz="1900" kern="1200"/>
        </a:p>
      </dsp:txBody>
      <dsp:txXfrm>
        <a:off x="885447" y="2878428"/>
        <a:ext cx="4127084" cy="766621"/>
      </dsp:txXfrm>
    </dsp:sp>
    <dsp:sp modelId="{20090140-E8FF-44B6-AACF-878DFD7CCE16}">
      <dsp:nvSpPr>
        <dsp:cNvPr id="0" name=""/>
        <dsp:cNvSpPr/>
      </dsp:nvSpPr>
      <dsp:spPr>
        <a:xfrm>
          <a:off x="0" y="3836704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63E44-3C6E-4A1A-9C1D-C472AC07C592}">
      <dsp:nvSpPr>
        <dsp:cNvPr id="0" name=""/>
        <dsp:cNvSpPr/>
      </dsp:nvSpPr>
      <dsp:spPr>
        <a:xfrm>
          <a:off x="231902" y="4009194"/>
          <a:ext cx="421641" cy="421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1FDFF-88BD-4AF3-90A5-1E695FC4D4CA}">
      <dsp:nvSpPr>
        <dsp:cNvPr id="0" name=""/>
        <dsp:cNvSpPr/>
      </dsp:nvSpPr>
      <dsp:spPr>
        <a:xfrm>
          <a:off x="885447" y="3836704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Disconnected scheduling tools</a:t>
          </a:r>
          <a:endParaRPr lang="en-US" sz="1900" kern="1200"/>
        </a:p>
      </dsp:txBody>
      <dsp:txXfrm>
        <a:off x="885447" y="3836704"/>
        <a:ext cx="4127084" cy="766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F3974-2286-494C-A4CA-0B6A2F2DAD7D}">
      <dsp:nvSpPr>
        <dsp:cNvPr id="0" name=""/>
        <dsp:cNvSpPr/>
      </dsp:nvSpPr>
      <dsp:spPr>
        <a:xfrm>
          <a:off x="0" y="232191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🧑 Thabo – Final-year CS student</a:t>
          </a:r>
          <a:endParaRPr lang="en-US" sz="2700" kern="1200"/>
        </a:p>
      </dsp:txBody>
      <dsp:txXfrm>
        <a:off x="47709" y="279900"/>
        <a:ext cx="4917114" cy="881897"/>
      </dsp:txXfrm>
    </dsp:sp>
    <dsp:sp modelId="{7BD4F876-B4A8-41AB-8586-3FD95C966544}">
      <dsp:nvSpPr>
        <dsp:cNvPr id="0" name=""/>
        <dsp:cNvSpPr/>
      </dsp:nvSpPr>
      <dsp:spPr>
        <a:xfrm>
          <a:off x="0" y="1287266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-1458064"/>
                <a:satOff val="-2807"/>
                <a:lumOff val="19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58064"/>
                <a:satOff val="-2807"/>
                <a:lumOff val="19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58064"/>
                <a:satOff val="-2807"/>
                <a:lumOff val="19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Overwhelmed by project deadlines, forgets to take breaks</a:t>
          </a:r>
          <a:endParaRPr lang="en-US" sz="2700" kern="1200"/>
        </a:p>
      </dsp:txBody>
      <dsp:txXfrm>
        <a:off x="47709" y="1334975"/>
        <a:ext cx="4917114" cy="881897"/>
      </dsp:txXfrm>
    </dsp:sp>
    <dsp:sp modelId="{7BEFA520-D330-4625-8D30-AF5D86323638}">
      <dsp:nvSpPr>
        <dsp:cNvPr id="0" name=""/>
        <dsp:cNvSpPr/>
      </dsp:nvSpPr>
      <dsp:spPr>
        <a:xfrm>
          <a:off x="0" y="2342342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-2916128"/>
                <a:satOff val="-5613"/>
                <a:lumOff val="3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916128"/>
                <a:satOff val="-5613"/>
                <a:lumOff val="3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916128"/>
                <a:satOff val="-5613"/>
                <a:lumOff val="3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👩 Lerato – First-year ICT student</a:t>
          </a:r>
          <a:endParaRPr lang="en-US" sz="2700" kern="1200"/>
        </a:p>
      </dsp:txBody>
      <dsp:txXfrm>
        <a:off x="47709" y="2390051"/>
        <a:ext cx="4917114" cy="881897"/>
      </dsp:txXfrm>
    </dsp:sp>
    <dsp:sp modelId="{6F5AE3BB-4249-40C1-B540-4D5556C647AC}">
      <dsp:nvSpPr>
        <dsp:cNvPr id="0" name=""/>
        <dsp:cNvSpPr/>
      </dsp:nvSpPr>
      <dsp:spPr>
        <a:xfrm>
          <a:off x="0" y="3397418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Needs time management support, experiences anxiety</a:t>
          </a:r>
          <a:endParaRPr lang="en-US" sz="2700" kern="1200"/>
        </a:p>
      </dsp:txBody>
      <dsp:txXfrm>
        <a:off x="47709" y="3445127"/>
        <a:ext cx="4917114" cy="881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BF0F6-6907-48E7-9D71-03A040091B3D}">
      <dsp:nvSpPr>
        <dsp:cNvPr id="0" name=""/>
        <dsp:cNvSpPr/>
      </dsp:nvSpPr>
      <dsp:spPr>
        <a:xfrm>
          <a:off x="0" y="2169051"/>
          <a:ext cx="4729028" cy="14231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Scenario 2: Lerato views a color-coded calendar to plan her day with wellness breaks.</a:t>
          </a:r>
          <a:endParaRPr lang="en-US" sz="2700" kern="1200"/>
        </a:p>
      </dsp:txBody>
      <dsp:txXfrm>
        <a:off x="0" y="2169051"/>
        <a:ext cx="4729028" cy="1423132"/>
      </dsp:txXfrm>
    </dsp:sp>
    <dsp:sp modelId="{0396584F-1307-4D5E-8275-1B2030DE6558}">
      <dsp:nvSpPr>
        <dsp:cNvPr id="0" name=""/>
        <dsp:cNvSpPr/>
      </dsp:nvSpPr>
      <dsp:spPr>
        <a:xfrm rot="10800000">
          <a:off x="0" y="1620"/>
          <a:ext cx="4729028" cy="2188778"/>
        </a:xfrm>
        <a:prstGeom prst="upArrowCallou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Scenario 1: Thabo receives a break reminder after 2 hours of focused study.</a:t>
          </a:r>
          <a:endParaRPr lang="en-US" sz="2700" kern="1200"/>
        </a:p>
      </dsp:txBody>
      <dsp:txXfrm rot="10800000">
        <a:off x="0" y="1620"/>
        <a:ext cx="4729028" cy="1422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A6BB4-C1B5-4390-A0A5-24AC2D01CD7E}">
      <dsp:nvSpPr>
        <dsp:cNvPr id="0" name=""/>
        <dsp:cNvSpPr/>
      </dsp:nvSpPr>
      <dsp:spPr>
        <a:xfrm>
          <a:off x="0" y="16817"/>
          <a:ext cx="4729028" cy="1127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Interaction Types:</a:t>
          </a:r>
          <a:endParaRPr lang="en-US" sz="3100" kern="1200"/>
        </a:p>
      </dsp:txBody>
      <dsp:txXfrm>
        <a:off x="55026" y="71843"/>
        <a:ext cx="4618976" cy="1017151"/>
      </dsp:txXfrm>
    </dsp:sp>
    <dsp:sp modelId="{27F36A2C-5141-43CD-9A9B-91D3243A7235}">
      <dsp:nvSpPr>
        <dsp:cNvPr id="0" name=""/>
        <dsp:cNvSpPr/>
      </dsp:nvSpPr>
      <dsp:spPr>
        <a:xfrm>
          <a:off x="0" y="1233300"/>
          <a:ext cx="4729028" cy="1127203"/>
        </a:xfrm>
        <a:prstGeom prst="roundRect">
          <a:avLst/>
        </a:prstGeom>
        <a:solidFill>
          <a:schemeClr val="accent2">
            <a:hueOff val="-2187096"/>
            <a:satOff val="-4210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- Instructing (forms, buttons)</a:t>
          </a:r>
          <a:endParaRPr lang="en-US" sz="3100" kern="1200"/>
        </a:p>
      </dsp:txBody>
      <dsp:txXfrm>
        <a:off x="55026" y="1288326"/>
        <a:ext cx="4618976" cy="1017151"/>
      </dsp:txXfrm>
    </dsp:sp>
    <dsp:sp modelId="{3D98A56E-87D2-4954-8D9E-09F852047C7B}">
      <dsp:nvSpPr>
        <dsp:cNvPr id="0" name=""/>
        <dsp:cNvSpPr/>
      </dsp:nvSpPr>
      <dsp:spPr>
        <a:xfrm>
          <a:off x="0" y="2449784"/>
          <a:ext cx="4729028" cy="1127203"/>
        </a:xfrm>
        <a:prstGeom prst="round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- Exploring (calendar), set reminders</a:t>
          </a:r>
          <a:endParaRPr lang="en-US" sz="3100" kern="1200" dirty="0"/>
        </a:p>
      </dsp:txBody>
      <dsp:txXfrm>
        <a:off x="55026" y="2504810"/>
        <a:ext cx="4618976" cy="101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34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6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ed pins pinned on a calendar">
            <a:extLst>
              <a:ext uri="{FF2B5EF4-FFF2-40B4-BE49-F238E27FC236}">
                <a16:creationId xmlns:a16="http://schemas.microsoft.com/office/drawing/2014/main" id="{50BAD2AC-869E-D7C0-07A9-433503E461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5"/>
            <a:ext cx="6517482" cy="2509213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r>
              <a:rPr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Reminder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17482" cy="223438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Name: Tiisetso Matabane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Student no: 202240101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Module: NHCI63110 – Human-Computer Interaction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2081EA-7107-46FA-A893-B15086A74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889DF-D030-4BCD-9797-4BBD1986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058" y="643468"/>
            <a:ext cx="2565611" cy="5130046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643467"/>
            <a:ext cx="4965661" cy="5130046"/>
          </a:xfrm>
        </p:spPr>
        <p:txBody>
          <a:bodyPr anchor="ctr">
            <a:normAutofit/>
          </a:bodyPr>
          <a:lstStyle/>
          <a:p>
            <a:r>
              <a:rPr dirty="0"/>
              <a:t>✔ Task &amp; Reminder Management</a:t>
            </a:r>
          </a:p>
          <a:p>
            <a:r>
              <a:rPr lang="en-US" dirty="0"/>
              <a:t>✔ Calendar Integration</a:t>
            </a:r>
          </a:p>
          <a:p>
            <a:r>
              <a:rPr dirty="0"/>
              <a:t>✔ Smart Notifications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343991"/>
            <a:ext cx="2358979" cy="4157256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Django wireframe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1253578"/>
            <a:ext cx="519473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9144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9BC02-47E4-3D94-BB1F-006A18EF8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97367"/>
              </p:ext>
            </p:extLst>
          </p:nvPr>
        </p:nvGraphicFramePr>
        <p:xfrm>
          <a:off x="3723577" y="1625717"/>
          <a:ext cx="4729028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BECDBB2-914C-44DE-B171-6F7946196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D5C6008-3DE6-42B7-AED2-68544F325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5A4385-E487-FD76-BC1F-3D8AF904D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13358" r="13815" b="1"/>
          <a:stretch/>
        </p:blipFill>
        <p:spPr>
          <a:xfrm>
            <a:off x="-148185" y="10"/>
            <a:ext cx="9292185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9915C-7FC3-45EF-BDD0-6393ACE4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188" y="-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73B638-879C-7BEA-A89C-FF9C31146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3259" y="957486"/>
            <a:ext cx="6112241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26221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B0CD81-71E5-F34A-F2B0-362401CC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8" y="4562855"/>
            <a:ext cx="8187274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Screenshot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720017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1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1C0F6D-5AB0-457D-A2E5-4B8E77E39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56A97F-536A-4D70-BE3C-46ED7477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F27DD5-AB09-4348-AEAE-38DD5BF3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284159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43466"/>
            <a:ext cx="2564088" cy="4308475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/>
              <a:t>Evaluation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643466"/>
            <a:ext cx="4967479" cy="4308476"/>
          </a:xfrm>
        </p:spPr>
        <p:txBody>
          <a:bodyPr>
            <a:normAutofit/>
          </a:bodyPr>
          <a:lstStyle/>
          <a:p>
            <a:r>
              <a:rPr lang="en-US" sz="1600"/>
              <a:t>Goals:</a:t>
            </a:r>
          </a:p>
          <a:p>
            <a:r>
              <a:rPr lang="en-US" sz="1600"/>
              <a:t>- Complete task in ≤30 seconds</a:t>
            </a:r>
          </a:p>
          <a:p>
            <a:r>
              <a:rPr lang="en-US" sz="1600"/>
              <a:t>- Improve user control by 20% in 1 week</a:t>
            </a:r>
          </a:p>
          <a:p>
            <a:r>
              <a:rPr lang="en-US" sz="1600"/>
              <a:t>Method: Think-Aloud with 5 students</a:t>
            </a:r>
          </a:p>
          <a:p>
            <a:r>
              <a:rPr lang="en-US" sz="1600"/>
              <a:t>Questions:</a:t>
            </a:r>
          </a:p>
          <a:p>
            <a:r>
              <a:rPr lang="en-US" sz="1600"/>
              <a:t>- Was the interface intuitive?</a:t>
            </a:r>
          </a:p>
          <a:p>
            <a:r>
              <a:rPr lang="en-US" sz="1600"/>
              <a:t>- Were reminders helpful or annoying?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2BA091-022A-4EB4-BBA0-0309BF5F9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7"/>
          <a:stretch/>
        </p:blipFill>
        <p:spPr>
          <a:xfrm>
            <a:off x="0" y="5430644"/>
            <a:ext cx="9144000" cy="142735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1A108147-F928-731D-2173-C8AD7619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20" r="42322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t>Learnings:</a:t>
            </a:r>
            <a:endParaRPr lang="en-US"/>
          </a:p>
          <a:p>
            <a:pPr>
              <a:lnSpc>
                <a:spcPct val="110000"/>
              </a:lnSpc>
            </a:pPr>
            <a:r>
              <a:t>- Importance of listening to users</a:t>
            </a:r>
            <a:endParaRPr lang="en-US"/>
          </a:p>
          <a:p>
            <a:pPr>
              <a:lnSpc>
                <a:spcPct val="110000"/>
              </a:lnSpc>
            </a:pPr>
            <a:r>
              <a:t>- Concept modeling clarified app structure</a:t>
            </a:r>
            <a:endParaRPr lang="en-US"/>
          </a:p>
          <a:p>
            <a:pPr>
              <a:lnSpc>
                <a:spcPct val="110000"/>
              </a:lnSpc>
            </a:pPr>
            <a:r>
              <a:t>- Wireframes helped reveal real limitations</a:t>
            </a:r>
            <a:endParaRPr lang="en-US"/>
          </a:p>
          <a:p>
            <a:pPr>
              <a:lnSpc>
                <a:spcPct val="110000"/>
              </a:lnSpc>
            </a:pPr>
            <a:r>
              <a:t>Next time: Do more low-fi sketches before coding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31A706-2873-4971-8BF0-CBBBD9ABD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Handshake">
            <a:extLst>
              <a:ext uri="{FF2B5EF4-FFF2-40B4-BE49-F238E27FC236}">
                <a16:creationId xmlns:a16="http://schemas.microsoft.com/office/drawing/2014/main" id="{3F24DFE0-03C2-5B22-716C-A91CB8AA5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6993" y="2046665"/>
            <a:ext cx="2756772" cy="275677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F39D056-257D-44E2-9374-900B94D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6B9A4-D34A-B184-589D-5FBD8316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05" y="957486"/>
            <a:ext cx="4210952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26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A8517-C615-9FCD-5529-F1F569CE63BE}"/>
              </a:ext>
            </a:extLst>
          </p:cNvPr>
          <p:cNvSpPr txBox="1"/>
          <p:nvPr/>
        </p:nvSpPr>
        <p:spPr>
          <a:xfrm>
            <a:off x="1961535" y="1541206"/>
            <a:ext cx="5619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Topics: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Research, Personas, Scenarios 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Conceptual Model &amp; Interaction Thinking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Interface Sketches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Django Wireframe (structure &amp; layout)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Evaluation Plan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05599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User Research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ABDD1-8AF0-90CB-A206-E33C8B3A1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60669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dirty="0"/>
              <a:t>Pers</a:t>
            </a:r>
            <a:r>
              <a:rPr lang="en-US" dirty="0"/>
              <a:t>onas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7354AE-B8DE-BB11-9C94-1E553E46A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62654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343991"/>
            <a:ext cx="2358979" cy="4157256"/>
          </a:xfrm>
        </p:spPr>
        <p:txBody>
          <a:bodyPr>
            <a:normAutofit/>
          </a:bodyPr>
          <a:lstStyle/>
          <a:p>
            <a:pPr algn="l"/>
            <a:r>
              <a:rPr lang="en-US" sz="3500" dirty="0"/>
              <a:t> Scenarios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1253578"/>
            <a:ext cx="519473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9144000" cy="1773382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A030AFD-3FC2-4C5D-0A6F-0F514C7E8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37322"/>
              </p:ext>
            </p:extLst>
          </p:nvPr>
        </p:nvGraphicFramePr>
        <p:xfrm>
          <a:off x="3723577" y="1625717"/>
          <a:ext cx="4729028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9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Content Placeholder 9" descr="A diagram of a program&#10;&#10;AI-generated content may be incorrect.">
            <a:extLst>
              <a:ext uri="{FF2B5EF4-FFF2-40B4-BE49-F238E27FC236}">
                <a16:creationId xmlns:a16="http://schemas.microsoft.com/office/drawing/2014/main" id="{F4061CAF-89D4-2525-5580-5F1BA509B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8404" r="16062"/>
          <a:stretch/>
        </p:blipFill>
        <p:spPr>
          <a:xfrm>
            <a:off x="5517955" y="10"/>
            <a:ext cx="362604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806" y="1358901"/>
            <a:ext cx="3960019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Conceptual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2313-5B21-594E-0B76-B1B1D93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1" y="1227279"/>
            <a:ext cx="3246614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Interface Sketches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1947333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5564567"/>
            <a:ext cx="1006159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 descr="A login form with a sign in&#10;&#10;AI-generated content may be incorrect.">
            <a:extLst>
              <a:ext uri="{FF2B5EF4-FFF2-40B4-BE49-F238E27FC236}">
                <a16:creationId xmlns:a16="http://schemas.microsoft.com/office/drawing/2014/main" id="{669C8D1C-549B-6516-889D-44B127E1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72000" y="1597433"/>
            <a:ext cx="3849243" cy="34450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3454004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4D3D-AF8D-36D7-87EC-2F0B1CEC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1" y="1227279"/>
            <a:ext cx="3246614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Interface sketches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1947333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5564567"/>
            <a:ext cx="1006159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 descr="A drawing of a box&#10;&#10;AI-generated content may be incorrect.">
            <a:extLst>
              <a:ext uri="{FF2B5EF4-FFF2-40B4-BE49-F238E27FC236}">
                <a16:creationId xmlns:a16="http://schemas.microsoft.com/office/drawing/2014/main" id="{21DAFD37-3B14-8104-B2AD-F4B92437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72000" y="1838010"/>
            <a:ext cx="3849243" cy="29639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3454004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7E6-60B0-4A2C-BA5A-BD57EE58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0"/>
            <a:ext cx="6343672" cy="110612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EDCB-2382-6D29-8A2F-D57386B6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855407"/>
            <a:ext cx="7773339" cy="6002593"/>
          </a:xfrm>
        </p:spPr>
        <p:txBody>
          <a:bodyPr>
            <a:normAutofit fontScale="3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49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Annotations:</a:t>
            </a:r>
            <a:endParaRPr lang="en-US" sz="49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6400" kern="100" dirty="0">
                <a:effectLst/>
                <a:latin typeface="Tw Cen MT (Body)"/>
                <a:ea typeface="Calibri" panose="020F0502020204030204" pitchFamily="34" charset="0"/>
                <a:cs typeface="Arial" panose="020B0604020202020204" pitchFamily="34" charset="0"/>
              </a:rPr>
              <a:t>Visibility (Clear Priorities)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6400" kern="100" dirty="0">
                <a:effectLst/>
                <a:latin typeface="Tw Cen MT (Body)"/>
                <a:ea typeface="Calibri" panose="020F0502020204030204" pitchFamily="34" charset="0"/>
                <a:cs typeface="Arial" panose="020B0604020202020204" pitchFamily="34" charset="0"/>
              </a:rPr>
              <a:t>Calendar , Tasks , and icons are prominently placed at the top for quick access.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6400" kern="100" dirty="0">
                <a:effectLst/>
                <a:latin typeface="Tw Cen MT (Body)"/>
                <a:ea typeface="Calibri" panose="020F0502020204030204" pitchFamily="34" charset="0"/>
                <a:cs typeface="Arial" panose="020B0604020202020204" pitchFamily="34" charset="0"/>
              </a:rPr>
              <a:t>Task list is prioritized over other elements (larger font, centered).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6400" kern="100" dirty="0">
                <a:effectLst/>
                <a:latin typeface="Tw Cen MT (Body)"/>
                <a:ea typeface="Calibri" panose="020F0502020204030204" pitchFamily="34" charset="0"/>
                <a:cs typeface="Arial" panose="020B0604020202020204" pitchFamily="34" charset="0"/>
              </a:rPr>
              <a:t>Feedback (Interactive Elements)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6400" kern="100" dirty="0">
                <a:effectLst/>
                <a:latin typeface="Tw Cen MT (Body)"/>
                <a:ea typeface="Calibri" panose="020F0502020204030204" pitchFamily="34" charset="0"/>
                <a:cs typeface="Arial" panose="020B0604020202020204" pitchFamily="34" charset="0"/>
              </a:rPr>
              <a:t>Mood selector shows immediate visual feedback (e.g. highlights when selected)..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6400" kern="100" dirty="0">
                <a:effectLst/>
                <a:latin typeface="Tw Cen MT (Body)"/>
                <a:ea typeface="Calibri" panose="020F0502020204030204" pitchFamily="34" charset="0"/>
                <a:cs typeface="Arial" panose="020B0604020202020204" pitchFamily="34" charset="0"/>
              </a:rPr>
              <a:t>Constraints (Guided Actions)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6400" kern="100" dirty="0">
                <a:effectLst/>
                <a:latin typeface="Tw Cen MT (Body)"/>
                <a:ea typeface="Calibri" panose="020F0502020204030204" pitchFamily="34" charset="0"/>
                <a:cs typeface="Arial" panose="020B0604020202020204" pitchFamily="34" charset="0"/>
              </a:rPr>
              <a:t>"Submit" button for mood check-in is disabled until a mood is selected (grayed out).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6400" kern="100" dirty="0" err="1">
                <a:effectLst/>
                <a:latin typeface="Tw Cen MT (Body)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en-US" sz="6400" kern="100" dirty="0">
                <a:effectLst/>
                <a:latin typeface="Tw Cen MT (Body)"/>
                <a:ea typeface="Calibri" panose="020F0502020204030204" pitchFamily="34" charset="0"/>
                <a:cs typeface="Arial" panose="020B0604020202020204" pitchFamily="34" charset="0"/>
              </a:rPr>
              <a:t> link</a:t>
            </a:r>
          </a:p>
          <a:p>
            <a:pPr marL="0" indent="0">
              <a:buNone/>
            </a:pPr>
            <a:r>
              <a:rPr lang="en-US" sz="4900" dirty="0"/>
              <a:t>        https://github.com/Tiisetso-githb/Tiisetso_HCI.git</a:t>
            </a:r>
          </a:p>
        </p:txBody>
      </p:sp>
    </p:spTree>
    <p:extLst>
      <p:ext uri="{BB962C8B-B14F-4D97-AF65-F5344CB8AC3E}">
        <p14:creationId xmlns:p14="http://schemas.microsoft.com/office/powerpoint/2010/main" val="28399613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537</TotalTime>
  <Words>347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Courier New</vt:lpstr>
      <vt:lpstr>Tw Cen MT</vt:lpstr>
      <vt:lpstr>Tw Cen MT (Body)</vt:lpstr>
      <vt:lpstr>Droplet</vt:lpstr>
      <vt:lpstr>Student Reminder App</vt:lpstr>
      <vt:lpstr>PowerPoint Presentation</vt:lpstr>
      <vt:lpstr>User Research</vt:lpstr>
      <vt:lpstr>Personas</vt:lpstr>
      <vt:lpstr> Scenarios</vt:lpstr>
      <vt:lpstr>Conceptual Model</vt:lpstr>
      <vt:lpstr>Interface Sketches</vt:lpstr>
      <vt:lpstr>Interface sketches</vt:lpstr>
      <vt:lpstr>Annotations</vt:lpstr>
      <vt:lpstr>Core Features</vt:lpstr>
      <vt:lpstr>Django wireframe</vt:lpstr>
      <vt:lpstr>PowerPoint Presentation</vt:lpstr>
      <vt:lpstr>Screenshot</vt:lpstr>
      <vt:lpstr>Evaluation Planning</vt:lpstr>
      <vt:lpstr>Reflection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Motia Matabs</dc:creator>
  <cp:keywords/>
  <dc:description>generated using python-pptx</dc:description>
  <cp:lastModifiedBy>Tiisetso Matabane</cp:lastModifiedBy>
  <cp:revision>12</cp:revision>
  <dcterms:created xsi:type="dcterms:W3CDTF">2013-01-27T09:14:16Z</dcterms:created>
  <dcterms:modified xsi:type="dcterms:W3CDTF">2025-04-13T11:47:22Z</dcterms:modified>
  <cp:category/>
</cp:coreProperties>
</file>