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E64BB3-F568-4354-B444-8EE991A68F64}" v="310" dt="2018-12-13T17:35:08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jl Ivens" userId="576ecd61-eec3-40c7-889b-7c8fb20a85c4" providerId="ADAL" clId="{83E64BB3-F568-4354-B444-8EE991A68F64}"/>
    <pc:docChg chg="undo custSel addSld modSld sldOrd">
      <pc:chgData name="Tijl Ivens" userId="576ecd61-eec3-40c7-889b-7c8fb20a85c4" providerId="ADAL" clId="{83E64BB3-F568-4354-B444-8EE991A68F64}" dt="2018-12-13T17:35:16.898" v="1938" actId="478"/>
      <pc:docMkLst>
        <pc:docMk/>
      </pc:docMkLst>
      <pc:sldChg chg="addSp delSp modSp">
        <pc:chgData name="Tijl Ivens" userId="576ecd61-eec3-40c7-889b-7c8fb20a85c4" providerId="ADAL" clId="{83E64BB3-F568-4354-B444-8EE991A68F64}" dt="2018-12-11T20:59:42.483" v="14" actId="1076"/>
        <pc:sldMkLst>
          <pc:docMk/>
          <pc:sldMk cId="1636215906" sldId="256"/>
        </pc:sldMkLst>
        <pc:spChg chg="del mod">
          <ac:chgData name="Tijl Ivens" userId="576ecd61-eec3-40c7-889b-7c8fb20a85c4" providerId="ADAL" clId="{83E64BB3-F568-4354-B444-8EE991A68F64}" dt="2018-12-11T20:59:39.899" v="13" actId="478"/>
          <ac:spMkLst>
            <pc:docMk/>
            <pc:sldMk cId="1636215906" sldId="256"/>
            <ac:spMk id="2" creationId="{0A6212A5-5B59-4A68-8C3A-1B89AFB4221B}"/>
          </ac:spMkLst>
        </pc:spChg>
        <pc:picChg chg="add mod">
          <ac:chgData name="Tijl Ivens" userId="576ecd61-eec3-40c7-889b-7c8fb20a85c4" providerId="ADAL" clId="{83E64BB3-F568-4354-B444-8EE991A68F64}" dt="2018-12-11T20:59:42.483" v="14" actId="1076"/>
          <ac:picMkLst>
            <pc:docMk/>
            <pc:sldMk cId="1636215906" sldId="256"/>
            <ac:picMk id="5" creationId="{C34054D4-6627-4A84-BCB2-A39315A4A040}"/>
          </ac:picMkLst>
        </pc:picChg>
      </pc:sldChg>
      <pc:sldChg chg="addSp delSp modSp modTransition">
        <pc:chgData name="Tijl Ivens" userId="576ecd61-eec3-40c7-889b-7c8fb20a85c4" providerId="ADAL" clId="{83E64BB3-F568-4354-B444-8EE991A68F64}" dt="2018-12-13T11:01:40.189" v="1250" actId="1076"/>
        <pc:sldMkLst>
          <pc:docMk/>
          <pc:sldMk cId="2032335070" sldId="257"/>
        </pc:sldMkLst>
        <pc:picChg chg="add mod modCrop">
          <ac:chgData name="Tijl Ivens" userId="576ecd61-eec3-40c7-889b-7c8fb20a85c4" providerId="ADAL" clId="{83E64BB3-F568-4354-B444-8EE991A68F64}" dt="2018-12-13T11:01:40.189" v="1250" actId="1076"/>
          <ac:picMkLst>
            <pc:docMk/>
            <pc:sldMk cId="2032335070" sldId="257"/>
            <ac:picMk id="3" creationId="{E145BD7E-D75B-4AF9-AAC5-872D8CA6845F}"/>
          </ac:picMkLst>
        </pc:picChg>
        <pc:picChg chg="del">
          <ac:chgData name="Tijl Ivens" userId="576ecd61-eec3-40c7-889b-7c8fb20a85c4" providerId="ADAL" clId="{83E64BB3-F568-4354-B444-8EE991A68F64}" dt="2018-12-13T11:01:19.550" v="1246" actId="478"/>
          <ac:picMkLst>
            <pc:docMk/>
            <pc:sldMk cId="2032335070" sldId="257"/>
            <ac:picMk id="4" creationId="{E460B2A5-BBCE-451F-844E-CF532CEE9236}"/>
          </ac:picMkLst>
        </pc:picChg>
      </pc:sldChg>
      <pc:sldChg chg="addSp modSp modAnim">
        <pc:chgData name="Tijl Ivens" userId="576ecd61-eec3-40c7-889b-7c8fb20a85c4" providerId="ADAL" clId="{83E64BB3-F568-4354-B444-8EE991A68F64}" dt="2018-12-12T17:49:57.174" v="440"/>
        <pc:sldMkLst>
          <pc:docMk/>
          <pc:sldMk cId="2898361981" sldId="258"/>
        </pc:sldMkLst>
        <pc:picChg chg="add mod">
          <ac:chgData name="Tijl Ivens" userId="576ecd61-eec3-40c7-889b-7c8fb20a85c4" providerId="ADAL" clId="{83E64BB3-F568-4354-B444-8EE991A68F64}" dt="2018-12-12T17:24:05.793" v="302" actId="1076"/>
          <ac:picMkLst>
            <pc:docMk/>
            <pc:sldMk cId="2898361981" sldId="258"/>
            <ac:picMk id="5" creationId="{237CC8B7-1BEC-4314-84FE-A3DBDF67D0CA}"/>
          </ac:picMkLst>
        </pc:picChg>
        <pc:picChg chg="add mod">
          <ac:chgData name="Tijl Ivens" userId="576ecd61-eec3-40c7-889b-7c8fb20a85c4" providerId="ADAL" clId="{83E64BB3-F568-4354-B444-8EE991A68F64}" dt="2018-12-12T17:46:53.838" v="380" actId="1076"/>
          <ac:picMkLst>
            <pc:docMk/>
            <pc:sldMk cId="2898361981" sldId="258"/>
            <ac:picMk id="6" creationId="{E7C2B95B-86F8-4B95-A587-88CA8558FBC4}"/>
          </ac:picMkLst>
        </pc:picChg>
      </pc:sldChg>
      <pc:sldChg chg="addSp modSp">
        <pc:chgData name="Tijl Ivens" userId="576ecd61-eec3-40c7-889b-7c8fb20a85c4" providerId="ADAL" clId="{83E64BB3-F568-4354-B444-8EE991A68F64}" dt="2018-12-13T10:14:45.109" v="863" actId="1076"/>
        <pc:sldMkLst>
          <pc:docMk/>
          <pc:sldMk cId="3393955493" sldId="259"/>
        </pc:sldMkLst>
        <pc:spChg chg="add mod">
          <ac:chgData name="Tijl Ivens" userId="576ecd61-eec3-40c7-889b-7c8fb20a85c4" providerId="ADAL" clId="{83E64BB3-F568-4354-B444-8EE991A68F64}" dt="2018-12-13T10:14:13.263" v="856" actId="1076"/>
          <ac:spMkLst>
            <pc:docMk/>
            <pc:sldMk cId="3393955493" sldId="259"/>
            <ac:spMk id="5" creationId="{AE23A83A-A601-4F73-B688-163354577204}"/>
          </ac:spMkLst>
        </pc:spChg>
        <pc:picChg chg="mod">
          <ac:chgData name="Tijl Ivens" userId="576ecd61-eec3-40c7-889b-7c8fb20a85c4" providerId="ADAL" clId="{83E64BB3-F568-4354-B444-8EE991A68F64}" dt="2018-12-13T10:14:15.963" v="857" actId="1076"/>
          <ac:picMkLst>
            <pc:docMk/>
            <pc:sldMk cId="3393955493" sldId="259"/>
            <ac:picMk id="3" creationId="{36FF81EF-B01A-4985-855F-2B9B7DC364AF}"/>
          </ac:picMkLst>
        </pc:picChg>
        <pc:picChg chg="add mod">
          <ac:chgData name="Tijl Ivens" userId="576ecd61-eec3-40c7-889b-7c8fb20a85c4" providerId="ADAL" clId="{83E64BB3-F568-4354-B444-8EE991A68F64}" dt="2018-12-13T10:14:45.109" v="863" actId="1076"/>
          <ac:picMkLst>
            <pc:docMk/>
            <pc:sldMk cId="3393955493" sldId="259"/>
            <ac:picMk id="6" creationId="{69729975-234E-45FF-8BCD-BD51FB9B81F5}"/>
          </ac:picMkLst>
        </pc:picChg>
      </pc:sldChg>
      <pc:sldChg chg="modSp">
        <pc:chgData name="Tijl Ivens" userId="576ecd61-eec3-40c7-889b-7c8fb20a85c4" providerId="ADAL" clId="{83E64BB3-F568-4354-B444-8EE991A68F64}" dt="2018-12-12T13:45:38.843" v="30" actId="20577"/>
        <pc:sldMkLst>
          <pc:docMk/>
          <pc:sldMk cId="2074579935" sldId="263"/>
        </pc:sldMkLst>
        <pc:spChg chg="mod">
          <ac:chgData name="Tijl Ivens" userId="576ecd61-eec3-40c7-889b-7c8fb20a85c4" providerId="ADAL" clId="{83E64BB3-F568-4354-B444-8EE991A68F64}" dt="2018-12-12T13:45:38.843" v="30" actId="20577"/>
          <ac:spMkLst>
            <pc:docMk/>
            <pc:sldMk cId="2074579935" sldId="263"/>
            <ac:spMk id="3" creationId="{E4171111-3912-46B8-9ACE-FBF7ACC6CF9C}"/>
          </ac:spMkLst>
        </pc:spChg>
      </pc:sldChg>
      <pc:sldChg chg="modSp">
        <pc:chgData name="Tijl Ivens" userId="576ecd61-eec3-40c7-889b-7c8fb20a85c4" providerId="ADAL" clId="{83E64BB3-F568-4354-B444-8EE991A68F64}" dt="2018-12-13T10:17:19.321" v="899" actId="14100"/>
        <pc:sldMkLst>
          <pc:docMk/>
          <pc:sldMk cId="604995898" sldId="264"/>
        </pc:sldMkLst>
        <pc:spChg chg="mod">
          <ac:chgData name="Tijl Ivens" userId="576ecd61-eec3-40c7-889b-7c8fb20a85c4" providerId="ADAL" clId="{83E64BB3-F568-4354-B444-8EE991A68F64}" dt="2018-12-13T10:17:08.341" v="896" actId="20577"/>
          <ac:spMkLst>
            <pc:docMk/>
            <pc:sldMk cId="604995898" sldId="264"/>
            <ac:spMk id="4" creationId="{C5A68F3F-D398-4758-9734-FEF09A182496}"/>
          </ac:spMkLst>
        </pc:spChg>
        <pc:picChg chg="mod">
          <ac:chgData name="Tijl Ivens" userId="576ecd61-eec3-40c7-889b-7c8fb20a85c4" providerId="ADAL" clId="{83E64BB3-F568-4354-B444-8EE991A68F64}" dt="2018-12-13T10:17:19.321" v="899" actId="14100"/>
          <ac:picMkLst>
            <pc:docMk/>
            <pc:sldMk cId="604995898" sldId="264"/>
            <ac:picMk id="3076" creationId="{8A6F85DB-83AF-42E9-9F5D-D9666C8E77EE}"/>
          </ac:picMkLst>
        </pc:picChg>
      </pc:sldChg>
      <pc:sldChg chg="modSp">
        <pc:chgData name="Tijl Ivens" userId="576ecd61-eec3-40c7-889b-7c8fb20a85c4" providerId="ADAL" clId="{83E64BB3-F568-4354-B444-8EE991A68F64}" dt="2018-12-12T18:06:20.950" v="825" actId="20577"/>
        <pc:sldMkLst>
          <pc:docMk/>
          <pc:sldMk cId="4028570308" sldId="265"/>
        </pc:sldMkLst>
        <pc:spChg chg="mod">
          <ac:chgData name="Tijl Ivens" userId="576ecd61-eec3-40c7-889b-7c8fb20a85c4" providerId="ADAL" clId="{83E64BB3-F568-4354-B444-8EE991A68F64}" dt="2018-12-12T18:06:20.950" v="825" actId="20577"/>
          <ac:spMkLst>
            <pc:docMk/>
            <pc:sldMk cId="4028570308" sldId="265"/>
            <ac:spMk id="3" creationId="{EE111CB2-4A41-4F8D-AF6F-C44304570570}"/>
          </ac:spMkLst>
        </pc:spChg>
      </pc:sldChg>
      <pc:sldChg chg="addSp delSp modSp">
        <pc:chgData name="Tijl Ivens" userId="576ecd61-eec3-40c7-889b-7c8fb20a85c4" providerId="ADAL" clId="{83E64BB3-F568-4354-B444-8EE991A68F64}" dt="2018-12-13T09:36:03.109" v="842" actId="20577"/>
        <pc:sldMkLst>
          <pc:docMk/>
          <pc:sldMk cId="84195828" sldId="266"/>
        </pc:sldMkLst>
        <pc:spChg chg="mod">
          <ac:chgData name="Tijl Ivens" userId="576ecd61-eec3-40c7-889b-7c8fb20a85c4" providerId="ADAL" clId="{83E64BB3-F568-4354-B444-8EE991A68F64}" dt="2018-12-12T17:51:44.293" v="466" actId="1076"/>
          <ac:spMkLst>
            <pc:docMk/>
            <pc:sldMk cId="84195828" sldId="266"/>
            <ac:spMk id="2" creationId="{C020C93C-18C5-4437-9680-0484D9E36EFE}"/>
          </ac:spMkLst>
        </pc:spChg>
        <pc:spChg chg="add mod">
          <ac:chgData name="Tijl Ivens" userId="576ecd61-eec3-40c7-889b-7c8fb20a85c4" providerId="ADAL" clId="{83E64BB3-F568-4354-B444-8EE991A68F64}" dt="2018-12-12T18:01:57.759" v="797" actId="1076"/>
          <ac:spMkLst>
            <pc:docMk/>
            <pc:sldMk cId="84195828" sldId="266"/>
            <ac:spMk id="3" creationId="{F1C1A18D-150B-4401-A23E-165CB766D7DD}"/>
          </ac:spMkLst>
        </pc:spChg>
        <pc:spChg chg="add mod">
          <ac:chgData name="Tijl Ivens" userId="576ecd61-eec3-40c7-889b-7c8fb20a85c4" providerId="ADAL" clId="{83E64BB3-F568-4354-B444-8EE991A68F64}" dt="2018-12-12T17:53:09.030" v="518" actId="1076"/>
          <ac:spMkLst>
            <pc:docMk/>
            <pc:sldMk cId="84195828" sldId="266"/>
            <ac:spMk id="5" creationId="{28B347BC-8A8F-4515-8093-5A3283AE5153}"/>
          </ac:spMkLst>
        </pc:spChg>
        <pc:spChg chg="add mod">
          <ac:chgData name="Tijl Ivens" userId="576ecd61-eec3-40c7-889b-7c8fb20a85c4" providerId="ADAL" clId="{83E64BB3-F568-4354-B444-8EE991A68F64}" dt="2018-12-12T17:51:37.697" v="465" actId="20577"/>
          <ac:spMkLst>
            <pc:docMk/>
            <pc:sldMk cId="84195828" sldId="266"/>
            <ac:spMk id="6" creationId="{203221CE-0A23-4016-B321-799A35F0CC2F}"/>
          </ac:spMkLst>
        </pc:spChg>
        <pc:spChg chg="add del mod">
          <ac:chgData name="Tijl Ivens" userId="576ecd61-eec3-40c7-889b-7c8fb20a85c4" providerId="ADAL" clId="{83E64BB3-F568-4354-B444-8EE991A68F64}" dt="2018-12-12T13:54:52.531" v="202" actId="767"/>
          <ac:spMkLst>
            <pc:docMk/>
            <pc:sldMk cId="84195828" sldId="266"/>
            <ac:spMk id="6" creationId="{C50EAD46-E198-4890-A186-BA944DD8D289}"/>
          </ac:spMkLst>
        </pc:spChg>
        <pc:spChg chg="add del">
          <ac:chgData name="Tijl Ivens" userId="576ecd61-eec3-40c7-889b-7c8fb20a85c4" providerId="ADAL" clId="{83E64BB3-F568-4354-B444-8EE991A68F64}" dt="2018-12-12T17:52:20.487" v="483"/>
          <ac:spMkLst>
            <pc:docMk/>
            <pc:sldMk cId="84195828" sldId="266"/>
            <ac:spMk id="7" creationId="{267498E2-6466-42A9-AA1E-855A51933BF6}"/>
          </ac:spMkLst>
        </pc:spChg>
        <pc:spChg chg="add del mod">
          <ac:chgData name="Tijl Ivens" userId="576ecd61-eec3-40c7-889b-7c8fb20a85c4" providerId="ADAL" clId="{83E64BB3-F568-4354-B444-8EE991A68F64}" dt="2018-12-12T17:52:30.796" v="491"/>
          <ac:spMkLst>
            <pc:docMk/>
            <pc:sldMk cId="84195828" sldId="266"/>
            <ac:spMk id="8" creationId="{1F6041E4-0CA7-4643-8384-4F01E6078CB1}"/>
          </ac:spMkLst>
        </pc:spChg>
        <pc:spChg chg="add del mod">
          <ac:chgData name="Tijl Ivens" userId="576ecd61-eec3-40c7-889b-7c8fb20a85c4" providerId="ADAL" clId="{83E64BB3-F568-4354-B444-8EE991A68F64}" dt="2018-12-12T17:59:09.714" v="716" actId="1076"/>
          <ac:spMkLst>
            <pc:docMk/>
            <pc:sldMk cId="84195828" sldId="266"/>
            <ac:spMk id="9" creationId="{4769C80B-B06A-4C78-9F0A-9CC77DFC404F}"/>
          </ac:spMkLst>
        </pc:spChg>
        <pc:spChg chg="add mod">
          <ac:chgData name="Tijl Ivens" userId="576ecd61-eec3-40c7-889b-7c8fb20a85c4" providerId="ADAL" clId="{83E64BB3-F568-4354-B444-8EE991A68F64}" dt="2018-12-12T17:59:01.080" v="714" actId="1076"/>
          <ac:spMkLst>
            <pc:docMk/>
            <pc:sldMk cId="84195828" sldId="266"/>
            <ac:spMk id="10" creationId="{C283CF5C-0631-4ECF-88C0-084B0CD425A5}"/>
          </ac:spMkLst>
        </pc:spChg>
        <pc:spChg chg="add mod">
          <ac:chgData name="Tijl Ivens" userId="576ecd61-eec3-40c7-889b-7c8fb20a85c4" providerId="ADAL" clId="{83E64BB3-F568-4354-B444-8EE991A68F64}" dt="2018-12-13T09:36:03.109" v="842" actId="20577"/>
          <ac:spMkLst>
            <pc:docMk/>
            <pc:sldMk cId="84195828" sldId="266"/>
            <ac:spMk id="11" creationId="{350C1887-E397-477F-BA4E-39BB2C52F2B0}"/>
          </ac:spMkLst>
        </pc:spChg>
        <pc:spChg chg="add mod">
          <ac:chgData name="Tijl Ivens" userId="576ecd61-eec3-40c7-889b-7c8fb20a85c4" providerId="ADAL" clId="{83E64BB3-F568-4354-B444-8EE991A68F64}" dt="2018-12-12T18:00:17.415" v="764" actId="1076"/>
          <ac:spMkLst>
            <pc:docMk/>
            <pc:sldMk cId="84195828" sldId="266"/>
            <ac:spMk id="12" creationId="{A29784DA-6A42-4BED-A307-77019C84B787}"/>
          </ac:spMkLst>
        </pc:spChg>
        <pc:spChg chg="add mod">
          <ac:chgData name="Tijl Ivens" userId="576ecd61-eec3-40c7-889b-7c8fb20a85c4" providerId="ADAL" clId="{83E64BB3-F568-4354-B444-8EE991A68F64}" dt="2018-12-12T17:59:53.470" v="755" actId="20577"/>
          <ac:spMkLst>
            <pc:docMk/>
            <pc:sldMk cId="84195828" sldId="266"/>
            <ac:spMk id="13" creationId="{7ACC8E5F-FB1F-4583-8C64-F5E21EB9E6EF}"/>
          </ac:spMkLst>
        </pc:spChg>
        <pc:spChg chg="add mod">
          <ac:chgData name="Tijl Ivens" userId="576ecd61-eec3-40c7-889b-7c8fb20a85c4" providerId="ADAL" clId="{83E64BB3-F568-4354-B444-8EE991A68F64}" dt="2018-12-12T18:00:36.677" v="779" actId="20577"/>
          <ac:spMkLst>
            <pc:docMk/>
            <pc:sldMk cId="84195828" sldId="266"/>
            <ac:spMk id="14" creationId="{49DE282E-2E89-4B2B-B669-480B10755063}"/>
          </ac:spMkLst>
        </pc:spChg>
        <pc:spChg chg="add mod">
          <ac:chgData name="Tijl Ivens" userId="576ecd61-eec3-40c7-889b-7c8fb20a85c4" providerId="ADAL" clId="{83E64BB3-F568-4354-B444-8EE991A68F64}" dt="2018-12-12T18:01:34.078" v="791" actId="14100"/>
          <ac:spMkLst>
            <pc:docMk/>
            <pc:sldMk cId="84195828" sldId="266"/>
            <ac:spMk id="15" creationId="{9C750063-EE21-435D-B18E-41FE6FD8DB8A}"/>
          </ac:spMkLst>
        </pc:spChg>
        <pc:cxnChg chg="add mod">
          <ac:chgData name="Tijl Ivens" userId="576ecd61-eec3-40c7-889b-7c8fb20a85c4" providerId="ADAL" clId="{83E64BB3-F568-4354-B444-8EE991A68F64}" dt="2018-12-12T13:55:27.554" v="215" actId="1076"/>
          <ac:cxnSpMkLst>
            <pc:docMk/>
            <pc:sldMk cId="84195828" sldId="266"/>
            <ac:cxnSpMk id="4" creationId="{94291580-5E5D-459A-BDEA-596CB69E5383}"/>
          </ac:cxnSpMkLst>
        </pc:cxnChg>
      </pc:sldChg>
      <pc:sldChg chg="addSp modSp add modTransition">
        <pc:chgData name="Tijl Ivens" userId="576ecd61-eec3-40c7-889b-7c8fb20a85c4" providerId="ADAL" clId="{83E64BB3-F568-4354-B444-8EE991A68F64}" dt="2018-12-13T11:21:47.730" v="1319"/>
        <pc:sldMkLst>
          <pc:docMk/>
          <pc:sldMk cId="4100573915" sldId="267"/>
        </pc:sldMkLst>
        <pc:spChg chg="add mod">
          <ac:chgData name="Tijl Ivens" userId="576ecd61-eec3-40c7-889b-7c8fb20a85c4" providerId="ADAL" clId="{83E64BB3-F568-4354-B444-8EE991A68F64}" dt="2018-12-13T11:20:33.413" v="1288" actId="14100"/>
          <ac:spMkLst>
            <pc:docMk/>
            <pc:sldMk cId="4100573915" sldId="267"/>
            <ac:spMk id="2" creationId="{0FE99884-504C-4BF5-89D7-2B80D7C6F8EC}"/>
          </ac:spMkLst>
        </pc:spChg>
      </pc:sldChg>
      <pc:sldChg chg="addSp delSp modSp add ord modTransition">
        <pc:chgData name="Tijl Ivens" userId="576ecd61-eec3-40c7-889b-7c8fb20a85c4" providerId="ADAL" clId="{83E64BB3-F568-4354-B444-8EE991A68F64}" dt="2018-12-13T17:35:16.898" v="1938" actId="478"/>
        <pc:sldMkLst>
          <pc:docMk/>
          <pc:sldMk cId="563911755" sldId="268"/>
        </pc:sldMkLst>
        <pc:spChg chg="mod">
          <ac:chgData name="Tijl Ivens" userId="576ecd61-eec3-40c7-889b-7c8fb20a85c4" providerId="ADAL" clId="{83E64BB3-F568-4354-B444-8EE991A68F64}" dt="2018-12-13T10:18:24.441" v="909" actId="14100"/>
          <ac:spMkLst>
            <pc:docMk/>
            <pc:sldMk cId="563911755" sldId="268"/>
            <ac:spMk id="2" creationId="{E9308AEA-C6E0-43C8-A30D-74ECBC4CCAD2}"/>
          </ac:spMkLst>
        </pc:spChg>
        <pc:spChg chg="add del mod">
          <ac:chgData name="Tijl Ivens" userId="576ecd61-eec3-40c7-889b-7c8fb20a85c4" providerId="ADAL" clId="{83E64BB3-F568-4354-B444-8EE991A68F64}" dt="2018-12-13T17:35:16.898" v="1938" actId="478"/>
          <ac:spMkLst>
            <pc:docMk/>
            <pc:sldMk cId="563911755" sldId="268"/>
            <ac:spMk id="3" creationId="{6F3E7C99-FC03-4563-87CA-7B4AFAC4E0F5}"/>
          </ac:spMkLst>
        </pc:spChg>
        <pc:spChg chg="add mod">
          <ac:chgData name="Tijl Ivens" userId="576ecd61-eec3-40c7-889b-7c8fb20a85c4" providerId="ADAL" clId="{83E64BB3-F568-4354-B444-8EE991A68F64}" dt="2018-12-13T17:33:05.480" v="1797" actId="14100"/>
          <ac:spMkLst>
            <pc:docMk/>
            <pc:sldMk cId="563911755" sldId="268"/>
            <ac:spMk id="4" creationId="{179B5BC3-3652-49BA-9FA5-2307EC0E2F71}"/>
          </ac:spMkLst>
        </pc:spChg>
        <pc:spChg chg="add mod">
          <ac:chgData name="Tijl Ivens" userId="576ecd61-eec3-40c7-889b-7c8fb20a85c4" providerId="ADAL" clId="{83E64BB3-F568-4354-B444-8EE991A68F64}" dt="2018-12-13T17:33:05.480" v="1797" actId="14100"/>
          <ac:spMkLst>
            <pc:docMk/>
            <pc:sldMk cId="563911755" sldId="268"/>
            <ac:spMk id="5" creationId="{3CBAC4DE-A4E4-4E6E-849B-391063CC5DA8}"/>
          </ac:spMkLst>
        </pc:spChg>
        <pc:spChg chg="add mod">
          <ac:chgData name="Tijl Ivens" userId="576ecd61-eec3-40c7-889b-7c8fb20a85c4" providerId="ADAL" clId="{83E64BB3-F568-4354-B444-8EE991A68F64}" dt="2018-12-13T17:33:05.480" v="1797" actId="14100"/>
          <ac:spMkLst>
            <pc:docMk/>
            <pc:sldMk cId="563911755" sldId="268"/>
            <ac:spMk id="6" creationId="{6C1CD027-BE64-4FFA-80C2-ED0E6F83FA12}"/>
          </ac:spMkLst>
        </pc:spChg>
        <pc:spChg chg="add mod">
          <ac:chgData name="Tijl Ivens" userId="576ecd61-eec3-40c7-889b-7c8fb20a85c4" providerId="ADAL" clId="{83E64BB3-F568-4354-B444-8EE991A68F64}" dt="2018-12-13T17:33:05.480" v="1797" actId="14100"/>
          <ac:spMkLst>
            <pc:docMk/>
            <pc:sldMk cId="563911755" sldId="268"/>
            <ac:spMk id="7" creationId="{57B388FE-4259-4535-AA25-2BD1CE072CFE}"/>
          </ac:spMkLst>
        </pc:spChg>
        <pc:spChg chg="add mod">
          <ac:chgData name="Tijl Ivens" userId="576ecd61-eec3-40c7-889b-7c8fb20a85c4" providerId="ADAL" clId="{83E64BB3-F568-4354-B444-8EE991A68F64}" dt="2018-12-13T17:33:16.461" v="1798" actId="1076"/>
          <ac:spMkLst>
            <pc:docMk/>
            <pc:sldMk cId="563911755" sldId="268"/>
            <ac:spMk id="8" creationId="{D12324FA-8F6E-4298-BE0A-E45AB3B92EA6}"/>
          </ac:spMkLst>
        </pc:spChg>
        <pc:spChg chg="add mod">
          <ac:chgData name="Tijl Ivens" userId="576ecd61-eec3-40c7-889b-7c8fb20a85c4" providerId="ADAL" clId="{83E64BB3-F568-4354-B444-8EE991A68F64}" dt="2018-12-13T17:33:16.461" v="1798" actId="1076"/>
          <ac:spMkLst>
            <pc:docMk/>
            <pc:sldMk cId="563911755" sldId="268"/>
            <ac:spMk id="9" creationId="{841CF0D2-7A88-4C0C-A1F0-55D1A592A4DF}"/>
          </ac:spMkLst>
        </pc:spChg>
        <pc:spChg chg="add mod">
          <ac:chgData name="Tijl Ivens" userId="576ecd61-eec3-40c7-889b-7c8fb20a85c4" providerId="ADAL" clId="{83E64BB3-F568-4354-B444-8EE991A68F64}" dt="2018-12-13T17:33:16.461" v="1798" actId="1076"/>
          <ac:spMkLst>
            <pc:docMk/>
            <pc:sldMk cId="563911755" sldId="268"/>
            <ac:spMk id="10" creationId="{A68C57F5-AAF9-4C42-B494-C0B1654E68B4}"/>
          </ac:spMkLst>
        </pc:spChg>
        <pc:spChg chg="add mod">
          <ac:chgData name="Tijl Ivens" userId="576ecd61-eec3-40c7-889b-7c8fb20a85c4" providerId="ADAL" clId="{83E64BB3-F568-4354-B444-8EE991A68F64}" dt="2018-12-13T17:33:16.461" v="1798" actId="1076"/>
          <ac:spMkLst>
            <pc:docMk/>
            <pc:sldMk cId="563911755" sldId="268"/>
            <ac:spMk id="11" creationId="{9F42A79B-43BF-4A18-9030-E472EB6194B2}"/>
          </ac:spMkLst>
        </pc:spChg>
        <pc:spChg chg="add mod">
          <ac:chgData name="Tijl Ivens" userId="576ecd61-eec3-40c7-889b-7c8fb20a85c4" providerId="ADAL" clId="{83E64BB3-F568-4354-B444-8EE991A68F64}" dt="2018-12-13T17:33:05.480" v="1797" actId="14100"/>
          <ac:spMkLst>
            <pc:docMk/>
            <pc:sldMk cId="563911755" sldId="268"/>
            <ac:spMk id="12" creationId="{023A4DE3-E6DA-4B6C-9EA0-CC1D3041D0BA}"/>
          </ac:spMkLst>
        </pc:spChg>
        <pc:spChg chg="add mod">
          <ac:chgData name="Tijl Ivens" userId="576ecd61-eec3-40c7-889b-7c8fb20a85c4" providerId="ADAL" clId="{83E64BB3-F568-4354-B444-8EE991A68F64}" dt="2018-12-13T17:33:05.480" v="1797" actId="14100"/>
          <ac:spMkLst>
            <pc:docMk/>
            <pc:sldMk cId="563911755" sldId="268"/>
            <ac:spMk id="13" creationId="{575339D8-7EFF-424D-9B11-BA8E16263E3D}"/>
          </ac:spMkLst>
        </pc:spChg>
        <pc:spChg chg="add mod">
          <ac:chgData name="Tijl Ivens" userId="576ecd61-eec3-40c7-889b-7c8fb20a85c4" providerId="ADAL" clId="{83E64BB3-F568-4354-B444-8EE991A68F64}" dt="2018-12-13T17:33:05.480" v="1797" actId="14100"/>
          <ac:spMkLst>
            <pc:docMk/>
            <pc:sldMk cId="563911755" sldId="268"/>
            <ac:spMk id="14" creationId="{A534C876-F24C-46C2-A06F-7B3A2757A5B3}"/>
          </ac:spMkLst>
        </pc:spChg>
        <pc:spChg chg="add mod">
          <ac:chgData name="Tijl Ivens" userId="576ecd61-eec3-40c7-889b-7c8fb20a85c4" providerId="ADAL" clId="{83E64BB3-F568-4354-B444-8EE991A68F64}" dt="2018-12-13T17:33:05.480" v="1797" actId="14100"/>
          <ac:spMkLst>
            <pc:docMk/>
            <pc:sldMk cId="563911755" sldId="268"/>
            <ac:spMk id="15" creationId="{8AA0B8E3-57C8-404D-8939-69ABBDD42688}"/>
          </ac:spMkLst>
        </pc:spChg>
        <pc:spChg chg="add mod">
          <ac:chgData name="Tijl Ivens" userId="576ecd61-eec3-40c7-889b-7c8fb20a85c4" providerId="ADAL" clId="{83E64BB3-F568-4354-B444-8EE991A68F64}" dt="2018-12-13T17:33:16.461" v="1798" actId="1076"/>
          <ac:spMkLst>
            <pc:docMk/>
            <pc:sldMk cId="563911755" sldId="268"/>
            <ac:spMk id="16" creationId="{7A9DCFB3-B1D2-44CB-9388-3FA368CEA79C}"/>
          </ac:spMkLst>
        </pc:spChg>
        <pc:spChg chg="add mod">
          <ac:chgData name="Tijl Ivens" userId="576ecd61-eec3-40c7-889b-7c8fb20a85c4" providerId="ADAL" clId="{83E64BB3-F568-4354-B444-8EE991A68F64}" dt="2018-12-13T17:33:16.461" v="1798" actId="1076"/>
          <ac:spMkLst>
            <pc:docMk/>
            <pc:sldMk cId="563911755" sldId="268"/>
            <ac:spMk id="17" creationId="{1C310265-6F5C-4302-A6C1-CB08A4A063A7}"/>
          </ac:spMkLst>
        </pc:spChg>
        <pc:spChg chg="add mod">
          <ac:chgData name="Tijl Ivens" userId="576ecd61-eec3-40c7-889b-7c8fb20a85c4" providerId="ADAL" clId="{83E64BB3-F568-4354-B444-8EE991A68F64}" dt="2018-12-13T17:33:16.461" v="1798" actId="1076"/>
          <ac:spMkLst>
            <pc:docMk/>
            <pc:sldMk cId="563911755" sldId="268"/>
            <ac:spMk id="18" creationId="{AB763FB5-24A3-4953-A166-217BC5A16862}"/>
          </ac:spMkLst>
        </pc:spChg>
        <pc:spChg chg="add mod">
          <ac:chgData name="Tijl Ivens" userId="576ecd61-eec3-40c7-889b-7c8fb20a85c4" providerId="ADAL" clId="{83E64BB3-F568-4354-B444-8EE991A68F64}" dt="2018-12-13T17:33:16.461" v="1798" actId="1076"/>
          <ac:spMkLst>
            <pc:docMk/>
            <pc:sldMk cId="563911755" sldId="268"/>
            <ac:spMk id="19" creationId="{F8267AFD-9935-4A2F-8A02-881055CBF8DC}"/>
          </ac:spMkLst>
        </pc:spChg>
        <pc:spChg chg="add mod">
          <ac:chgData name="Tijl Ivens" userId="576ecd61-eec3-40c7-889b-7c8fb20a85c4" providerId="ADAL" clId="{83E64BB3-F568-4354-B444-8EE991A68F64}" dt="2018-12-13T17:33:39.454" v="1799" actId="1076"/>
          <ac:spMkLst>
            <pc:docMk/>
            <pc:sldMk cId="563911755" sldId="268"/>
            <ac:spMk id="20" creationId="{E45255E1-E2E8-4644-B758-A3A92AFCD5DE}"/>
          </ac:spMkLst>
        </pc:spChg>
        <pc:spChg chg="add mod">
          <ac:chgData name="Tijl Ivens" userId="576ecd61-eec3-40c7-889b-7c8fb20a85c4" providerId="ADAL" clId="{83E64BB3-F568-4354-B444-8EE991A68F64}" dt="2018-12-13T17:33:39.454" v="1799" actId="1076"/>
          <ac:spMkLst>
            <pc:docMk/>
            <pc:sldMk cId="563911755" sldId="268"/>
            <ac:spMk id="21" creationId="{A25DDCCD-AD15-4A5F-A7DF-9E8E413C6BD5}"/>
          </ac:spMkLst>
        </pc:spChg>
        <pc:spChg chg="add mod">
          <ac:chgData name="Tijl Ivens" userId="576ecd61-eec3-40c7-889b-7c8fb20a85c4" providerId="ADAL" clId="{83E64BB3-F568-4354-B444-8EE991A68F64}" dt="2018-12-13T17:33:39.454" v="1799" actId="1076"/>
          <ac:spMkLst>
            <pc:docMk/>
            <pc:sldMk cId="563911755" sldId="268"/>
            <ac:spMk id="22" creationId="{DB85405D-CCCE-479F-8452-4D620D150140}"/>
          </ac:spMkLst>
        </pc:spChg>
        <pc:spChg chg="add mod">
          <ac:chgData name="Tijl Ivens" userId="576ecd61-eec3-40c7-889b-7c8fb20a85c4" providerId="ADAL" clId="{83E64BB3-F568-4354-B444-8EE991A68F64}" dt="2018-12-13T17:33:39.454" v="1799" actId="1076"/>
          <ac:spMkLst>
            <pc:docMk/>
            <pc:sldMk cId="563911755" sldId="268"/>
            <ac:spMk id="23" creationId="{101EC3C4-8A13-4469-A6DF-8CB05B0B7232}"/>
          </ac:spMkLst>
        </pc:spChg>
        <pc:spChg chg="add mod">
          <ac:chgData name="Tijl Ivens" userId="576ecd61-eec3-40c7-889b-7c8fb20a85c4" providerId="ADAL" clId="{83E64BB3-F568-4354-B444-8EE991A68F64}" dt="2018-12-13T17:33:39.454" v="1799" actId="1076"/>
          <ac:spMkLst>
            <pc:docMk/>
            <pc:sldMk cId="563911755" sldId="268"/>
            <ac:spMk id="24" creationId="{77158712-EF74-4FF2-9F28-FAD8B1B73A52}"/>
          </ac:spMkLst>
        </pc:spChg>
        <pc:spChg chg="add mod">
          <ac:chgData name="Tijl Ivens" userId="576ecd61-eec3-40c7-889b-7c8fb20a85c4" providerId="ADAL" clId="{83E64BB3-F568-4354-B444-8EE991A68F64}" dt="2018-12-13T17:33:39.454" v="1799" actId="1076"/>
          <ac:spMkLst>
            <pc:docMk/>
            <pc:sldMk cId="563911755" sldId="268"/>
            <ac:spMk id="25" creationId="{156DED4D-9E66-4553-8738-3739C72D734F}"/>
          </ac:spMkLst>
        </pc:spChg>
        <pc:spChg chg="add mod">
          <ac:chgData name="Tijl Ivens" userId="576ecd61-eec3-40c7-889b-7c8fb20a85c4" providerId="ADAL" clId="{83E64BB3-F568-4354-B444-8EE991A68F64}" dt="2018-12-13T17:33:39.454" v="1799" actId="1076"/>
          <ac:spMkLst>
            <pc:docMk/>
            <pc:sldMk cId="563911755" sldId="268"/>
            <ac:spMk id="26" creationId="{22A8786C-4A42-4486-ADC0-C37858CF8D39}"/>
          </ac:spMkLst>
        </pc:spChg>
        <pc:spChg chg="add mod">
          <ac:chgData name="Tijl Ivens" userId="576ecd61-eec3-40c7-889b-7c8fb20a85c4" providerId="ADAL" clId="{83E64BB3-F568-4354-B444-8EE991A68F64}" dt="2018-12-13T17:33:39.454" v="1799" actId="1076"/>
          <ac:spMkLst>
            <pc:docMk/>
            <pc:sldMk cId="563911755" sldId="268"/>
            <ac:spMk id="27" creationId="{956481DB-C238-46C7-8224-58306ED656D3}"/>
          </ac:spMkLst>
        </pc:spChg>
        <pc:spChg chg="add mod">
          <ac:chgData name="Tijl Ivens" userId="576ecd61-eec3-40c7-889b-7c8fb20a85c4" providerId="ADAL" clId="{83E64BB3-F568-4354-B444-8EE991A68F64}" dt="2018-12-13T17:34:36.812" v="1890" actId="20577"/>
          <ac:spMkLst>
            <pc:docMk/>
            <pc:sldMk cId="563911755" sldId="268"/>
            <ac:spMk id="28" creationId="{C1514870-D927-4CDA-8041-D118389C0A66}"/>
          </ac:spMkLst>
        </pc:spChg>
        <pc:spChg chg="add mod">
          <ac:chgData name="Tijl Ivens" userId="576ecd61-eec3-40c7-889b-7c8fb20a85c4" providerId="ADAL" clId="{83E64BB3-F568-4354-B444-8EE991A68F64}" dt="2018-12-13T17:35:03.596" v="1935" actId="20577"/>
          <ac:spMkLst>
            <pc:docMk/>
            <pc:sldMk cId="563911755" sldId="268"/>
            <ac:spMk id="29" creationId="{5303DB90-9421-42C0-88D6-3237ECECD1F1}"/>
          </ac:spMkLst>
        </pc:spChg>
        <pc:spChg chg="add mod">
          <ac:chgData name="Tijl Ivens" userId="576ecd61-eec3-40c7-889b-7c8fb20a85c4" providerId="ADAL" clId="{83E64BB3-F568-4354-B444-8EE991A68F64}" dt="2018-12-13T17:35:11.677" v="1937" actId="1076"/>
          <ac:spMkLst>
            <pc:docMk/>
            <pc:sldMk cId="563911755" sldId="268"/>
            <ac:spMk id="30" creationId="{6DD0DD1C-A7B4-48B0-B848-4C0C34F06D8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0F904-F18A-4C4E-B4A4-944968062D81}" type="datetimeFigureOut">
              <a:rPr lang="nl-BE" smtClean="0"/>
              <a:t>13/12/2018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9E18D-0720-4F8C-B7B5-AA41EB0628A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717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9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9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29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185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88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42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93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94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0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4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0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3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7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7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44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B6136608-C018-498D-A501-299884EB3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Automatic </a:t>
            </a:r>
            <a:r>
              <a:rPr lang="nl-BE" dirty="0" err="1"/>
              <a:t>Artesis</a:t>
            </a:r>
            <a:r>
              <a:rPr lang="nl-BE" dirty="0"/>
              <a:t> </a:t>
            </a:r>
            <a:r>
              <a:rPr lang="nl-BE" dirty="0" err="1"/>
              <a:t>pLantijn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34054D4-6627-4A84-BCB2-A39315A4A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4" y="1025509"/>
            <a:ext cx="5672845" cy="257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15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9CFB6-7664-42B7-9197-C3B09FCA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Stepper</a:t>
            </a:r>
            <a:r>
              <a:rPr lang="nl-BE" dirty="0"/>
              <a:t> drivers</a:t>
            </a:r>
          </a:p>
        </p:txBody>
      </p:sp>
      <p:pic>
        <p:nvPicPr>
          <p:cNvPr id="3074" name="Picture 2" descr="https://www.tinytronics.nl/shop/image/cache/data/product-831/drv8825%20motor%20driver%20module%201-1000x1000.JPG">
            <a:extLst>
              <a:ext uri="{FF2B5EF4-FFF2-40B4-BE49-F238E27FC236}">
                <a16:creationId xmlns:a16="http://schemas.microsoft.com/office/drawing/2014/main" id="{210C97AB-AE03-499A-84F8-1508802F0B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1" t="25715" r="17392" b="25578"/>
          <a:stretch/>
        </p:blipFill>
        <p:spPr bwMode="auto">
          <a:xfrm>
            <a:off x="6979298" y="836230"/>
            <a:ext cx="3219061" cy="252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C5A68F3F-D398-4758-9734-FEF09A182496}"/>
              </a:ext>
            </a:extLst>
          </p:cNvPr>
          <p:cNvSpPr txBox="1"/>
          <p:nvPr/>
        </p:nvSpPr>
        <p:spPr>
          <a:xfrm>
            <a:off x="1149203" y="1958487"/>
            <a:ext cx="3447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DRV8825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Max stroom 2,5A(</a:t>
            </a:r>
            <a:r>
              <a:rPr lang="nl-BE" b="1" dirty="0" err="1"/>
              <a:t>cooling</a:t>
            </a:r>
            <a:r>
              <a:rPr lang="nl-BE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Werk voltage 8-48V(12V)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 err="1"/>
              <a:t>Direction</a:t>
            </a:r>
            <a:r>
              <a:rPr lang="nl-BE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Steps via </a:t>
            </a:r>
            <a:r>
              <a:rPr lang="nl-BE" b="1" dirty="0" err="1"/>
              <a:t>pulse</a:t>
            </a:r>
            <a:endParaRPr lang="nl-BE" b="1" dirty="0"/>
          </a:p>
        </p:txBody>
      </p:sp>
      <p:pic>
        <p:nvPicPr>
          <p:cNvPr id="3076" name="Picture 4" descr="123-3D NEMA17 stappenmotor | 1,8 graden per stap | 5 kg/cm | 4 stuks  DMO00025">
            <a:extLst>
              <a:ext uri="{FF2B5EF4-FFF2-40B4-BE49-F238E27FC236}">
                <a16:creationId xmlns:a16="http://schemas.microsoft.com/office/drawing/2014/main" id="{8A6F85DB-83AF-42E9-9F5D-D9666C8E7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298" y="3917660"/>
            <a:ext cx="1216402" cy="121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99589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2F412-1DB3-4D78-AF0F-3FD34137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Grijper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E111CB2-4A41-4F8D-AF6F-C44304570570}"/>
              </a:ext>
            </a:extLst>
          </p:cNvPr>
          <p:cNvSpPr txBox="1"/>
          <p:nvPr/>
        </p:nvSpPr>
        <p:spPr>
          <a:xfrm>
            <a:off x="1141413" y="2004968"/>
            <a:ext cx="3211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Sensor (VL53L0X)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ULN2003A </a:t>
            </a:r>
            <a:r>
              <a:rPr lang="nl-BE" b="1" dirty="0" err="1"/>
              <a:t>Stepper</a:t>
            </a:r>
            <a:r>
              <a:rPr lang="nl-BE" b="1" dirty="0"/>
              <a:t>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300gf/cm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5v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Eigen batterij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pic>
        <p:nvPicPr>
          <p:cNvPr id="4" name="Picture 2" descr="https://www.robotshop.com/media/catalog/product/cache/image/900x900/9df78eab33525d08d6e5fb8d27136e95/t/o/tof-range-finder-sensor-breakout-board-voltage-regulator-vl53l0x.jpg">
            <a:extLst>
              <a:ext uri="{FF2B5EF4-FFF2-40B4-BE49-F238E27FC236}">
                <a16:creationId xmlns:a16="http://schemas.microsoft.com/office/drawing/2014/main" id="{58567571-2B9F-47B7-8B0B-9BCE45E20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619" y="959989"/>
            <a:ext cx="2089959" cy="208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www.robotshop.com/media/catalog/product/cache/image/900x900/9df78eab33525d08d6e5fb8d27136e95/u/l/uln2003a-stepper-motor-kit.jpg">
            <a:extLst>
              <a:ext uri="{FF2B5EF4-FFF2-40B4-BE49-F238E27FC236}">
                <a16:creationId xmlns:a16="http://schemas.microsoft.com/office/drawing/2014/main" id="{9321DCF9-8882-4D64-83FE-C20EE1ED9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619" y="3715933"/>
            <a:ext cx="2089960" cy="208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57030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0C93C-18C5-4437-9680-0484D9E3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6517"/>
            <a:ext cx="9905998" cy="1478570"/>
          </a:xfrm>
        </p:spPr>
        <p:txBody>
          <a:bodyPr/>
          <a:lstStyle/>
          <a:p>
            <a:r>
              <a:rPr lang="nl-BE" dirty="0"/>
              <a:t>Time line</a:t>
            </a:r>
          </a:p>
        </p:txBody>
      </p:sp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94291580-5E5D-459A-BDEA-596CB69E5383}"/>
              </a:ext>
            </a:extLst>
          </p:cNvPr>
          <p:cNvCxnSpPr/>
          <p:nvPr/>
        </p:nvCxnSpPr>
        <p:spPr>
          <a:xfrm>
            <a:off x="1141413" y="2816604"/>
            <a:ext cx="101590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28B347BC-8A8F-4515-8093-5A3283AE5153}"/>
              </a:ext>
            </a:extLst>
          </p:cNvPr>
          <p:cNvSpPr txBox="1"/>
          <p:nvPr/>
        </p:nvSpPr>
        <p:spPr>
          <a:xfrm rot="17857094">
            <a:off x="2641956" y="1755027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4 Feb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03221CE-0A23-4016-B321-799A35F0CC2F}"/>
              </a:ext>
            </a:extLst>
          </p:cNvPr>
          <p:cNvSpPr txBox="1"/>
          <p:nvPr/>
        </p:nvSpPr>
        <p:spPr>
          <a:xfrm rot="17857094">
            <a:off x="902284" y="1755027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Kerstvakantie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F1C1A18D-150B-4401-A23E-165CB766D7DD}"/>
              </a:ext>
            </a:extLst>
          </p:cNvPr>
          <p:cNvSpPr txBox="1"/>
          <p:nvPr/>
        </p:nvSpPr>
        <p:spPr>
          <a:xfrm>
            <a:off x="1141412" y="3057723"/>
            <a:ext cx="1413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Elektrische schema's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769C80B-B06A-4C78-9F0A-9CC77DFC404F}"/>
              </a:ext>
            </a:extLst>
          </p:cNvPr>
          <p:cNvSpPr txBox="1"/>
          <p:nvPr/>
        </p:nvSpPr>
        <p:spPr>
          <a:xfrm>
            <a:off x="3021106" y="3027361"/>
            <a:ext cx="2698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Grijper Prototype 1 (Tim)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PCB Prototype (Tijl)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Bouw test </a:t>
            </a:r>
            <a:r>
              <a:rPr lang="nl-BE" dirty="0" err="1"/>
              <a:t>parcour</a:t>
            </a:r>
            <a:r>
              <a:rPr lang="nl-BE" dirty="0"/>
              <a:t> (Quinten)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Chassis (</a:t>
            </a:r>
            <a:r>
              <a:rPr lang="nl-BE" dirty="0" err="1"/>
              <a:t>Lukasz</a:t>
            </a:r>
            <a:r>
              <a:rPr lang="nl-B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Belt (Sean)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C283CF5C-0631-4ECF-88C0-084B0CD425A5}"/>
              </a:ext>
            </a:extLst>
          </p:cNvPr>
          <p:cNvSpPr txBox="1"/>
          <p:nvPr/>
        </p:nvSpPr>
        <p:spPr>
          <a:xfrm rot="17857094">
            <a:off x="5605162" y="1740472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 April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350C1887-E397-477F-BA4E-39BB2C52F2B0}"/>
              </a:ext>
            </a:extLst>
          </p:cNvPr>
          <p:cNvSpPr txBox="1"/>
          <p:nvPr/>
        </p:nvSpPr>
        <p:spPr>
          <a:xfrm>
            <a:off x="6002568" y="3027361"/>
            <a:ext cx="1730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1</a:t>
            </a:r>
            <a:r>
              <a:rPr lang="nl-BE" baseline="30000" dirty="0"/>
              <a:t>ste</a:t>
            </a:r>
            <a:r>
              <a:rPr lang="nl-BE" dirty="0"/>
              <a:t> integratie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Afgewerkte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Start testen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Controle center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A29784DA-6A42-4BED-A307-77019C84B787}"/>
              </a:ext>
            </a:extLst>
          </p:cNvPr>
          <p:cNvSpPr txBox="1"/>
          <p:nvPr/>
        </p:nvSpPr>
        <p:spPr>
          <a:xfrm rot="17857094">
            <a:off x="7916726" y="1740471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 Mei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7ACC8E5F-FB1F-4583-8C64-F5E21EB9E6EF}"/>
              </a:ext>
            </a:extLst>
          </p:cNvPr>
          <p:cNvSpPr txBox="1"/>
          <p:nvPr/>
        </p:nvSpPr>
        <p:spPr>
          <a:xfrm>
            <a:off x="8155855" y="3027361"/>
            <a:ext cx="1730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2</a:t>
            </a:r>
            <a:r>
              <a:rPr lang="nl-BE" baseline="30000" dirty="0"/>
              <a:t>de</a:t>
            </a:r>
            <a:r>
              <a:rPr lang="nl-BE" dirty="0"/>
              <a:t> integratie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Zelfstandig werken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49DE282E-2E89-4B2B-B669-480B10755063}"/>
              </a:ext>
            </a:extLst>
          </p:cNvPr>
          <p:cNvSpPr txBox="1"/>
          <p:nvPr/>
        </p:nvSpPr>
        <p:spPr>
          <a:xfrm rot="17857094">
            <a:off x="10037982" y="1755027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22 Mei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9C750063-EE21-435D-B18E-41FE6FD8DB8A}"/>
              </a:ext>
            </a:extLst>
          </p:cNvPr>
          <p:cNvSpPr txBox="1"/>
          <p:nvPr/>
        </p:nvSpPr>
        <p:spPr>
          <a:xfrm>
            <a:off x="10277110" y="3027361"/>
            <a:ext cx="148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Wedstrijd</a:t>
            </a:r>
          </a:p>
        </p:txBody>
      </p:sp>
    </p:spTree>
    <p:extLst>
      <p:ext uri="{BB962C8B-B14F-4D97-AF65-F5344CB8AC3E}">
        <p14:creationId xmlns:p14="http://schemas.microsoft.com/office/powerpoint/2010/main" val="8419582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0FE99884-504C-4BF5-89D7-2B80D7C6F8EC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96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10057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F6F37-65A6-4BEF-84F4-46525DA9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Concept</a:t>
            </a:r>
            <a:br>
              <a:rPr lang="nl-BE" dirty="0"/>
            </a:b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45BD7E-D75B-4AF9-AAC5-872D8CA68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95" t="18368" r="10918" b="13333"/>
          <a:stretch/>
        </p:blipFill>
        <p:spPr>
          <a:xfrm>
            <a:off x="3010644" y="1555515"/>
            <a:ext cx="6167535" cy="468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35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54D6A-4283-4B83-BE91-352CE01F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Parcour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512A422-B5B9-457B-83AD-20A1E9C88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92" t="23945" r="56836" b="10748"/>
          <a:stretch/>
        </p:blipFill>
        <p:spPr>
          <a:xfrm rot="5400000">
            <a:off x="4873689" y="-1562207"/>
            <a:ext cx="2444621" cy="10476943"/>
          </a:xfrm>
          <a:prstGeom prst="rect">
            <a:avLst/>
          </a:prstGeom>
        </p:spPr>
      </p:pic>
      <p:pic>
        <p:nvPicPr>
          <p:cNvPr id="5" name="Afbeelding 4" descr="Afbeelding met plank, binnen, boek, muur&#10;&#10;Automatisch gegenereerde beschrijving">
            <a:extLst>
              <a:ext uri="{FF2B5EF4-FFF2-40B4-BE49-F238E27FC236}">
                <a16:creationId xmlns:a16="http://schemas.microsoft.com/office/drawing/2014/main" id="{237CC8B7-1BEC-4314-84FE-A3DBDF67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969465" y="3161435"/>
            <a:ext cx="863962" cy="895436"/>
          </a:xfrm>
          <a:prstGeom prst="rect">
            <a:avLst/>
          </a:prstGeom>
        </p:spPr>
      </p:pic>
      <p:pic>
        <p:nvPicPr>
          <p:cNvPr id="6" name="Afbeelding 5" descr="Afbeelding met plank, binnen, boek, muur&#10;&#10;Automatisch gegenereerde beschrijving">
            <a:extLst>
              <a:ext uri="{FF2B5EF4-FFF2-40B4-BE49-F238E27FC236}">
                <a16:creationId xmlns:a16="http://schemas.microsoft.com/office/drawing/2014/main" id="{E7C2B95B-86F8-4B95-A587-88CA8558F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270" y="3145698"/>
            <a:ext cx="863962" cy="89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619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2 0.00394 L 0.622 0.00533 L 0.62278 -0.02083 L 0.622 0.00672 L 0.48672 0.00672 L 0.48672 -0.02615 L 0.48737 0.00672 L 0.29179 0.00394 L 0.29114 -0.02731 L 0.29179 0.00278 L 0.175 0.00278 L 0.175 -0.01967 L 0.175 0.00394 L 0.00442 0.00394 Z " pathEditMode="relative" ptsTypes="AAAAAAAAAAAAAA">
                                      <p:cBhvr>
                                        <p:cTn id="14" dur="7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08AEA-C6E0-43C8-A30D-74ECBC4C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92015"/>
            <a:ext cx="9905998" cy="816000"/>
          </a:xfrm>
        </p:spPr>
        <p:txBody>
          <a:bodyPr/>
          <a:lstStyle/>
          <a:p>
            <a:r>
              <a:rPr lang="nl-BE" dirty="0" err="1"/>
              <a:t>States</a:t>
            </a:r>
            <a:endParaRPr lang="nl-BE" dirty="0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79B5BC3-3652-49BA-9FA5-2307EC0E2F71}"/>
              </a:ext>
            </a:extLst>
          </p:cNvPr>
          <p:cNvSpPr/>
          <p:nvPr/>
        </p:nvSpPr>
        <p:spPr>
          <a:xfrm>
            <a:off x="651196" y="1417736"/>
            <a:ext cx="1912341" cy="922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1. RUST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3CBAC4DE-A4E4-4E6E-849B-391063CC5DA8}"/>
              </a:ext>
            </a:extLst>
          </p:cNvPr>
          <p:cNvSpPr/>
          <p:nvPr/>
        </p:nvSpPr>
        <p:spPr>
          <a:xfrm>
            <a:off x="3479684" y="1417736"/>
            <a:ext cx="1912341" cy="922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2. Laadstation zoeken</a:t>
            </a: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6C1CD027-BE64-4FFA-80C2-ED0E6F83FA12}"/>
              </a:ext>
            </a:extLst>
          </p:cNvPr>
          <p:cNvSpPr/>
          <p:nvPr/>
        </p:nvSpPr>
        <p:spPr>
          <a:xfrm>
            <a:off x="6308172" y="1417736"/>
            <a:ext cx="1912341" cy="922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3. Volle batterijen oppakken</a:t>
            </a: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57B388FE-4259-4535-AA25-2BD1CE072CFE}"/>
              </a:ext>
            </a:extLst>
          </p:cNvPr>
          <p:cNvSpPr/>
          <p:nvPr/>
        </p:nvSpPr>
        <p:spPr>
          <a:xfrm>
            <a:off x="9136660" y="1417736"/>
            <a:ext cx="1912341" cy="922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4. 90° draaien</a:t>
            </a:r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D12324FA-8F6E-4298-BE0A-E45AB3B92EA6}"/>
              </a:ext>
            </a:extLst>
          </p:cNvPr>
          <p:cNvSpPr/>
          <p:nvPr/>
        </p:nvSpPr>
        <p:spPr>
          <a:xfrm>
            <a:off x="651195" y="2697063"/>
            <a:ext cx="1912341" cy="922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5. Rijden naar het einde van het </a:t>
            </a:r>
            <a:r>
              <a:rPr lang="nl-BE" dirty="0" err="1"/>
              <a:t>parkoer</a:t>
            </a:r>
            <a:endParaRPr lang="nl-BE" dirty="0"/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841CF0D2-7A88-4C0C-A1F0-55D1A592A4DF}"/>
              </a:ext>
            </a:extLst>
          </p:cNvPr>
          <p:cNvSpPr/>
          <p:nvPr/>
        </p:nvSpPr>
        <p:spPr>
          <a:xfrm>
            <a:off x="3479683" y="2697063"/>
            <a:ext cx="1912341" cy="922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6. Lege batterij zoeken</a:t>
            </a: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A68C57F5-AAF9-4C42-B494-C0B1654E68B4}"/>
              </a:ext>
            </a:extLst>
          </p:cNvPr>
          <p:cNvSpPr/>
          <p:nvPr/>
        </p:nvSpPr>
        <p:spPr>
          <a:xfrm>
            <a:off x="6308171" y="2697063"/>
            <a:ext cx="1912341" cy="922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7. Batterij oppakken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9F42A79B-43BF-4A18-9030-E472EB6194B2}"/>
              </a:ext>
            </a:extLst>
          </p:cNvPr>
          <p:cNvSpPr/>
          <p:nvPr/>
        </p:nvSpPr>
        <p:spPr>
          <a:xfrm>
            <a:off x="9136659" y="2697063"/>
            <a:ext cx="1912341" cy="922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8. Volle batterij plaatsen</a:t>
            </a:r>
          </a:p>
        </p:txBody>
      </p:sp>
      <p:sp>
        <p:nvSpPr>
          <p:cNvPr id="12" name="Pijl: rechts 11">
            <a:extLst>
              <a:ext uri="{FF2B5EF4-FFF2-40B4-BE49-F238E27FC236}">
                <a16:creationId xmlns:a16="http://schemas.microsoft.com/office/drawing/2014/main" id="{023A4DE3-E6DA-4B6C-9EA0-CC1D3041D0BA}"/>
              </a:ext>
            </a:extLst>
          </p:cNvPr>
          <p:cNvSpPr/>
          <p:nvPr/>
        </p:nvSpPr>
        <p:spPr>
          <a:xfrm>
            <a:off x="2776756" y="1749100"/>
            <a:ext cx="565423" cy="416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Pijl: rechts 12">
            <a:extLst>
              <a:ext uri="{FF2B5EF4-FFF2-40B4-BE49-F238E27FC236}">
                <a16:creationId xmlns:a16="http://schemas.microsoft.com/office/drawing/2014/main" id="{575339D8-7EFF-424D-9B11-BA8E16263E3D}"/>
              </a:ext>
            </a:extLst>
          </p:cNvPr>
          <p:cNvSpPr/>
          <p:nvPr/>
        </p:nvSpPr>
        <p:spPr>
          <a:xfrm>
            <a:off x="5593360" y="1749100"/>
            <a:ext cx="565423" cy="416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Pijl: rechts 13">
            <a:extLst>
              <a:ext uri="{FF2B5EF4-FFF2-40B4-BE49-F238E27FC236}">
                <a16:creationId xmlns:a16="http://schemas.microsoft.com/office/drawing/2014/main" id="{A534C876-F24C-46C2-A06F-7B3A2757A5B3}"/>
              </a:ext>
            </a:extLst>
          </p:cNvPr>
          <p:cNvSpPr/>
          <p:nvPr/>
        </p:nvSpPr>
        <p:spPr>
          <a:xfrm>
            <a:off x="8421848" y="1749100"/>
            <a:ext cx="565423" cy="416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Pijl: rechts 14">
            <a:extLst>
              <a:ext uri="{FF2B5EF4-FFF2-40B4-BE49-F238E27FC236}">
                <a16:creationId xmlns:a16="http://schemas.microsoft.com/office/drawing/2014/main" id="{8AA0B8E3-57C8-404D-8939-69ABBDD42688}"/>
              </a:ext>
            </a:extLst>
          </p:cNvPr>
          <p:cNvSpPr/>
          <p:nvPr/>
        </p:nvSpPr>
        <p:spPr>
          <a:xfrm>
            <a:off x="11250336" y="1755386"/>
            <a:ext cx="565423" cy="416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Pijl: rechts 15">
            <a:extLst>
              <a:ext uri="{FF2B5EF4-FFF2-40B4-BE49-F238E27FC236}">
                <a16:creationId xmlns:a16="http://schemas.microsoft.com/office/drawing/2014/main" id="{7A9DCFB3-B1D2-44CB-9388-3FA368CEA79C}"/>
              </a:ext>
            </a:extLst>
          </p:cNvPr>
          <p:cNvSpPr/>
          <p:nvPr/>
        </p:nvSpPr>
        <p:spPr>
          <a:xfrm>
            <a:off x="2776756" y="3028427"/>
            <a:ext cx="565423" cy="416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1C310265-6F5C-4302-A6C1-CB08A4A063A7}"/>
              </a:ext>
            </a:extLst>
          </p:cNvPr>
          <p:cNvSpPr/>
          <p:nvPr/>
        </p:nvSpPr>
        <p:spPr>
          <a:xfrm>
            <a:off x="5593360" y="3028426"/>
            <a:ext cx="565423" cy="416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Pijl: rechts 17">
            <a:extLst>
              <a:ext uri="{FF2B5EF4-FFF2-40B4-BE49-F238E27FC236}">
                <a16:creationId xmlns:a16="http://schemas.microsoft.com/office/drawing/2014/main" id="{AB763FB5-24A3-4953-A166-217BC5A16862}"/>
              </a:ext>
            </a:extLst>
          </p:cNvPr>
          <p:cNvSpPr/>
          <p:nvPr/>
        </p:nvSpPr>
        <p:spPr>
          <a:xfrm>
            <a:off x="8421848" y="2959219"/>
            <a:ext cx="565423" cy="416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Pijl: rechts 18">
            <a:extLst>
              <a:ext uri="{FF2B5EF4-FFF2-40B4-BE49-F238E27FC236}">
                <a16:creationId xmlns:a16="http://schemas.microsoft.com/office/drawing/2014/main" id="{F8267AFD-9935-4A2F-8A02-881055CBF8DC}"/>
              </a:ext>
            </a:extLst>
          </p:cNvPr>
          <p:cNvSpPr/>
          <p:nvPr/>
        </p:nvSpPr>
        <p:spPr>
          <a:xfrm>
            <a:off x="11250334" y="3028426"/>
            <a:ext cx="565423" cy="416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E45255E1-E2E8-4644-B758-A3A92AFCD5DE}"/>
              </a:ext>
            </a:extLst>
          </p:cNvPr>
          <p:cNvSpPr/>
          <p:nvPr/>
        </p:nvSpPr>
        <p:spPr>
          <a:xfrm>
            <a:off x="651195" y="3976391"/>
            <a:ext cx="1912341" cy="922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9. Rijden naar volgende station</a:t>
            </a:r>
          </a:p>
        </p:txBody>
      </p: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A25DDCCD-AD15-4A5F-A7DF-9E8E413C6BD5}"/>
              </a:ext>
            </a:extLst>
          </p:cNvPr>
          <p:cNvSpPr/>
          <p:nvPr/>
        </p:nvSpPr>
        <p:spPr>
          <a:xfrm>
            <a:off x="3479683" y="3976390"/>
            <a:ext cx="1912341" cy="922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10. Herhaal stap 6 tot 9 5X</a:t>
            </a:r>
          </a:p>
        </p:txBody>
      </p:sp>
      <p:sp>
        <p:nvSpPr>
          <p:cNvPr id="22" name="Rechthoek: afgeronde hoeken 21">
            <a:extLst>
              <a:ext uri="{FF2B5EF4-FFF2-40B4-BE49-F238E27FC236}">
                <a16:creationId xmlns:a16="http://schemas.microsoft.com/office/drawing/2014/main" id="{DB85405D-CCCE-479F-8452-4D620D150140}"/>
              </a:ext>
            </a:extLst>
          </p:cNvPr>
          <p:cNvSpPr/>
          <p:nvPr/>
        </p:nvSpPr>
        <p:spPr>
          <a:xfrm>
            <a:off x="9136658" y="3976390"/>
            <a:ext cx="1912341" cy="922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12. Laadstation zoeken</a:t>
            </a:r>
          </a:p>
        </p:txBody>
      </p:sp>
      <p:sp>
        <p:nvSpPr>
          <p:cNvPr id="23" name="Rechthoek: afgeronde hoeken 22">
            <a:extLst>
              <a:ext uri="{FF2B5EF4-FFF2-40B4-BE49-F238E27FC236}">
                <a16:creationId xmlns:a16="http://schemas.microsoft.com/office/drawing/2014/main" id="{101EC3C4-8A13-4469-A6DF-8CB05B0B7232}"/>
              </a:ext>
            </a:extLst>
          </p:cNvPr>
          <p:cNvSpPr/>
          <p:nvPr/>
        </p:nvSpPr>
        <p:spPr>
          <a:xfrm>
            <a:off x="6308171" y="3976390"/>
            <a:ext cx="1912341" cy="922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11. 90° draaien</a:t>
            </a:r>
          </a:p>
        </p:txBody>
      </p:sp>
      <p:sp>
        <p:nvSpPr>
          <p:cNvPr id="24" name="Pijl: rechts 23">
            <a:extLst>
              <a:ext uri="{FF2B5EF4-FFF2-40B4-BE49-F238E27FC236}">
                <a16:creationId xmlns:a16="http://schemas.microsoft.com/office/drawing/2014/main" id="{77158712-EF74-4FF2-9F28-FAD8B1B73A52}"/>
              </a:ext>
            </a:extLst>
          </p:cNvPr>
          <p:cNvSpPr/>
          <p:nvPr/>
        </p:nvSpPr>
        <p:spPr>
          <a:xfrm>
            <a:off x="2776756" y="4307755"/>
            <a:ext cx="565423" cy="416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Pijl: rechts 24">
            <a:extLst>
              <a:ext uri="{FF2B5EF4-FFF2-40B4-BE49-F238E27FC236}">
                <a16:creationId xmlns:a16="http://schemas.microsoft.com/office/drawing/2014/main" id="{156DED4D-9E66-4553-8738-3739C72D734F}"/>
              </a:ext>
            </a:extLst>
          </p:cNvPr>
          <p:cNvSpPr/>
          <p:nvPr/>
        </p:nvSpPr>
        <p:spPr>
          <a:xfrm>
            <a:off x="5593360" y="4307753"/>
            <a:ext cx="565423" cy="416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22A8786C-4A42-4486-ADC0-C37858CF8D39}"/>
              </a:ext>
            </a:extLst>
          </p:cNvPr>
          <p:cNvSpPr/>
          <p:nvPr/>
        </p:nvSpPr>
        <p:spPr>
          <a:xfrm>
            <a:off x="8421848" y="4307752"/>
            <a:ext cx="565423" cy="416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Pijl: rechts 26">
            <a:extLst>
              <a:ext uri="{FF2B5EF4-FFF2-40B4-BE49-F238E27FC236}">
                <a16:creationId xmlns:a16="http://schemas.microsoft.com/office/drawing/2014/main" id="{956481DB-C238-46C7-8224-58306ED656D3}"/>
              </a:ext>
            </a:extLst>
          </p:cNvPr>
          <p:cNvSpPr/>
          <p:nvPr/>
        </p:nvSpPr>
        <p:spPr>
          <a:xfrm>
            <a:off x="11250334" y="4307752"/>
            <a:ext cx="565423" cy="416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C1514870-D927-4CDA-8041-D118389C0A66}"/>
              </a:ext>
            </a:extLst>
          </p:cNvPr>
          <p:cNvSpPr/>
          <p:nvPr/>
        </p:nvSpPr>
        <p:spPr>
          <a:xfrm>
            <a:off x="649622" y="5255719"/>
            <a:ext cx="1912341" cy="922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13. Lege batterijen in het laadstation </a:t>
            </a:r>
          </a:p>
        </p:txBody>
      </p:sp>
      <p:sp>
        <p:nvSpPr>
          <p:cNvPr id="29" name="Rechthoek: afgeronde hoeken 28">
            <a:extLst>
              <a:ext uri="{FF2B5EF4-FFF2-40B4-BE49-F238E27FC236}">
                <a16:creationId xmlns:a16="http://schemas.microsoft.com/office/drawing/2014/main" id="{5303DB90-9421-42C0-88D6-3237ECECD1F1}"/>
              </a:ext>
            </a:extLst>
          </p:cNvPr>
          <p:cNvSpPr/>
          <p:nvPr/>
        </p:nvSpPr>
        <p:spPr>
          <a:xfrm>
            <a:off x="3479683" y="5255717"/>
            <a:ext cx="1912341" cy="922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14. END</a:t>
            </a:r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6DD0DD1C-A7B4-48B0-B848-4C0C34F06D87}"/>
              </a:ext>
            </a:extLst>
          </p:cNvPr>
          <p:cNvSpPr/>
          <p:nvPr/>
        </p:nvSpPr>
        <p:spPr>
          <a:xfrm>
            <a:off x="2798428" y="5508842"/>
            <a:ext cx="565423" cy="416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391175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34D19-8D33-46DD-99C0-F038EB59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Drive Module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6FF81EF-B01A-4985-855F-2B9B7DC36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58" t="30578" r="16811" b="12926"/>
          <a:stretch/>
        </p:blipFill>
        <p:spPr>
          <a:xfrm>
            <a:off x="5699701" y="688885"/>
            <a:ext cx="5001209" cy="4072028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DC478C72-7322-4CF0-87FA-C27F99330C28}"/>
              </a:ext>
            </a:extLst>
          </p:cNvPr>
          <p:cNvSpPr txBox="1"/>
          <p:nvPr/>
        </p:nvSpPr>
        <p:spPr>
          <a:xfrm>
            <a:off x="1141413" y="2097088"/>
            <a:ext cx="3299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Stepper</a:t>
            </a:r>
            <a:r>
              <a:rPr lang="nl-BE" dirty="0"/>
              <a:t> Motors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Mecanums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Laag zwaartepunt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Positionering 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E23A83A-A601-4F73-B688-163354577204}"/>
              </a:ext>
            </a:extLst>
          </p:cNvPr>
          <p:cNvSpPr txBox="1"/>
          <p:nvPr/>
        </p:nvSpPr>
        <p:spPr>
          <a:xfrm>
            <a:off x="1141413" y="3684661"/>
            <a:ext cx="3447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NEMA 17 </a:t>
            </a:r>
            <a:r>
              <a:rPr lang="nl-BE" dirty="0" err="1"/>
              <a:t>formfactor</a:t>
            </a:r>
            <a:r>
              <a:rPr lang="nl-BE" dirty="0"/>
              <a:t> steppers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2,5A Variant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5kgf/cm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3,3v(van </a:t>
            </a:r>
            <a:r>
              <a:rPr lang="nl-BE" dirty="0" err="1"/>
              <a:t>stepper</a:t>
            </a:r>
            <a:r>
              <a:rPr lang="nl-BE" dirty="0"/>
              <a:t> drivers)</a:t>
            </a:r>
          </a:p>
        </p:txBody>
      </p:sp>
      <p:pic>
        <p:nvPicPr>
          <p:cNvPr id="6" name="Picture 4" descr="123-3D NEMA17 stappenmotor | 1,8 graden per stap | 5 kg/cm | 4 stuks  DMO00025">
            <a:extLst>
              <a:ext uri="{FF2B5EF4-FFF2-40B4-BE49-F238E27FC236}">
                <a16:creationId xmlns:a16="http://schemas.microsoft.com/office/drawing/2014/main" id="{69729975-234E-45FF-8BCD-BD51FB9B8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01" y="4884990"/>
            <a:ext cx="1791050" cy="17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5549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313CA-940A-403A-AF26-45C340E6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Belt module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4906578-45DB-4A58-8539-07150EC9A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28" t="16735" r="26990" b="12925"/>
          <a:stretch/>
        </p:blipFill>
        <p:spPr>
          <a:xfrm>
            <a:off x="6842449" y="1357803"/>
            <a:ext cx="2631233" cy="4823928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0426B53-4CA6-43AD-A7FF-FE177DDFCF31}"/>
              </a:ext>
            </a:extLst>
          </p:cNvPr>
          <p:cNvSpPr txBox="1"/>
          <p:nvPr/>
        </p:nvSpPr>
        <p:spPr>
          <a:xfrm>
            <a:off x="1141413" y="2313992"/>
            <a:ext cx="390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Steppers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Ketting</a:t>
            </a:r>
          </a:p>
        </p:txBody>
      </p:sp>
    </p:spTree>
    <p:extLst>
      <p:ext uri="{BB962C8B-B14F-4D97-AF65-F5344CB8AC3E}">
        <p14:creationId xmlns:p14="http://schemas.microsoft.com/office/powerpoint/2010/main" val="226219618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E0AAC3-2400-40F3-B319-05B3F891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Grijper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F5F283D-5481-40C1-B5CF-F79947FE1F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23" t="20544" r="3801" b="12517"/>
          <a:stretch/>
        </p:blipFill>
        <p:spPr>
          <a:xfrm>
            <a:off x="4013685" y="1427584"/>
            <a:ext cx="7165911" cy="4590662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A38DE4C1-D8C6-4EED-9158-AF27A2DC8847}"/>
              </a:ext>
            </a:extLst>
          </p:cNvPr>
          <p:cNvSpPr txBox="1"/>
          <p:nvPr/>
        </p:nvSpPr>
        <p:spPr>
          <a:xfrm>
            <a:off x="1141413" y="2379306"/>
            <a:ext cx="1903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Blikken duwen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Eigen batterij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Threaded</a:t>
            </a:r>
            <a:r>
              <a:rPr lang="nl-BE" dirty="0"/>
              <a:t> </a:t>
            </a:r>
            <a:r>
              <a:rPr lang="nl-BE" dirty="0" err="1"/>
              <a:t>rod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7009594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ED847-9811-4EB7-9CDC-1581EDB3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Besturing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46A3521-0EB0-4BAA-8F4C-2A517437D38E}"/>
              </a:ext>
            </a:extLst>
          </p:cNvPr>
          <p:cNvSpPr txBox="1"/>
          <p:nvPr/>
        </p:nvSpPr>
        <p:spPr>
          <a:xfrm>
            <a:off x="4942323" y="619760"/>
            <a:ext cx="280071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dirty="0"/>
              <a:t>MQTT Server</a:t>
            </a:r>
          </a:p>
          <a:p>
            <a:r>
              <a:rPr lang="nl-BE" dirty="0" err="1"/>
              <a:t>Raspberry</a:t>
            </a:r>
            <a:r>
              <a:rPr lang="nl-BE" dirty="0"/>
              <a:t> Pi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1028" name="Picture 4" descr="Afbeeldingsresultaat voor raspberry pi">
            <a:extLst>
              <a:ext uri="{FF2B5EF4-FFF2-40B4-BE49-F238E27FC236}">
                <a16:creationId xmlns:a16="http://schemas.microsoft.com/office/drawing/2014/main" id="{1ED9C99E-5D3B-492A-B2FC-90585EA74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680" y="1191893"/>
            <a:ext cx="1271734" cy="74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FF75E8FB-3FC8-45B5-B129-CB97B6A4B35A}"/>
              </a:ext>
            </a:extLst>
          </p:cNvPr>
          <p:cNvSpPr txBox="1"/>
          <p:nvPr/>
        </p:nvSpPr>
        <p:spPr>
          <a:xfrm>
            <a:off x="1141413" y="3872345"/>
            <a:ext cx="272642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dirty="0"/>
              <a:t>MQTT client</a:t>
            </a:r>
          </a:p>
          <a:p>
            <a:r>
              <a:rPr lang="nl-BE" dirty="0" err="1"/>
              <a:t>Stepper</a:t>
            </a:r>
            <a:r>
              <a:rPr lang="nl-BE" dirty="0"/>
              <a:t> drivers</a:t>
            </a:r>
          </a:p>
          <a:p>
            <a:r>
              <a:rPr lang="nl-BE" dirty="0"/>
              <a:t>Drive</a:t>
            </a:r>
          </a:p>
          <a:p>
            <a:r>
              <a:rPr lang="nl-BE" dirty="0"/>
              <a:t>ESP 12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A603AD9-8B31-44B4-B686-93540A019507}"/>
              </a:ext>
            </a:extLst>
          </p:cNvPr>
          <p:cNvSpPr txBox="1"/>
          <p:nvPr/>
        </p:nvSpPr>
        <p:spPr>
          <a:xfrm>
            <a:off x="4873813" y="3872346"/>
            <a:ext cx="272642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dirty="0"/>
              <a:t>MQTT client</a:t>
            </a:r>
          </a:p>
          <a:p>
            <a:r>
              <a:rPr lang="nl-BE" dirty="0"/>
              <a:t>Sensors</a:t>
            </a:r>
          </a:p>
          <a:p>
            <a:r>
              <a:rPr lang="nl-BE" dirty="0"/>
              <a:t>ESP 12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8718954-B2AB-4100-9684-646E041AD2FD}"/>
              </a:ext>
            </a:extLst>
          </p:cNvPr>
          <p:cNvSpPr txBox="1"/>
          <p:nvPr/>
        </p:nvSpPr>
        <p:spPr>
          <a:xfrm>
            <a:off x="8606213" y="3872346"/>
            <a:ext cx="272642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dirty="0"/>
              <a:t>MQTT client</a:t>
            </a:r>
          </a:p>
          <a:p>
            <a:r>
              <a:rPr lang="nl-BE" dirty="0"/>
              <a:t>Grijper</a:t>
            </a:r>
          </a:p>
          <a:p>
            <a:r>
              <a:rPr lang="nl-BE" dirty="0"/>
              <a:t>Sensor</a:t>
            </a:r>
          </a:p>
          <a:p>
            <a:r>
              <a:rPr lang="nl-BE" dirty="0" err="1"/>
              <a:t>Stepper</a:t>
            </a:r>
            <a:endParaRPr lang="nl-BE" dirty="0"/>
          </a:p>
          <a:p>
            <a:r>
              <a:rPr lang="nl-BE" dirty="0"/>
              <a:t>ESP 12</a:t>
            </a:r>
          </a:p>
          <a:p>
            <a:endParaRPr lang="nl-BE" dirty="0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DB4B70A6-6971-40FD-B30C-379F8B4D9A71}"/>
              </a:ext>
            </a:extLst>
          </p:cNvPr>
          <p:cNvCxnSpPr/>
          <p:nvPr/>
        </p:nvCxnSpPr>
        <p:spPr>
          <a:xfrm flipH="1">
            <a:off x="2709644" y="2181138"/>
            <a:ext cx="2726422" cy="138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88293BCE-7401-453C-B3E5-E1CE1F9C6099}"/>
              </a:ext>
            </a:extLst>
          </p:cNvPr>
          <p:cNvCxnSpPr/>
          <p:nvPr/>
        </p:nvCxnSpPr>
        <p:spPr>
          <a:xfrm>
            <a:off x="6094412" y="2390862"/>
            <a:ext cx="0" cy="119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75A20478-2F6F-4537-866C-20A8B43FCA47}"/>
              </a:ext>
            </a:extLst>
          </p:cNvPr>
          <p:cNvCxnSpPr/>
          <p:nvPr/>
        </p:nvCxnSpPr>
        <p:spPr>
          <a:xfrm>
            <a:off x="7256477" y="2315361"/>
            <a:ext cx="1795244" cy="124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3B52CA41-90AC-43CD-988F-B2F4FFA525C6}"/>
              </a:ext>
            </a:extLst>
          </p:cNvPr>
          <p:cNvSpPr txBox="1"/>
          <p:nvPr/>
        </p:nvSpPr>
        <p:spPr>
          <a:xfrm>
            <a:off x="5818977" y="2387335"/>
            <a:ext cx="104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>
                <a:solidFill>
                  <a:schemeClr val="bg1"/>
                </a:solidFill>
              </a:rPr>
              <a:t>WiFi</a:t>
            </a:r>
            <a:endParaRPr lang="nl-BE" dirty="0">
              <a:solidFill>
                <a:schemeClr val="bg1"/>
              </a:solidFill>
            </a:endParaRPr>
          </a:p>
        </p:txBody>
      </p:sp>
      <p:pic>
        <p:nvPicPr>
          <p:cNvPr id="1030" name="Picture 6" descr="Afbeeldingsresultaat voor esp 12">
            <a:extLst>
              <a:ext uri="{FF2B5EF4-FFF2-40B4-BE49-F238E27FC236}">
                <a16:creationId xmlns:a16="http://schemas.microsoft.com/office/drawing/2014/main" id="{201EA484-E9A0-4D18-B86D-C4074CA68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2" b="13811"/>
          <a:stretch/>
        </p:blipFill>
        <p:spPr bwMode="auto">
          <a:xfrm>
            <a:off x="2256639" y="4551854"/>
            <a:ext cx="1317582" cy="87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Afbeeldingsresultaat voor esp 12">
            <a:extLst>
              <a:ext uri="{FF2B5EF4-FFF2-40B4-BE49-F238E27FC236}">
                <a16:creationId xmlns:a16="http://schemas.microsoft.com/office/drawing/2014/main" id="{20453EF2-A633-4C71-A0EE-9B7FBDD2E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2" b="13811"/>
          <a:stretch/>
        </p:blipFill>
        <p:spPr bwMode="auto">
          <a:xfrm>
            <a:off x="6076516" y="4551853"/>
            <a:ext cx="1317582" cy="87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Afbeeldingsresultaat voor esp 12">
            <a:extLst>
              <a:ext uri="{FF2B5EF4-FFF2-40B4-BE49-F238E27FC236}">
                <a16:creationId xmlns:a16="http://schemas.microsoft.com/office/drawing/2014/main" id="{0406E3D5-B5A7-4781-8AFF-BED00C1226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2" b="13811"/>
          <a:stretch/>
        </p:blipFill>
        <p:spPr bwMode="auto">
          <a:xfrm>
            <a:off x="9771774" y="4551853"/>
            <a:ext cx="1317582" cy="87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AF19DCF6-CE4E-4673-B9AE-3D5001C7F10D}"/>
              </a:ext>
            </a:extLst>
          </p:cNvPr>
          <p:cNvSpPr txBox="1"/>
          <p:nvPr/>
        </p:nvSpPr>
        <p:spPr>
          <a:xfrm>
            <a:off x="9638950" y="3503013"/>
            <a:ext cx="102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X 6</a:t>
            </a:r>
          </a:p>
        </p:txBody>
      </p:sp>
    </p:spTree>
    <p:extLst>
      <p:ext uri="{BB962C8B-B14F-4D97-AF65-F5344CB8AC3E}">
        <p14:creationId xmlns:p14="http://schemas.microsoft.com/office/powerpoint/2010/main" val="184671033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A25F3-5D5E-4A57-BBAF-E3D64367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SEnsor</a:t>
            </a:r>
            <a:endParaRPr lang="nl-BE" dirty="0"/>
          </a:p>
        </p:txBody>
      </p:sp>
      <p:pic>
        <p:nvPicPr>
          <p:cNvPr id="2050" name="Picture 2" descr="https://www.robotshop.com/media/catalog/product/cache/image/900x900/9df78eab33525d08d6e5fb8d27136e95/t/o/tof-range-finder-sensor-breakout-board-voltage-regulator-vl53l0x.jpg">
            <a:extLst>
              <a:ext uri="{FF2B5EF4-FFF2-40B4-BE49-F238E27FC236}">
                <a16:creationId xmlns:a16="http://schemas.microsoft.com/office/drawing/2014/main" id="{0F20126C-15EC-48E0-9476-325A446B1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740" y="1357803"/>
            <a:ext cx="4206551" cy="420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E4171111-3912-46B8-9ACE-FBF7ACC6CF9C}"/>
              </a:ext>
            </a:extLst>
          </p:cNvPr>
          <p:cNvSpPr txBox="1"/>
          <p:nvPr/>
        </p:nvSpPr>
        <p:spPr>
          <a:xfrm>
            <a:off x="1141413" y="1929468"/>
            <a:ext cx="2474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VL53L0X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I²C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MUX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Positie Robot</a:t>
            </a:r>
          </a:p>
        </p:txBody>
      </p:sp>
    </p:spTree>
    <p:extLst>
      <p:ext uri="{BB962C8B-B14F-4D97-AF65-F5344CB8AC3E}">
        <p14:creationId xmlns:p14="http://schemas.microsoft.com/office/powerpoint/2010/main" val="2074579935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364</TotalTime>
  <Words>233</Words>
  <Application>Microsoft Office PowerPoint</Application>
  <PresentationFormat>Breedbeeld</PresentationFormat>
  <Paragraphs>91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PowerPoint-presentatie</vt:lpstr>
      <vt:lpstr>Concept </vt:lpstr>
      <vt:lpstr>Parcour</vt:lpstr>
      <vt:lpstr>States</vt:lpstr>
      <vt:lpstr>Drive Module</vt:lpstr>
      <vt:lpstr>Belt module</vt:lpstr>
      <vt:lpstr>Grijper</vt:lpstr>
      <vt:lpstr>Besturing</vt:lpstr>
      <vt:lpstr>SEnsor</vt:lpstr>
      <vt:lpstr>Stepper drivers</vt:lpstr>
      <vt:lpstr>Grijper</vt:lpstr>
      <vt:lpstr>Time line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AAp</dc:title>
  <dc:creator>Tijl Ivens</dc:creator>
  <cp:lastModifiedBy>Tijl Ivens</cp:lastModifiedBy>
  <cp:revision>8</cp:revision>
  <dcterms:created xsi:type="dcterms:W3CDTF">2018-12-11T18:23:34Z</dcterms:created>
  <dcterms:modified xsi:type="dcterms:W3CDTF">2018-12-13T17:35:17Z</dcterms:modified>
</cp:coreProperties>
</file>