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  <p:sldMasterId id="2147483658" r:id="rId3"/>
    <p:sldMasterId id="2147483670" r:id="rId4"/>
    <p:sldMasterId id="2147483694" r:id="rId5"/>
  </p:sldMasterIdLst>
  <p:notesMasterIdLst>
    <p:notesMasterId r:id="rId12"/>
  </p:notesMasterIdLst>
  <p:sldIdLst>
    <p:sldId id="257" r:id="rId6"/>
    <p:sldId id="258" r:id="rId7"/>
    <p:sldId id="259" r:id="rId8"/>
    <p:sldId id="260" r:id="rId9"/>
    <p:sldId id="261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C4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586D-B798-4D13-BF30-CCF1B30FE0A3}" v="1" dt="2018-10-10T07:54:2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ens Tijl [student]" userId="576ecd61-eec3-40c7-889b-7c8fb20a85c4" providerId="ADAL" clId="{1670586D-B798-4D13-BF30-CCF1B30FE0A3}"/>
    <pc:docChg chg="custSel modSld">
      <pc:chgData name="Ivens Tijl [student]" userId="576ecd61-eec3-40c7-889b-7c8fb20a85c4" providerId="ADAL" clId="{1670586D-B798-4D13-BF30-CCF1B30FE0A3}" dt="2018-10-10T12:01:59.580" v="161" actId="20577"/>
      <pc:docMkLst>
        <pc:docMk/>
      </pc:docMkLst>
      <pc:sldChg chg="modNotesTx">
        <pc:chgData name="Ivens Tijl [student]" userId="576ecd61-eec3-40c7-889b-7c8fb20a85c4" providerId="ADAL" clId="{1670586D-B798-4D13-BF30-CCF1B30FE0A3}" dt="2018-10-10T12:01:59.580" v="161" actId="20577"/>
        <pc:sldMkLst>
          <pc:docMk/>
          <pc:sldMk cId="0" sldId="256"/>
        </pc:sldMkLst>
      </pc:sldChg>
      <pc:sldChg chg="addSp delSp modSp">
        <pc:chgData name="Ivens Tijl [student]" userId="576ecd61-eec3-40c7-889b-7c8fb20a85c4" providerId="ADAL" clId="{1670586D-B798-4D13-BF30-CCF1B30FE0A3}" dt="2018-10-10T07:54:35.440" v="7" actId="1076"/>
        <pc:sldMkLst>
          <pc:docMk/>
          <pc:sldMk cId="0" sldId="258"/>
        </pc:sldMkLst>
        <pc:spChg chg="add del mod">
          <ac:chgData name="Ivens Tijl [student]" userId="576ecd61-eec3-40c7-889b-7c8fb20a85c4" providerId="ADAL" clId="{1670586D-B798-4D13-BF30-CCF1B30FE0A3}" dt="2018-10-10T07:54:28.619" v="1"/>
          <ac:spMkLst>
            <pc:docMk/>
            <pc:sldMk cId="0" sldId="258"/>
            <ac:spMk id="5" creationId="{886AE660-746D-4797-97A5-B2DE4E4EB7E7}"/>
          </ac:spMkLst>
        </pc:spChg>
        <pc:picChg chg="del">
          <ac:chgData name="Ivens Tijl [student]" userId="576ecd61-eec3-40c7-889b-7c8fb20a85c4" providerId="ADAL" clId="{1670586D-B798-4D13-BF30-CCF1B30FE0A3}" dt="2018-10-10T07:54:20.855" v="0" actId="478"/>
          <ac:picMkLst>
            <pc:docMk/>
            <pc:sldMk cId="0" sldId="258"/>
            <ac:picMk id="3" creationId="{367B3871-B22D-4020-A30D-BFCA037C2A6A}"/>
          </ac:picMkLst>
        </pc:picChg>
        <pc:picChg chg="add mod">
          <ac:chgData name="Ivens Tijl [student]" userId="576ecd61-eec3-40c7-889b-7c8fb20a85c4" providerId="ADAL" clId="{1670586D-B798-4D13-BF30-CCF1B30FE0A3}" dt="2018-10-10T07:54:35.440" v="7" actId="1076"/>
          <ac:picMkLst>
            <pc:docMk/>
            <pc:sldMk cId="0" sldId="258"/>
            <ac:picMk id="7" creationId="{1E3C8025-85EB-4B2F-B2FB-19737C6BAA84}"/>
          </ac:picMkLst>
        </pc:picChg>
      </pc:sldChg>
      <pc:sldChg chg="modSp">
        <pc:chgData name="Ivens Tijl [student]" userId="576ecd61-eec3-40c7-889b-7c8fb20a85c4" providerId="ADAL" clId="{1670586D-B798-4D13-BF30-CCF1B30FE0A3}" dt="2018-10-10T07:55:42.852" v="50" actId="20577"/>
        <pc:sldMkLst>
          <pc:docMk/>
          <pc:sldMk cId="3977884334" sldId="260"/>
        </pc:sldMkLst>
        <pc:spChg chg="mod">
          <ac:chgData name="Ivens Tijl [student]" userId="576ecd61-eec3-40c7-889b-7c8fb20a85c4" providerId="ADAL" clId="{1670586D-B798-4D13-BF30-CCF1B30FE0A3}" dt="2018-10-10T07:55:42.852" v="50" actId="20577"/>
          <ac:spMkLst>
            <pc:docMk/>
            <pc:sldMk cId="3977884334" sldId="260"/>
            <ac:spMk id="5" creationId="{20F0183A-F856-4A8E-897F-0E50A4959C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FBB6-E67E-45B0-BC9D-BD493DF3377F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DACC-9454-4A85-9098-2C12297B79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305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Robot draait – niet het platform</a:t>
            </a:r>
          </a:p>
          <a:p>
            <a:r>
              <a:rPr lang="nl-BE" dirty="0" err="1"/>
              <a:t>Servos</a:t>
            </a:r>
            <a:r>
              <a:rPr lang="nl-BE" dirty="0"/>
              <a:t> draaien klauw – stappenmotor</a:t>
            </a:r>
          </a:p>
          <a:p>
            <a:r>
              <a:rPr lang="nl-BE"/>
              <a:t>Basis 50x55 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4DACC-9454-4A85-9098-2C12297B799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47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43642" y="1597819"/>
            <a:ext cx="7465787" cy="1102519"/>
          </a:xfrm>
          <a:prstGeom prst="rect">
            <a:avLst/>
          </a:prstGeom>
        </p:spPr>
        <p:txBody>
          <a:bodyPr/>
          <a:lstStyle/>
          <a:p>
            <a:r>
              <a:rPr lang="nl-NL">
                <a:solidFill>
                  <a:srgbClr val="68676C"/>
                </a:solidFill>
                <a:latin typeface="SteelfishRg-Regular"/>
              </a:rPr>
              <a:t>Klik om stijl te bewerken</a:t>
            </a:r>
            <a:endParaRPr lang="en-US" dirty="0">
              <a:solidFill>
                <a:srgbClr val="68676C"/>
              </a:solidFill>
              <a:latin typeface="SteelfishRg-Regular"/>
              <a:cs typeface="SteelfishRg-Regular"/>
            </a:endParaRP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823357" y="2914650"/>
            <a:ext cx="5506358" cy="13144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nl-NL" sz="1800">
                <a:solidFill>
                  <a:srgbClr val="68676C"/>
                </a:solidFill>
                <a:latin typeface="SteelfishRg-Regular"/>
              </a:rPr>
              <a:t>Klikken om de ondertitelstijl van het model te bewerken</a:t>
            </a:r>
            <a:endParaRPr lang="en-US" sz="1800" dirty="0">
              <a:solidFill>
                <a:srgbClr val="68676C"/>
              </a:solidFill>
              <a:latin typeface="SteelfishRg-Regular"/>
              <a:cs typeface="SteelfishRg-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3600" dirty="0">
              <a:solidFill>
                <a:srgbClr val="68676C"/>
              </a:solidFill>
              <a:latin typeface="SteelfishRg-Regular"/>
              <a:cs typeface="SteelfishRg-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7786" y="1468800"/>
            <a:ext cx="7828643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E50000"/>
              </a:buClr>
            </a:pPr>
            <a:endParaRPr lang="en-US" sz="1400" dirty="0">
              <a:solidFill>
                <a:srgbClr val="68676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995" y="430547"/>
            <a:ext cx="6518729" cy="7895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3600" dirty="0">
              <a:solidFill>
                <a:srgbClr val="68676C"/>
              </a:solidFill>
              <a:latin typeface="SteelfishRg-Regular"/>
              <a:cs typeface="SteelfishRg-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9428" y="1496785"/>
            <a:ext cx="6803571" cy="23231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E50000"/>
              </a:buClr>
            </a:pPr>
            <a:endParaRPr lang="en-US" sz="1400" dirty="0">
              <a:solidFill>
                <a:srgbClr val="68676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3600" dirty="0">
              <a:solidFill>
                <a:srgbClr val="68676C"/>
              </a:solidFill>
              <a:latin typeface="SteelfishRg-Regular"/>
              <a:cs typeface="SteelfishRg-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7786" y="1468800"/>
            <a:ext cx="7828643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E50000"/>
              </a:buClr>
            </a:pPr>
            <a:endParaRPr lang="en-US" sz="1400" dirty="0">
              <a:solidFill>
                <a:srgbClr val="68676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pdf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.pdf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5.pdf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 descr="\\Client\C$\Desktop\Posters Word\AP_top_right_corner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13" y="-11545"/>
            <a:ext cx="2984363" cy="59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3" descr="\\Client\C$\Desktop\Posters Word\AP_bottom_left_corner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745"/>
            <a:ext cx="28575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_basis_negatief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39964" y="5638800"/>
            <a:ext cx="1863271" cy="899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0" descr="rood blokje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-12600" b="-12600"/>
              <a:stretch>
                <a:fillRect/>
              </a:stretch>
            </p:blipFill>
          </mc:Choice>
          <mc:Fallback>
            <p:blipFill>
              <a:blip r:embed="rId4"/>
              <a:srcRect t="-12600" b="-12600"/>
              <a:stretch>
                <a:fillRect/>
              </a:stretch>
            </p:blipFill>
          </mc:Fallback>
        </mc:AlternateContent>
        <p:spPr>
          <a:xfrm>
            <a:off x="7578223" y="-68040"/>
            <a:ext cx="1588457" cy="612000"/>
          </a:xfrm>
          <a:prstGeom prst="rect">
            <a:avLst/>
          </a:prstGeom>
        </p:spPr>
      </p:pic>
      <p:pic>
        <p:nvPicPr>
          <p:cNvPr id="8" name="Picture 7" descr="ap-wit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944079" y="-599392"/>
            <a:ext cx="2547228" cy="180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0" descr="AP_basis_outline_q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540" r="-1540"/>
              <a:stretch>
                <a:fillRect/>
              </a:stretch>
            </p:blipFill>
          </mc:Choice>
          <mc:Fallback>
            <p:blipFill>
              <a:blip r:embed="rId4"/>
              <a:srcRect l="-1540" r="-1540"/>
              <a:stretch>
                <a:fillRect/>
              </a:stretch>
            </p:blipFill>
          </mc:Fallback>
        </mc:AlternateContent>
        <p:spPr>
          <a:xfrm>
            <a:off x="420977" y="5587220"/>
            <a:ext cx="1967076" cy="921242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>
          <a:xfrm>
            <a:off x="6499791" y="10948"/>
            <a:ext cx="2652061" cy="5576271"/>
          </a:xfrm>
          <a:prstGeom prst="rtTriangle">
            <a:avLst/>
          </a:prstGeom>
          <a:gradFill flip="none" rotWithShape="1">
            <a:gsLst>
              <a:gs pos="100000">
                <a:srgbClr val="68676C">
                  <a:alpha val="39000"/>
                </a:srgbClr>
              </a:gs>
              <a:gs pos="0">
                <a:schemeClr val="bg1"/>
              </a:gs>
            </a:gsLst>
            <a:lin ang="18900000" scaled="0"/>
            <a:tileRect/>
          </a:gradFill>
          <a:ln>
            <a:noFill/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-1851160" y="2884044"/>
            <a:ext cx="4638222" cy="1588"/>
          </a:xfrm>
          <a:prstGeom prst="line">
            <a:avLst/>
          </a:prstGeom>
          <a:ln w="22225" cap="flat" cmpd="sng" algn="ctr">
            <a:solidFill>
              <a:srgbClr val="97000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 descr="rood blokje.eps"/>
          <p:cNvPicPr>
            <a:picLocks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-12600" b="-12600"/>
              <a:stretch>
                <a:fillRect/>
              </a:stretch>
            </p:blipFill>
          </mc:Choice>
          <mc:Fallback>
            <p:blipFill>
              <a:blip r:embed="rId4"/>
              <a:srcRect t="-12600" b="-12600"/>
              <a:stretch>
                <a:fillRect/>
              </a:stretch>
            </p:blipFill>
          </mc:Fallback>
        </mc:AlternateContent>
        <p:spPr>
          <a:xfrm rot="10800000">
            <a:off x="-21346" y="6320704"/>
            <a:ext cx="1588457" cy="612000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>
            <a:off x="6491939" y="0"/>
            <a:ext cx="2652061" cy="5576271"/>
          </a:xfrm>
          <a:prstGeom prst="rtTriangle">
            <a:avLst/>
          </a:prstGeom>
          <a:gradFill flip="none" rotWithShape="1">
            <a:gsLst>
              <a:gs pos="100000">
                <a:srgbClr val="68676C">
                  <a:alpha val="39000"/>
                </a:srgbClr>
              </a:gs>
              <a:gs pos="0">
                <a:schemeClr val="bg1"/>
              </a:gs>
            </a:gsLst>
            <a:lin ang="18900000" scaled="0"/>
            <a:tileRect/>
          </a:gradFill>
          <a:ln>
            <a:noFill/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p-wit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-106713" y="5820278"/>
            <a:ext cx="2547226" cy="180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6499791" y="10948"/>
            <a:ext cx="2652061" cy="5576271"/>
          </a:xfrm>
          <a:prstGeom prst="rtTriangle">
            <a:avLst/>
          </a:prstGeom>
          <a:gradFill flip="none" rotWithShape="1">
            <a:gsLst>
              <a:gs pos="100000">
                <a:srgbClr val="68676C">
                  <a:alpha val="39000"/>
                </a:srgbClr>
              </a:gs>
              <a:gs pos="0">
                <a:schemeClr val="bg1"/>
              </a:gs>
            </a:gsLst>
            <a:lin ang="18900000" scaled="0"/>
            <a:tileRect/>
          </a:gradFill>
          <a:ln>
            <a:noFill/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AP-rood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541" r="-541"/>
              <a:stretch>
                <a:fillRect/>
              </a:stretch>
            </p:blipFill>
          </mc:Choice>
          <mc:Fallback>
            <p:blipFill>
              <a:blip r:embed="rId4"/>
              <a:srcRect l="-541" r="-541"/>
              <a:stretch>
                <a:fillRect/>
              </a:stretch>
            </p:blipFill>
          </mc:Fallback>
        </mc:AlternateContent>
        <p:spPr>
          <a:xfrm>
            <a:off x="1073743" y="1808944"/>
            <a:ext cx="6545914" cy="360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68676C"/>
                </a:solidFill>
                <a:latin typeface="SteelfishRg-Regular"/>
                <a:cs typeface="SteelfishRg-Regular"/>
              </a:rPr>
              <a:t>ABC Robot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-2317548" y="1242316"/>
            <a:ext cx="7465787" cy="110251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68676C"/>
              </a:solidFill>
              <a:latin typeface="SteelfishRg-Regular"/>
              <a:cs typeface="SteelfishRg-Regular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803CBA0-A8DF-45A5-8F09-B7B2E2FDD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2" t="16006" r="30000" b="14398"/>
          <a:stretch/>
        </p:blipFill>
        <p:spPr>
          <a:xfrm>
            <a:off x="3179804" y="2504303"/>
            <a:ext cx="3418703" cy="35796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8676C"/>
                </a:solidFill>
                <a:latin typeface="SteelfishRg-Regular"/>
                <a:cs typeface="SteelfishRg-Regular"/>
              </a:rPr>
              <a:t>Hardware 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E3C8025-85EB-4B2F-B2FB-19737C6BA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658" y="1656812"/>
            <a:ext cx="5563163" cy="33679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8676C"/>
                </a:solidFill>
                <a:latin typeface="SteelfishRg-Regular"/>
                <a:cs typeface="SteelfishRg-Regular"/>
              </a:rPr>
              <a:t>Hardware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1421387-DB1A-48CE-ABC0-11FA5378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Klauwen</a:t>
            </a:r>
          </a:p>
          <a:p>
            <a:r>
              <a:rPr lang="nl-BE" dirty="0" err="1"/>
              <a:t>Rolband</a:t>
            </a:r>
            <a:endParaRPr lang="nl-BE" dirty="0"/>
          </a:p>
          <a:p>
            <a:r>
              <a:rPr lang="nl-BE" dirty="0"/>
              <a:t>Basis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917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7786" y="474628"/>
            <a:ext cx="7828643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8676C"/>
                </a:solidFill>
                <a:latin typeface="SteelfishRg-Regular"/>
                <a:cs typeface="SteelfishRg-Regular"/>
              </a:rPr>
              <a:t>Hardware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0F0183A-F856-4A8E-897F-0E50A495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Arduino Mega</a:t>
            </a:r>
          </a:p>
          <a:p>
            <a:r>
              <a:rPr lang="nl-BE" dirty="0"/>
              <a:t>Nano</a:t>
            </a:r>
          </a:p>
          <a:p>
            <a:r>
              <a:rPr lang="nl-BE" dirty="0"/>
              <a:t>I²C</a:t>
            </a:r>
          </a:p>
          <a:p>
            <a:r>
              <a:rPr lang="nl-BE" dirty="0"/>
              <a:t>Afstand sensoren</a:t>
            </a:r>
          </a:p>
          <a:p>
            <a:r>
              <a:rPr lang="nl-BE" dirty="0" err="1"/>
              <a:t>Stepper</a:t>
            </a:r>
            <a:r>
              <a:rPr lang="nl-BE" dirty="0"/>
              <a:t>(</a:t>
            </a:r>
            <a:r>
              <a:rPr lang="nl-BE" dirty="0" err="1"/>
              <a:t>nema</a:t>
            </a:r>
            <a:r>
              <a:rPr lang="nl-BE" dirty="0"/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8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E038-5FDE-4276-BBB3-DC5F4D65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35" y="473916"/>
            <a:ext cx="6518729" cy="789560"/>
          </a:xfrm>
        </p:spPr>
        <p:txBody>
          <a:bodyPr/>
          <a:lstStyle/>
          <a:p>
            <a:r>
              <a:rPr lang="nl-BE" dirty="0"/>
              <a:t>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82C0EF9-AD90-46C5-84A2-A73779814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14725" r="56757" b="14805"/>
          <a:stretch/>
        </p:blipFill>
        <p:spPr>
          <a:xfrm rot="5400000">
            <a:off x="3093310" y="-1042086"/>
            <a:ext cx="1606379" cy="642551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4344B89-7067-419E-A139-0E990B0CA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1" t="26576" r="33695" b="28739"/>
          <a:stretch/>
        </p:blipFill>
        <p:spPr>
          <a:xfrm>
            <a:off x="2825577" y="3373394"/>
            <a:ext cx="3138617" cy="22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art-a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pt-ap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PPT-AP_3-4-sjabloon</Template>
  <TotalTime>63</TotalTime>
  <Words>33</Words>
  <Application>Microsoft Office PowerPoint</Application>
  <PresentationFormat>Diavoorstelling (4:3)</PresentationFormat>
  <Paragraphs>18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5</vt:i4>
      </vt:variant>
      <vt:variant>
        <vt:lpstr>Diatitels</vt:lpstr>
      </vt:variant>
      <vt:variant>
        <vt:i4>6</vt:i4>
      </vt:variant>
    </vt:vector>
  </HeadingPairs>
  <TitlesOfParts>
    <vt:vector size="14" baseType="lpstr">
      <vt:lpstr>Arial</vt:lpstr>
      <vt:lpstr>Calibri</vt:lpstr>
      <vt:lpstr>SteelfishRg-Regular</vt:lpstr>
      <vt:lpstr>start-ap</vt:lpstr>
      <vt:lpstr>Office Theme</vt:lpstr>
      <vt:lpstr>ppt-ap-2</vt:lpstr>
      <vt:lpstr>Office Theme</vt:lpstr>
      <vt:lpstr>Office Theme</vt:lpstr>
      <vt:lpstr>ABC Robot</vt:lpstr>
      <vt:lpstr>Hardware </vt:lpstr>
      <vt:lpstr>Hardware </vt:lpstr>
      <vt:lpstr>Hardware </vt:lpstr>
      <vt:lpstr> </vt:lpstr>
      <vt:lpstr>PowerPoint-presentatie</vt:lpstr>
    </vt:vector>
  </TitlesOfParts>
  <Company>Marva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Robot</dc:title>
  <dc:creator>Tijl Ivens</dc:creator>
  <cp:lastModifiedBy>Tijl Ivens</cp:lastModifiedBy>
  <cp:revision>3</cp:revision>
  <dcterms:created xsi:type="dcterms:W3CDTF">2018-10-09T09:01:40Z</dcterms:created>
  <dcterms:modified xsi:type="dcterms:W3CDTF">2018-10-10T12:02:03Z</dcterms:modified>
</cp:coreProperties>
</file>