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79506db28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79506db28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79506db28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79506db28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79506db2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79506db2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79506db2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79506db2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79506db2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79506db2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79506db2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79506db2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79506db2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79506db2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79506db2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79506db2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79506db2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79506db2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79506db2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79506db2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4" name="Shape 14"/>
        <p:cNvGrpSpPr/>
        <p:nvPr/>
      </p:nvGrpSpPr>
      <p:grpSpPr>
        <a:xfrm>
          <a:off x="0" y="0"/>
          <a:ext cx="0" cy="0"/>
          <a:chOff x="0" y="0"/>
          <a:chExt cx="0" cy="0"/>
        </a:xfrm>
      </p:grpSpPr>
      <p:pic>
        <p:nvPicPr>
          <p:cNvPr id="15" name="Google Shape;15;p2"/>
          <p:cNvPicPr preferRelativeResize="0"/>
          <p:nvPr/>
        </p:nvPicPr>
        <p:blipFill rotWithShape="1">
          <a:blip r:embed="rId2">
            <a:alphaModFix/>
          </a:blip>
          <a:srcRect b="0" l="0" r="0" t="0"/>
          <a:stretch/>
        </p:blipFill>
        <p:spPr>
          <a:xfrm>
            <a:off x="-3" y="0"/>
            <a:ext cx="9141711" cy="5143501"/>
          </a:xfrm>
          <a:prstGeom prst="rect">
            <a:avLst/>
          </a:prstGeom>
          <a:noFill/>
          <a:ln>
            <a:noFill/>
          </a:ln>
        </p:spPr>
      </p:pic>
      <p:sp>
        <p:nvSpPr>
          <p:cNvPr id="16" name="Google Shape;16;p2"/>
          <p:cNvSpPr txBox="1"/>
          <p:nvPr>
            <p:ph idx="1" type="body"/>
          </p:nvPr>
        </p:nvSpPr>
        <p:spPr>
          <a:xfrm>
            <a:off x="493776" y="2976372"/>
            <a:ext cx="4978800" cy="1237800"/>
          </a:xfrm>
          <a:prstGeom prst="rect">
            <a:avLst/>
          </a:prstGeom>
          <a:noFill/>
          <a:ln>
            <a:noFill/>
          </a:ln>
        </p:spPr>
        <p:txBody>
          <a:bodyPr anchorCtr="0" anchor="t" bIns="34275" lIns="0" spcFirstLastPara="1" rIns="68575" wrap="square" tIns="34275">
            <a:noAutofit/>
          </a:bodyPr>
          <a:lstStyle>
            <a:lvl1pPr indent="-228600" lvl="0" marL="457200" algn="l">
              <a:lnSpc>
                <a:spcPct val="100000"/>
              </a:lnSpc>
              <a:spcBef>
                <a:spcPts val="800"/>
              </a:spcBef>
              <a:spcAft>
                <a:spcPts val="0"/>
              </a:spcAft>
              <a:buSzPts val="2100"/>
              <a:buNone/>
              <a:defRPr b="0" i="0" sz="2100">
                <a:solidFill>
                  <a:schemeClr val="lt1"/>
                </a:solidFill>
                <a:latin typeface="Georgia"/>
                <a:ea typeface="Georgia"/>
                <a:cs typeface="Georgia"/>
                <a:sym typeface="Georgia"/>
              </a:defRPr>
            </a:lvl1pPr>
            <a:lvl2pPr indent="-317500" lvl="1" marL="914400" algn="l">
              <a:lnSpc>
                <a:spcPct val="100000"/>
              </a:lnSpc>
              <a:spcBef>
                <a:spcPts val="400"/>
              </a:spcBef>
              <a:spcAft>
                <a:spcPts val="0"/>
              </a:spcAft>
              <a:buSzPts val="1400"/>
              <a:buChar char="•"/>
              <a:defRPr/>
            </a:lvl2pPr>
            <a:lvl3pPr indent="-317500" lvl="2" marL="1371600" algn="l">
              <a:lnSpc>
                <a:spcPct val="10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 name="Google Shape;17;p2"/>
          <p:cNvSpPr txBox="1"/>
          <p:nvPr>
            <p:ph type="ctrTitle"/>
          </p:nvPr>
        </p:nvSpPr>
        <p:spPr>
          <a:xfrm>
            <a:off x="493776" y="1117854"/>
            <a:ext cx="4978800" cy="1789800"/>
          </a:xfrm>
          <a:prstGeom prst="rect">
            <a:avLst/>
          </a:prstGeom>
          <a:noFill/>
          <a:ln>
            <a:noFill/>
          </a:ln>
        </p:spPr>
        <p:txBody>
          <a:bodyPr anchorCtr="0" anchor="b" bIns="34275" lIns="0" spcFirstLastPara="1" rIns="68575" wrap="square" tIns="34275">
            <a:noAutofit/>
          </a:bodyPr>
          <a:lstStyle>
            <a:lvl1pPr lvl="0" algn="l">
              <a:lnSpc>
                <a:spcPct val="96666"/>
              </a:lnSpc>
              <a:spcBef>
                <a:spcPts val="0"/>
              </a:spcBef>
              <a:spcAft>
                <a:spcPts val="0"/>
              </a:spcAft>
              <a:buClr>
                <a:schemeClr val="lt1"/>
              </a:buClr>
              <a:buSzPts val="4500"/>
              <a:buFont typeface="Arial"/>
              <a:buNone/>
              <a:defRPr b="1" i="0" sz="4500" cap="none">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18" name="Google Shape;18;p2"/>
          <p:cNvPicPr preferRelativeResize="0"/>
          <p:nvPr/>
        </p:nvPicPr>
        <p:blipFill rotWithShape="1">
          <a:blip r:embed="rId3">
            <a:alphaModFix/>
          </a:blip>
          <a:srcRect b="0" l="0" r="0" t="0"/>
          <a:stretch/>
        </p:blipFill>
        <p:spPr>
          <a:xfrm>
            <a:off x="384050" y="3813512"/>
            <a:ext cx="5609033" cy="80129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Chart">
  <p:cSld name="Text and Chart">
    <p:spTree>
      <p:nvGrpSpPr>
        <p:cNvPr id="49" name="Shape 49"/>
        <p:cNvGrpSpPr/>
        <p:nvPr/>
      </p:nvGrpSpPr>
      <p:grpSpPr>
        <a:xfrm>
          <a:off x="0" y="0"/>
          <a:ext cx="0" cy="0"/>
          <a:chOff x="0" y="0"/>
          <a:chExt cx="0" cy="0"/>
        </a:xfrm>
      </p:grpSpPr>
      <p:sp>
        <p:nvSpPr>
          <p:cNvPr id="50" name="Google Shape;50;p11"/>
          <p:cNvSpPr/>
          <p:nvPr>
            <p:ph idx="2" type="chart"/>
          </p:nvPr>
        </p:nvSpPr>
        <p:spPr>
          <a:xfrm>
            <a:off x="3824240" y="990600"/>
            <a:ext cx="4791000" cy="3349200"/>
          </a:xfrm>
          <a:prstGeom prst="rect">
            <a:avLst/>
          </a:prstGeom>
          <a:solidFill>
            <a:srgbClr val="BFBFBF"/>
          </a:solidFill>
          <a:ln>
            <a:noFill/>
          </a:ln>
        </p:spPr>
        <p:txBody>
          <a:bodyPr anchorCtr="0" anchor="t" bIns="34275" lIns="68575" spcFirstLastPara="1" rIns="68575" wrap="square" tIns="34275">
            <a:noAutofit/>
          </a:bodyPr>
          <a:lstStyle>
            <a:lvl1pPr lvl="0" marR="0" rtl="0" algn="ctr">
              <a:lnSpc>
                <a:spcPct val="90000"/>
              </a:lnSpc>
              <a:spcBef>
                <a:spcPts val="8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400"/>
              </a:spcBef>
              <a:spcAft>
                <a:spcPts val="0"/>
              </a:spcAft>
              <a:buClr>
                <a:srgbClr val="005BBB"/>
              </a:buClr>
              <a:buSzPts val="1500"/>
              <a:buFont typeface="Arial"/>
              <a:buChar char="•"/>
              <a:defRPr b="0" i="0" sz="1500" u="none" cap="none" strike="noStrike">
                <a:solidFill>
                  <a:schemeClr val="dk1"/>
                </a:solidFill>
                <a:latin typeface="Arial"/>
                <a:ea typeface="Arial"/>
                <a:cs typeface="Arial"/>
                <a:sym typeface="Arial"/>
              </a:defRPr>
            </a:lvl2pPr>
            <a:lvl3pPr lvl="2" marR="0" rtl="0" algn="l">
              <a:lnSpc>
                <a:spcPct val="100000"/>
              </a:lnSpc>
              <a:spcBef>
                <a:spcPts val="400"/>
              </a:spcBef>
              <a:spcAft>
                <a:spcPts val="0"/>
              </a:spcAft>
              <a:buClr>
                <a:srgbClr val="005BBB"/>
              </a:buClr>
              <a:buSzPts val="1400"/>
              <a:buFont typeface="Merriweather Sans"/>
              <a:buChar char="-"/>
              <a:defRPr b="0" i="0" sz="14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rgbClr val="005BBB"/>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rgbClr val="005BBB"/>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1" name="Google Shape;51;p11"/>
          <p:cNvSpPr txBox="1"/>
          <p:nvPr>
            <p:ph type="title"/>
          </p:nvPr>
        </p:nvSpPr>
        <p:spPr>
          <a:xfrm>
            <a:off x="427101" y="990600"/>
            <a:ext cx="3201600" cy="537000"/>
          </a:xfrm>
          <a:prstGeom prst="rect">
            <a:avLst/>
          </a:prstGeom>
          <a:noFill/>
          <a:ln>
            <a:noFill/>
          </a:ln>
        </p:spPr>
        <p:txBody>
          <a:bodyPr anchorCtr="0" anchor="b" bIns="34275" lIns="68575" spcFirstLastPara="1" rIns="68575" wrap="square" tIns="34275">
            <a:noAutofit/>
          </a:bodyPr>
          <a:lstStyle>
            <a:lvl1pPr lvl="0" algn="l">
              <a:lnSpc>
                <a:spcPct val="80000"/>
              </a:lnSpc>
              <a:spcBef>
                <a:spcPts val="0"/>
              </a:spcBef>
              <a:spcAft>
                <a:spcPts val="0"/>
              </a:spcAft>
              <a:buClr>
                <a:srgbClr val="005BBB"/>
              </a:buClr>
              <a:buSzPts val="2700"/>
              <a:buFont typeface="Georgia"/>
              <a:buNone/>
              <a:defRPr sz="2700">
                <a:solidFill>
                  <a:srgbClr val="005BBB"/>
                </a:solidFill>
                <a:latin typeface="Georgia"/>
                <a:ea typeface="Georgia"/>
                <a:cs typeface="Georgia"/>
                <a:sym typeface="Georg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2" name="Google Shape;52;p11"/>
          <p:cNvSpPr txBox="1"/>
          <p:nvPr>
            <p:ph idx="1" type="body"/>
          </p:nvPr>
        </p:nvSpPr>
        <p:spPr>
          <a:xfrm>
            <a:off x="427102" y="1641947"/>
            <a:ext cx="3001800" cy="20763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800"/>
              </a:spcBef>
              <a:spcAft>
                <a:spcPts val="0"/>
              </a:spcAft>
              <a:buSzPts val="1400"/>
              <a:buNone/>
              <a:defRPr b="0" i="0" sz="1400">
                <a:solidFill>
                  <a:schemeClr val="dk1"/>
                </a:solidFill>
                <a:latin typeface="Arial"/>
                <a:ea typeface="Arial"/>
                <a:cs typeface="Arial"/>
                <a:sym typeface="Arial"/>
              </a:defRPr>
            </a:lvl1pPr>
            <a:lvl2pPr indent="-228600" lvl="1" marL="914400" algn="l">
              <a:lnSpc>
                <a:spcPct val="100000"/>
              </a:lnSpc>
              <a:spcBef>
                <a:spcPts val="400"/>
              </a:spcBef>
              <a:spcAft>
                <a:spcPts val="0"/>
              </a:spcAft>
              <a:buSzPts val="1500"/>
              <a:buNone/>
              <a:defRPr sz="1500">
                <a:solidFill>
                  <a:srgbClr val="9E9E9E"/>
                </a:solidFill>
              </a:defRPr>
            </a:lvl2pPr>
            <a:lvl3pPr indent="-228600" lvl="2" marL="1371600" algn="l">
              <a:lnSpc>
                <a:spcPct val="100000"/>
              </a:lnSpc>
              <a:spcBef>
                <a:spcPts val="400"/>
              </a:spcBef>
              <a:spcAft>
                <a:spcPts val="0"/>
              </a:spcAft>
              <a:buSzPts val="1400"/>
              <a:buNone/>
              <a:defRPr sz="1400">
                <a:solidFill>
                  <a:srgbClr val="9E9E9E"/>
                </a:solidFill>
              </a:defRPr>
            </a:lvl3pPr>
            <a:lvl4pPr indent="-228600" lvl="3" marL="1828800" algn="l">
              <a:lnSpc>
                <a:spcPct val="90000"/>
              </a:lnSpc>
              <a:spcBef>
                <a:spcPts val="400"/>
              </a:spcBef>
              <a:spcAft>
                <a:spcPts val="0"/>
              </a:spcAft>
              <a:buSzPts val="1200"/>
              <a:buNone/>
              <a:defRPr sz="1200">
                <a:solidFill>
                  <a:srgbClr val="9E9E9E"/>
                </a:solidFill>
              </a:defRPr>
            </a:lvl4pPr>
            <a:lvl5pPr indent="-228600" lvl="4" marL="2286000" algn="l">
              <a:lnSpc>
                <a:spcPct val="90000"/>
              </a:lnSpc>
              <a:spcBef>
                <a:spcPts val="400"/>
              </a:spcBef>
              <a:spcAft>
                <a:spcPts val="0"/>
              </a:spcAft>
              <a:buSzPts val="1200"/>
              <a:buNone/>
              <a:defRPr sz="1200">
                <a:solidFill>
                  <a:srgbClr val="9E9E9E"/>
                </a:solidFill>
              </a:defRPr>
            </a:lvl5pPr>
            <a:lvl6pPr indent="-228600" lvl="5" marL="2743200" algn="l">
              <a:lnSpc>
                <a:spcPct val="90000"/>
              </a:lnSpc>
              <a:spcBef>
                <a:spcPts val="400"/>
              </a:spcBef>
              <a:spcAft>
                <a:spcPts val="0"/>
              </a:spcAft>
              <a:buClr>
                <a:srgbClr val="9E9E9E"/>
              </a:buClr>
              <a:buSzPts val="1200"/>
              <a:buNone/>
              <a:defRPr sz="1200">
                <a:solidFill>
                  <a:srgbClr val="9E9E9E"/>
                </a:solidFill>
              </a:defRPr>
            </a:lvl6pPr>
            <a:lvl7pPr indent="-228600" lvl="6" marL="3200400" algn="l">
              <a:lnSpc>
                <a:spcPct val="90000"/>
              </a:lnSpc>
              <a:spcBef>
                <a:spcPts val="400"/>
              </a:spcBef>
              <a:spcAft>
                <a:spcPts val="0"/>
              </a:spcAft>
              <a:buClr>
                <a:srgbClr val="9E9E9E"/>
              </a:buClr>
              <a:buSzPts val="1200"/>
              <a:buNone/>
              <a:defRPr sz="1200">
                <a:solidFill>
                  <a:srgbClr val="9E9E9E"/>
                </a:solidFill>
              </a:defRPr>
            </a:lvl7pPr>
            <a:lvl8pPr indent="-228600" lvl="7" marL="3657600" algn="l">
              <a:lnSpc>
                <a:spcPct val="90000"/>
              </a:lnSpc>
              <a:spcBef>
                <a:spcPts val="400"/>
              </a:spcBef>
              <a:spcAft>
                <a:spcPts val="0"/>
              </a:spcAft>
              <a:buClr>
                <a:srgbClr val="9E9E9E"/>
              </a:buClr>
              <a:buSzPts val="1200"/>
              <a:buNone/>
              <a:defRPr sz="1200">
                <a:solidFill>
                  <a:srgbClr val="9E9E9E"/>
                </a:solidFill>
              </a:defRPr>
            </a:lvl8pPr>
            <a:lvl9pPr indent="-228600" lvl="8" marL="4114800" algn="l">
              <a:lnSpc>
                <a:spcPct val="90000"/>
              </a:lnSpc>
              <a:spcBef>
                <a:spcPts val="400"/>
              </a:spcBef>
              <a:spcAft>
                <a:spcPts val="0"/>
              </a:spcAft>
              <a:buClr>
                <a:srgbClr val="9E9E9E"/>
              </a:buClr>
              <a:buSzPts val="1200"/>
              <a:buNone/>
              <a:defRPr sz="1200">
                <a:solidFill>
                  <a:srgbClr val="9E9E9E"/>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53" name="Shape 53"/>
        <p:cNvGrpSpPr/>
        <p:nvPr/>
      </p:nvGrpSpPr>
      <p:grpSpPr>
        <a:xfrm>
          <a:off x="0" y="0"/>
          <a:ext cx="0" cy="0"/>
          <a:chOff x="0" y="0"/>
          <a:chExt cx="0" cy="0"/>
        </a:xfrm>
      </p:grpSpPr>
      <p:pic>
        <p:nvPicPr>
          <p:cNvPr id="54" name="Google Shape;54;p12"/>
          <p:cNvPicPr preferRelativeResize="0"/>
          <p:nvPr/>
        </p:nvPicPr>
        <p:blipFill rotWithShape="1">
          <a:blip r:embed="rId2">
            <a:alphaModFix/>
          </a:blip>
          <a:srcRect b="0" l="0" r="0" t="0"/>
          <a:stretch/>
        </p:blipFill>
        <p:spPr>
          <a:xfrm>
            <a:off x="2288" y="0"/>
            <a:ext cx="9141711" cy="5143501"/>
          </a:xfrm>
          <a:prstGeom prst="rect">
            <a:avLst/>
          </a:prstGeom>
          <a:noFill/>
          <a:ln>
            <a:noFill/>
          </a:ln>
        </p:spPr>
      </p:pic>
      <p:pic>
        <p:nvPicPr>
          <p:cNvPr id="55" name="Google Shape;55;p12"/>
          <p:cNvPicPr preferRelativeResize="0"/>
          <p:nvPr/>
        </p:nvPicPr>
        <p:blipFill rotWithShape="1">
          <a:blip r:embed="rId3">
            <a:alphaModFix/>
          </a:blip>
          <a:srcRect b="0" l="0" r="0" t="0"/>
          <a:stretch/>
        </p:blipFill>
        <p:spPr>
          <a:xfrm>
            <a:off x="200510" y="1344"/>
            <a:ext cx="4929273" cy="704182"/>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3"/>
          <p:cNvSpPr txBox="1"/>
          <p:nvPr>
            <p:ph type="ctrTitle"/>
          </p:nvPr>
        </p:nvSpPr>
        <p:spPr>
          <a:xfrm>
            <a:off x="311708" y="744575"/>
            <a:ext cx="8520600" cy="2052600"/>
          </a:xfrm>
          <a:prstGeom prst="rect">
            <a:avLst/>
          </a:prstGeom>
        </p:spPr>
        <p:txBody>
          <a:bodyPr anchorCtr="0" anchor="b" bIns="34275" lIns="68575" spcFirstLastPara="1" rIns="68575" wrap="square" tIns="3427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8" name="Google Shape;58;p13"/>
          <p:cNvSpPr txBox="1"/>
          <p:nvPr>
            <p:ph idx="1" type="subTitle"/>
          </p:nvPr>
        </p:nvSpPr>
        <p:spPr>
          <a:xfrm>
            <a:off x="311700" y="2834125"/>
            <a:ext cx="8520600" cy="7926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SzPts val="2800"/>
              <a:buNone/>
              <a:defRPr sz="2800"/>
            </a:lvl1pPr>
            <a:lvl2pPr lvl="1" rtl="0" algn="ctr">
              <a:lnSpc>
                <a:spcPct val="100000"/>
              </a:lnSpc>
              <a:spcBef>
                <a:spcPts val="400"/>
              </a:spcBef>
              <a:spcAft>
                <a:spcPts val="0"/>
              </a:spcAft>
              <a:buSzPts val="2800"/>
              <a:buNone/>
              <a:defRPr sz="2800"/>
            </a:lvl2pPr>
            <a:lvl3pPr lvl="2" rtl="0" algn="ctr">
              <a:lnSpc>
                <a:spcPct val="100000"/>
              </a:lnSpc>
              <a:spcBef>
                <a:spcPts val="40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4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59" name="Google Shape;5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cxnSp>
        <p:nvCxnSpPr>
          <p:cNvPr id="61" name="Google Shape;61;p1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62" name="Google Shape;62;p14"/>
          <p:cNvSpPr txBox="1"/>
          <p:nvPr>
            <p:ph type="title"/>
          </p:nvPr>
        </p:nvSpPr>
        <p:spPr>
          <a:xfrm>
            <a:off x="387900" y="458025"/>
            <a:ext cx="8368200" cy="686100"/>
          </a:xfrm>
          <a:prstGeom prst="rect">
            <a:avLst/>
          </a:prstGeom>
        </p:spPr>
        <p:txBody>
          <a:bodyPr anchorCtr="0" anchor="t" bIns="34275" lIns="68575" spcFirstLastPara="1" rIns="68575" wrap="square" tIns="34275">
            <a:noAutofit/>
          </a:bodyPr>
          <a:lstStyle>
            <a:lvl1pPr lvl="0" rtl="0">
              <a:spcBef>
                <a:spcPts val="0"/>
              </a:spcBef>
              <a:spcAft>
                <a:spcPts val="0"/>
              </a:spcAft>
              <a:buSzPts val="27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3" name="Google Shape;63;p14"/>
          <p:cNvSpPr txBox="1"/>
          <p:nvPr>
            <p:ph idx="1" type="body"/>
          </p:nvPr>
        </p:nvSpPr>
        <p:spPr>
          <a:xfrm>
            <a:off x="387900" y="1489824"/>
            <a:ext cx="8368200" cy="3078900"/>
          </a:xfrm>
          <a:prstGeom prst="rect">
            <a:avLst/>
          </a:prstGeom>
        </p:spPr>
        <p:txBody>
          <a:bodyPr anchorCtr="0" anchor="t" bIns="34275" lIns="68575" spcFirstLastPara="1" rIns="68575" wrap="square" tIns="34275">
            <a:noAutofit/>
          </a:bodyPr>
          <a:lstStyle>
            <a:lvl1pPr indent="-323850" lvl="0" marL="457200" rtl="0">
              <a:spcBef>
                <a:spcPts val="800"/>
              </a:spcBef>
              <a:spcAft>
                <a:spcPts val="0"/>
              </a:spcAft>
              <a:buSzPts val="1500"/>
              <a:buChar char="•"/>
              <a:defRPr/>
            </a:lvl1pPr>
            <a:lvl2pPr indent="-323850" lvl="1" marL="914400" rtl="0">
              <a:spcBef>
                <a:spcPts val="400"/>
              </a:spcBef>
              <a:spcAft>
                <a:spcPts val="0"/>
              </a:spcAft>
              <a:buSzPts val="1500"/>
              <a:buChar char="•"/>
              <a:defRPr/>
            </a:lvl2pPr>
            <a:lvl3pPr indent="-317500" lvl="2" marL="1371600" rtl="0">
              <a:spcBef>
                <a:spcPts val="40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64" name="Google Shape;6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Divider Slide">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0" r="0" t="0"/>
          <a:stretch/>
        </p:blipFill>
        <p:spPr>
          <a:xfrm>
            <a:off x="0" y="0"/>
            <a:ext cx="9141711" cy="5143501"/>
          </a:xfrm>
          <a:prstGeom prst="rect">
            <a:avLst/>
          </a:prstGeom>
          <a:noFill/>
          <a:ln>
            <a:noFill/>
          </a:ln>
        </p:spPr>
      </p:pic>
      <p:sp>
        <p:nvSpPr>
          <p:cNvPr id="21" name="Google Shape;21;p3"/>
          <p:cNvSpPr txBox="1"/>
          <p:nvPr>
            <p:ph type="ctrTitle"/>
          </p:nvPr>
        </p:nvSpPr>
        <p:spPr>
          <a:xfrm>
            <a:off x="493776" y="1117997"/>
            <a:ext cx="4978800" cy="1790700"/>
          </a:xfrm>
          <a:prstGeom prst="rect">
            <a:avLst/>
          </a:prstGeom>
          <a:noFill/>
          <a:ln>
            <a:noFill/>
          </a:ln>
        </p:spPr>
        <p:txBody>
          <a:bodyPr anchorCtr="0" anchor="b" bIns="34275" lIns="0" spcFirstLastPara="1" rIns="68575" wrap="square" tIns="34275">
            <a:noAutofit/>
          </a:bodyPr>
          <a:lstStyle>
            <a:lvl1pPr lvl="0" algn="l">
              <a:lnSpc>
                <a:spcPct val="96666"/>
              </a:lnSpc>
              <a:spcBef>
                <a:spcPts val="0"/>
              </a:spcBef>
              <a:spcAft>
                <a:spcPts val="0"/>
              </a:spcAft>
              <a:buClr>
                <a:schemeClr val="lt1"/>
              </a:buClr>
              <a:buSzPts val="4500"/>
              <a:buFont typeface="Arial"/>
              <a:buNone/>
              <a:defRPr b="1" i="0" sz="4500" cap="none">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 name="Google Shape;22;p3"/>
          <p:cNvSpPr txBox="1"/>
          <p:nvPr>
            <p:ph idx="1" type="subTitle"/>
          </p:nvPr>
        </p:nvSpPr>
        <p:spPr>
          <a:xfrm>
            <a:off x="493776" y="2977753"/>
            <a:ext cx="4978800" cy="1659600"/>
          </a:xfrm>
          <a:prstGeom prst="rect">
            <a:avLst/>
          </a:prstGeom>
          <a:noFill/>
          <a:ln>
            <a:noFill/>
          </a:ln>
        </p:spPr>
        <p:txBody>
          <a:bodyPr anchorCtr="0" anchor="t" bIns="34275" lIns="0" spcFirstLastPara="1" rIns="68575" wrap="square" tIns="34275">
            <a:noAutofit/>
          </a:bodyPr>
          <a:lstStyle>
            <a:lvl1pPr lvl="0" algn="l">
              <a:lnSpc>
                <a:spcPct val="100000"/>
              </a:lnSpc>
              <a:spcBef>
                <a:spcPts val="800"/>
              </a:spcBef>
              <a:spcAft>
                <a:spcPts val="0"/>
              </a:spcAft>
              <a:buSzPts val="2100"/>
              <a:buNone/>
              <a:defRPr b="0" sz="2100">
                <a:solidFill>
                  <a:schemeClr val="lt1"/>
                </a:solidFill>
                <a:latin typeface="Georgia"/>
                <a:ea typeface="Georgia"/>
                <a:cs typeface="Georgia"/>
                <a:sym typeface="Georgia"/>
              </a:defRPr>
            </a:lvl1pPr>
            <a:lvl2pPr lvl="1" algn="ctr">
              <a:lnSpc>
                <a:spcPct val="100000"/>
              </a:lnSpc>
              <a:spcBef>
                <a:spcPts val="400"/>
              </a:spcBef>
              <a:spcAft>
                <a:spcPts val="0"/>
              </a:spcAft>
              <a:buSzPts val="1500"/>
              <a:buNone/>
              <a:defRPr sz="1500"/>
            </a:lvl2pPr>
            <a:lvl3pPr lvl="2" algn="ctr">
              <a:lnSpc>
                <a:spcPct val="10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23" name="Google Shape;23;p3"/>
          <p:cNvPicPr preferRelativeResize="0"/>
          <p:nvPr/>
        </p:nvPicPr>
        <p:blipFill rotWithShape="1">
          <a:blip r:embed="rId3">
            <a:alphaModFix/>
          </a:blip>
          <a:srcRect b="0" l="0" r="0" t="0"/>
          <a:stretch/>
        </p:blipFill>
        <p:spPr>
          <a:xfrm>
            <a:off x="200510" y="1344"/>
            <a:ext cx="4929273" cy="7041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Text">
  <p:cSld name="1 Column Text">
    <p:spTree>
      <p:nvGrpSpPr>
        <p:cNvPr id="24" name="Shape 24"/>
        <p:cNvGrpSpPr/>
        <p:nvPr/>
      </p:nvGrpSpPr>
      <p:grpSpPr>
        <a:xfrm>
          <a:off x="0" y="0"/>
          <a:ext cx="0" cy="0"/>
          <a:chOff x="0" y="0"/>
          <a:chExt cx="0" cy="0"/>
        </a:xfrm>
      </p:grpSpPr>
      <p:sp>
        <p:nvSpPr>
          <p:cNvPr id="25" name="Google Shape;25;p4"/>
          <p:cNvSpPr txBox="1"/>
          <p:nvPr>
            <p:ph idx="1" type="body"/>
          </p:nvPr>
        </p:nvSpPr>
        <p:spPr>
          <a:xfrm>
            <a:off x="427101" y="1641947"/>
            <a:ext cx="4802100" cy="28428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800"/>
              </a:spcBef>
              <a:spcAft>
                <a:spcPts val="0"/>
              </a:spcAft>
              <a:buSzPts val="1400"/>
              <a:buNone/>
              <a:defRPr b="0" i="0" sz="1400">
                <a:solidFill>
                  <a:schemeClr val="dk1"/>
                </a:solidFill>
                <a:latin typeface="Arial"/>
                <a:ea typeface="Arial"/>
                <a:cs typeface="Arial"/>
                <a:sym typeface="Arial"/>
              </a:defRPr>
            </a:lvl1pPr>
            <a:lvl2pPr indent="-228600" lvl="1" marL="914400" algn="l">
              <a:lnSpc>
                <a:spcPct val="100000"/>
              </a:lnSpc>
              <a:spcBef>
                <a:spcPts val="400"/>
              </a:spcBef>
              <a:spcAft>
                <a:spcPts val="0"/>
              </a:spcAft>
              <a:buSzPts val="1500"/>
              <a:buNone/>
              <a:defRPr sz="1500">
                <a:solidFill>
                  <a:srgbClr val="9E9E9E"/>
                </a:solidFill>
              </a:defRPr>
            </a:lvl2pPr>
            <a:lvl3pPr indent="-228600" lvl="2" marL="1371600" algn="l">
              <a:lnSpc>
                <a:spcPct val="100000"/>
              </a:lnSpc>
              <a:spcBef>
                <a:spcPts val="400"/>
              </a:spcBef>
              <a:spcAft>
                <a:spcPts val="0"/>
              </a:spcAft>
              <a:buSzPts val="1400"/>
              <a:buNone/>
              <a:defRPr sz="1400">
                <a:solidFill>
                  <a:srgbClr val="9E9E9E"/>
                </a:solidFill>
              </a:defRPr>
            </a:lvl3pPr>
            <a:lvl4pPr indent="-228600" lvl="3" marL="1828800" algn="l">
              <a:lnSpc>
                <a:spcPct val="90000"/>
              </a:lnSpc>
              <a:spcBef>
                <a:spcPts val="400"/>
              </a:spcBef>
              <a:spcAft>
                <a:spcPts val="0"/>
              </a:spcAft>
              <a:buSzPts val="1200"/>
              <a:buNone/>
              <a:defRPr sz="1200">
                <a:solidFill>
                  <a:srgbClr val="9E9E9E"/>
                </a:solidFill>
              </a:defRPr>
            </a:lvl4pPr>
            <a:lvl5pPr indent="-228600" lvl="4" marL="2286000" algn="l">
              <a:lnSpc>
                <a:spcPct val="90000"/>
              </a:lnSpc>
              <a:spcBef>
                <a:spcPts val="400"/>
              </a:spcBef>
              <a:spcAft>
                <a:spcPts val="0"/>
              </a:spcAft>
              <a:buSzPts val="1200"/>
              <a:buNone/>
              <a:defRPr sz="1200">
                <a:solidFill>
                  <a:srgbClr val="9E9E9E"/>
                </a:solidFill>
              </a:defRPr>
            </a:lvl5pPr>
            <a:lvl6pPr indent="-228600" lvl="5" marL="2743200" algn="l">
              <a:lnSpc>
                <a:spcPct val="90000"/>
              </a:lnSpc>
              <a:spcBef>
                <a:spcPts val="400"/>
              </a:spcBef>
              <a:spcAft>
                <a:spcPts val="0"/>
              </a:spcAft>
              <a:buClr>
                <a:srgbClr val="9E9E9E"/>
              </a:buClr>
              <a:buSzPts val="1200"/>
              <a:buNone/>
              <a:defRPr sz="1200">
                <a:solidFill>
                  <a:srgbClr val="9E9E9E"/>
                </a:solidFill>
              </a:defRPr>
            </a:lvl6pPr>
            <a:lvl7pPr indent="-228600" lvl="6" marL="3200400" algn="l">
              <a:lnSpc>
                <a:spcPct val="90000"/>
              </a:lnSpc>
              <a:spcBef>
                <a:spcPts val="400"/>
              </a:spcBef>
              <a:spcAft>
                <a:spcPts val="0"/>
              </a:spcAft>
              <a:buClr>
                <a:srgbClr val="9E9E9E"/>
              </a:buClr>
              <a:buSzPts val="1200"/>
              <a:buNone/>
              <a:defRPr sz="1200">
                <a:solidFill>
                  <a:srgbClr val="9E9E9E"/>
                </a:solidFill>
              </a:defRPr>
            </a:lvl7pPr>
            <a:lvl8pPr indent="-228600" lvl="7" marL="3657600" algn="l">
              <a:lnSpc>
                <a:spcPct val="90000"/>
              </a:lnSpc>
              <a:spcBef>
                <a:spcPts val="400"/>
              </a:spcBef>
              <a:spcAft>
                <a:spcPts val="0"/>
              </a:spcAft>
              <a:buClr>
                <a:srgbClr val="9E9E9E"/>
              </a:buClr>
              <a:buSzPts val="1200"/>
              <a:buNone/>
              <a:defRPr sz="1200">
                <a:solidFill>
                  <a:srgbClr val="9E9E9E"/>
                </a:solidFill>
              </a:defRPr>
            </a:lvl8pPr>
            <a:lvl9pPr indent="-228600" lvl="8" marL="4114800" algn="l">
              <a:lnSpc>
                <a:spcPct val="90000"/>
              </a:lnSpc>
              <a:spcBef>
                <a:spcPts val="400"/>
              </a:spcBef>
              <a:spcAft>
                <a:spcPts val="0"/>
              </a:spcAft>
              <a:buClr>
                <a:srgbClr val="9E9E9E"/>
              </a:buClr>
              <a:buSzPts val="1200"/>
              <a:buNone/>
              <a:defRPr sz="1200">
                <a:solidFill>
                  <a:srgbClr val="9E9E9E"/>
                </a:solidFill>
              </a:defRPr>
            </a:lvl9pPr>
          </a:lstStyle>
          <a:p/>
        </p:txBody>
      </p:sp>
      <p:sp>
        <p:nvSpPr>
          <p:cNvPr id="26" name="Google Shape;26;p4"/>
          <p:cNvSpPr txBox="1"/>
          <p:nvPr>
            <p:ph type="title"/>
          </p:nvPr>
        </p:nvSpPr>
        <p:spPr>
          <a:xfrm>
            <a:off x="427101" y="990600"/>
            <a:ext cx="7886700" cy="537000"/>
          </a:xfrm>
          <a:prstGeom prst="rect">
            <a:avLst/>
          </a:prstGeom>
          <a:noFill/>
          <a:ln>
            <a:noFill/>
          </a:ln>
        </p:spPr>
        <p:txBody>
          <a:bodyPr anchorCtr="0" anchor="t" bIns="34275" lIns="68575" spcFirstLastPara="1" rIns="68575" wrap="square" tIns="34275">
            <a:noAutofit/>
          </a:bodyPr>
          <a:lstStyle>
            <a:lvl1pPr lvl="0" algn="l">
              <a:lnSpc>
                <a:spcPct val="80000"/>
              </a:lnSpc>
              <a:spcBef>
                <a:spcPts val="0"/>
              </a:spcBef>
              <a:spcAft>
                <a:spcPts val="0"/>
              </a:spcAft>
              <a:buClr>
                <a:srgbClr val="005BBB"/>
              </a:buClr>
              <a:buSzPts val="2700"/>
              <a:buFont typeface="Georgia"/>
              <a:buNone/>
              <a:defRPr sz="2700">
                <a:solidFill>
                  <a:srgbClr val="005BBB"/>
                </a:solidFill>
                <a:latin typeface="Georgia"/>
                <a:ea typeface="Georgia"/>
                <a:cs typeface="Georgia"/>
                <a:sym typeface="Georg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Text">
  <p:cSld name="2 Column Text">
    <p:spTree>
      <p:nvGrpSpPr>
        <p:cNvPr id="27" name="Shape 27"/>
        <p:cNvGrpSpPr/>
        <p:nvPr/>
      </p:nvGrpSpPr>
      <p:grpSpPr>
        <a:xfrm>
          <a:off x="0" y="0"/>
          <a:ext cx="0" cy="0"/>
          <a:chOff x="0" y="0"/>
          <a:chExt cx="0" cy="0"/>
        </a:xfrm>
      </p:grpSpPr>
      <p:sp>
        <p:nvSpPr>
          <p:cNvPr id="28" name="Google Shape;28;p5"/>
          <p:cNvSpPr txBox="1"/>
          <p:nvPr>
            <p:ph idx="1" type="body"/>
          </p:nvPr>
        </p:nvSpPr>
        <p:spPr>
          <a:xfrm>
            <a:off x="425196" y="1639062"/>
            <a:ext cx="3134700" cy="26337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800"/>
              </a:spcBef>
              <a:spcAft>
                <a:spcPts val="0"/>
              </a:spcAft>
              <a:buSzPts val="1400"/>
              <a:buNone/>
              <a:defRPr b="0" i="0" sz="1400">
                <a:solidFill>
                  <a:schemeClr val="dk1"/>
                </a:solidFill>
                <a:latin typeface="Arial"/>
                <a:ea typeface="Arial"/>
                <a:cs typeface="Arial"/>
                <a:sym typeface="Arial"/>
              </a:defRPr>
            </a:lvl1pPr>
            <a:lvl2pPr indent="-228600" lvl="1" marL="914400" algn="l">
              <a:lnSpc>
                <a:spcPct val="100000"/>
              </a:lnSpc>
              <a:spcBef>
                <a:spcPts val="400"/>
              </a:spcBef>
              <a:spcAft>
                <a:spcPts val="0"/>
              </a:spcAft>
              <a:buSzPts val="1500"/>
              <a:buNone/>
              <a:defRPr sz="1500">
                <a:solidFill>
                  <a:srgbClr val="9E9E9E"/>
                </a:solidFill>
              </a:defRPr>
            </a:lvl2pPr>
            <a:lvl3pPr indent="-228600" lvl="2" marL="1371600" algn="l">
              <a:lnSpc>
                <a:spcPct val="100000"/>
              </a:lnSpc>
              <a:spcBef>
                <a:spcPts val="400"/>
              </a:spcBef>
              <a:spcAft>
                <a:spcPts val="0"/>
              </a:spcAft>
              <a:buSzPts val="1400"/>
              <a:buNone/>
              <a:defRPr sz="1400">
                <a:solidFill>
                  <a:srgbClr val="9E9E9E"/>
                </a:solidFill>
              </a:defRPr>
            </a:lvl3pPr>
            <a:lvl4pPr indent="-228600" lvl="3" marL="1828800" algn="l">
              <a:lnSpc>
                <a:spcPct val="90000"/>
              </a:lnSpc>
              <a:spcBef>
                <a:spcPts val="400"/>
              </a:spcBef>
              <a:spcAft>
                <a:spcPts val="0"/>
              </a:spcAft>
              <a:buSzPts val="1200"/>
              <a:buNone/>
              <a:defRPr sz="1200">
                <a:solidFill>
                  <a:srgbClr val="9E9E9E"/>
                </a:solidFill>
              </a:defRPr>
            </a:lvl4pPr>
            <a:lvl5pPr indent="-228600" lvl="4" marL="2286000" algn="l">
              <a:lnSpc>
                <a:spcPct val="90000"/>
              </a:lnSpc>
              <a:spcBef>
                <a:spcPts val="400"/>
              </a:spcBef>
              <a:spcAft>
                <a:spcPts val="0"/>
              </a:spcAft>
              <a:buSzPts val="1200"/>
              <a:buNone/>
              <a:defRPr sz="1200">
                <a:solidFill>
                  <a:srgbClr val="9E9E9E"/>
                </a:solidFill>
              </a:defRPr>
            </a:lvl5pPr>
            <a:lvl6pPr indent="-228600" lvl="5" marL="2743200" algn="l">
              <a:lnSpc>
                <a:spcPct val="90000"/>
              </a:lnSpc>
              <a:spcBef>
                <a:spcPts val="400"/>
              </a:spcBef>
              <a:spcAft>
                <a:spcPts val="0"/>
              </a:spcAft>
              <a:buClr>
                <a:srgbClr val="9E9E9E"/>
              </a:buClr>
              <a:buSzPts val="1200"/>
              <a:buNone/>
              <a:defRPr sz="1200">
                <a:solidFill>
                  <a:srgbClr val="9E9E9E"/>
                </a:solidFill>
              </a:defRPr>
            </a:lvl6pPr>
            <a:lvl7pPr indent="-228600" lvl="6" marL="3200400" algn="l">
              <a:lnSpc>
                <a:spcPct val="90000"/>
              </a:lnSpc>
              <a:spcBef>
                <a:spcPts val="400"/>
              </a:spcBef>
              <a:spcAft>
                <a:spcPts val="0"/>
              </a:spcAft>
              <a:buClr>
                <a:srgbClr val="9E9E9E"/>
              </a:buClr>
              <a:buSzPts val="1200"/>
              <a:buNone/>
              <a:defRPr sz="1200">
                <a:solidFill>
                  <a:srgbClr val="9E9E9E"/>
                </a:solidFill>
              </a:defRPr>
            </a:lvl7pPr>
            <a:lvl8pPr indent="-228600" lvl="7" marL="3657600" algn="l">
              <a:lnSpc>
                <a:spcPct val="90000"/>
              </a:lnSpc>
              <a:spcBef>
                <a:spcPts val="400"/>
              </a:spcBef>
              <a:spcAft>
                <a:spcPts val="0"/>
              </a:spcAft>
              <a:buClr>
                <a:srgbClr val="9E9E9E"/>
              </a:buClr>
              <a:buSzPts val="1200"/>
              <a:buNone/>
              <a:defRPr sz="1200">
                <a:solidFill>
                  <a:srgbClr val="9E9E9E"/>
                </a:solidFill>
              </a:defRPr>
            </a:lvl8pPr>
            <a:lvl9pPr indent="-228600" lvl="8" marL="4114800" algn="l">
              <a:lnSpc>
                <a:spcPct val="90000"/>
              </a:lnSpc>
              <a:spcBef>
                <a:spcPts val="400"/>
              </a:spcBef>
              <a:spcAft>
                <a:spcPts val="0"/>
              </a:spcAft>
              <a:buClr>
                <a:srgbClr val="9E9E9E"/>
              </a:buClr>
              <a:buSzPts val="1200"/>
              <a:buNone/>
              <a:defRPr sz="1200">
                <a:solidFill>
                  <a:srgbClr val="9E9E9E"/>
                </a:solidFill>
              </a:defRPr>
            </a:lvl9pPr>
          </a:lstStyle>
          <a:p/>
        </p:txBody>
      </p:sp>
      <p:sp>
        <p:nvSpPr>
          <p:cNvPr id="29" name="Google Shape;29;p5"/>
          <p:cNvSpPr txBox="1"/>
          <p:nvPr>
            <p:ph idx="2" type="body"/>
          </p:nvPr>
        </p:nvSpPr>
        <p:spPr>
          <a:xfrm>
            <a:off x="3771900" y="1639062"/>
            <a:ext cx="3134700" cy="26337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800"/>
              </a:spcBef>
              <a:spcAft>
                <a:spcPts val="0"/>
              </a:spcAft>
              <a:buSzPts val="1400"/>
              <a:buNone/>
              <a:defRPr b="0" i="0" sz="1400">
                <a:solidFill>
                  <a:schemeClr val="dk1"/>
                </a:solidFill>
                <a:latin typeface="Arial"/>
                <a:ea typeface="Arial"/>
                <a:cs typeface="Arial"/>
                <a:sym typeface="Arial"/>
              </a:defRPr>
            </a:lvl1pPr>
            <a:lvl2pPr indent="-228600" lvl="1" marL="914400" algn="l">
              <a:lnSpc>
                <a:spcPct val="100000"/>
              </a:lnSpc>
              <a:spcBef>
                <a:spcPts val="400"/>
              </a:spcBef>
              <a:spcAft>
                <a:spcPts val="0"/>
              </a:spcAft>
              <a:buSzPts val="1500"/>
              <a:buNone/>
              <a:defRPr sz="1500">
                <a:solidFill>
                  <a:srgbClr val="9E9E9E"/>
                </a:solidFill>
              </a:defRPr>
            </a:lvl2pPr>
            <a:lvl3pPr indent="-228600" lvl="2" marL="1371600" algn="l">
              <a:lnSpc>
                <a:spcPct val="100000"/>
              </a:lnSpc>
              <a:spcBef>
                <a:spcPts val="400"/>
              </a:spcBef>
              <a:spcAft>
                <a:spcPts val="0"/>
              </a:spcAft>
              <a:buSzPts val="1400"/>
              <a:buNone/>
              <a:defRPr sz="1400">
                <a:solidFill>
                  <a:srgbClr val="9E9E9E"/>
                </a:solidFill>
              </a:defRPr>
            </a:lvl3pPr>
            <a:lvl4pPr indent="-228600" lvl="3" marL="1828800" algn="l">
              <a:lnSpc>
                <a:spcPct val="90000"/>
              </a:lnSpc>
              <a:spcBef>
                <a:spcPts val="400"/>
              </a:spcBef>
              <a:spcAft>
                <a:spcPts val="0"/>
              </a:spcAft>
              <a:buSzPts val="1200"/>
              <a:buNone/>
              <a:defRPr sz="1200">
                <a:solidFill>
                  <a:srgbClr val="9E9E9E"/>
                </a:solidFill>
              </a:defRPr>
            </a:lvl4pPr>
            <a:lvl5pPr indent="-228600" lvl="4" marL="2286000" algn="l">
              <a:lnSpc>
                <a:spcPct val="90000"/>
              </a:lnSpc>
              <a:spcBef>
                <a:spcPts val="400"/>
              </a:spcBef>
              <a:spcAft>
                <a:spcPts val="0"/>
              </a:spcAft>
              <a:buSzPts val="1200"/>
              <a:buNone/>
              <a:defRPr sz="1200">
                <a:solidFill>
                  <a:srgbClr val="9E9E9E"/>
                </a:solidFill>
              </a:defRPr>
            </a:lvl5pPr>
            <a:lvl6pPr indent="-228600" lvl="5" marL="2743200" algn="l">
              <a:lnSpc>
                <a:spcPct val="90000"/>
              </a:lnSpc>
              <a:spcBef>
                <a:spcPts val="400"/>
              </a:spcBef>
              <a:spcAft>
                <a:spcPts val="0"/>
              </a:spcAft>
              <a:buClr>
                <a:srgbClr val="9E9E9E"/>
              </a:buClr>
              <a:buSzPts val="1200"/>
              <a:buNone/>
              <a:defRPr sz="1200">
                <a:solidFill>
                  <a:srgbClr val="9E9E9E"/>
                </a:solidFill>
              </a:defRPr>
            </a:lvl6pPr>
            <a:lvl7pPr indent="-228600" lvl="6" marL="3200400" algn="l">
              <a:lnSpc>
                <a:spcPct val="90000"/>
              </a:lnSpc>
              <a:spcBef>
                <a:spcPts val="400"/>
              </a:spcBef>
              <a:spcAft>
                <a:spcPts val="0"/>
              </a:spcAft>
              <a:buClr>
                <a:srgbClr val="9E9E9E"/>
              </a:buClr>
              <a:buSzPts val="1200"/>
              <a:buNone/>
              <a:defRPr sz="1200">
                <a:solidFill>
                  <a:srgbClr val="9E9E9E"/>
                </a:solidFill>
              </a:defRPr>
            </a:lvl7pPr>
            <a:lvl8pPr indent="-228600" lvl="7" marL="3657600" algn="l">
              <a:lnSpc>
                <a:spcPct val="90000"/>
              </a:lnSpc>
              <a:spcBef>
                <a:spcPts val="400"/>
              </a:spcBef>
              <a:spcAft>
                <a:spcPts val="0"/>
              </a:spcAft>
              <a:buClr>
                <a:srgbClr val="9E9E9E"/>
              </a:buClr>
              <a:buSzPts val="1200"/>
              <a:buNone/>
              <a:defRPr sz="1200">
                <a:solidFill>
                  <a:srgbClr val="9E9E9E"/>
                </a:solidFill>
              </a:defRPr>
            </a:lvl8pPr>
            <a:lvl9pPr indent="-228600" lvl="8" marL="4114800" algn="l">
              <a:lnSpc>
                <a:spcPct val="90000"/>
              </a:lnSpc>
              <a:spcBef>
                <a:spcPts val="400"/>
              </a:spcBef>
              <a:spcAft>
                <a:spcPts val="0"/>
              </a:spcAft>
              <a:buClr>
                <a:srgbClr val="9E9E9E"/>
              </a:buClr>
              <a:buSzPts val="1200"/>
              <a:buNone/>
              <a:defRPr sz="1200">
                <a:solidFill>
                  <a:srgbClr val="9E9E9E"/>
                </a:solidFill>
              </a:defRPr>
            </a:lvl9pPr>
          </a:lstStyle>
          <a:p/>
        </p:txBody>
      </p:sp>
      <p:sp>
        <p:nvSpPr>
          <p:cNvPr id="30" name="Google Shape;30;p5"/>
          <p:cNvSpPr txBox="1"/>
          <p:nvPr>
            <p:ph type="title"/>
          </p:nvPr>
        </p:nvSpPr>
        <p:spPr>
          <a:xfrm>
            <a:off x="427101" y="990600"/>
            <a:ext cx="7886700" cy="537000"/>
          </a:xfrm>
          <a:prstGeom prst="rect">
            <a:avLst/>
          </a:prstGeom>
          <a:noFill/>
          <a:ln>
            <a:noFill/>
          </a:ln>
        </p:spPr>
        <p:txBody>
          <a:bodyPr anchorCtr="0" anchor="t" bIns="34275" lIns="68575" spcFirstLastPara="1" rIns="68575" wrap="square" tIns="34275">
            <a:noAutofit/>
          </a:bodyPr>
          <a:lstStyle>
            <a:lvl1pPr lvl="0" algn="l">
              <a:lnSpc>
                <a:spcPct val="80000"/>
              </a:lnSpc>
              <a:spcBef>
                <a:spcPts val="0"/>
              </a:spcBef>
              <a:spcAft>
                <a:spcPts val="0"/>
              </a:spcAft>
              <a:buClr>
                <a:srgbClr val="005BBB"/>
              </a:buClr>
              <a:buSzPts val="2700"/>
              <a:buFont typeface="Georgia"/>
              <a:buNone/>
              <a:defRPr sz="2700">
                <a:solidFill>
                  <a:srgbClr val="005BBB"/>
                </a:solidFill>
                <a:latin typeface="Georgia"/>
                <a:ea typeface="Georgia"/>
                <a:cs typeface="Georgia"/>
                <a:sym typeface="Georg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ed List">
  <p:cSld name="Bulleted List">
    <p:spTree>
      <p:nvGrpSpPr>
        <p:cNvPr id="31" name="Shape 31"/>
        <p:cNvGrpSpPr/>
        <p:nvPr/>
      </p:nvGrpSpPr>
      <p:grpSpPr>
        <a:xfrm>
          <a:off x="0" y="0"/>
          <a:ext cx="0" cy="0"/>
          <a:chOff x="0" y="0"/>
          <a:chExt cx="0" cy="0"/>
        </a:xfrm>
      </p:grpSpPr>
      <p:sp>
        <p:nvSpPr>
          <p:cNvPr id="32" name="Google Shape;32;p6"/>
          <p:cNvSpPr txBox="1"/>
          <p:nvPr>
            <p:ph idx="1" type="body"/>
          </p:nvPr>
        </p:nvSpPr>
        <p:spPr>
          <a:xfrm>
            <a:off x="425196" y="1639062"/>
            <a:ext cx="6418200" cy="2799300"/>
          </a:xfrm>
          <a:prstGeom prst="rect">
            <a:avLst/>
          </a:prstGeom>
          <a:noFill/>
          <a:ln>
            <a:noFill/>
          </a:ln>
        </p:spPr>
        <p:txBody>
          <a:bodyPr anchorCtr="0" anchor="t" bIns="34275" lIns="137150" spcFirstLastPara="1" rIns="137150" wrap="square" tIns="34275">
            <a:noAutofit/>
          </a:bodyPr>
          <a:lstStyle>
            <a:lvl1pPr indent="-330200" lvl="0" marL="457200" marR="0" algn="l">
              <a:lnSpc>
                <a:spcPct val="100000"/>
              </a:lnSpc>
              <a:spcBef>
                <a:spcPts val="800"/>
              </a:spcBef>
              <a:spcAft>
                <a:spcPts val="0"/>
              </a:spcAft>
              <a:buClr>
                <a:srgbClr val="005BBB"/>
              </a:buClr>
              <a:buSzPts val="1600"/>
              <a:buFont typeface="Arial"/>
              <a:buChar char="•"/>
              <a:defRPr b="0" i="0" sz="1500">
                <a:solidFill>
                  <a:schemeClr val="dk1"/>
                </a:solidFill>
                <a:latin typeface="Arial"/>
                <a:ea typeface="Arial"/>
                <a:cs typeface="Arial"/>
                <a:sym typeface="Arial"/>
              </a:defRPr>
            </a:lvl1pPr>
            <a:lvl2pPr indent="-228600" lvl="1" marL="914400" algn="l">
              <a:lnSpc>
                <a:spcPct val="100000"/>
              </a:lnSpc>
              <a:spcBef>
                <a:spcPts val="400"/>
              </a:spcBef>
              <a:spcAft>
                <a:spcPts val="0"/>
              </a:spcAft>
              <a:buSzPts val="1500"/>
              <a:buNone/>
              <a:defRPr sz="1500">
                <a:solidFill>
                  <a:srgbClr val="9E9E9E"/>
                </a:solidFill>
              </a:defRPr>
            </a:lvl2pPr>
            <a:lvl3pPr indent="-228600" lvl="2" marL="1371600" algn="l">
              <a:lnSpc>
                <a:spcPct val="100000"/>
              </a:lnSpc>
              <a:spcBef>
                <a:spcPts val="400"/>
              </a:spcBef>
              <a:spcAft>
                <a:spcPts val="0"/>
              </a:spcAft>
              <a:buSzPts val="1400"/>
              <a:buNone/>
              <a:defRPr sz="1400">
                <a:solidFill>
                  <a:srgbClr val="9E9E9E"/>
                </a:solidFill>
              </a:defRPr>
            </a:lvl3pPr>
            <a:lvl4pPr indent="-228600" lvl="3" marL="1828800" algn="l">
              <a:lnSpc>
                <a:spcPct val="90000"/>
              </a:lnSpc>
              <a:spcBef>
                <a:spcPts val="400"/>
              </a:spcBef>
              <a:spcAft>
                <a:spcPts val="0"/>
              </a:spcAft>
              <a:buSzPts val="1200"/>
              <a:buNone/>
              <a:defRPr sz="1200">
                <a:solidFill>
                  <a:srgbClr val="9E9E9E"/>
                </a:solidFill>
              </a:defRPr>
            </a:lvl4pPr>
            <a:lvl5pPr indent="-228600" lvl="4" marL="2286000" algn="l">
              <a:lnSpc>
                <a:spcPct val="90000"/>
              </a:lnSpc>
              <a:spcBef>
                <a:spcPts val="400"/>
              </a:spcBef>
              <a:spcAft>
                <a:spcPts val="0"/>
              </a:spcAft>
              <a:buSzPts val="1200"/>
              <a:buNone/>
              <a:defRPr sz="1200">
                <a:solidFill>
                  <a:srgbClr val="9E9E9E"/>
                </a:solidFill>
              </a:defRPr>
            </a:lvl5pPr>
            <a:lvl6pPr indent="-228600" lvl="5" marL="2743200" algn="l">
              <a:lnSpc>
                <a:spcPct val="90000"/>
              </a:lnSpc>
              <a:spcBef>
                <a:spcPts val="400"/>
              </a:spcBef>
              <a:spcAft>
                <a:spcPts val="0"/>
              </a:spcAft>
              <a:buClr>
                <a:srgbClr val="9E9E9E"/>
              </a:buClr>
              <a:buSzPts val="1200"/>
              <a:buNone/>
              <a:defRPr sz="1200">
                <a:solidFill>
                  <a:srgbClr val="9E9E9E"/>
                </a:solidFill>
              </a:defRPr>
            </a:lvl6pPr>
            <a:lvl7pPr indent="-228600" lvl="6" marL="3200400" algn="l">
              <a:lnSpc>
                <a:spcPct val="90000"/>
              </a:lnSpc>
              <a:spcBef>
                <a:spcPts val="400"/>
              </a:spcBef>
              <a:spcAft>
                <a:spcPts val="0"/>
              </a:spcAft>
              <a:buClr>
                <a:srgbClr val="9E9E9E"/>
              </a:buClr>
              <a:buSzPts val="1200"/>
              <a:buNone/>
              <a:defRPr sz="1200">
                <a:solidFill>
                  <a:srgbClr val="9E9E9E"/>
                </a:solidFill>
              </a:defRPr>
            </a:lvl7pPr>
            <a:lvl8pPr indent="-228600" lvl="7" marL="3657600" algn="l">
              <a:lnSpc>
                <a:spcPct val="90000"/>
              </a:lnSpc>
              <a:spcBef>
                <a:spcPts val="400"/>
              </a:spcBef>
              <a:spcAft>
                <a:spcPts val="0"/>
              </a:spcAft>
              <a:buClr>
                <a:srgbClr val="9E9E9E"/>
              </a:buClr>
              <a:buSzPts val="1200"/>
              <a:buNone/>
              <a:defRPr sz="1200">
                <a:solidFill>
                  <a:srgbClr val="9E9E9E"/>
                </a:solidFill>
              </a:defRPr>
            </a:lvl8pPr>
            <a:lvl9pPr indent="-228600" lvl="8" marL="4114800" algn="l">
              <a:lnSpc>
                <a:spcPct val="90000"/>
              </a:lnSpc>
              <a:spcBef>
                <a:spcPts val="400"/>
              </a:spcBef>
              <a:spcAft>
                <a:spcPts val="0"/>
              </a:spcAft>
              <a:buClr>
                <a:srgbClr val="9E9E9E"/>
              </a:buClr>
              <a:buSzPts val="1200"/>
              <a:buNone/>
              <a:defRPr sz="1200">
                <a:solidFill>
                  <a:srgbClr val="9E9E9E"/>
                </a:solidFill>
              </a:defRPr>
            </a:lvl9pPr>
          </a:lstStyle>
          <a:p/>
        </p:txBody>
      </p:sp>
      <p:sp>
        <p:nvSpPr>
          <p:cNvPr id="33" name="Google Shape;33;p6"/>
          <p:cNvSpPr txBox="1"/>
          <p:nvPr>
            <p:ph type="title"/>
          </p:nvPr>
        </p:nvSpPr>
        <p:spPr>
          <a:xfrm>
            <a:off x="427101" y="990600"/>
            <a:ext cx="7886700" cy="537000"/>
          </a:xfrm>
          <a:prstGeom prst="rect">
            <a:avLst/>
          </a:prstGeom>
          <a:noFill/>
          <a:ln>
            <a:noFill/>
          </a:ln>
        </p:spPr>
        <p:txBody>
          <a:bodyPr anchorCtr="0" anchor="t" bIns="34275" lIns="68575" spcFirstLastPara="1" rIns="68575" wrap="square" tIns="34275">
            <a:noAutofit/>
          </a:bodyPr>
          <a:lstStyle>
            <a:lvl1pPr lvl="0" algn="l">
              <a:lnSpc>
                <a:spcPct val="80000"/>
              </a:lnSpc>
              <a:spcBef>
                <a:spcPts val="0"/>
              </a:spcBef>
              <a:spcAft>
                <a:spcPts val="0"/>
              </a:spcAft>
              <a:buClr>
                <a:srgbClr val="005BBB"/>
              </a:buClr>
              <a:buSzPts val="2700"/>
              <a:buFont typeface="Georgia"/>
              <a:buNone/>
              <a:defRPr sz="2700">
                <a:solidFill>
                  <a:srgbClr val="005BBB"/>
                </a:solidFill>
                <a:latin typeface="Georgia"/>
                <a:ea typeface="Georgia"/>
                <a:cs typeface="Georgia"/>
                <a:sym typeface="Georg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3 level Bullet List">
  <p:cSld name=" 3 level Bullet List">
    <p:spTree>
      <p:nvGrpSpPr>
        <p:cNvPr id="34" name="Shape 34"/>
        <p:cNvGrpSpPr/>
        <p:nvPr/>
      </p:nvGrpSpPr>
      <p:grpSpPr>
        <a:xfrm>
          <a:off x="0" y="0"/>
          <a:ext cx="0" cy="0"/>
          <a:chOff x="0" y="0"/>
          <a:chExt cx="0" cy="0"/>
        </a:xfrm>
      </p:grpSpPr>
      <p:sp>
        <p:nvSpPr>
          <p:cNvPr id="35" name="Google Shape;35;p7"/>
          <p:cNvSpPr txBox="1"/>
          <p:nvPr>
            <p:ph type="title"/>
          </p:nvPr>
        </p:nvSpPr>
        <p:spPr>
          <a:xfrm>
            <a:off x="427101" y="990600"/>
            <a:ext cx="7886700" cy="537000"/>
          </a:xfrm>
          <a:prstGeom prst="rect">
            <a:avLst/>
          </a:prstGeom>
          <a:noFill/>
          <a:ln>
            <a:noFill/>
          </a:ln>
        </p:spPr>
        <p:txBody>
          <a:bodyPr anchorCtr="0" anchor="t" bIns="34275" lIns="68575" spcFirstLastPara="1" rIns="68575" wrap="square" tIns="34275">
            <a:noAutofit/>
          </a:bodyPr>
          <a:lstStyle>
            <a:lvl1pPr lvl="0" algn="l">
              <a:lnSpc>
                <a:spcPct val="80000"/>
              </a:lnSpc>
              <a:spcBef>
                <a:spcPts val="0"/>
              </a:spcBef>
              <a:spcAft>
                <a:spcPts val="0"/>
              </a:spcAft>
              <a:buClr>
                <a:srgbClr val="005BBB"/>
              </a:buClr>
              <a:buSzPts val="2700"/>
              <a:buFont typeface="Georgia"/>
              <a:buNone/>
              <a:defRPr sz="2700">
                <a:solidFill>
                  <a:srgbClr val="005BBB"/>
                </a:solidFill>
                <a:latin typeface="Georgia"/>
                <a:ea typeface="Georgia"/>
                <a:cs typeface="Georgia"/>
                <a:sym typeface="Georg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6" name="Google Shape;36;p7"/>
          <p:cNvSpPr txBox="1"/>
          <p:nvPr>
            <p:ph idx="1" type="body"/>
          </p:nvPr>
        </p:nvSpPr>
        <p:spPr>
          <a:xfrm>
            <a:off x="425196" y="1639062"/>
            <a:ext cx="7259100" cy="28860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800"/>
              </a:spcBef>
              <a:spcAft>
                <a:spcPts val="0"/>
              </a:spcAft>
              <a:buClr>
                <a:srgbClr val="005BBB"/>
              </a:buClr>
              <a:buSzPts val="1300"/>
              <a:buFont typeface="Arial"/>
              <a:buNone/>
              <a:defRPr b="1" sz="1300">
                <a:solidFill>
                  <a:srgbClr val="005BBB"/>
                </a:solidFill>
                <a:latin typeface="Arial"/>
                <a:ea typeface="Arial"/>
                <a:cs typeface="Arial"/>
                <a:sym typeface="Arial"/>
              </a:defRPr>
            </a:lvl1pPr>
            <a:lvl2pPr indent="-323850" lvl="1" marL="914400" algn="l">
              <a:lnSpc>
                <a:spcPct val="100000"/>
              </a:lnSpc>
              <a:spcBef>
                <a:spcPts val="400"/>
              </a:spcBef>
              <a:spcAft>
                <a:spcPts val="0"/>
              </a:spcAft>
              <a:buClr>
                <a:srgbClr val="005BBB"/>
              </a:buClr>
              <a:buSzPts val="1500"/>
              <a:buFont typeface="Arial"/>
              <a:buChar char="•"/>
              <a:defRPr sz="1500">
                <a:solidFill>
                  <a:schemeClr val="dk1"/>
                </a:solidFill>
                <a:latin typeface="Arial"/>
                <a:ea typeface="Arial"/>
                <a:cs typeface="Arial"/>
                <a:sym typeface="Arial"/>
              </a:defRPr>
            </a:lvl2pPr>
            <a:lvl3pPr indent="-323850" lvl="2" marL="1371600" marR="0" algn="l">
              <a:lnSpc>
                <a:spcPct val="100000"/>
              </a:lnSpc>
              <a:spcBef>
                <a:spcPts val="400"/>
              </a:spcBef>
              <a:spcAft>
                <a:spcPts val="0"/>
              </a:spcAft>
              <a:buClr>
                <a:srgbClr val="005BBB"/>
              </a:buClr>
              <a:buSzPts val="1500"/>
              <a:buFont typeface="Merriweather Sans"/>
              <a:buChar char="-"/>
              <a:defRPr sz="1500">
                <a:solidFill>
                  <a:schemeClr val="dk1"/>
                </a:solidFill>
                <a:latin typeface="Arial"/>
                <a:ea typeface="Arial"/>
                <a:cs typeface="Arial"/>
                <a:sym typeface="Arial"/>
              </a:defRPr>
            </a:lvl3pPr>
            <a:lvl4pPr indent="-317500" lvl="3" marL="1828800" algn="l">
              <a:lnSpc>
                <a:spcPct val="90000"/>
              </a:lnSpc>
              <a:spcBef>
                <a:spcPts val="400"/>
              </a:spcBef>
              <a:spcAft>
                <a:spcPts val="0"/>
              </a:spcAft>
              <a:buClr>
                <a:srgbClr val="005BBB"/>
              </a:buClr>
              <a:buSzPts val="1400"/>
              <a:buChar char="•"/>
              <a:defRPr>
                <a:solidFill>
                  <a:srgbClr val="666666"/>
                </a:solidFill>
                <a:latin typeface="Arial"/>
                <a:ea typeface="Arial"/>
                <a:cs typeface="Arial"/>
                <a:sym typeface="Arial"/>
              </a:defRPr>
            </a:lvl4pPr>
            <a:lvl5pPr indent="-317500" lvl="4" marL="2286000" algn="l">
              <a:lnSpc>
                <a:spcPct val="90000"/>
              </a:lnSpc>
              <a:spcBef>
                <a:spcPts val="400"/>
              </a:spcBef>
              <a:spcAft>
                <a:spcPts val="0"/>
              </a:spcAft>
              <a:buClr>
                <a:srgbClr val="005BBB"/>
              </a:buClr>
              <a:buSzPts val="1400"/>
              <a:buChar char="•"/>
              <a:defRPr>
                <a:solidFill>
                  <a:srgbClr val="666666"/>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Photo">
  <p:cSld name="Text and Photo">
    <p:spTree>
      <p:nvGrpSpPr>
        <p:cNvPr id="37" name="Shape 37"/>
        <p:cNvGrpSpPr/>
        <p:nvPr/>
      </p:nvGrpSpPr>
      <p:grpSpPr>
        <a:xfrm>
          <a:off x="0" y="0"/>
          <a:ext cx="0" cy="0"/>
          <a:chOff x="0" y="0"/>
          <a:chExt cx="0" cy="0"/>
        </a:xfrm>
      </p:grpSpPr>
      <p:sp>
        <p:nvSpPr>
          <p:cNvPr id="38" name="Google Shape;38;p8"/>
          <p:cNvSpPr/>
          <p:nvPr>
            <p:ph idx="2" type="pic"/>
          </p:nvPr>
        </p:nvSpPr>
        <p:spPr>
          <a:xfrm>
            <a:off x="3823925" y="697706"/>
            <a:ext cx="5320200" cy="4448100"/>
          </a:xfrm>
          <a:prstGeom prst="rect">
            <a:avLst/>
          </a:prstGeom>
          <a:solidFill>
            <a:srgbClr val="BFBFBF"/>
          </a:solidFill>
          <a:ln>
            <a:noFill/>
          </a:ln>
        </p:spPr>
        <p:txBody>
          <a:bodyPr anchorCtr="0" anchor="t" bIns="34275" lIns="68575" spcFirstLastPara="1" rIns="68575" wrap="square" tIns="34275">
            <a:noAutofit/>
          </a:bodyPr>
          <a:lstStyle>
            <a:lvl1pPr lvl="0" marR="0" rtl="0" algn="ctr">
              <a:lnSpc>
                <a:spcPct val="100000"/>
              </a:lnSpc>
              <a:spcBef>
                <a:spcPts val="800"/>
              </a:spcBef>
              <a:spcAft>
                <a:spcPts val="0"/>
              </a:spcAft>
              <a:buClr>
                <a:srgbClr val="005BBB"/>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400"/>
              </a:spcBef>
              <a:spcAft>
                <a:spcPts val="0"/>
              </a:spcAft>
              <a:buClr>
                <a:srgbClr val="005BBB"/>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400"/>
              </a:spcBef>
              <a:spcAft>
                <a:spcPts val="0"/>
              </a:spcAft>
              <a:buClr>
                <a:srgbClr val="005BBB"/>
              </a:buClr>
              <a:buSzPts val="1800"/>
              <a:buFont typeface="Merriweather Sans"/>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rgbClr val="005BBB"/>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rgbClr val="005BBB"/>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39" name="Google Shape;39;p8"/>
          <p:cNvSpPr txBox="1"/>
          <p:nvPr>
            <p:ph type="title"/>
          </p:nvPr>
        </p:nvSpPr>
        <p:spPr>
          <a:xfrm>
            <a:off x="427101" y="990600"/>
            <a:ext cx="3201600" cy="537000"/>
          </a:xfrm>
          <a:prstGeom prst="rect">
            <a:avLst/>
          </a:prstGeom>
          <a:noFill/>
          <a:ln>
            <a:noFill/>
          </a:ln>
        </p:spPr>
        <p:txBody>
          <a:bodyPr anchorCtr="0" anchor="t" bIns="34275" lIns="68575" spcFirstLastPara="1" rIns="68575" wrap="square" tIns="34275">
            <a:noAutofit/>
          </a:bodyPr>
          <a:lstStyle>
            <a:lvl1pPr lvl="0" algn="l">
              <a:lnSpc>
                <a:spcPct val="80000"/>
              </a:lnSpc>
              <a:spcBef>
                <a:spcPts val="0"/>
              </a:spcBef>
              <a:spcAft>
                <a:spcPts val="0"/>
              </a:spcAft>
              <a:buClr>
                <a:srgbClr val="005BBB"/>
              </a:buClr>
              <a:buSzPts val="2700"/>
              <a:buFont typeface="Georgia"/>
              <a:buNone/>
              <a:defRPr sz="2700">
                <a:solidFill>
                  <a:srgbClr val="005BBB"/>
                </a:solidFill>
                <a:latin typeface="Georgia"/>
                <a:ea typeface="Georgia"/>
                <a:cs typeface="Georgia"/>
                <a:sym typeface="Georg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0" name="Google Shape;40;p8"/>
          <p:cNvSpPr txBox="1"/>
          <p:nvPr>
            <p:ph idx="1" type="body"/>
          </p:nvPr>
        </p:nvSpPr>
        <p:spPr>
          <a:xfrm>
            <a:off x="427102" y="1641947"/>
            <a:ext cx="3001800" cy="20763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800"/>
              </a:spcBef>
              <a:spcAft>
                <a:spcPts val="0"/>
              </a:spcAft>
              <a:buSzPts val="1400"/>
              <a:buNone/>
              <a:defRPr b="0" i="0" sz="1400">
                <a:solidFill>
                  <a:schemeClr val="dk1"/>
                </a:solidFill>
                <a:latin typeface="Arial"/>
                <a:ea typeface="Arial"/>
                <a:cs typeface="Arial"/>
                <a:sym typeface="Arial"/>
              </a:defRPr>
            </a:lvl1pPr>
            <a:lvl2pPr indent="-228600" lvl="1" marL="914400" algn="l">
              <a:lnSpc>
                <a:spcPct val="100000"/>
              </a:lnSpc>
              <a:spcBef>
                <a:spcPts val="400"/>
              </a:spcBef>
              <a:spcAft>
                <a:spcPts val="0"/>
              </a:spcAft>
              <a:buSzPts val="1500"/>
              <a:buNone/>
              <a:defRPr sz="1500">
                <a:solidFill>
                  <a:srgbClr val="9E9E9E"/>
                </a:solidFill>
              </a:defRPr>
            </a:lvl2pPr>
            <a:lvl3pPr indent="-228600" lvl="2" marL="1371600" algn="l">
              <a:lnSpc>
                <a:spcPct val="100000"/>
              </a:lnSpc>
              <a:spcBef>
                <a:spcPts val="400"/>
              </a:spcBef>
              <a:spcAft>
                <a:spcPts val="0"/>
              </a:spcAft>
              <a:buSzPts val="1400"/>
              <a:buNone/>
              <a:defRPr sz="1400">
                <a:solidFill>
                  <a:srgbClr val="9E9E9E"/>
                </a:solidFill>
              </a:defRPr>
            </a:lvl3pPr>
            <a:lvl4pPr indent="-228600" lvl="3" marL="1828800" algn="l">
              <a:lnSpc>
                <a:spcPct val="90000"/>
              </a:lnSpc>
              <a:spcBef>
                <a:spcPts val="400"/>
              </a:spcBef>
              <a:spcAft>
                <a:spcPts val="0"/>
              </a:spcAft>
              <a:buSzPts val="1200"/>
              <a:buNone/>
              <a:defRPr sz="1200">
                <a:solidFill>
                  <a:srgbClr val="9E9E9E"/>
                </a:solidFill>
              </a:defRPr>
            </a:lvl4pPr>
            <a:lvl5pPr indent="-228600" lvl="4" marL="2286000" algn="l">
              <a:lnSpc>
                <a:spcPct val="90000"/>
              </a:lnSpc>
              <a:spcBef>
                <a:spcPts val="400"/>
              </a:spcBef>
              <a:spcAft>
                <a:spcPts val="0"/>
              </a:spcAft>
              <a:buSzPts val="1200"/>
              <a:buNone/>
              <a:defRPr sz="1200">
                <a:solidFill>
                  <a:srgbClr val="9E9E9E"/>
                </a:solidFill>
              </a:defRPr>
            </a:lvl5pPr>
            <a:lvl6pPr indent="-228600" lvl="5" marL="2743200" algn="l">
              <a:lnSpc>
                <a:spcPct val="90000"/>
              </a:lnSpc>
              <a:spcBef>
                <a:spcPts val="400"/>
              </a:spcBef>
              <a:spcAft>
                <a:spcPts val="0"/>
              </a:spcAft>
              <a:buClr>
                <a:srgbClr val="9E9E9E"/>
              </a:buClr>
              <a:buSzPts val="1200"/>
              <a:buNone/>
              <a:defRPr sz="1200">
                <a:solidFill>
                  <a:srgbClr val="9E9E9E"/>
                </a:solidFill>
              </a:defRPr>
            </a:lvl6pPr>
            <a:lvl7pPr indent="-228600" lvl="6" marL="3200400" algn="l">
              <a:lnSpc>
                <a:spcPct val="90000"/>
              </a:lnSpc>
              <a:spcBef>
                <a:spcPts val="400"/>
              </a:spcBef>
              <a:spcAft>
                <a:spcPts val="0"/>
              </a:spcAft>
              <a:buClr>
                <a:srgbClr val="9E9E9E"/>
              </a:buClr>
              <a:buSzPts val="1200"/>
              <a:buNone/>
              <a:defRPr sz="1200">
                <a:solidFill>
                  <a:srgbClr val="9E9E9E"/>
                </a:solidFill>
              </a:defRPr>
            </a:lvl7pPr>
            <a:lvl8pPr indent="-228600" lvl="7" marL="3657600" algn="l">
              <a:lnSpc>
                <a:spcPct val="90000"/>
              </a:lnSpc>
              <a:spcBef>
                <a:spcPts val="400"/>
              </a:spcBef>
              <a:spcAft>
                <a:spcPts val="0"/>
              </a:spcAft>
              <a:buClr>
                <a:srgbClr val="9E9E9E"/>
              </a:buClr>
              <a:buSzPts val="1200"/>
              <a:buNone/>
              <a:defRPr sz="1200">
                <a:solidFill>
                  <a:srgbClr val="9E9E9E"/>
                </a:solidFill>
              </a:defRPr>
            </a:lvl8pPr>
            <a:lvl9pPr indent="-228600" lvl="8" marL="4114800" algn="l">
              <a:lnSpc>
                <a:spcPct val="90000"/>
              </a:lnSpc>
              <a:spcBef>
                <a:spcPts val="400"/>
              </a:spcBef>
              <a:spcAft>
                <a:spcPts val="0"/>
              </a:spcAft>
              <a:buClr>
                <a:srgbClr val="9E9E9E"/>
              </a:buClr>
              <a:buSzPts val="1200"/>
              <a:buNone/>
              <a:defRPr sz="1200">
                <a:solidFill>
                  <a:srgbClr val="9E9E9E"/>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3 Photos">
  <p:cSld name="Text and 3 Photos">
    <p:spTree>
      <p:nvGrpSpPr>
        <p:cNvPr id="41" name="Shape 41"/>
        <p:cNvGrpSpPr/>
        <p:nvPr/>
      </p:nvGrpSpPr>
      <p:grpSpPr>
        <a:xfrm>
          <a:off x="0" y="0"/>
          <a:ext cx="0" cy="0"/>
          <a:chOff x="0" y="0"/>
          <a:chExt cx="0" cy="0"/>
        </a:xfrm>
      </p:grpSpPr>
      <p:sp>
        <p:nvSpPr>
          <p:cNvPr id="42" name="Google Shape;42;p9"/>
          <p:cNvSpPr/>
          <p:nvPr>
            <p:ph idx="2" type="pic"/>
          </p:nvPr>
        </p:nvSpPr>
        <p:spPr>
          <a:xfrm>
            <a:off x="3835973" y="701040"/>
            <a:ext cx="5307900" cy="2298600"/>
          </a:xfrm>
          <a:prstGeom prst="rect">
            <a:avLst/>
          </a:prstGeom>
          <a:solidFill>
            <a:srgbClr val="BFBFB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lvl1pPr lvl="0" marR="0" rtl="0" algn="ctr">
              <a:lnSpc>
                <a:spcPct val="100000"/>
              </a:lnSpc>
              <a:spcBef>
                <a:spcPts val="800"/>
              </a:spcBef>
              <a:spcAft>
                <a:spcPts val="0"/>
              </a:spcAft>
              <a:buClr>
                <a:srgbClr val="005BBB"/>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400"/>
              </a:spcBef>
              <a:spcAft>
                <a:spcPts val="0"/>
              </a:spcAft>
              <a:buClr>
                <a:srgbClr val="005BBB"/>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400"/>
              </a:spcBef>
              <a:spcAft>
                <a:spcPts val="0"/>
              </a:spcAft>
              <a:buClr>
                <a:srgbClr val="005BBB"/>
              </a:buClr>
              <a:buSzPts val="1800"/>
              <a:buFont typeface="Merriweather Sans"/>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rgbClr val="005BBB"/>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rgbClr val="005BBB"/>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43" name="Google Shape;43;p9"/>
          <p:cNvSpPr txBox="1"/>
          <p:nvPr>
            <p:ph type="title"/>
          </p:nvPr>
        </p:nvSpPr>
        <p:spPr>
          <a:xfrm>
            <a:off x="427101" y="990600"/>
            <a:ext cx="3201600" cy="537000"/>
          </a:xfrm>
          <a:prstGeom prst="rect">
            <a:avLst/>
          </a:prstGeom>
          <a:noFill/>
          <a:ln>
            <a:noFill/>
          </a:ln>
        </p:spPr>
        <p:txBody>
          <a:bodyPr anchorCtr="0" anchor="t" bIns="34275" lIns="68575" spcFirstLastPara="1" rIns="68575" wrap="square" tIns="34275">
            <a:noAutofit/>
          </a:bodyPr>
          <a:lstStyle>
            <a:lvl1pPr lvl="0" algn="l">
              <a:lnSpc>
                <a:spcPct val="80000"/>
              </a:lnSpc>
              <a:spcBef>
                <a:spcPts val="0"/>
              </a:spcBef>
              <a:spcAft>
                <a:spcPts val="0"/>
              </a:spcAft>
              <a:buClr>
                <a:srgbClr val="005BBB"/>
              </a:buClr>
              <a:buSzPts val="2700"/>
              <a:buFont typeface="Georgia"/>
              <a:buNone/>
              <a:defRPr sz="2700">
                <a:solidFill>
                  <a:srgbClr val="005BBB"/>
                </a:solidFill>
                <a:latin typeface="Georgia"/>
                <a:ea typeface="Georgia"/>
                <a:cs typeface="Georgia"/>
                <a:sym typeface="Georg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4" name="Google Shape;44;p9"/>
          <p:cNvSpPr/>
          <p:nvPr>
            <p:ph idx="3" type="pic"/>
          </p:nvPr>
        </p:nvSpPr>
        <p:spPr>
          <a:xfrm>
            <a:off x="3835973" y="2998722"/>
            <a:ext cx="2701800" cy="2143200"/>
          </a:xfrm>
          <a:prstGeom prst="rect">
            <a:avLst/>
          </a:prstGeom>
          <a:solidFill>
            <a:srgbClr val="BFBFB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lvl1pPr lvl="0" marR="0" rtl="0" algn="ctr">
              <a:lnSpc>
                <a:spcPct val="100000"/>
              </a:lnSpc>
              <a:spcBef>
                <a:spcPts val="800"/>
              </a:spcBef>
              <a:spcAft>
                <a:spcPts val="0"/>
              </a:spcAft>
              <a:buClr>
                <a:srgbClr val="005BBB"/>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400"/>
              </a:spcBef>
              <a:spcAft>
                <a:spcPts val="0"/>
              </a:spcAft>
              <a:buClr>
                <a:srgbClr val="005BBB"/>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400"/>
              </a:spcBef>
              <a:spcAft>
                <a:spcPts val="0"/>
              </a:spcAft>
              <a:buClr>
                <a:srgbClr val="005BBB"/>
              </a:buClr>
              <a:buSzPts val="1800"/>
              <a:buFont typeface="Merriweather Sans"/>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rgbClr val="005BBB"/>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rgbClr val="005BBB"/>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45" name="Google Shape;45;p9"/>
          <p:cNvSpPr/>
          <p:nvPr>
            <p:ph idx="4" type="pic"/>
          </p:nvPr>
        </p:nvSpPr>
        <p:spPr>
          <a:xfrm>
            <a:off x="6525817" y="2998722"/>
            <a:ext cx="2618100" cy="2143200"/>
          </a:xfrm>
          <a:prstGeom prst="rect">
            <a:avLst/>
          </a:prstGeom>
          <a:solidFill>
            <a:srgbClr val="BFBFB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lvl1pPr lvl="0" marR="0" rtl="0" algn="ctr">
              <a:lnSpc>
                <a:spcPct val="100000"/>
              </a:lnSpc>
              <a:spcBef>
                <a:spcPts val="800"/>
              </a:spcBef>
              <a:spcAft>
                <a:spcPts val="0"/>
              </a:spcAft>
              <a:buClr>
                <a:srgbClr val="005BBB"/>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400"/>
              </a:spcBef>
              <a:spcAft>
                <a:spcPts val="0"/>
              </a:spcAft>
              <a:buClr>
                <a:srgbClr val="005BBB"/>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400"/>
              </a:spcBef>
              <a:spcAft>
                <a:spcPts val="0"/>
              </a:spcAft>
              <a:buClr>
                <a:srgbClr val="005BBB"/>
              </a:buClr>
              <a:buSzPts val="1800"/>
              <a:buFont typeface="Merriweather Sans"/>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rgbClr val="005BBB"/>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rgbClr val="005BBB"/>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46" name="Google Shape;46;p9"/>
          <p:cNvSpPr txBox="1"/>
          <p:nvPr>
            <p:ph idx="1" type="body"/>
          </p:nvPr>
        </p:nvSpPr>
        <p:spPr>
          <a:xfrm>
            <a:off x="427102" y="1641947"/>
            <a:ext cx="3001800" cy="20763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800"/>
              </a:spcBef>
              <a:spcAft>
                <a:spcPts val="0"/>
              </a:spcAft>
              <a:buSzPts val="1400"/>
              <a:buNone/>
              <a:defRPr b="0" i="0" sz="1400">
                <a:solidFill>
                  <a:schemeClr val="dk1"/>
                </a:solidFill>
                <a:latin typeface="Arial"/>
                <a:ea typeface="Arial"/>
                <a:cs typeface="Arial"/>
                <a:sym typeface="Arial"/>
              </a:defRPr>
            </a:lvl1pPr>
            <a:lvl2pPr indent="-228600" lvl="1" marL="914400" algn="l">
              <a:lnSpc>
                <a:spcPct val="100000"/>
              </a:lnSpc>
              <a:spcBef>
                <a:spcPts val="400"/>
              </a:spcBef>
              <a:spcAft>
                <a:spcPts val="0"/>
              </a:spcAft>
              <a:buSzPts val="1500"/>
              <a:buNone/>
              <a:defRPr sz="1500">
                <a:solidFill>
                  <a:srgbClr val="9E9E9E"/>
                </a:solidFill>
              </a:defRPr>
            </a:lvl2pPr>
            <a:lvl3pPr indent="-228600" lvl="2" marL="1371600" algn="l">
              <a:lnSpc>
                <a:spcPct val="100000"/>
              </a:lnSpc>
              <a:spcBef>
                <a:spcPts val="400"/>
              </a:spcBef>
              <a:spcAft>
                <a:spcPts val="0"/>
              </a:spcAft>
              <a:buSzPts val="1400"/>
              <a:buNone/>
              <a:defRPr sz="1400">
                <a:solidFill>
                  <a:srgbClr val="9E9E9E"/>
                </a:solidFill>
              </a:defRPr>
            </a:lvl3pPr>
            <a:lvl4pPr indent="-228600" lvl="3" marL="1828800" algn="l">
              <a:lnSpc>
                <a:spcPct val="90000"/>
              </a:lnSpc>
              <a:spcBef>
                <a:spcPts val="400"/>
              </a:spcBef>
              <a:spcAft>
                <a:spcPts val="0"/>
              </a:spcAft>
              <a:buSzPts val="1200"/>
              <a:buNone/>
              <a:defRPr sz="1200">
                <a:solidFill>
                  <a:srgbClr val="9E9E9E"/>
                </a:solidFill>
              </a:defRPr>
            </a:lvl4pPr>
            <a:lvl5pPr indent="-228600" lvl="4" marL="2286000" algn="l">
              <a:lnSpc>
                <a:spcPct val="90000"/>
              </a:lnSpc>
              <a:spcBef>
                <a:spcPts val="400"/>
              </a:spcBef>
              <a:spcAft>
                <a:spcPts val="0"/>
              </a:spcAft>
              <a:buSzPts val="1200"/>
              <a:buNone/>
              <a:defRPr sz="1200">
                <a:solidFill>
                  <a:srgbClr val="9E9E9E"/>
                </a:solidFill>
              </a:defRPr>
            </a:lvl5pPr>
            <a:lvl6pPr indent="-228600" lvl="5" marL="2743200" algn="l">
              <a:lnSpc>
                <a:spcPct val="90000"/>
              </a:lnSpc>
              <a:spcBef>
                <a:spcPts val="400"/>
              </a:spcBef>
              <a:spcAft>
                <a:spcPts val="0"/>
              </a:spcAft>
              <a:buClr>
                <a:srgbClr val="9E9E9E"/>
              </a:buClr>
              <a:buSzPts val="1200"/>
              <a:buNone/>
              <a:defRPr sz="1200">
                <a:solidFill>
                  <a:srgbClr val="9E9E9E"/>
                </a:solidFill>
              </a:defRPr>
            </a:lvl6pPr>
            <a:lvl7pPr indent="-228600" lvl="6" marL="3200400" algn="l">
              <a:lnSpc>
                <a:spcPct val="90000"/>
              </a:lnSpc>
              <a:spcBef>
                <a:spcPts val="400"/>
              </a:spcBef>
              <a:spcAft>
                <a:spcPts val="0"/>
              </a:spcAft>
              <a:buClr>
                <a:srgbClr val="9E9E9E"/>
              </a:buClr>
              <a:buSzPts val="1200"/>
              <a:buNone/>
              <a:defRPr sz="1200">
                <a:solidFill>
                  <a:srgbClr val="9E9E9E"/>
                </a:solidFill>
              </a:defRPr>
            </a:lvl7pPr>
            <a:lvl8pPr indent="-228600" lvl="7" marL="3657600" algn="l">
              <a:lnSpc>
                <a:spcPct val="90000"/>
              </a:lnSpc>
              <a:spcBef>
                <a:spcPts val="400"/>
              </a:spcBef>
              <a:spcAft>
                <a:spcPts val="0"/>
              </a:spcAft>
              <a:buClr>
                <a:srgbClr val="9E9E9E"/>
              </a:buClr>
              <a:buSzPts val="1200"/>
              <a:buNone/>
              <a:defRPr sz="1200">
                <a:solidFill>
                  <a:srgbClr val="9E9E9E"/>
                </a:solidFill>
              </a:defRPr>
            </a:lvl8pPr>
            <a:lvl9pPr indent="-228600" lvl="8" marL="4114800" algn="l">
              <a:lnSpc>
                <a:spcPct val="90000"/>
              </a:lnSpc>
              <a:spcBef>
                <a:spcPts val="400"/>
              </a:spcBef>
              <a:spcAft>
                <a:spcPts val="0"/>
              </a:spcAft>
              <a:buClr>
                <a:srgbClr val="9E9E9E"/>
              </a:buClr>
              <a:buSzPts val="1200"/>
              <a:buNone/>
              <a:defRPr sz="1200">
                <a:solidFill>
                  <a:srgbClr val="9E9E9E"/>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Width Photo">
  <p:cSld name="Full Width Photo">
    <p:spTree>
      <p:nvGrpSpPr>
        <p:cNvPr id="47" name="Shape 47"/>
        <p:cNvGrpSpPr/>
        <p:nvPr/>
      </p:nvGrpSpPr>
      <p:grpSpPr>
        <a:xfrm>
          <a:off x="0" y="0"/>
          <a:ext cx="0" cy="0"/>
          <a:chOff x="0" y="0"/>
          <a:chExt cx="0" cy="0"/>
        </a:xfrm>
      </p:grpSpPr>
      <p:sp>
        <p:nvSpPr>
          <p:cNvPr id="48" name="Google Shape;48;p10"/>
          <p:cNvSpPr/>
          <p:nvPr>
            <p:ph idx="2" type="pic"/>
          </p:nvPr>
        </p:nvSpPr>
        <p:spPr>
          <a:xfrm>
            <a:off x="0" y="695325"/>
            <a:ext cx="9144000" cy="4448100"/>
          </a:xfrm>
          <a:prstGeom prst="rect">
            <a:avLst/>
          </a:prstGeom>
          <a:solidFill>
            <a:srgbClr val="BFBFBF"/>
          </a:solidFill>
          <a:ln>
            <a:noFill/>
          </a:ln>
        </p:spPr>
        <p:txBody>
          <a:bodyPr anchorCtr="0" anchor="t" bIns="34275" lIns="68575" spcFirstLastPara="1" rIns="68575" wrap="square" tIns="34275">
            <a:noAutofit/>
          </a:bodyPr>
          <a:lstStyle>
            <a:lvl1pPr lvl="0" marR="0" rtl="0" algn="ctr">
              <a:lnSpc>
                <a:spcPct val="100000"/>
              </a:lnSpc>
              <a:spcBef>
                <a:spcPts val="800"/>
              </a:spcBef>
              <a:spcAft>
                <a:spcPts val="0"/>
              </a:spcAft>
              <a:buClr>
                <a:srgbClr val="005BBB"/>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400"/>
              </a:spcBef>
              <a:spcAft>
                <a:spcPts val="0"/>
              </a:spcAft>
              <a:buClr>
                <a:srgbClr val="005BBB"/>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400"/>
              </a:spcBef>
              <a:spcAft>
                <a:spcPts val="0"/>
              </a:spcAft>
              <a:buClr>
                <a:srgbClr val="005BBB"/>
              </a:buClr>
              <a:buSzPts val="1800"/>
              <a:buFont typeface="Merriweather Sans"/>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rgbClr val="005BBB"/>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rgbClr val="005BBB"/>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jp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201478" y="0"/>
            <a:ext cx="8772000" cy="5143500"/>
          </a:xfrm>
          <a:prstGeom prst="rect">
            <a:avLst/>
          </a:prstGeom>
          <a:solidFill>
            <a:schemeClr val="lt1"/>
          </a:solidFill>
          <a:ln>
            <a:noFill/>
          </a:ln>
        </p:spPr>
        <p:txBody>
          <a:bodyPr anchorCtr="0" anchor="ctr" bIns="34275" lIns="68575" spcFirstLastPara="1" rIns="68575" wrap="square" tIns="34275">
            <a:noAutofit/>
          </a:bodyPr>
          <a:lstStyle/>
          <a:p>
            <a:pPr indent="0" lvl="6" marL="2057400" marR="0" rtl="0" algn="ctr">
              <a:spcBef>
                <a:spcPts val="0"/>
              </a:spcBef>
              <a:spcAft>
                <a:spcPts val="0"/>
              </a:spcAft>
              <a:buNone/>
            </a:pPr>
            <a:r>
              <a:rPr b="0" i="0" lang="en" sz="1800" u="none" cap="none" strike="noStrike">
                <a:solidFill>
                  <a:schemeClr val="lt1"/>
                </a:solidFill>
                <a:latin typeface="Arial"/>
                <a:ea typeface="Arial"/>
                <a:cs typeface="Arial"/>
                <a:sym typeface="Arial"/>
              </a:rPr>
              <a:t>‘-</a:t>
            </a:r>
            <a:endParaRPr b="0" i="0" sz="1800" u="none" cap="none" strike="noStrike">
              <a:solidFill>
                <a:schemeClr val="lt1"/>
              </a:solidFill>
              <a:latin typeface="Arial"/>
              <a:ea typeface="Arial"/>
              <a:cs typeface="Arial"/>
              <a:sym typeface="Arial"/>
            </a:endParaRPr>
          </a:p>
        </p:txBody>
      </p:sp>
      <p:sp>
        <p:nvSpPr>
          <p:cNvPr id="7" name="Google Shape;7;p1"/>
          <p:cNvSpPr txBox="1"/>
          <p:nvPr/>
        </p:nvSpPr>
        <p:spPr>
          <a:xfrm>
            <a:off x="1534333" y="767947"/>
            <a:ext cx="6418200" cy="1052100"/>
          </a:xfrm>
          <a:prstGeom prst="rect">
            <a:avLst/>
          </a:prstGeom>
          <a:noFill/>
          <a:ln>
            <a:noFill/>
          </a:ln>
        </p:spPr>
        <p:txBody>
          <a:bodyPr anchorCtr="0" anchor="t" bIns="34275" lIns="68575" spcFirstLastPara="1" rIns="68575" wrap="square" tIns="34275">
            <a:noAutofit/>
          </a:bodyPr>
          <a:lstStyle/>
          <a:p>
            <a:pPr indent="0" lvl="0" marL="0" marR="0" rtl="0" algn="l">
              <a:lnSpc>
                <a:spcPct val="80000"/>
              </a:lnSpc>
              <a:spcBef>
                <a:spcPts val="0"/>
              </a:spcBef>
              <a:spcAft>
                <a:spcPts val="0"/>
              </a:spcAft>
              <a:buClr>
                <a:schemeClr val="dk1"/>
              </a:buClr>
              <a:buSzPts val="3600"/>
              <a:buFont typeface="Arial"/>
              <a:buNone/>
            </a:pPr>
            <a:r>
              <a:t/>
            </a:r>
            <a:endParaRPr b="1" i="0" sz="3600" u="none" cap="none" strike="noStrike">
              <a:solidFill>
                <a:schemeClr val="dk1"/>
              </a:solidFill>
              <a:latin typeface="Georgia"/>
              <a:ea typeface="Georgia"/>
              <a:cs typeface="Georgia"/>
              <a:sym typeface="Georgia"/>
            </a:endParaRPr>
          </a:p>
        </p:txBody>
      </p:sp>
      <p:sp>
        <p:nvSpPr>
          <p:cNvPr id="8" name="Google Shape;8;p1"/>
          <p:cNvSpPr txBox="1"/>
          <p:nvPr/>
        </p:nvSpPr>
        <p:spPr>
          <a:xfrm>
            <a:off x="1534333" y="1916916"/>
            <a:ext cx="6418200" cy="2308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828383"/>
              </a:buClr>
              <a:buSzPts val="1200"/>
              <a:buFont typeface="Arial"/>
              <a:buNone/>
            </a:pPr>
            <a:r>
              <a:t/>
            </a:r>
            <a:endParaRPr b="0" i="0" sz="1200" u="none" cap="none" strike="noStrike">
              <a:solidFill>
                <a:srgbClr val="828383"/>
              </a:solidFill>
              <a:latin typeface="Arial"/>
              <a:ea typeface="Arial"/>
              <a:cs typeface="Arial"/>
              <a:sym typeface="Arial"/>
            </a:endParaRPr>
          </a:p>
        </p:txBody>
      </p:sp>
      <p:pic>
        <p:nvPicPr>
          <p:cNvPr id="9" name="Google Shape;9;p1"/>
          <p:cNvPicPr preferRelativeResize="0"/>
          <p:nvPr/>
        </p:nvPicPr>
        <p:blipFill rotWithShape="1">
          <a:blip r:embed="rId1">
            <a:alphaModFix/>
          </a:blip>
          <a:srcRect b="0" l="0" r="0" t="0"/>
          <a:stretch/>
        </p:blipFill>
        <p:spPr>
          <a:xfrm>
            <a:off x="-1" y="0"/>
            <a:ext cx="9141711" cy="5143501"/>
          </a:xfrm>
          <a:prstGeom prst="rect">
            <a:avLst/>
          </a:prstGeom>
          <a:noFill/>
          <a:ln>
            <a:noFill/>
          </a:ln>
        </p:spPr>
      </p:pic>
      <p:sp>
        <p:nvSpPr>
          <p:cNvPr id="10" name="Google Shape;10;p1"/>
          <p:cNvSpPr txBox="1"/>
          <p:nvPr>
            <p:ph idx="1" type="body"/>
          </p:nvPr>
        </p:nvSpPr>
        <p:spPr>
          <a:xfrm>
            <a:off x="425196" y="1740083"/>
            <a:ext cx="7886700" cy="2859900"/>
          </a:xfrm>
          <a:prstGeom prst="rect">
            <a:avLst/>
          </a:prstGeom>
          <a:noFill/>
          <a:ln>
            <a:noFill/>
          </a:ln>
        </p:spPr>
        <p:txBody>
          <a:bodyPr anchorCtr="0" anchor="t" bIns="34275" lIns="68575" spcFirstLastPara="1" rIns="68575" wrap="square" tIns="34275">
            <a:noAutofit/>
          </a:bodyPr>
          <a:lstStyle>
            <a:lvl1pPr indent="-323850" lvl="0" marL="457200" marR="0" rtl="0" algn="l">
              <a:lnSpc>
                <a:spcPct val="100000"/>
              </a:lnSpc>
              <a:spcBef>
                <a:spcPts val="800"/>
              </a:spcBef>
              <a:spcAft>
                <a:spcPts val="0"/>
              </a:spcAft>
              <a:buClr>
                <a:srgbClr val="005BBB"/>
              </a:buClr>
              <a:buSzPts val="1500"/>
              <a:buFont typeface="Arial"/>
              <a:buChar char="•"/>
              <a:defRPr b="0" i="0" sz="1500" u="none" cap="none" strike="noStrike">
                <a:solidFill>
                  <a:schemeClr val="dk1"/>
                </a:solidFill>
                <a:latin typeface="Arial"/>
                <a:ea typeface="Arial"/>
                <a:cs typeface="Arial"/>
                <a:sym typeface="Arial"/>
              </a:defRPr>
            </a:lvl1pPr>
            <a:lvl2pPr indent="-323850" lvl="1" marL="914400" marR="0" rtl="0" algn="l">
              <a:lnSpc>
                <a:spcPct val="100000"/>
              </a:lnSpc>
              <a:spcBef>
                <a:spcPts val="400"/>
              </a:spcBef>
              <a:spcAft>
                <a:spcPts val="0"/>
              </a:spcAft>
              <a:buClr>
                <a:srgbClr val="005BBB"/>
              </a:buClr>
              <a:buSzPts val="1500"/>
              <a:buFont typeface="Arial"/>
              <a:buChar char="•"/>
              <a:defRPr b="0" i="0" sz="1500" u="none" cap="none" strike="noStrike">
                <a:solidFill>
                  <a:schemeClr val="dk1"/>
                </a:solidFill>
                <a:latin typeface="Arial"/>
                <a:ea typeface="Arial"/>
                <a:cs typeface="Arial"/>
                <a:sym typeface="Arial"/>
              </a:defRPr>
            </a:lvl2pPr>
            <a:lvl3pPr indent="-317500" lvl="2" marL="1371600" marR="0" rtl="0" algn="l">
              <a:lnSpc>
                <a:spcPct val="100000"/>
              </a:lnSpc>
              <a:spcBef>
                <a:spcPts val="400"/>
              </a:spcBef>
              <a:spcAft>
                <a:spcPts val="0"/>
              </a:spcAft>
              <a:buClr>
                <a:srgbClr val="005BBB"/>
              </a:buClr>
              <a:buSzPts val="1400"/>
              <a:buFont typeface="Merriweather San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rgbClr val="005BBB"/>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rgbClr val="005BBB"/>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1" name="Google Shape;11;p1"/>
          <p:cNvSpPr txBox="1"/>
          <p:nvPr>
            <p:ph type="title"/>
          </p:nvPr>
        </p:nvSpPr>
        <p:spPr>
          <a:xfrm>
            <a:off x="425196" y="987552"/>
            <a:ext cx="7886700" cy="6513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2"/>
              </a:buClr>
              <a:buSzPts val="2700"/>
              <a:buFont typeface="Georgia"/>
              <a:buNone/>
              <a:defRPr b="0" i="0" sz="2700" u="none" cap="none" strike="noStrike">
                <a:solidFill>
                  <a:schemeClr val="dk2"/>
                </a:solidFill>
                <a:latin typeface="Georgia"/>
                <a:ea typeface="Georgia"/>
                <a:cs typeface="Georgia"/>
                <a:sym typeface="Georgia"/>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2" name="Google Shape;12;p1"/>
          <p:cNvSpPr txBox="1"/>
          <p:nvPr/>
        </p:nvSpPr>
        <p:spPr>
          <a:xfrm>
            <a:off x="8284464" y="4666414"/>
            <a:ext cx="544200" cy="400800"/>
          </a:xfrm>
          <a:prstGeom prst="rect">
            <a:avLst/>
          </a:prstGeom>
          <a:noFill/>
          <a:ln>
            <a:noFill/>
          </a:ln>
        </p:spPr>
        <p:txBody>
          <a:bodyPr anchorCtr="0" anchor="ctr" bIns="45725" lIns="91425" spcFirstLastPara="1" rIns="91425" wrap="square" tIns="45725">
            <a:noAutofit/>
          </a:bodyPr>
          <a:lstStyle/>
          <a:p>
            <a:pPr indent="0" lvl="0" marL="0" marR="0" rtl="0" algn="r">
              <a:spcBef>
                <a:spcPts val="0"/>
              </a:spcBef>
              <a:spcAft>
                <a:spcPts val="0"/>
              </a:spcAft>
              <a:buNone/>
            </a:pPr>
            <a:fld id="{00000000-1234-1234-1234-123412341234}" type="slidenum">
              <a:rPr b="1" i="0" lang="en" sz="1200" u="none" cap="none" strike="noStrike">
                <a:solidFill>
                  <a:schemeClr val="dk1"/>
                </a:solidFill>
                <a:latin typeface="Arial"/>
                <a:ea typeface="Arial"/>
                <a:cs typeface="Arial"/>
                <a:sym typeface="Arial"/>
              </a:rPr>
              <a:t>‹#›</a:t>
            </a:fld>
            <a:endParaRPr b="1" i="0" sz="1200" u="none" cap="none" strike="noStrike">
              <a:solidFill>
                <a:schemeClr val="dk1"/>
              </a:solidFill>
              <a:latin typeface="Arial"/>
              <a:ea typeface="Arial"/>
              <a:cs typeface="Arial"/>
              <a:sym typeface="Arial"/>
            </a:endParaRPr>
          </a:p>
        </p:txBody>
      </p:sp>
      <p:pic>
        <p:nvPicPr>
          <p:cNvPr id="13" name="Google Shape;13;p1"/>
          <p:cNvPicPr preferRelativeResize="0"/>
          <p:nvPr/>
        </p:nvPicPr>
        <p:blipFill rotWithShape="1">
          <a:blip r:embed="rId2">
            <a:alphaModFix/>
          </a:blip>
          <a:srcRect b="0" l="0" r="0" t="0"/>
          <a:stretch/>
        </p:blipFill>
        <p:spPr>
          <a:xfrm>
            <a:off x="200510" y="1344"/>
            <a:ext cx="4929273" cy="70418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660">
          <p15:clr>
            <a:srgbClr val="F26B43"/>
          </p15:clr>
        </p15:guide>
        <p15:guide id="2" pos="312">
          <p15:clr>
            <a:srgbClr val="F26B43"/>
          </p15:clr>
        </p15:guide>
        <p15:guide id="3" orient="horz" pos="3012">
          <p15:clr>
            <a:srgbClr val="F26B43"/>
          </p15:clr>
        </p15:guide>
        <p15:guide id="4" pos="5544">
          <p15:clr>
            <a:srgbClr val="F26B43"/>
          </p15:clr>
        </p15:guide>
        <p15:guide id="5" pos="216">
          <p15:clr>
            <a:srgbClr val="F26B43"/>
          </p15:clr>
        </p15:guide>
        <p15:guide id="6" pos="3348">
          <p15:clr>
            <a:srgbClr val="F26B43"/>
          </p15:clr>
        </p15:guide>
        <p15:guide id="7" pos="3528">
          <p15:clr>
            <a:srgbClr val="F26B43"/>
          </p15:clr>
        </p15:guide>
        <p15:guide id="8" pos="3384">
          <p15:clr>
            <a:srgbClr val="F26B43"/>
          </p15:clr>
        </p15:guide>
        <p15:guide id="9" orient="horz" pos="1386">
          <p15:clr>
            <a:srgbClr val="F26B43"/>
          </p15:clr>
        </p15:guide>
        <p15:guide id="10" orient="horz" pos="1422">
          <p15:clr>
            <a:srgbClr val="F26B43"/>
          </p15:clr>
        </p15:guide>
        <p15:guide id="11" orient="horz" pos="2160">
          <p15:clr>
            <a:srgbClr val="F26B43"/>
          </p15:clr>
        </p15:guide>
        <p15:guide id="12" orient="horz" pos="212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0" Type="http://schemas.openxmlformats.org/officeDocument/2006/relationships/image" Target="../media/image6.jpg"/><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drive.google.com/file/d/1reIc4eVIopOGdn7cvS40WG53Rsa1TpBA/view" TargetMode="External"/><Relationship Id="rId4" Type="http://schemas.openxmlformats.org/officeDocument/2006/relationships/image" Target="../media/image8.jpg"/><Relationship Id="rId9" Type="http://schemas.openxmlformats.org/officeDocument/2006/relationships/hyperlink" Target="http://drive.google.com/file/d/1z6FKzvqMaHaPWrKpz2GVw2iqK1DtWx3B/view" TargetMode="External"/><Relationship Id="rId5" Type="http://schemas.openxmlformats.org/officeDocument/2006/relationships/hyperlink" Target="http://drive.google.com/file/d/1yZx2DazL1RVl9xhXpoY3q8JrbotJP-bt/view" TargetMode="External"/><Relationship Id="rId6" Type="http://schemas.openxmlformats.org/officeDocument/2006/relationships/image" Target="../media/image1.png"/><Relationship Id="rId7" Type="http://schemas.openxmlformats.org/officeDocument/2006/relationships/hyperlink" Target="http://drive.google.com/file/d/1-1kO-5gtMjlZ_JbYcu9beUVV0jWakwdL/view" TargetMode="External"/><Relationship Id="rId8"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13.jp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ctrTitle"/>
          </p:nvPr>
        </p:nvSpPr>
        <p:spPr>
          <a:xfrm>
            <a:off x="495300" y="414702"/>
            <a:ext cx="4978800" cy="859500"/>
          </a:xfrm>
          <a:prstGeom prst="rect">
            <a:avLst/>
          </a:prstGeom>
        </p:spPr>
        <p:txBody>
          <a:bodyPr anchorCtr="0" anchor="b" bIns="34275" lIns="0" spcFirstLastPara="1" rIns="68575" wrap="square" tIns="34275">
            <a:noAutofit/>
          </a:bodyPr>
          <a:lstStyle/>
          <a:p>
            <a:pPr indent="0" lvl="0" marL="0" rtl="0" algn="l">
              <a:spcBef>
                <a:spcPts val="0"/>
              </a:spcBef>
              <a:spcAft>
                <a:spcPts val="0"/>
              </a:spcAft>
              <a:buNone/>
            </a:pPr>
            <a:r>
              <a:rPr lang="en">
                <a:latin typeface="Times New Roman"/>
                <a:ea typeface="Times New Roman"/>
                <a:cs typeface="Times New Roman"/>
                <a:sym typeface="Times New Roman"/>
              </a:rPr>
              <a:t>Locker Project</a:t>
            </a:r>
            <a:endParaRPr>
              <a:latin typeface="Times New Roman"/>
              <a:ea typeface="Times New Roman"/>
              <a:cs typeface="Times New Roman"/>
              <a:sym typeface="Times New Roman"/>
            </a:endParaRPr>
          </a:p>
        </p:txBody>
      </p:sp>
      <p:sp>
        <p:nvSpPr>
          <p:cNvPr id="70" name="Google Shape;70;p15"/>
          <p:cNvSpPr txBox="1"/>
          <p:nvPr>
            <p:ph idx="1" type="body"/>
          </p:nvPr>
        </p:nvSpPr>
        <p:spPr>
          <a:xfrm>
            <a:off x="495301" y="1581372"/>
            <a:ext cx="4978800" cy="1237800"/>
          </a:xfrm>
          <a:prstGeom prst="rect">
            <a:avLst/>
          </a:prstGeom>
        </p:spPr>
        <p:txBody>
          <a:bodyPr anchorCtr="0" anchor="t" bIns="34275" lIns="0" spcFirstLastPara="1" rIns="68575" wrap="square" tIns="34275">
            <a:noAutofit/>
          </a:bodyPr>
          <a:lstStyle/>
          <a:p>
            <a:pPr indent="0" lvl="0" marL="0" rtl="0" algn="l">
              <a:lnSpc>
                <a:spcPct val="115000"/>
              </a:lnSpc>
              <a:spcBef>
                <a:spcPts val="800"/>
              </a:spcBef>
              <a:spcAft>
                <a:spcPts val="0"/>
              </a:spcAft>
              <a:buNone/>
            </a:pPr>
            <a:r>
              <a:rPr b="1" lang="en" sz="1400">
                <a:latin typeface="Times New Roman"/>
                <a:ea typeface="Times New Roman"/>
                <a:cs typeface="Times New Roman"/>
                <a:sym typeface="Times New Roman"/>
              </a:rPr>
              <a:t>Team Members:</a:t>
            </a:r>
            <a:endParaRPr b="1" sz="1400">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rPr lang="en" sz="1400">
                <a:latin typeface="Times New Roman"/>
                <a:ea typeface="Times New Roman"/>
                <a:cs typeface="Times New Roman"/>
                <a:sym typeface="Times New Roman"/>
              </a:rPr>
              <a:t>Tijmen Van Der Beek</a:t>
            </a:r>
            <a:endParaRPr sz="1400">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rPr lang="en" sz="1400">
                <a:latin typeface="Times New Roman"/>
                <a:ea typeface="Times New Roman"/>
                <a:cs typeface="Times New Roman"/>
                <a:sym typeface="Times New Roman"/>
              </a:rPr>
              <a:t>Miren Patel</a:t>
            </a:r>
            <a:endParaRPr sz="1400">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rPr lang="en" sz="1400">
                <a:latin typeface="Times New Roman"/>
                <a:ea typeface="Times New Roman"/>
                <a:cs typeface="Times New Roman"/>
                <a:sym typeface="Times New Roman"/>
              </a:rPr>
              <a:t>Siquan Wang</a:t>
            </a:r>
            <a:endParaRPr sz="1400">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rPr lang="en" sz="1400">
                <a:latin typeface="Times New Roman"/>
                <a:ea typeface="Times New Roman"/>
                <a:cs typeface="Times New Roman"/>
                <a:sym typeface="Times New Roman"/>
              </a:rPr>
              <a:t>Xiaoang Zhang</a:t>
            </a:r>
            <a:endParaRPr sz="1400">
              <a:latin typeface="Times New Roman"/>
              <a:ea typeface="Times New Roman"/>
              <a:cs typeface="Times New Roman"/>
              <a:sym typeface="Times New Roman"/>
            </a:endParaRPr>
          </a:p>
          <a:p>
            <a:pPr indent="0" lvl="0" marL="457200" rtl="0" algn="l">
              <a:lnSpc>
                <a:spcPct val="100000"/>
              </a:lnSpc>
              <a:spcBef>
                <a:spcPts val="800"/>
              </a:spcBef>
              <a:spcAft>
                <a:spcPts val="0"/>
              </a:spcAft>
              <a:buClr>
                <a:schemeClr val="dk1"/>
              </a:buClr>
              <a:buSzPts val="1100"/>
              <a:buFont typeface="Arial"/>
              <a:buNone/>
            </a:pPr>
            <a:r>
              <a:rPr lang="en" sz="1400">
                <a:latin typeface="Times New Roman"/>
                <a:ea typeface="Times New Roman"/>
                <a:cs typeface="Times New Roman"/>
                <a:sym typeface="Times New Roman"/>
              </a:rPr>
              <a:t>Dazhou Liu</a:t>
            </a:r>
            <a:endParaRPr sz="1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427101" y="990600"/>
            <a:ext cx="7886700" cy="537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Possible Upgrades</a:t>
            </a:r>
            <a:endParaRPr sz="2500">
              <a:latin typeface="Times New Roman"/>
              <a:ea typeface="Times New Roman"/>
              <a:cs typeface="Times New Roman"/>
              <a:sym typeface="Times New Roman"/>
            </a:endParaRPr>
          </a:p>
        </p:txBody>
      </p:sp>
      <p:sp>
        <p:nvSpPr>
          <p:cNvPr id="132" name="Google Shape;132;p24"/>
          <p:cNvSpPr txBox="1"/>
          <p:nvPr>
            <p:ph idx="1" type="body"/>
          </p:nvPr>
        </p:nvSpPr>
        <p:spPr>
          <a:xfrm>
            <a:off x="425196" y="1639062"/>
            <a:ext cx="6418200" cy="2799300"/>
          </a:xfrm>
          <a:prstGeom prst="rect">
            <a:avLst/>
          </a:prstGeom>
        </p:spPr>
        <p:txBody>
          <a:bodyPr anchorCtr="0" anchor="t" bIns="34275" lIns="137150" spcFirstLastPara="1" rIns="137150" wrap="square" tIns="34275">
            <a:noAutofit/>
          </a:bodyPr>
          <a:lstStyle/>
          <a:p>
            <a:pPr indent="-330200" lvl="0" marL="457200" rtl="0" algn="l">
              <a:spcBef>
                <a:spcPts val="800"/>
              </a:spcBef>
              <a:spcAft>
                <a:spcPts val="0"/>
              </a:spcAft>
              <a:buClr>
                <a:schemeClr val="dk1"/>
              </a:buClr>
              <a:buSzPts val="1600"/>
              <a:buFont typeface="Times New Roman"/>
              <a:buChar char="•"/>
            </a:pPr>
            <a:r>
              <a:rPr lang="en">
                <a:solidFill>
                  <a:schemeClr val="dk1"/>
                </a:solidFill>
                <a:latin typeface="Times New Roman"/>
                <a:ea typeface="Times New Roman"/>
                <a:cs typeface="Times New Roman"/>
                <a:sym typeface="Times New Roman"/>
              </a:rPr>
              <a:t>Improve Mechanical Override</a:t>
            </a:r>
            <a:endParaRPr>
              <a:solidFill>
                <a:schemeClr val="dk1"/>
              </a:solidFill>
              <a:latin typeface="Times New Roman"/>
              <a:ea typeface="Times New Roman"/>
              <a:cs typeface="Times New Roman"/>
              <a:sym typeface="Times New Roman"/>
            </a:endParaRPr>
          </a:p>
          <a:p>
            <a:pPr indent="-330200" lvl="0" marL="457200" rtl="0" algn="l">
              <a:spcBef>
                <a:spcPts val="800"/>
              </a:spcBef>
              <a:spcAft>
                <a:spcPts val="0"/>
              </a:spcAft>
              <a:buClr>
                <a:schemeClr val="dk1"/>
              </a:buClr>
              <a:buSzPts val="1600"/>
              <a:buFont typeface="Times New Roman"/>
              <a:buChar char="•"/>
            </a:pPr>
            <a:r>
              <a:rPr lang="en">
                <a:solidFill>
                  <a:schemeClr val="dk1"/>
                </a:solidFill>
                <a:latin typeface="Times New Roman"/>
                <a:ea typeface="Times New Roman"/>
                <a:cs typeface="Times New Roman"/>
                <a:sym typeface="Times New Roman"/>
              </a:rPr>
              <a:t>Manufactured Circuit Board</a:t>
            </a:r>
            <a:endParaRPr>
              <a:solidFill>
                <a:schemeClr val="dk1"/>
              </a:solidFill>
              <a:latin typeface="Times New Roman"/>
              <a:ea typeface="Times New Roman"/>
              <a:cs typeface="Times New Roman"/>
              <a:sym typeface="Times New Roman"/>
            </a:endParaRPr>
          </a:p>
          <a:p>
            <a:pPr indent="-330200" lvl="0" marL="457200" rtl="0" algn="l">
              <a:spcBef>
                <a:spcPts val="800"/>
              </a:spcBef>
              <a:spcAft>
                <a:spcPts val="0"/>
              </a:spcAft>
              <a:buClr>
                <a:schemeClr val="dk1"/>
              </a:buClr>
              <a:buSzPts val="1600"/>
              <a:buFont typeface="Times New Roman"/>
              <a:buChar char="•"/>
            </a:pPr>
            <a:r>
              <a:rPr lang="en">
                <a:solidFill>
                  <a:schemeClr val="dk1"/>
                </a:solidFill>
                <a:latin typeface="Times New Roman"/>
                <a:ea typeface="Times New Roman"/>
                <a:cs typeface="Times New Roman"/>
                <a:sym typeface="Times New Roman"/>
              </a:rPr>
              <a:t>Improve some parts of the case </a:t>
            </a:r>
            <a:endParaRPr>
              <a:solidFill>
                <a:schemeClr val="dk1"/>
              </a:solidFill>
              <a:latin typeface="Times New Roman"/>
              <a:ea typeface="Times New Roman"/>
              <a:cs typeface="Times New Roman"/>
              <a:sym typeface="Times New Roman"/>
            </a:endParaRPr>
          </a:p>
          <a:p>
            <a:pPr indent="-330200" lvl="0" marL="457200" rtl="0" algn="l">
              <a:spcBef>
                <a:spcPts val="800"/>
              </a:spcBef>
              <a:spcAft>
                <a:spcPts val="0"/>
              </a:spcAft>
              <a:buClr>
                <a:schemeClr val="dk1"/>
              </a:buClr>
              <a:buSzPts val="1600"/>
              <a:buFont typeface="Times New Roman"/>
              <a:buChar char="•"/>
            </a:pPr>
            <a:r>
              <a:rPr lang="en">
                <a:solidFill>
                  <a:schemeClr val="dk1"/>
                </a:solidFill>
                <a:latin typeface="Times New Roman"/>
                <a:ea typeface="Times New Roman"/>
                <a:cs typeface="Times New Roman"/>
                <a:sym typeface="Times New Roman"/>
              </a:rPr>
              <a:t>Design a case that works with the Alden Latch</a:t>
            </a:r>
            <a:endParaRPr>
              <a:solidFill>
                <a:schemeClr val="dk1"/>
              </a:solidFill>
              <a:latin typeface="Times New Roman"/>
              <a:ea typeface="Times New Roman"/>
              <a:cs typeface="Times New Roman"/>
              <a:sym typeface="Times New Roman"/>
            </a:endParaRPr>
          </a:p>
          <a:p>
            <a:pPr indent="-330200" lvl="0" marL="457200" rtl="0" algn="l">
              <a:spcBef>
                <a:spcPts val="800"/>
              </a:spcBef>
              <a:spcAft>
                <a:spcPts val="0"/>
              </a:spcAft>
              <a:buClr>
                <a:schemeClr val="dk1"/>
              </a:buClr>
              <a:buSzPts val="1600"/>
              <a:buFont typeface="Times New Roman"/>
              <a:buChar char="•"/>
            </a:pPr>
            <a:r>
              <a:rPr lang="en">
                <a:solidFill>
                  <a:schemeClr val="dk1"/>
                </a:solidFill>
                <a:latin typeface="Times New Roman"/>
                <a:ea typeface="Times New Roman"/>
                <a:cs typeface="Times New Roman"/>
                <a:sym typeface="Times New Roman"/>
              </a:rPr>
              <a:t>Design it with a bigger battery like 20v Dewalt</a:t>
            </a:r>
            <a:endParaRPr>
              <a:solidFill>
                <a:schemeClr val="dk1"/>
              </a:solidFill>
              <a:latin typeface="Times New Roman"/>
              <a:ea typeface="Times New Roman"/>
              <a:cs typeface="Times New Roman"/>
              <a:sym typeface="Times New Roman"/>
            </a:endParaRPr>
          </a:p>
          <a:p>
            <a:pPr indent="-330200" lvl="0" marL="457200" rtl="0" algn="l">
              <a:spcBef>
                <a:spcPts val="800"/>
              </a:spcBef>
              <a:spcAft>
                <a:spcPts val="0"/>
              </a:spcAft>
              <a:buClr>
                <a:schemeClr val="dk1"/>
              </a:buClr>
              <a:buSzPts val="1600"/>
              <a:buFont typeface="Times New Roman"/>
              <a:buChar char="•"/>
            </a:pPr>
            <a:r>
              <a:rPr lang="en">
                <a:solidFill>
                  <a:schemeClr val="dk1"/>
                </a:solidFill>
                <a:latin typeface="Times New Roman"/>
                <a:ea typeface="Times New Roman"/>
                <a:cs typeface="Times New Roman"/>
                <a:sym typeface="Times New Roman"/>
              </a:rPr>
              <a:t>Disable reset button to Students</a:t>
            </a:r>
            <a:endParaRPr>
              <a:solidFill>
                <a:schemeClr val="dk1"/>
              </a:solidFill>
              <a:latin typeface="Times New Roman"/>
              <a:ea typeface="Times New Roman"/>
              <a:cs typeface="Times New Roman"/>
              <a:sym typeface="Times New Roman"/>
            </a:endParaRPr>
          </a:p>
          <a:p>
            <a:pPr indent="-330200" lvl="0" marL="457200" rtl="0" algn="l">
              <a:spcBef>
                <a:spcPts val="800"/>
              </a:spcBef>
              <a:spcAft>
                <a:spcPts val="0"/>
              </a:spcAft>
              <a:buClr>
                <a:schemeClr val="dk1"/>
              </a:buClr>
              <a:buSzPts val="1600"/>
              <a:buFont typeface="Times New Roman"/>
              <a:buChar char="•"/>
            </a:pPr>
            <a:r>
              <a:rPr lang="en">
                <a:solidFill>
                  <a:schemeClr val="dk1"/>
                </a:solidFill>
                <a:latin typeface="Times New Roman"/>
                <a:ea typeface="Times New Roman"/>
                <a:cs typeface="Times New Roman"/>
                <a:sym typeface="Times New Roman"/>
              </a:rPr>
              <a:t>Put multiple lockers in </a:t>
            </a:r>
            <a:r>
              <a:rPr lang="en">
                <a:solidFill>
                  <a:schemeClr val="dk1"/>
                </a:solidFill>
                <a:latin typeface="Times New Roman"/>
                <a:ea typeface="Times New Roman"/>
                <a:cs typeface="Times New Roman"/>
                <a:sym typeface="Times New Roman"/>
              </a:rPr>
              <a:t>parallel with one battery</a:t>
            </a:r>
            <a:endParaRPr>
              <a:solidFill>
                <a:schemeClr val="dk1"/>
              </a:solidFill>
              <a:latin typeface="Times New Roman"/>
              <a:ea typeface="Times New Roman"/>
              <a:cs typeface="Times New Roman"/>
              <a:sym typeface="Times New Roman"/>
            </a:endParaRPr>
          </a:p>
          <a:p>
            <a:pPr indent="-330200" lvl="0" marL="457200" rtl="0" algn="l">
              <a:spcBef>
                <a:spcPts val="800"/>
              </a:spcBef>
              <a:spcAft>
                <a:spcPts val="0"/>
              </a:spcAft>
              <a:buClr>
                <a:schemeClr val="dk1"/>
              </a:buClr>
              <a:buSzPts val="1600"/>
              <a:buFont typeface="Times New Roman"/>
              <a:buChar char="•"/>
            </a:pPr>
            <a:r>
              <a:rPr lang="en">
                <a:solidFill>
                  <a:schemeClr val="dk1"/>
                </a:solidFill>
                <a:latin typeface="Times New Roman"/>
                <a:ea typeface="Times New Roman"/>
                <a:cs typeface="Times New Roman"/>
                <a:sym typeface="Times New Roman"/>
              </a:rPr>
              <a:t>Improve on issues that come up during testing</a:t>
            </a:r>
            <a:endParaRPr>
              <a:solidFill>
                <a:schemeClr val="dk1"/>
              </a:solidFill>
              <a:latin typeface="Times New Roman"/>
              <a:ea typeface="Times New Roman"/>
              <a:cs typeface="Times New Roman"/>
              <a:sym typeface="Times New Roman"/>
            </a:endParaRPr>
          </a:p>
          <a:p>
            <a:pPr indent="-330200" lvl="0" marL="457200" rtl="0" algn="l">
              <a:spcBef>
                <a:spcPts val="800"/>
              </a:spcBef>
              <a:spcAft>
                <a:spcPts val="0"/>
              </a:spcAft>
              <a:buClr>
                <a:schemeClr val="dk1"/>
              </a:buClr>
              <a:buSzPts val="1600"/>
              <a:buFont typeface="Times New Roman"/>
              <a:buChar char="•"/>
            </a:pPr>
            <a:r>
              <a:rPr lang="en">
                <a:solidFill>
                  <a:schemeClr val="dk1"/>
                </a:solidFill>
                <a:latin typeface="Times New Roman"/>
                <a:ea typeface="Times New Roman"/>
                <a:cs typeface="Times New Roman"/>
                <a:sym typeface="Times New Roman"/>
              </a:rPr>
              <a:t>Improve energy efficiency</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427101" y="990600"/>
            <a:ext cx="7886700" cy="537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Demo </a:t>
            </a:r>
            <a:endParaRPr/>
          </a:p>
        </p:txBody>
      </p:sp>
      <p:sp>
        <p:nvSpPr>
          <p:cNvPr id="138" name="Google Shape;138;p25"/>
          <p:cNvSpPr txBox="1"/>
          <p:nvPr>
            <p:ph idx="1" type="body"/>
          </p:nvPr>
        </p:nvSpPr>
        <p:spPr>
          <a:xfrm>
            <a:off x="425196" y="1639062"/>
            <a:ext cx="6418200" cy="2799300"/>
          </a:xfrm>
          <a:prstGeom prst="rect">
            <a:avLst/>
          </a:prstGeom>
        </p:spPr>
        <p:txBody>
          <a:bodyPr anchorCtr="0" anchor="t" bIns="34275" lIns="137150" spcFirstLastPara="1" rIns="137150" wrap="square" tIns="34275">
            <a:noAutofit/>
          </a:bodyPr>
          <a:lstStyle/>
          <a:p>
            <a:pPr indent="-330200" lvl="0" marL="457200" rtl="0" algn="l">
              <a:lnSpc>
                <a:spcPct val="200000"/>
              </a:lnSpc>
              <a:spcBef>
                <a:spcPts val="800"/>
              </a:spcBef>
              <a:spcAft>
                <a:spcPts val="0"/>
              </a:spcAft>
              <a:buClr>
                <a:schemeClr val="dk1"/>
              </a:buClr>
              <a:buSzPts val="1600"/>
              <a:buFont typeface="Times New Roman"/>
              <a:buChar char="•"/>
            </a:pPr>
            <a:r>
              <a:rPr lang="en">
                <a:solidFill>
                  <a:schemeClr val="dk1"/>
                </a:solidFill>
                <a:latin typeface="Times New Roman"/>
                <a:ea typeface="Times New Roman"/>
                <a:cs typeface="Times New Roman"/>
                <a:sym typeface="Times New Roman"/>
              </a:rPr>
              <a:t>Open (Outside  View):</a:t>
            </a:r>
            <a:endParaRPr>
              <a:solidFill>
                <a:schemeClr val="dk1"/>
              </a:solidFill>
              <a:latin typeface="Times New Roman"/>
              <a:ea typeface="Times New Roman"/>
              <a:cs typeface="Times New Roman"/>
              <a:sym typeface="Times New Roman"/>
            </a:endParaRPr>
          </a:p>
          <a:p>
            <a:pPr indent="-330200" lvl="0" marL="457200" rtl="0" algn="l">
              <a:lnSpc>
                <a:spcPct val="200000"/>
              </a:lnSpc>
              <a:spcBef>
                <a:spcPts val="800"/>
              </a:spcBef>
              <a:spcAft>
                <a:spcPts val="0"/>
              </a:spcAft>
              <a:buClr>
                <a:schemeClr val="dk1"/>
              </a:buClr>
              <a:buSzPts val="1600"/>
              <a:buFont typeface="Times New Roman"/>
              <a:buChar char="•"/>
            </a:pPr>
            <a:r>
              <a:rPr lang="en">
                <a:solidFill>
                  <a:schemeClr val="dk1"/>
                </a:solidFill>
                <a:latin typeface="Times New Roman"/>
                <a:ea typeface="Times New Roman"/>
                <a:cs typeface="Times New Roman"/>
                <a:sym typeface="Times New Roman"/>
              </a:rPr>
              <a:t>Open (Inside  View):</a:t>
            </a:r>
            <a:endParaRPr>
              <a:solidFill>
                <a:schemeClr val="dk1"/>
              </a:solidFill>
              <a:latin typeface="Times New Roman"/>
              <a:ea typeface="Times New Roman"/>
              <a:cs typeface="Times New Roman"/>
              <a:sym typeface="Times New Roman"/>
            </a:endParaRPr>
          </a:p>
          <a:p>
            <a:pPr indent="-330200" lvl="0" marL="457200" rtl="0" algn="l">
              <a:lnSpc>
                <a:spcPct val="200000"/>
              </a:lnSpc>
              <a:spcBef>
                <a:spcPts val="800"/>
              </a:spcBef>
              <a:spcAft>
                <a:spcPts val="0"/>
              </a:spcAft>
              <a:buClr>
                <a:schemeClr val="dk1"/>
              </a:buClr>
              <a:buSzPts val="1600"/>
              <a:buFont typeface="Times New Roman"/>
              <a:buChar char="•"/>
            </a:pPr>
            <a:r>
              <a:rPr lang="en">
                <a:solidFill>
                  <a:schemeClr val="dk1"/>
                </a:solidFill>
                <a:latin typeface="Times New Roman"/>
                <a:ea typeface="Times New Roman"/>
                <a:cs typeface="Times New Roman"/>
                <a:sym typeface="Times New Roman"/>
              </a:rPr>
              <a:t>Register &amp; Clearing :</a:t>
            </a:r>
            <a:endParaRPr>
              <a:solidFill>
                <a:schemeClr val="dk1"/>
              </a:solidFill>
              <a:latin typeface="Times New Roman"/>
              <a:ea typeface="Times New Roman"/>
              <a:cs typeface="Times New Roman"/>
              <a:sym typeface="Times New Roman"/>
            </a:endParaRPr>
          </a:p>
          <a:p>
            <a:pPr indent="-330200" lvl="0" marL="457200" rtl="0" algn="l">
              <a:spcBef>
                <a:spcPts val="800"/>
              </a:spcBef>
              <a:spcAft>
                <a:spcPts val="0"/>
              </a:spcAft>
              <a:buClr>
                <a:schemeClr val="dk1"/>
              </a:buClr>
              <a:buSzPts val="1600"/>
              <a:buChar char="•"/>
            </a:pPr>
            <a:r>
              <a:rPr lang="en">
                <a:solidFill>
                  <a:schemeClr val="dk1"/>
                </a:solidFill>
                <a:highlight>
                  <a:schemeClr val="lt1"/>
                </a:highlight>
                <a:latin typeface="Times New Roman"/>
                <a:ea typeface="Times New Roman"/>
                <a:cs typeface="Times New Roman"/>
                <a:sym typeface="Times New Roman"/>
              </a:rPr>
              <a:t>Mechanical Override: </a:t>
            </a:r>
            <a:endParaRPr>
              <a:solidFill>
                <a:schemeClr val="dk1"/>
              </a:solidFill>
              <a:highlight>
                <a:schemeClr val="lt1"/>
              </a:highlight>
              <a:latin typeface="Times New Roman"/>
              <a:ea typeface="Times New Roman"/>
              <a:cs typeface="Times New Roman"/>
              <a:sym typeface="Times New Roman"/>
            </a:endParaRPr>
          </a:p>
        </p:txBody>
      </p:sp>
      <p:pic>
        <p:nvPicPr>
          <p:cNvPr id="139" name="Google Shape;139;p25" title="DSCF0524.MOV">
            <a:hlinkClick r:id="rId3"/>
          </p:cNvPr>
          <p:cNvPicPr preferRelativeResize="0"/>
          <p:nvPr/>
        </p:nvPicPr>
        <p:blipFill>
          <a:blip r:embed="rId4">
            <a:alphaModFix/>
          </a:blip>
          <a:stretch>
            <a:fillRect/>
          </a:stretch>
        </p:blipFill>
        <p:spPr>
          <a:xfrm>
            <a:off x="3714400" y="1782688"/>
            <a:ext cx="770450" cy="333076"/>
          </a:xfrm>
          <a:prstGeom prst="rect">
            <a:avLst/>
          </a:prstGeom>
          <a:noFill/>
          <a:ln>
            <a:noFill/>
          </a:ln>
        </p:spPr>
      </p:pic>
      <p:pic>
        <p:nvPicPr>
          <p:cNvPr id="140" name="Google Shape;140;p25" title="DSCF0527.MOV">
            <a:hlinkClick r:id="rId5"/>
          </p:cNvPr>
          <p:cNvPicPr preferRelativeResize="0"/>
          <p:nvPr/>
        </p:nvPicPr>
        <p:blipFill>
          <a:blip r:embed="rId6">
            <a:alphaModFix/>
          </a:blip>
          <a:stretch>
            <a:fillRect/>
          </a:stretch>
        </p:blipFill>
        <p:spPr>
          <a:xfrm>
            <a:off x="3714400" y="2987275"/>
            <a:ext cx="770450" cy="333077"/>
          </a:xfrm>
          <a:prstGeom prst="rect">
            <a:avLst/>
          </a:prstGeom>
          <a:noFill/>
          <a:ln>
            <a:noFill/>
          </a:ln>
        </p:spPr>
      </p:pic>
      <p:pic>
        <p:nvPicPr>
          <p:cNvPr id="141" name="Google Shape;141;p25" title="DSCF0525.MOV">
            <a:hlinkClick r:id="rId7"/>
          </p:cNvPr>
          <p:cNvPicPr preferRelativeResize="0"/>
          <p:nvPr/>
        </p:nvPicPr>
        <p:blipFill>
          <a:blip r:embed="rId8">
            <a:alphaModFix/>
          </a:blip>
          <a:stretch>
            <a:fillRect/>
          </a:stretch>
        </p:blipFill>
        <p:spPr>
          <a:xfrm>
            <a:off x="3714400" y="3547187"/>
            <a:ext cx="770450" cy="333076"/>
          </a:xfrm>
          <a:prstGeom prst="rect">
            <a:avLst/>
          </a:prstGeom>
          <a:noFill/>
          <a:ln>
            <a:noFill/>
          </a:ln>
        </p:spPr>
      </p:pic>
      <p:pic>
        <p:nvPicPr>
          <p:cNvPr id="142" name="Google Shape;142;p25" title="DSCF0526.MOV">
            <a:hlinkClick r:id="rId9"/>
          </p:cNvPr>
          <p:cNvPicPr preferRelativeResize="0"/>
          <p:nvPr/>
        </p:nvPicPr>
        <p:blipFill>
          <a:blip r:embed="rId10">
            <a:alphaModFix/>
          </a:blip>
          <a:stretch>
            <a:fillRect/>
          </a:stretch>
        </p:blipFill>
        <p:spPr>
          <a:xfrm>
            <a:off x="3714400" y="2370850"/>
            <a:ext cx="770450" cy="3330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427101" y="990600"/>
            <a:ext cx="7886700" cy="537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76" name="Google Shape;76;p16"/>
          <p:cNvSpPr txBox="1"/>
          <p:nvPr>
            <p:ph idx="1" type="body"/>
          </p:nvPr>
        </p:nvSpPr>
        <p:spPr>
          <a:xfrm>
            <a:off x="425196" y="1639062"/>
            <a:ext cx="6418200" cy="2799300"/>
          </a:xfrm>
          <a:prstGeom prst="rect">
            <a:avLst/>
          </a:prstGeom>
        </p:spPr>
        <p:txBody>
          <a:bodyPr anchorCtr="0" anchor="t" bIns="34275" lIns="137150" spcFirstLastPara="1" rIns="137150" wrap="square" tIns="34275">
            <a:noAutofit/>
          </a:bodyPr>
          <a:lstStyle/>
          <a:p>
            <a:pPr indent="-330200" lvl="0" marL="457200" rtl="0" algn="l">
              <a:lnSpc>
                <a:spcPct val="115000"/>
              </a:lnSpc>
              <a:spcBef>
                <a:spcPts val="8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Depew High School locker project focuses on customized lockers for individuals with physical disability. According to the needs of the client, each lock has to be designed specifically for each user to solve their problem with accessing the locker independently. </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8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purpose of the Alden High School Locker is to design an automated and easily operated locker for Alden High School. The locker we designed is a prototype and the idea is that they can run multiple of them off of one battery.</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427101" y="990600"/>
            <a:ext cx="7886700" cy="537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latin typeface="Times New Roman"/>
                <a:ea typeface="Times New Roman"/>
                <a:cs typeface="Times New Roman"/>
                <a:sym typeface="Times New Roman"/>
              </a:rPr>
              <a:t>Alden Flowchart</a:t>
            </a:r>
            <a:endParaRPr>
              <a:latin typeface="Times New Roman"/>
              <a:ea typeface="Times New Roman"/>
              <a:cs typeface="Times New Roman"/>
              <a:sym typeface="Times New Roman"/>
            </a:endParaRPr>
          </a:p>
        </p:txBody>
      </p:sp>
      <p:pic>
        <p:nvPicPr>
          <p:cNvPr id="82" name="Google Shape;82;p17"/>
          <p:cNvPicPr preferRelativeResize="0"/>
          <p:nvPr/>
        </p:nvPicPr>
        <p:blipFill>
          <a:blip r:embed="rId3">
            <a:alphaModFix/>
          </a:blip>
          <a:stretch>
            <a:fillRect/>
          </a:stretch>
        </p:blipFill>
        <p:spPr>
          <a:xfrm>
            <a:off x="3004787" y="1017725"/>
            <a:ext cx="5572825" cy="3974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427101" y="990600"/>
            <a:ext cx="7886700" cy="537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latin typeface="Times New Roman"/>
                <a:ea typeface="Times New Roman"/>
                <a:cs typeface="Times New Roman"/>
                <a:sym typeface="Times New Roman"/>
              </a:rPr>
              <a:t>Depew Flowchart</a:t>
            </a:r>
            <a:endParaRPr>
              <a:latin typeface="Times New Roman"/>
              <a:ea typeface="Times New Roman"/>
              <a:cs typeface="Times New Roman"/>
              <a:sym typeface="Times New Roman"/>
            </a:endParaRPr>
          </a:p>
        </p:txBody>
      </p:sp>
      <p:pic>
        <p:nvPicPr>
          <p:cNvPr id="88" name="Google Shape;88;p18"/>
          <p:cNvPicPr preferRelativeResize="0"/>
          <p:nvPr/>
        </p:nvPicPr>
        <p:blipFill>
          <a:blip r:embed="rId3">
            <a:alphaModFix/>
          </a:blip>
          <a:stretch>
            <a:fillRect/>
          </a:stretch>
        </p:blipFill>
        <p:spPr>
          <a:xfrm>
            <a:off x="3713650" y="861225"/>
            <a:ext cx="4612299" cy="4151825"/>
          </a:xfrm>
          <a:prstGeom prst="rect">
            <a:avLst/>
          </a:prstGeom>
          <a:noFill/>
          <a:ln>
            <a:noFill/>
          </a:ln>
        </p:spPr>
      </p:pic>
      <p:sp>
        <p:nvSpPr>
          <p:cNvPr id="89" name="Google Shape;89;p18"/>
          <p:cNvSpPr txBox="1"/>
          <p:nvPr>
            <p:ph idx="1" type="body"/>
          </p:nvPr>
        </p:nvSpPr>
        <p:spPr>
          <a:xfrm>
            <a:off x="427101" y="1641947"/>
            <a:ext cx="4802100" cy="28428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427101" y="990600"/>
            <a:ext cx="7886700" cy="537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latin typeface="Times New Roman"/>
                <a:ea typeface="Times New Roman"/>
                <a:cs typeface="Times New Roman"/>
                <a:sym typeface="Times New Roman"/>
              </a:rPr>
              <a:t>Schematic</a:t>
            </a:r>
            <a:endParaRPr>
              <a:latin typeface="Times New Roman"/>
              <a:ea typeface="Times New Roman"/>
              <a:cs typeface="Times New Roman"/>
              <a:sym typeface="Times New Roman"/>
            </a:endParaRPr>
          </a:p>
        </p:txBody>
      </p:sp>
      <p:sp>
        <p:nvSpPr>
          <p:cNvPr id="95" name="Google Shape;95;p19"/>
          <p:cNvSpPr txBox="1"/>
          <p:nvPr>
            <p:ph idx="1" type="body"/>
          </p:nvPr>
        </p:nvSpPr>
        <p:spPr>
          <a:xfrm>
            <a:off x="427101" y="1641947"/>
            <a:ext cx="4802100" cy="2842800"/>
          </a:xfrm>
          <a:prstGeom prst="rect">
            <a:avLst/>
          </a:prstGeom>
          <a:solidFill>
            <a:schemeClr val="lt1"/>
          </a:solidFill>
        </p:spPr>
        <p:txBody>
          <a:bodyPr anchorCtr="0" anchor="t" bIns="34275" lIns="68575" spcFirstLastPara="1" rIns="68575" wrap="square" tIns="34275">
            <a:noAutofit/>
          </a:bodyPr>
          <a:lstStyle/>
          <a:p>
            <a:pPr indent="0" lvl="0" marL="0" rtl="0" algn="l">
              <a:lnSpc>
                <a:spcPct val="100000"/>
              </a:lnSpc>
              <a:spcBef>
                <a:spcPts val="1000"/>
              </a:spcBef>
              <a:spcAft>
                <a:spcPts val="0"/>
              </a:spcAft>
              <a:buNone/>
            </a:pPr>
            <a:r>
              <a:rPr lang="en" sz="1600">
                <a:solidFill>
                  <a:schemeClr val="dk1"/>
                </a:solidFill>
                <a:highlight>
                  <a:schemeClr val="lt1"/>
                </a:highlight>
                <a:latin typeface="Times New Roman"/>
                <a:ea typeface="Times New Roman"/>
                <a:cs typeface="Times New Roman"/>
                <a:sym typeface="Times New Roman"/>
              </a:rPr>
              <a:t>Major </a:t>
            </a:r>
            <a:r>
              <a:rPr lang="en" sz="1600">
                <a:solidFill>
                  <a:schemeClr val="dk1"/>
                </a:solidFill>
                <a:highlight>
                  <a:schemeClr val="lt1"/>
                </a:highlight>
                <a:latin typeface="Times New Roman"/>
                <a:ea typeface="Times New Roman"/>
                <a:cs typeface="Times New Roman"/>
                <a:sym typeface="Times New Roman"/>
              </a:rPr>
              <a:t>Components:</a:t>
            </a:r>
            <a:endParaRPr sz="1600">
              <a:solidFill>
                <a:schemeClr val="dk1"/>
              </a:solidFill>
              <a:highlight>
                <a:schemeClr val="lt1"/>
              </a:highlight>
              <a:latin typeface="Times New Roman"/>
              <a:ea typeface="Times New Roman"/>
              <a:cs typeface="Times New Roman"/>
              <a:sym typeface="Times New Roman"/>
            </a:endParaRPr>
          </a:p>
          <a:p>
            <a:pPr indent="-330200" lvl="0" marL="457200" rtl="0" algn="l">
              <a:lnSpc>
                <a:spcPct val="115000"/>
              </a:lnSpc>
              <a:spcBef>
                <a:spcPts val="800"/>
              </a:spcBef>
              <a:spcAft>
                <a:spcPts val="0"/>
              </a:spcAft>
              <a:buClr>
                <a:schemeClr val="dk1"/>
              </a:buClr>
              <a:buSzPts val="1600"/>
              <a:buFont typeface="Times New Roman"/>
              <a:buChar char="●"/>
            </a:pPr>
            <a:r>
              <a:rPr lang="en" sz="1600">
                <a:solidFill>
                  <a:schemeClr val="dk1"/>
                </a:solidFill>
                <a:highlight>
                  <a:schemeClr val="lt1"/>
                </a:highlight>
                <a:latin typeface="Times New Roman"/>
                <a:ea typeface="Times New Roman"/>
                <a:cs typeface="Times New Roman"/>
                <a:sym typeface="Times New Roman"/>
              </a:rPr>
              <a:t>DeWalt 12v Lithium Ion Battery </a:t>
            </a:r>
            <a:endParaRPr sz="1600">
              <a:solidFill>
                <a:schemeClr val="dk1"/>
              </a:solidFill>
              <a:highlight>
                <a:schemeClr val="lt1"/>
              </a:highlight>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 sz="1600">
                <a:solidFill>
                  <a:schemeClr val="dk1"/>
                </a:solidFill>
                <a:highlight>
                  <a:schemeClr val="lt1"/>
                </a:highlight>
                <a:latin typeface="Times New Roman"/>
                <a:ea typeface="Times New Roman"/>
                <a:cs typeface="Times New Roman"/>
                <a:sym typeface="Times New Roman"/>
              </a:rPr>
              <a:t>RFID Card Reader </a:t>
            </a:r>
            <a:endParaRPr sz="1600">
              <a:solidFill>
                <a:schemeClr val="dk1"/>
              </a:solidFill>
              <a:highlight>
                <a:schemeClr val="lt1"/>
              </a:highlight>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 sz="1600">
                <a:solidFill>
                  <a:schemeClr val="dk1"/>
                </a:solidFill>
                <a:highlight>
                  <a:schemeClr val="lt1"/>
                </a:highlight>
                <a:latin typeface="Times New Roman"/>
                <a:ea typeface="Times New Roman"/>
                <a:cs typeface="Times New Roman"/>
                <a:sym typeface="Times New Roman"/>
              </a:rPr>
              <a:t>Solenoid</a:t>
            </a:r>
            <a:endParaRPr sz="1600">
              <a:solidFill>
                <a:schemeClr val="dk1"/>
              </a:solidFill>
              <a:highlight>
                <a:schemeClr val="lt1"/>
              </a:highlight>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 sz="1600">
                <a:solidFill>
                  <a:schemeClr val="dk1"/>
                </a:solidFill>
                <a:highlight>
                  <a:schemeClr val="lt1"/>
                </a:highlight>
                <a:latin typeface="Times New Roman"/>
                <a:ea typeface="Times New Roman"/>
                <a:cs typeface="Times New Roman"/>
                <a:sym typeface="Times New Roman"/>
              </a:rPr>
              <a:t>5V 2 Terminals Buzzer </a:t>
            </a:r>
            <a:endParaRPr sz="1600">
              <a:solidFill>
                <a:schemeClr val="dk1"/>
              </a:solidFill>
              <a:highlight>
                <a:schemeClr val="lt1"/>
              </a:highlight>
              <a:latin typeface="Times New Roman"/>
              <a:ea typeface="Times New Roman"/>
              <a:cs typeface="Times New Roman"/>
              <a:sym typeface="Times New Roman"/>
            </a:endParaRPr>
          </a:p>
          <a:p>
            <a:pPr indent="0" lvl="0" marL="0" rtl="0" algn="l">
              <a:spcBef>
                <a:spcPts val="800"/>
              </a:spcBef>
              <a:spcAft>
                <a:spcPts val="0"/>
              </a:spcAft>
              <a:buNone/>
            </a:pPr>
            <a:r>
              <a:t/>
            </a:r>
            <a:endParaRPr sz="1200"/>
          </a:p>
          <a:p>
            <a:pPr indent="0" lvl="0" marL="0" rtl="0" algn="l">
              <a:spcBef>
                <a:spcPts val="800"/>
              </a:spcBef>
              <a:spcAft>
                <a:spcPts val="0"/>
              </a:spcAft>
              <a:buNone/>
            </a:pPr>
            <a:r>
              <a:t/>
            </a:r>
            <a:endParaRPr sz="1200"/>
          </a:p>
        </p:txBody>
      </p:sp>
      <p:pic>
        <p:nvPicPr>
          <p:cNvPr id="96" name="Google Shape;96;p19"/>
          <p:cNvPicPr preferRelativeResize="0"/>
          <p:nvPr/>
        </p:nvPicPr>
        <p:blipFill>
          <a:blip r:embed="rId3">
            <a:alphaModFix/>
          </a:blip>
          <a:stretch>
            <a:fillRect/>
          </a:stretch>
        </p:blipFill>
        <p:spPr>
          <a:xfrm>
            <a:off x="4352900" y="757500"/>
            <a:ext cx="4253126" cy="4344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427101" y="990600"/>
            <a:ext cx="7886700" cy="537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latin typeface="Times New Roman"/>
                <a:ea typeface="Times New Roman"/>
                <a:cs typeface="Times New Roman"/>
                <a:sym typeface="Times New Roman"/>
              </a:rPr>
              <a:t>Case Outside</a:t>
            </a:r>
            <a:endParaRPr>
              <a:latin typeface="Times New Roman"/>
              <a:ea typeface="Times New Roman"/>
              <a:cs typeface="Times New Roman"/>
              <a:sym typeface="Times New Roman"/>
            </a:endParaRPr>
          </a:p>
        </p:txBody>
      </p:sp>
      <p:sp>
        <p:nvSpPr>
          <p:cNvPr id="102" name="Google Shape;102;p20"/>
          <p:cNvSpPr txBox="1"/>
          <p:nvPr>
            <p:ph idx="1" type="body"/>
          </p:nvPr>
        </p:nvSpPr>
        <p:spPr>
          <a:xfrm>
            <a:off x="425196" y="1639062"/>
            <a:ext cx="6418200" cy="2799300"/>
          </a:xfrm>
          <a:prstGeom prst="rect">
            <a:avLst/>
          </a:prstGeom>
        </p:spPr>
        <p:txBody>
          <a:bodyPr anchorCtr="0" anchor="t" bIns="34275" lIns="137150" spcFirstLastPara="1" rIns="137150" wrap="square" tIns="34275">
            <a:noAutofit/>
          </a:bodyPr>
          <a:lstStyle/>
          <a:p>
            <a:pPr indent="0" lvl="0" marL="0" rtl="0" algn="l">
              <a:spcBef>
                <a:spcPts val="800"/>
              </a:spcBef>
              <a:spcAft>
                <a:spcPts val="0"/>
              </a:spcAft>
              <a:buNone/>
            </a:pPr>
            <a:r>
              <a:t/>
            </a:r>
            <a:endParaRPr/>
          </a:p>
        </p:txBody>
      </p:sp>
      <p:pic>
        <p:nvPicPr>
          <p:cNvPr id="103" name="Google Shape;103;p20"/>
          <p:cNvPicPr preferRelativeResize="0"/>
          <p:nvPr/>
        </p:nvPicPr>
        <p:blipFill rotWithShape="1">
          <a:blip r:embed="rId3">
            <a:alphaModFix/>
          </a:blip>
          <a:srcRect b="21109" l="0" r="0" t="20993"/>
          <a:stretch/>
        </p:blipFill>
        <p:spPr>
          <a:xfrm>
            <a:off x="2390750" y="1708912"/>
            <a:ext cx="3236148" cy="2498227"/>
          </a:xfrm>
          <a:prstGeom prst="rect">
            <a:avLst/>
          </a:prstGeom>
          <a:noFill/>
          <a:ln>
            <a:noFill/>
          </a:ln>
        </p:spPr>
      </p:pic>
      <p:pic>
        <p:nvPicPr>
          <p:cNvPr id="104" name="Google Shape;104;p20"/>
          <p:cNvPicPr preferRelativeResize="0"/>
          <p:nvPr/>
        </p:nvPicPr>
        <p:blipFill rotWithShape="1">
          <a:blip r:embed="rId4">
            <a:alphaModFix/>
          </a:blip>
          <a:srcRect b="34099" l="5496" r="48543" t="31368"/>
          <a:stretch/>
        </p:blipFill>
        <p:spPr>
          <a:xfrm>
            <a:off x="5957475" y="1489825"/>
            <a:ext cx="2930999" cy="2936402"/>
          </a:xfrm>
          <a:prstGeom prst="rect">
            <a:avLst/>
          </a:prstGeom>
          <a:noFill/>
          <a:ln>
            <a:noFill/>
          </a:ln>
        </p:spPr>
      </p:pic>
      <p:pic>
        <p:nvPicPr>
          <p:cNvPr id="105" name="Google Shape;105;p20"/>
          <p:cNvPicPr preferRelativeResize="0"/>
          <p:nvPr/>
        </p:nvPicPr>
        <p:blipFill>
          <a:blip r:embed="rId5">
            <a:alphaModFix/>
          </a:blip>
          <a:stretch>
            <a:fillRect/>
          </a:stretch>
        </p:blipFill>
        <p:spPr>
          <a:xfrm>
            <a:off x="342900" y="1489825"/>
            <a:ext cx="1717267"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427101" y="990600"/>
            <a:ext cx="7886700" cy="537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latin typeface="Times New Roman"/>
                <a:ea typeface="Times New Roman"/>
                <a:cs typeface="Times New Roman"/>
                <a:sym typeface="Times New Roman"/>
              </a:rPr>
              <a:t>Case Inside</a:t>
            </a:r>
            <a:endParaRPr>
              <a:latin typeface="Times New Roman"/>
              <a:ea typeface="Times New Roman"/>
              <a:cs typeface="Times New Roman"/>
              <a:sym typeface="Times New Roman"/>
            </a:endParaRPr>
          </a:p>
        </p:txBody>
      </p:sp>
      <p:sp>
        <p:nvSpPr>
          <p:cNvPr id="111" name="Google Shape;111;p21"/>
          <p:cNvSpPr txBox="1"/>
          <p:nvPr>
            <p:ph idx="1" type="body"/>
          </p:nvPr>
        </p:nvSpPr>
        <p:spPr>
          <a:xfrm>
            <a:off x="425196" y="1639062"/>
            <a:ext cx="6418200" cy="2799300"/>
          </a:xfrm>
          <a:prstGeom prst="rect">
            <a:avLst/>
          </a:prstGeom>
        </p:spPr>
        <p:txBody>
          <a:bodyPr anchorCtr="0" anchor="t" bIns="34275" lIns="137150" spcFirstLastPara="1" rIns="137150" wrap="square" tIns="34275">
            <a:noAutofit/>
          </a:bodyPr>
          <a:lstStyle/>
          <a:p>
            <a:pPr indent="0" lvl="0" marL="0" rtl="0" algn="l">
              <a:spcBef>
                <a:spcPts val="800"/>
              </a:spcBef>
              <a:spcAft>
                <a:spcPts val="0"/>
              </a:spcAft>
              <a:buNone/>
            </a:pPr>
            <a:r>
              <a:t/>
            </a:r>
            <a:endParaRPr/>
          </a:p>
        </p:txBody>
      </p:sp>
      <p:pic>
        <p:nvPicPr>
          <p:cNvPr id="112" name="Google Shape;112;p21"/>
          <p:cNvPicPr preferRelativeResize="0"/>
          <p:nvPr/>
        </p:nvPicPr>
        <p:blipFill rotWithShape="1">
          <a:blip r:embed="rId3">
            <a:alphaModFix/>
          </a:blip>
          <a:srcRect b="14244" l="0" r="0" t="0"/>
          <a:stretch/>
        </p:blipFill>
        <p:spPr>
          <a:xfrm>
            <a:off x="4483676" y="1350250"/>
            <a:ext cx="3160927" cy="3614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427101" y="990600"/>
            <a:ext cx="7886700" cy="537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latin typeface="Times New Roman"/>
                <a:ea typeface="Times New Roman"/>
                <a:cs typeface="Times New Roman"/>
                <a:sym typeface="Times New Roman"/>
              </a:rPr>
              <a:t>Mechanical Override</a:t>
            </a:r>
            <a:endParaRPr>
              <a:latin typeface="Times New Roman"/>
              <a:ea typeface="Times New Roman"/>
              <a:cs typeface="Times New Roman"/>
              <a:sym typeface="Times New Roman"/>
            </a:endParaRPr>
          </a:p>
        </p:txBody>
      </p:sp>
      <p:sp>
        <p:nvSpPr>
          <p:cNvPr id="118" name="Google Shape;118;p22"/>
          <p:cNvSpPr txBox="1"/>
          <p:nvPr>
            <p:ph idx="1" type="body"/>
          </p:nvPr>
        </p:nvSpPr>
        <p:spPr>
          <a:xfrm>
            <a:off x="425198" y="1639051"/>
            <a:ext cx="3928500" cy="2632500"/>
          </a:xfrm>
          <a:prstGeom prst="rect">
            <a:avLst/>
          </a:prstGeom>
        </p:spPr>
        <p:txBody>
          <a:bodyPr anchorCtr="0" anchor="t" bIns="34275" lIns="137150" spcFirstLastPara="1" rIns="137150" wrap="square" tIns="34275">
            <a:noAutofit/>
          </a:bodyPr>
          <a:lstStyle/>
          <a:p>
            <a:pPr indent="0" lvl="0" marL="0" rtl="0" algn="l">
              <a:spcBef>
                <a:spcPts val="800"/>
              </a:spcBef>
              <a:spcAft>
                <a:spcPts val="0"/>
              </a:spcAft>
              <a:buNone/>
            </a:pPr>
            <a:r>
              <a:rPr lang="en">
                <a:solidFill>
                  <a:schemeClr val="dk1"/>
                </a:solidFill>
                <a:latin typeface="Times New Roman"/>
                <a:ea typeface="Times New Roman"/>
                <a:cs typeface="Times New Roman"/>
                <a:sym typeface="Times New Roman"/>
              </a:rPr>
              <a:t>We used a gear and rack to move the solenoid </a:t>
            </a:r>
            <a:r>
              <a:rPr lang="en">
                <a:latin typeface="Times New Roman"/>
                <a:ea typeface="Times New Roman"/>
                <a:cs typeface="Times New Roman"/>
                <a:sym typeface="Times New Roman"/>
              </a:rPr>
              <a:t>horizontally</a:t>
            </a:r>
            <a:r>
              <a:rPr lang="en">
                <a:latin typeface="Times New Roman"/>
                <a:ea typeface="Times New Roman"/>
                <a:cs typeface="Times New Roman"/>
                <a:sym typeface="Times New Roman"/>
              </a:rPr>
              <a:t> for achieving the </a:t>
            </a:r>
            <a:r>
              <a:rPr lang="en">
                <a:latin typeface="Times New Roman"/>
                <a:ea typeface="Times New Roman"/>
                <a:cs typeface="Times New Roman"/>
                <a:sym typeface="Times New Roman"/>
              </a:rPr>
              <a:t>manual</a:t>
            </a:r>
            <a:r>
              <a:rPr lang="en">
                <a:latin typeface="Times New Roman"/>
                <a:ea typeface="Times New Roman"/>
                <a:cs typeface="Times New Roman"/>
                <a:sym typeface="Times New Roman"/>
              </a:rPr>
              <a:t> override feature.</a:t>
            </a:r>
            <a:endParaRPr>
              <a:solidFill>
                <a:schemeClr val="dk1"/>
              </a:solidFill>
              <a:latin typeface="Times New Roman"/>
              <a:ea typeface="Times New Roman"/>
              <a:cs typeface="Times New Roman"/>
              <a:sym typeface="Times New Roman"/>
            </a:endParaRPr>
          </a:p>
        </p:txBody>
      </p:sp>
      <p:pic>
        <p:nvPicPr>
          <p:cNvPr id="119" name="Google Shape;119;p22"/>
          <p:cNvPicPr preferRelativeResize="0"/>
          <p:nvPr/>
        </p:nvPicPr>
        <p:blipFill rotWithShape="1">
          <a:blip r:embed="rId3">
            <a:alphaModFix/>
          </a:blip>
          <a:srcRect b="7318" l="0" r="0" t="17004"/>
          <a:stretch/>
        </p:blipFill>
        <p:spPr>
          <a:xfrm>
            <a:off x="4443438" y="1017725"/>
            <a:ext cx="3857626" cy="389237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427100" y="990600"/>
            <a:ext cx="4887900" cy="537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latin typeface="Times New Roman"/>
                <a:ea typeface="Times New Roman"/>
                <a:cs typeface="Times New Roman"/>
                <a:sym typeface="Times New Roman"/>
              </a:rPr>
              <a:t>Depew Locker </a:t>
            </a:r>
            <a:r>
              <a:rPr lang="en">
                <a:latin typeface="Times New Roman"/>
                <a:ea typeface="Times New Roman"/>
                <a:cs typeface="Times New Roman"/>
                <a:sym typeface="Times New Roman"/>
              </a:rPr>
              <a:t>Spring</a:t>
            </a:r>
            <a:endParaRPr>
              <a:latin typeface="Times New Roman"/>
              <a:ea typeface="Times New Roman"/>
              <a:cs typeface="Times New Roman"/>
              <a:sym typeface="Times New Roman"/>
            </a:endParaRPr>
          </a:p>
        </p:txBody>
      </p:sp>
      <p:sp>
        <p:nvSpPr>
          <p:cNvPr id="125" name="Google Shape;125;p23"/>
          <p:cNvSpPr txBox="1"/>
          <p:nvPr>
            <p:ph idx="1" type="body"/>
          </p:nvPr>
        </p:nvSpPr>
        <p:spPr>
          <a:xfrm>
            <a:off x="425199" y="1639050"/>
            <a:ext cx="4146900" cy="2799300"/>
          </a:xfrm>
          <a:prstGeom prst="rect">
            <a:avLst/>
          </a:prstGeom>
        </p:spPr>
        <p:txBody>
          <a:bodyPr anchorCtr="0" anchor="t" bIns="34275" lIns="137150" spcFirstLastPara="1" rIns="137150" wrap="square" tIns="34275">
            <a:noAutofit/>
          </a:bodyPr>
          <a:lstStyle/>
          <a:p>
            <a:pPr indent="0" lvl="0" marL="0" rtl="0" algn="l">
              <a:spcBef>
                <a:spcPts val="800"/>
              </a:spcBef>
              <a:spcAft>
                <a:spcPts val="0"/>
              </a:spcAft>
              <a:buNone/>
            </a:pPr>
            <a:r>
              <a:rPr lang="en">
                <a:solidFill>
                  <a:schemeClr val="dk1"/>
                </a:solidFill>
                <a:latin typeface="Times New Roman"/>
                <a:ea typeface="Times New Roman"/>
                <a:cs typeface="Times New Roman"/>
                <a:sym typeface="Times New Roman"/>
              </a:rPr>
              <a:t>We install a magnetic push latch for each locker. This latch push open the door automatically once unlock.</a:t>
            </a:r>
            <a:endParaRPr>
              <a:solidFill>
                <a:schemeClr val="dk1"/>
              </a:solidFill>
              <a:latin typeface="Times New Roman"/>
              <a:ea typeface="Times New Roman"/>
              <a:cs typeface="Times New Roman"/>
              <a:sym typeface="Times New Roman"/>
            </a:endParaRPr>
          </a:p>
        </p:txBody>
      </p:sp>
      <p:pic>
        <p:nvPicPr>
          <p:cNvPr id="126" name="Google Shape;126;p23"/>
          <p:cNvPicPr preferRelativeResize="0"/>
          <p:nvPr/>
        </p:nvPicPr>
        <p:blipFill rotWithShape="1">
          <a:blip r:embed="rId3">
            <a:alphaModFix/>
          </a:blip>
          <a:srcRect b="8735" l="17984" r="23071" t="16920"/>
          <a:stretch/>
        </p:blipFill>
        <p:spPr>
          <a:xfrm>
            <a:off x="5372100" y="896575"/>
            <a:ext cx="2445677" cy="4112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B Powerpoint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