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10" r:id="rId55"/>
    <p:sldId id="312" r:id="rId56"/>
    <p:sldId id="313" r:id="rId57"/>
    <p:sldId id="314" r:id="rId58"/>
    <p:sldId id="315" r:id="rId59"/>
    <p:sldId id="311" r:id="rId60"/>
    <p:sldId id="316" r:id="rId61"/>
    <p:sldId id="317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presProps" Target="presProps.xml"/><Relationship Id="rId68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69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ain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84250"/>
            <a:ext cx="12187767" cy="564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8" descr="Lin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" y="942975"/>
            <a:ext cx="1218776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9" descr="Bott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" y="6629400"/>
            <a:ext cx="1218776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0" descr="Title"/>
          <p:cNvPicPr>
            <a:picLocks noChangeAspect="1" noChangeArrowheads="1"/>
          </p:cNvPicPr>
          <p:nvPr/>
        </p:nvPicPr>
        <p:blipFill>
          <a:blip r:embed="rId5">
            <a:lum brigh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21"/>
          <p:cNvSpPr>
            <a:spLocks noEditPoints="1"/>
          </p:cNvSpPr>
          <p:nvPr/>
        </p:nvSpPr>
        <p:spPr bwMode="auto">
          <a:xfrm>
            <a:off x="21167" y="2508250"/>
            <a:ext cx="6326717" cy="4108450"/>
          </a:xfrm>
          <a:custGeom>
            <a:avLst/>
            <a:gdLst>
              <a:gd name="T0" fmla="*/ 22 w 470"/>
              <a:gd name="T1" fmla="*/ 385 h 407"/>
              <a:gd name="T2" fmla="*/ 78 w 470"/>
              <a:gd name="T3" fmla="*/ 397 h 407"/>
              <a:gd name="T4" fmla="*/ 124 w 470"/>
              <a:gd name="T5" fmla="*/ 407 h 407"/>
              <a:gd name="T6" fmla="*/ 288 w 470"/>
              <a:gd name="T7" fmla="*/ 374 h 407"/>
              <a:gd name="T8" fmla="*/ 417 w 470"/>
              <a:gd name="T9" fmla="*/ 365 h 407"/>
              <a:gd name="T10" fmla="*/ 391 w 470"/>
              <a:gd name="T11" fmla="*/ 81 h 407"/>
              <a:gd name="T12" fmla="*/ 10 w 470"/>
              <a:gd name="T13" fmla="*/ 166 h 407"/>
              <a:gd name="T14" fmla="*/ 0 w 470"/>
              <a:gd name="T15" fmla="*/ 231 h 407"/>
              <a:gd name="T16" fmla="*/ 67 w 470"/>
              <a:gd name="T17" fmla="*/ 251 h 407"/>
              <a:gd name="T18" fmla="*/ 106 w 470"/>
              <a:gd name="T19" fmla="*/ 313 h 407"/>
              <a:gd name="T20" fmla="*/ 123 w 470"/>
              <a:gd name="T21" fmla="*/ 88 h 407"/>
              <a:gd name="T22" fmla="*/ 310 w 470"/>
              <a:gd name="T23" fmla="*/ 181 h 407"/>
              <a:gd name="T24" fmla="*/ 292 w 470"/>
              <a:gd name="T25" fmla="*/ 197 h 407"/>
              <a:gd name="T26" fmla="*/ 188 w 470"/>
              <a:gd name="T27" fmla="*/ 130 h 407"/>
              <a:gd name="T28" fmla="*/ 229 w 470"/>
              <a:gd name="T29" fmla="*/ 92 h 407"/>
              <a:gd name="T30" fmla="*/ 216 w 470"/>
              <a:gd name="T31" fmla="*/ 78 h 407"/>
              <a:gd name="T32" fmla="*/ 219 w 470"/>
              <a:gd name="T33" fmla="*/ 106 h 407"/>
              <a:gd name="T34" fmla="*/ 227 w 470"/>
              <a:gd name="T35" fmla="*/ 115 h 407"/>
              <a:gd name="T36" fmla="*/ 229 w 470"/>
              <a:gd name="T37" fmla="*/ 128 h 407"/>
              <a:gd name="T38" fmla="*/ 243 w 470"/>
              <a:gd name="T39" fmla="*/ 187 h 407"/>
              <a:gd name="T40" fmla="*/ 242 w 470"/>
              <a:gd name="T41" fmla="*/ 85 h 407"/>
              <a:gd name="T42" fmla="*/ 247 w 470"/>
              <a:gd name="T43" fmla="*/ 113 h 407"/>
              <a:gd name="T44" fmla="*/ 267 w 470"/>
              <a:gd name="T45" fmla="*/ 124 h 407"/>
              <a:gd name="T46" fmla="*/ 273 w 470"/>
              <a:gd name="T47" fmla="*/ 117 h 407"/>
              <a:gd name="T48" fmla="*/ 274 w 470"/>
              <a:gd name="T49" fmla="*/ 103 h 407"/>
              <a:gd name="T50" fmla="*/ 261 w 470"/>
              <a:gd name="T51" fmla="*/ 94 h 407"/>
              <a:gd name="T52" fmla="*/ 246 w 470"/>
              <a:gd name="T53" fmla="*/ 67 h 407"/>
              <a:gd name="T54" fmla="*/ 228 w 470"/>
              <a:gd name="T55" fmla="*/ 66 h 407"/>
              <a:gd name="T56" fmla="*/ 206 w 470"/>
              <a:gd name="T57" fmla="*/ 79 h 407"/>
              <a:gd name="T58" fmla="*/ 154 w 470"/>
              <a:gd name="T59" fmla="*/ 68 h 407"/>
              <a:gd name="T60" fmla="*/ 151 w 470"/>
              <a:gd name="T61" fmla="*/ 119 h 407"/>
              <a:gd name="T62" fmla="*/ 111 w 470"/>
              <a:gd name="T63" fmla="*/ 190 h 407"/>
              <a:gd name="T64" fmla="*/ 123 w 470"/>
              <a:gd name="T65" fmla="*/ 324 h 407"/>
              <a:gd name="T66" fmla="*/ 161 w 470"/>
              <a:gd name="T67" fmla="*/ 182 h 407"/>
              <a:gd name="T68" fmla="*/ 167 w 470"/>
              <a:gd name="T69" fmla="*/ 154 h 407"/>
              <a:gd name="T70" fmla="*/ 217 w 470"/>
              <a:gd name="T71" fmla="*/ 129 h 407"/>
              <a:gd name="T72" fmla="*/ 229 w 470"/>
              <a:gd name="T73" fmla="*/ 135 h 407"/>
              <a:gd name="T74" fmla="*/ 232 w 470"/>
              <a:gd name="T75" fmla="*/ 224 h 407"/>
              <a:gd name="T76" fmla="*/ 260 w 470"/>
              <a:gd name="T77" fmla="*/ 161 h 407"/>
              <a:gd name="T78" fmla="*/ 266 w 470"/>
              <a:gd name="T79" fmla="*/ 189 h 407"/>
              <a:gd name="T80" fmla="*/ 327 w 470"/>
              <a:gd name="T81" fmla="*/ 352 h 407"/>
              <a:gd name="T82" fmla="*/ 313 w 470"/>
              <a:gd name="T83" fmla="*/ 186 h 407"/>
              <a:gd name="T84" fmla="*/ 347 w 470"/>
              <a:gd name="T85" fmla="*/ 219 h 407"/>
              <a:gd name="T86" fmla="*/ 356 w 470"/>
              <a:gd name="T87" fmla="*/ 308 h 407"/>
              <a:gd name="T88" fmla="*/ 458 w 470"/>
              <a:gd name="T89" fmla="*/ 289 h 407"/>
              <a:gd name="T90" fmla="*/ 438 w 470"/>
              <a:gd name="T91" fmla="*/ 305 h 407"/>
              <a:gd name="T92" fmla="*/ 435 w 470"/>
              <a:gd name="T93" fmla="*/ 299 h 407"/>
              <a:gd name="T94" fmla="*/ 367 w 470"/>
              <a:gd name="T95" fmla="*/ 180 h 407"/>
              <a:gd name="T96" fmla="*/ 356 w 470"/>
              <a:gd name="T97" fmla="*/ 206 h 407"/>
              <a:gd name="T98" fmla="*/ 332 w 470"/>
              <a:gd name="T99" fmla="*/ 163 h 407"/>
              <a:gd name="T100" fmla="*/ 322 w 470"/>
              <a:gd name="T101" fmla="*/ 131 h 407"/>
              <a:gd name="T102" fmla="*/ 280 w 470"/>
              <a:gd name="T103" fmla="*/ 100 h 407"/>
              <a:gd name="T104" fmla="*/ 278 w 470"/>
              <a:gd name="T105" fmla="*/ 93 h 407"/>
              <a:gd name="T106" fmla="*/ 280 w 470"/>
              <a:gd name="T107" fmla="*/ 24 h 407"/>
              <a:gd name="T108" fmla="*/ 265 w 470"/>
              <a:gd name="T109" fmla="*/ 41 h 407"/>
              <a:gd name="T110" fmla="*/ 255 w 470"/>
              <a:gd name="T111" fmla="*/ 70 h 407"/>
              <a:gd name="T112" fmla="*/ 210 w 470"/>
              <a:gd name="T113" fmla="*/ 30 h 407"/>
              <a:gd name="T114" fmla="*/ 158 w 470"/>
              <a:gd name="T115" fmla="*/ 53 h 407"/>
              <a:gd name="T116" fmla="*/ 63 w 470"/>
              <a:gd name="T117" fmla="*/ 45 h 407"/>
              <a:gd name="T118" fmla="*/ 75 w 470"/>
              <a:gd name="T119" fmla="*/ 119 h 407"/>
              <a:gd name="T120" fmla="*/ 110 w 470"/>
              <a:gd name="T121" fmla="*/ 137 h 407"/>
              <a:gd name="T122" fmla="*/ 92 w 470"/>
              <a:gd name="T123" fmla="*/ 208 h 407"/>
              <a:gd name="T124" fmla="*/ 73 w 470"/>
              <a:gd name="T125" fmla="*/ 394 h 40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70" h="407">
                <a:moveTo>
                  <a:pt x="34" y="285"/>
                </a:moveTo>
                <a:cubicBezTo>
                  <a:pt x="34" y="284"/>
                  <a:pt x="33" y="284"/>
                  <a:pt x="33" y="283"/>
                </a:cubicBezTo>
                <a:cubicBezTo>
                  <a:pt x="33" y="282"/>
                  <a:pt x="33" y="282"/>
                  <a:pt x="32" y="281"/>
                </a:cubicBezTo>
                <a:cubicBezTo>
                  <a:pt x="28" y="275"/>
                  <a:pt x="24" y="273"/>
                  <a:pt x="19" y="274"/>
                </a:cubicBezTo>
                <a:cubicBezTo>
                  <a:pt x="14" y="275"/>
                  <a:pt x="10" y="278"/>
                  <a:pt x="5" y="281"/>
                </a:cubicBezTo>
                <a:cubicBezTo>
                  <a:pt x="3" y="282"/>
                  <a:pt x="2" y="283"/>
                  <a:pt x="0" y="284"/>
                </a:cubicBezTo>
                <a:lnTo>
                  <a:pt x="0" y="407"/>
                </a:lnTo>
                <a:lnTo>
                  <a:pt x="20" y="407"/>
                </a:lnTo>
                <a:cubicBezTo>
                  <a:pt x="21" y="401"/>
                  <a:pt x="22" y="393"/>
                  <a:pt x="22" y="385"/>
                </a:cubicBezTo>
                <a:cubicBezTo>
                  <a:pt x="22" y="373"/>
                  <a:pt x="22" y="363"/>
                  <a:pt x="21" y="355"/>
                </a:cubicBezTo>
                <a:cubicBezTo>
                  <a:pt x="22" y="355"/>
                  <a:pt x="27" y="360"/>
                  <a:pt x="35" y="371"/>
                </a:cubicBezTo>
                <a:cubicBezTo>
                  <a:pt x="44" y="381"/>
                  <a:pt x="56" y="391"/>
                  <a:pt x="71" y="400"/>
                </a:cubicBezTo>
                <a:cubicBezTo>
                  <a:pt x="70" y="403"/>
                  <a:pt x="69" y="405"/>
                  <a:pt x="69" y="407"/>
                </a:cubicBezTo>
                <a:lnTo>
                  <a:pt x="75" y="407"/>
                </a:lnTo>
                <a:cubicBezTo>
                  <a:pt x="75" y="406"/>
                  <a:pt x="76" y="405"/>
                  <a:pt x="76" y="403"/>
                </a:cubicBezTo>
                <a:cubicBezTo>
                  <a:pt x="79" y="405"/>
                  <a:pt x="81" y="406"/>
                  <a:pt x="84" y="407"/>
                </a:cubicBezTo>
                <a:lnTo>
                  <a:pt x="97" y="407"/>
                </a:lnTo>
                <a:cubicBezTo>
                  <a:pt x="90" y="404"/>
                  <a:pt x="84" y="401"/>
                  <a:pt x="78" y="397"/>
                </a:cubicBezTo>
                <a:cubicBezTo>
                  <a:pt x="83" y="384"/>
                  <a:pt x="87" y="372"/>
                  <a:pt x="92" y="359"/>
                </a:cubicBezTo>
                <a:cubicBezTo>
                  <a:pt x="97" y="347"/>
                  <a:pt x="103" y="334"/>
                  <a:pt x="108" y="322"/>
                </a:cubicBezTo>
                <a:cubicBezTo>
                  <a:pt x="112" y="324"/>
                  <a:pt x="116" y="327"/>
                  <a:pt x="121" y="329"/>
                </a:cubicBezTo>
                <a:cubicBezTo>
                  <a:pt x="125" y="332"/>
                  <a:pt x="129" y="334"/>
                  <a:pt x="133" y="337"/>
                </a:cubicBezTo>
                <a:cubicBezTo>
                  <a:pt x="131" y="341"/>
                  <a:pt x="128" y="345"/>
                  <a:pt x="124" y="350"/>
                </a:cubicBezTo>
                <a:cubicBezTo>
                  <a:pt x="120" y="354"/>
                  <a:pt x="117" y="358"/>
                  <a:pt x="113" y="363"/>
                </a:cubicBezTo>
                <a:cubicBezTo>
                  <a:pt x="110" y="369"/>
                  <a:pt x="108" y="373"/>
                  <a:pt x="110" y="377"/>
                </a:cubicBezTo>
                <a:cubicBezTo>
                  <a:pt x="111" y="381"/>
                  <a:pt x="112" y="386"/>
                  <a:pt x="112" y="391"/>
                </a:cubicBezTo>
                <a:lnTo>
                  <a:pt x="124" y="407"/>
                </a:lnTo>
                <a:lnTo>
                  <a:pt x="206" y="407"/>
                </a:lnTo>
                <a:cubicBezTo>
                  <a:pt x="212" y="404"/>
                  <a:pt x="219" y="402"/>
                  <a:pt x="225" y="402"/>
                </a:cubicBezTo>
                <a:cubicBezTo>
                  <a:pt x="233" y="403"/>
                  <a:pt x="241" y="400"/>
                  <a:pt x="249" y="394"/>
                </a:cubicBezTo>
                <a:cubicBezTo>
                  <a:pt x="253" y="392"/>
                  <a:pt x="255" y="389"/>
                  <a:pt x="257" y="387"/>
                </a:cubicBezTo>
                <a:cubicBezTo>
                  <a:pt x="259" y="384"/>
                  <a:pt x="261" y="381"/>
                  <a:pt x="263" y="378"/>
                </a:cubicBezTo>
                <a:cubicBezTo>
                  <a:pt x="262" y="388"/>
                  <a:pt x="261" y="397"/>
                  <a:pt x="259" y="407"/>
                </a:cubicBezTo>
                <a:lnTo>
                  <a:pt x="265" y="407"/>
                </a:lnTo>
                <a:cubicBezTo>
                  <a:pt x="267" y="396"/>
                  <a:pt x="269" y="385"/>
                  <a:pt x="270" y="375"/>
                </a:cubicBezTo>
                <a:cubicBezTo>
                  <a:pt x="271" y="375"/>
                  <a:pt x="277" y="374"/>
                  <a:pt x="288" y="374"/>
                </a:cubicBezTo>
                <a:cubicBezTo>
                  <a:pt x="299" y="373"/>
                  <a:pt x="312" y="370"/>
                  <a:pt x="329" y="366"/>
                </a:cubicBezTo>
                <a:cubicBezTo>
                  <a:pt x="330" y="378"/>
                  <a:pt x="330" y="391"/>
                  <a:pt x="331" y="404"/>
                </a:cubicBezTo>
                <a:cubicBezTo>
                  <a:pt x="331" y="405"/>
                  <a:pt x="331" y="406"/>
                  <a:pt x="331" y="407"/>
                </a:cubicBezTo>
                <a:lnTo>
                  <a:pt x="337" y="407"/>
                </a:lnTo>
                <a:cubicBezTo>
                  <a:pt x="337" y="406"/>
                  <a:pt x="337" y="404"/>
                  <a:pt x="337" y="402"/>
                </a:cubicBezTo>
                <a:cubicBezTo>
                  <a:pt x="336" y="389"/>
                  <a:pt x="336" y="376"/>
                  <a:pt x="335" y="364"/>
                </a:cubicBezTo>
                <a:cubicBezTo>
                  <a:pt x="345" y="360"/>
                  <a:pt x="357" y="356"/>
                  <a:pt x="369" y="350"/>
                </a:cubicBezTo>
                <a:cubicBezTo>
                  <a:pt x="381" y="345"/>
                  <a:pt x="395" y="338"/>
                  <a:pt x="407" y="329"/>
                </a:cubicBezTo>
                <a:cubicBezTo>
                  <a:pt x="411" y="340"/>
                  <a:pt x="414" y="352"/>
                  <a:pt x="417" y="365"/>
                </a:cubicBezTo>
                <a:cubicBezTo>
                  <a:pt x="419" y="378"/>
                  <a:pt x="422" y="391"/>
                  <a:pt x="423" y="405"/>
                </a:cubicBezTo>
                <a:cubicBezTo>
                  <a:pt x="422" y="406"/>
                  <a:pt x="421" y="407"/>
                  <a:pt x="420" y="407"/>
                </a:cubicBezTo>
                <a:lnTo>
                  <a:pt x="431" y="407"/>
                </a:lnTo>
                <a:cubicBezTo>
                  <a:pt x="448" y="379"/>
                  <a:pt x="459" y="349"/>
                  <a:pt x="464" y="317"/>
                </a:cubicBezTo>
                <a:cubicBezTo>
                  <a:pt x="470" y="285"/>
                  <a:pt x="470" y="254"/>
                  <a:pt x="464" y="221"/>
                </a:cubicBezTo>
                <a:cubicBezTo>
                  <a:pt x="458" y="190"/>
                  <a:pt x="447" y="161"/>
                  <a:pt x="431" y="133"/>
                </a:cubicBezTo>
                <a:cubicBezTo>
                  <a:pt x="430" y="130"/>
                  <a:pt x="428" y="127"/>
                  <a:pt x="426" y="124"/>
                </a:cubicBezTo>
                <a:cubicBezTo>
                  <a:pt x="424" y="121"/>
                  <a:pt x="422" y="118"/>
                  <a:pt x="420" y="115"/>
                </a:cubicBezTo>
                <a:cubicBezTo>
                  <a:pt x="411" y="103"/>
                  <a:pt x="401" y="91"/>
                  <a:pt x="391" y="81"/>
                </a:cubicBezTo>
                <a:cubicBezTo>
                  <a:pt x="379" y="70"/>
                  <a:pt x="368" y="60"/>
                  <a:pt x="356" y="52"/>
                </a:cubicBezTo>
                <a:lnTo>
                  <a:pt x="356" y="51"/>
                </a:lnTo>
                <a:lnTo>
                  <a:pt x="355" y="51"/>
                </a:lnTo>
                <a:cubicBezTo>
                  <a:pt x="310" y="19"/>
                  <a:pt x="259" y="3"/>
                  <a:pt x="202" y="1"/>
                </a:cubicBezTo>
                <a:cubicBezTo>
                  <a:pt x="145" y="0"/>
                  <a:pt x="93" y="16"/>
                  <a:pt x="45" y="50"/>
                </a:cubicBezTo>
                <a:cubicBezTo>
                  <a:pt x="28" y="61"/>
                  <a:pt x="13" y="75"/>
                  <a:pt x="0" y="89"/>
                </a:cubicBezTo>
                <a:lnTo>
                  <a:pt x="0" y="188"/>
                </a:lnTo>
                <a:cubicBezTo>
                  <a:pt x="2" y="186"/>
                  <a:pt x="3" y="185"/>
                  <a:pt x="5" y="183"/>
                </a:cubicBezTo>
                <a:cubicBezTo>
                  <a:pt x="9" y="178"/>
                  <a:pt x="11" y="173"/>
                  <a:pt x="10" y="166"/>
                </a:cubicBezTo>
                <a:cubicBezTo>
                  <a:pt x="10" y="159"/>
                  <a:pt x="13" y="154"/>
                  <a:pt x="19" y="149"/>
                </a:cubicBezTo>
                <a:cubicBezTo>
                  <a:pt x="27" y="144"/>
                  <a:pt x="34" y="141"/>
                  <a:pt x="40" y="143"/>
                </a:cubicBezTo>
                <a:cubicBezTo>
                  <a:pt x="45" y="144"/>
                  <a:pt x="51" y="144"/>
                  <a:pt x="56" y="141"/>
                </a:cubicBezTo>
                <a:cubicBezTo>
                  <a:pt x="58" y="143"/>
                  <a:pt x="59" y="146"/>
                  <a:pt x="61" y="149"/>
                </a:cubicBezTo>
                <a:cubicBezTo>
                  <a:pt x="63" y="153"/>
                  <a:pt x="66" y="157"/>
                  <a:pt x="69" y="161"/>
                </a:cubicBezTo>
                <a:cubicBezTo>
                  <a:pt x="58" y="168"/>
                  <a:pt x="47" y="177"/>
                  <a:pt x="36" y="186"/>
                </a:cubicBezTo>
                <a:cubicBezTo>
                  <a:pt x="25" y="195"/>
                  <a:pt x="15" y="205"/>
                  <a:pt x="5" y="216"/>
                </a:cubicBezTo>
                <a:cubicBezTo>
                  <a:pt x="3" y="213"/>
                  <a:pt x="1" y="211"/>
                  <a:pt x="0" y="208"/>
                </a:cubicBezTo>
                <a:lnTo>
                  <a:pt x="0" y="231"/>
                </a:lnTo>
                <a:cubicBezTo>
                  <a:pt x="1" y="230"/>
                  <a:pt x="3" y="228"/>
                  <a:pt x="4" y="227"/>
                </a:cubicBezTo>
                <a:cubicBezTo>
                  <a:pt x="8" y="233"/>
                  <a:pt x="13" y="240"/>
                  <a:pt x="20" y="248"/>
                </a:cubicBezTo>
                <a:cubicBezTo>
                  <a:pt x="26" y="255"/>
                  <a:pt x="34" y="264"/>
                  <a:pt x="43" y="272"/>
                </a:cubicBezTo>
                <a:cubicBezTo>
                  <a:pt x="42" y="274"/>
                  <a:pt x="40" y="276"/>
                  <a:pt x="39" y="279"/>
                </a:cubicBezTo>
                <a:cubicBezTo>
                  <a:pt x="37" y="281"/>
                  <a:pt x="36" y="283"/>
                  <a:pt x="34" y="285"/>
                </a:cubicBezTo>
                <a:close/>
                <a:moveTo>
                  <a:pt x="106" y="313"/>
                </a:moveTo>
                <a:cubicBezTo>
                  <a:pt x="95" y="306"/>
                  <a:pt x="85" y="298"/>
                  <a:pt x="76" y="292"/>
                </a:cubicBezTo>
                <a:cubicBezTo>
                  <a:pt x="67" y="285"/>
                  <a:pt x="59" y="278"/>
                  <a:pt x="52" y="271"/>
                </a:cubicBezTo>
                <a:cubicBezTo>
                  <a:pt x="56" y="264"/>
                  <a:pt x="61" y="257"/>
                  <a:pt x="67" y="251"/>
                </a:cubicBezTo>
                <a:cubicBezTo>
                  <a:pt x="72" y="245"/>
                  <a:pt x="77" y="239"/>
                  <a:pt x="83" y="231"/>
                </a:cubicBezTo>
                <a:lnTo>
                  <a:pt x="83" y="235"/>
                </a:lnTo>
                <a:lnTo>
                  <a:pt x="106" y="269"/>
                </a:lnTo>
                <a:cubicBezTo>
                  <a:pt x="107" y="275"/>
                  <a:pt x="107" y="279"/>
                  <a:pt x="106" y="284"/>
                </a:cubicBezTo>
                <a:cubicBezTo>
                  <a:pt x="105" y="288"/>
                  <a:pt x="106" y="292"/>
                  <a:pt x="109" y="297"/>
                </a:cubicBezTo>
                <a:cubicBezTo>
                  <a:pt x="110" y="298"/>
                  <a:pt x="111" y="298"/>
                  <a:pt x="111" y="299"/>
                </a:cubicBezTo>
                <a:cubicBezTo>
                  <a:pt x="112" y="299"/>
                  <a:pt x="112" y="299"/>
                  <a:pt x="112" y="300"/>
                </a:cubicBezTo>
                <a:cubicBezTo>
                  <a:pt x="112" y="302"/>
                  <a:pt x="110" y="304"/>
                  <a:pt x="109" y="307"/>
                </a:cubicBezTo>
                <a:cubicBezTo>
                  <a:pt x="108" y="309"/>
                  <a:pt x="107" y="311"/>
                  <a:pt x="106" y="313"/>
                </a:cubicBezTo>
                <a:close/>
                <a:moveTo>
                  <a:pt x="124" y="51"/>
                </a:moveTo>
                <a:cubicBezTo>
                  <a:pt x="129" y="51"/>
                  <a:pt x="134" y="53"/>
                  <a:pt x="139" y="54"/>
                </a:cubicBezTo>
                <a:cubicBezTo>
                  <a:pt x="144" y="55"/>
                  <a:pt x="149" y="57"/>
                  <a:pt x="154" y="59"/>
                </a:cubicBezTo>
                <a:cubicBezTo>
                  <a:pt x="152" y="61"/>
                  <a:pt x="150" y="63"/>
                  <a:pt x="149" y="66"/>
                </a:cubicBezTo>
                <a:cubicBezTo>
                  <a:pt x="147" y="69"/>
                  <a:pt x="145" y="72"/>
                  <a:pt x="144" y="75"/>
                </a:cubicBezTo>
                <a:cubicBezTo>
                  <a:pt x="143" y="77"/>
                  <a:pt x="143" y="79"/>
                  <a:pt x="143" y="81"/>
                </a:cubicBezTo>
                <a:cubicBezTo>
                  <a:pt x="142" y="82"/>
                  <a:pt x="142" y="84"/>
                  <a:pt x="141" y="86"/>
                </a:cubicBezTo>
                <a:cubicBezTo>
                  <a:pt x="138" y="86"/>
                  <a:pt x="135" y="87"/>
                  <a:pt x="132" y="87"/>
                </a:cubicBezTo>
                <a:cubicBezTo>
                  <a:pt x="129" y="87"/>
                  <a:pt x="126" y="87"/>
                  <a:pt x="123" y="88"/>
                </a:cubicBezTo>
                <a:cubicBezTo>
                  <a:pt x="125" y="81"/>
                  <a:pt x="127" y="74"/>
                  <a:pt x="127" y="67"/>
                </a:cubicBezTo>
                <a:cubicBezTo>
                  <a:pt x="127" y="59"/>
                  <a:pt x="126" y="54"/>
                  <a:pt x="124" y="51"/>
                </a:cubicBezTo>
                <a:close/>
                <a:moveTo>
                  <a:pt x="281" y="155"/>
                </a:moveTo>
                <a:cubicBezTo>
                  <a:pt x="276" y="146"/>
                  <a:pt x="272" y="138"/>
                  <a:pt x="268" y="132"/>
                </a:cubicBezTo>
                <a:cubicBezTo>
                  <a:pt x="269" y="131"/>
                  <a:pt x="270" y="130"/>
                  <a:pt x="271" y="129"/>
                </a:cubicBezTo>
                <a:cubicBezTo>
                  <a:pt x="272" y="128"/>
                  <a:pt x="273" y="128"/>
                  <a:pt x="273" y="127"/>
                </a:cubicBezTo>
                <a:cubicBezTo>
                  <a:pt x="280" y="132"/>
                  <a:pt x="288" y="138"/>
                  <a:pt x="297" y="146"/>
                </a:cubicBezTo>
                <a:cubicBezTo>
                  <a:pt x="305" y="154"/>
                  <a:pt x="314" y="162"/>
                  <a:pt x="322" y="173"/>
                </a:cubicBezTo>
                <a:cubicBezTo>
                  <a:pt x="318" y="176"/>
                  <a:pt x="314" y="178"/>
                  <a:pt x="310" y="181"/>
                </a:cubicBezTo>
                <a:cubicBezTo>
                  <a:pt x="305" y="183"/>
                  <a:pt x="300" y="185"/>
                  <a:pt x="295" y="186"/>
                </a:cubicBezTo>
                <a:cubicBezTo>
                  <a:pt x="290" y="174"/>
                  <a:pt x="286" y="164"/>
                  <a:pt x="281" y="155"/>
                </a:cubicBezTo>
                <a:close/>
                <a:moveTo>
                  <a:pt x="292" y="197"/>
                </a:moveTo>
                <a:lnTo>
                  <a:pt x="291" y="197"/>
                </a:lnTo>
                <a:cubicBezTo>
                  <a:pt x="288" y="197"/>
                  <a:pt x="285" y="197"/>
                  <a:pt x="282" y="197"/>
                </a:cubicBezTo>
                <a:cubicBezTo>
                  <a:pt x="279" y="196"/>
                  <a:pt x="276" y="196"/>
                  <a:pt x="274" y="195"/>
                </a:cubicBezTo>
                <a:cubicBezTo>
                  <a:pt x="277" y="195"/>
                  <a:pt x="280" y="195"/>
                  <a:pt x="282" y="195"/>
                </a:cubicBezTo>
                <a:cubicBezTo>
                  <a:pt x="285" y="194"/>
                  <a:pt x="288" y="194"/>
                  <a:pt x="291" y="193"/>
                </a:cubicBezTo>
                <a:lnTo>
                  <a:pt x="292" y="197"/>
                </a:lnTo>
                <a:close/>
                <a:moveTo>
                  <a:pt x="206" y="98"/>
                </a:moveTo>
                <a:cubicBezTo>
                  <a:pt x="206" y="97"/>
                  <a:pt x="206" y="95"/>
                  <a:pt x="206" y="95"/>
                </a:cubicBezTo>
                <a:cubicBezTo>
                  <a:pt x="211" y="95"/>
                  <a:pt x="215" y="96"/>
                  <a:pt x="218" y="96"/>
                </a:cubicBezTo>
                <a:cubicBezTo>
                  <a:pt x="222" y="97"/>
                  <a:pt x="225" y="97"/>
                  <a:pt x="227" y="98"/>
                </a:cubicBezTo>
                <a:cubicBezTo>
                  <a:pt x="225" y="98"/>
                  <a:pt x="222" y="99"/>
                  <a:pt x="218" y="100"/>
                </a:cubicBezTo>
                <a:cubicBezTo>
                  <a:pt x="215" y="100"/>
                  <a:pt x="211" y="101"/>
                  <a:pt x="206" y="102"/>
                </a:cubicBezTo>
                <a:cubicBezTo>
                  <a:pt x="206" y="101"/>
                  <a:pt x="206" y="99"/>
                  <a:pt x="206" y="98"/>
                </a:cubicBezTo>
                <a:close/>
                <a:moveTo>
                  <a:pt x="206" y="117"/>
                </a:moveTo>
                <a:cubicBezTo>
                  <a:pt x="201" y="121"/>
                  <a:pt x="195" y="125"/>
                  <a:pt x="188" y="130"/>
                </a:cubicBezTo>
                <a:cubicBezTo>
                  <a:pt x="182" y="134"/>
                  <a:pt x="175" y="140"/>
                  <a:pt x="167" y="145"/>
                </a:cubicBezTo>
                <a:cubicBezTo>
                  <a:pt x="164" y="142"/>
                  <a:pt x="162" y="138"/>
                  <a:pt x="159" y="135"/>
                </a:cubicBezTo>
                <a:cubicBezTo>
                  <a:pt x="157" y="132"/>
                  <a:pt x="155" y="128"/>
                  <a:pt x="153" y="125"/>
                </a:cubicBezTo>
                <a:cubicBezTo>
                  <a:pt x="163" y="121"/>
                  <a:pt x="171" y="118"/>
                  <a:pt x="180" y="116"/>
                </a:cubicBezTo>
                <a:cubicBezTo>
                  <a:pt x="188" y="113"/>
                  <a:pt x="195" y="111"/>
                  <a:pt x="202" y="109"/>
                </a:cubicBezTo>
                <a:cubicBezTo>
                  <a:pt x="203" y="111"/>
                  <a:pt x="203" y="113"/>
                  <a:pt x="204" y="114"/>
                </a:cubicBezTo>
                <a:cubicBezTo>
                  <a:pt x="205" y="115"/>
                  <a:pt x="206" y="116"/>
                  <a:pt x="206" y="117"/>
                </a:cubicBezTo>
                <a:close/>
                <a:moveTo>
                  <a:pt x="222" y="88"/>
                </a:moveTo>
                <a:cubicBezTo>
                  <a:pt x="225" y="90"/>
                  <a:pt x="227" y="91"/>
                  <a:pt x="229" y="92"/>
                </a:cubicBezTo>
                <a:lnTo>
                  <a:pt x="229" y="93"/>
                </a:lnTo>
                <a:cubicBezTo>
                  <a:pt x="227" y="92"/>
                  <a:pt x="224" y="91"/>
                  <a:pt x="220" y="90"/>
                </a:cubicBezTo>
                <a:cubicBezTo>
                  <a:pt x="217" y="90"/>
                  <a:pt x="212" y="89"/>
                  <a:pt x="207" y="89"/>
                </a:cubicBezTo>
                <a:lnTo>
                  <a:pt x="207" y="88"/>
                </a:lnTo>
                <a:lnTo>
                  <a:pt x="208" y="87"/>
                </a:lnTo>
                <a:cubicBezTo>
                  <a:pt x="209" y="86"/>
                  <a:pt x="209" y="85"/>
                  <a:pt x="210" y="85"/>
                </a:cubicBezTo>
                <a:cubicBezTo>
                  <a:pt x="210" y="84"/>
                  <a:pt x="210" y="83"/>
                  <a:pt x="211" y="82"/>
                </a:cubicBezTo>
                <a:cubicBezTo>
                  <a:pt x="215" y="84"/>
                  <a:pt x="218" y="86"/>
                  <a:pt x="222" y="88"/>
                </a:cubicBezTo>
                <a:close/>
                <a:moveTo>
                  <a:pt x="216" y="78"/>
                </a:moveTo>
                <a:cubicBezTo>
                  <a:pt x="218" y="76"/>
                  <a:pt x="220" y="75"/>
                  <a:pt x="223" y="74"/>
                </a:cubicBezTo>
                <a:cubicBezTo>
                  <a:pt x="225" y="73"/>
                  <a:pt x="228" y="72"/>
                  <a:pt x="230" y="72"/>
                </a:cubicBezTo>
                <a:cubicBezTo>
                  <a:pt x="231" y="75"/>
                  <a:pt x="232" y="77"/>
                  <a:pt x="233" y="79"/>
                </a:cubicBezTo>
                <a:cubicBezTo>
                  <a:pt x="234" y="81"/>
                  <a:pt x="235" y="84"/>
                  <a:pt x="235" y="86"/>
                </a:cubicBezTo>
                <a:lnTo>
                  <a:pt x="234" y="86"/>
                </a:lnTo>
                <a:lnTo>
                  <a:pt x="233" y="87"/>
                </a:lnTo>
                <a:cubicBezTo>
                  <a:pt x="231" y="86"/>
                  <a:pt x="229" y="84"/>
                  <a:pt x="226" y="83"/>
                </a:cubicBezTo>
                <a:cubicBezTo>
                  <a:pt x="222" y="81"/>
                  <a:pt x="219" y="80"/>
                  <a:pt x="216" y="78"/>
                </a:cubicBezTo>
                <a:close/>
                <a:moveTo>
                  <a:pt x="219" y="106"/>
                </a:moveTo>
                <a:cubicBezTo>
                  <a:pt x="222" y="106"/>
                  <a:pt x="225" y="105"/>
                  <a:pt x="227" y="105"/>
                </a:cubicBezTo>
                <a:cubicBezTo>
                  <a:pt x="225" y="105"/>
                  <a:pt x="223" y="107"/>
                  <a:pt x="220" y="108"/>
                </a:cubicBezTo>
                <a:cubicBezTo>
                  <a:pt x="218" y="110"/>
                  <a:pt x="215" y="112"/>
                  <a:pt x="212" y="114"/>
                </a:cubicBezTo>
                <a:cubicBezTo>
                  <a:pt x="211" y="113"/>
                  <a:pt x="211" y="112"/>
                  <a:pt x="210" y="111"/>
                </a:cubicBezTo>
                <a:cubicBezTo>
                  <a:pt x="209" y="110"/>
                  <a:pt x="209" y="109"/>
                  <a:pt x="208" y="108"/>
                </a:cubicBezTo>
                <a:cubicBezTo>
                  <a:pt x="212" y="107"/>
                  <a:pt x="216" y="106"/>
                  <a:pt x="219" y="106"/>
                </a:cubicBezTo>
                <a:close/>
                <a:moveTo>
                  <a:pt x="225" y="113"/>
                </a:moveTo>
                <a:cubicBezTo>
                  <a:pt x="228" y="111"/>
                  <a:pt x="230" y="110"/>
                  <a:pt x="232" y="109"/>
                </a:cubicBezTo>
                <a:cubicBezTo>
                  <a:pt x="231" y="110"/>
                  <a:pt x="229" y="113"/>
                  <a:pt x="227" y="115"/>
                </a:cubicBezTo>
                <a:cubicBezTo>
                  <a:pt x="225" y="117"/>
                  <a:pt x="223" y="120"/>
                  <a:pt x="221" y="123"/>
                </a:cubicBezTo>
                <a:cubicBezTo>
                  <a:pt x="220" y="122"/>
                  <a:pt x="219" y="122"/>
                  <a:pt x="218" y="121"/>
                </a:cubicBezTo>
                <a:cubicBezTo>
                  <a:pt x="217" y="120"/>
                  <a:pt x="216" y="120"/>
                  <a:pt x="216" y="119"/>
                </a:cubicBezTo>
                <a:cubicBezTo>
                  <a:pt x="219" y="117"/>
                  <a:pt x="222" y="115"/>
                  <a:pt x="225" y="113"/>
                </a:cubicBezTo>
                <a:close/>
                <a:moveTo>
                  <a:pt x="231" y="121"/>
                </a:moveTo>
                <a:cubicBezTo>
                  <a:pt x="232" y="119"/>
                  <a:pt x="233" y="117"/>
                  <a:pt x="234" y="116"/>
                </a:cubicBezTo>
                <a:lnTo>
                  <a:pt x="232" y="129"/>
                </a:lnTo>
                <a:cubicBezTo>
                  <a:pt x="231" y="129"/>
                  <a:pt x="231" y="129"/>
                  <a:pt x="230" y="129"/>
                </a:cubicBezTo>
                <a:lnTo>
                  <a:pt x="229" y="128"/>
                </a:lnTo>
                <a:cubicBezTo>
                  <a:pt x="228" y="128"/>
                  <a:pt x="228" y="128"/>
                  <a:pt x="228" y="128"/>
                </a:cubicBezTo>
                <a:cubicBezTo>
                  <a:pt x="227" y="127"/>
                  <a:pt x="227" y="127"/>
                  <a:pt x="226" y="127"/>
                </a:cubicBezTo>
                <a:cubicBezTo>
                  <a:pt x="228" y="124"/>
                  <a:pt x="230" y="122"/>
                  <a:pt x="231" y="121"/>
                </a:cubicBezTo>
                <a:close/>
                <a:moveTo>
                  <a:pt x="236" y="137"/>
                </a:moveTo>
                <a:cubicBezTo>
                  <a:pt x="239" y="138"/>
                  <a:pt x="241" y="138"/>
                  <a:pt x="243" y="138"/>
                </a:cubicBezTo>
                <a:cubicBezTo>
                  <a:pt x="245" y="138"/>
                  <a:pt x="247" y="138"/>
                  <a:pt x="248" y="138"/>
                </a:cubicBezTo>
                <a:cubicBezTo>
                  <a:pt x="250" y="145"/>
                  <a:pt x="252" y="152"/>
                  <a:pt x="254" y="161"/>
                </a:cubicBezTo>
                <a:cubicBezTo>
                  <a:pt x="256" y="170"/>
                  <a:pt x="258" y="179"/>
                  <a:pt x="260" y="189"/>
                </a:cubicBezTo>
                <a:cubicBezTo>
                  <a:pt x="254" y="189"/>
                  <a:pt x="249" y="188"/>
                  <a:pt x="243" y="187"/>
                </a:cubicBezTo>
                <a:cubicBezTo>
                  <a:pt x="238" y="186"/>
                  <a:pt x="232" y="185"/>
                  <a:pt x="226" y="183"/>
                </a:cubicBezTo>
                <a:lnTo>
                  <a:pt x="236" y="137"/>
                </a:lnTo>
                <a:close/>
                <a:moveTo>
                  <a:pt x="242" y="85"/>
                </a:moveTo>
                <a:lnTo>
                  <a:pt x="241" y="85"/>
                </a:lnTo>
                <a:cubicBezTo>
                  <a:pt x="241" y="83"/>
                  <a:pt x="240" y="81"/>
                  <a:pt x="239" y="79"/>
                </a:cubicBezTo>
                <a:cubicBezTo>
                  <a:pt x="239" y="77"/>
                  <a:pt x="238" y="75"/>
                  <a:pt x="237" y="72"/>
                </a:cubicBezTo>
                <a:cubicBezTo>
                  <a:pt x="238" y="72"/>
                  <a:pt x="240" y="72"/>
                  <a:pt x="241" y="72"/>
                </a:cubicBezTo>
                <a:cubicBezTo>
                  <a:pt x="242" y="72"/>
                  <a:pt x="243" y="73"/>
                  <a:pt x="244" y="73"/>
                </a:cubicBezTo>
                <a:lnTo>
                  <a:pt x="242" y="85"/>
                </a:lnTo>
                <a:close/>
                <a:moveTo>
                  <a:pt x="246" y="132"/>
                </a:moveTo>
                <a:cubicBezTo>
                  <a:pt x="245" y="132"/>
                  <a:pt x="244" y="132"/>
                  <a:pt x="242" y="132"/>
                </a:cubicBezTo>
                <a:cubicBezTo>
                  <a:pt x="240" y="131"/>
                  <a:pt x="239" y="131"/>
                  <a:pt x="238" y="131"/>
                </a:cubicBezTo>
                <a:lnTo>
                  <a:pt x="241" y="115"/>
                </a:lnTo>
                <a:cubicBezTo>
                  <a:pt x="242" y="117"/>
                  <a:pt x="243" y="119"/>
                  <a:pt x="244" y="122"/>
                </a:cubicBezTo>
                <a:cubicBezTo>
                  <a:pt x="245" y="125"/>
                  <a:pt x="245" y="128"/>
                  <a:pt x="246" y="132"/>
                </a:cubicBezTo>
                <a:close/>
                <a:moveTo>
                  <a:pt x="253" y="131"/>
                </a:moveTo>
                <a:cubicBezTo>
                  <a:pt x="252" y="127"/>
                  <a:pt x="251" y="124"/>
                  <a:pt x="250" y="121"/>
                </a:cubicBezTo>
                <a:cubicBezTo>
                  <a:pt x="249" y="118"/>
                  <a:pt x="248" y="115"/>
                  <a:pt x="247" y="113"/>
                </a:cubicBezTo>
                <a:cubicBezTo>
                  <a:pt x="248" y="114"/>
                  <a:pt x="250" y="117"/>
                  <a:pt x="252" y="120"/>
                </a:cubicBezTo>
                <a:cubicBezTo>
                  <a:pt x="254" y="123"/>
                  <a:pt x="256" y="126"/>
                  <a:pt x="259" y="129"/>
                </a:cubicBezTo>
                <a:lnTo>
                  <a:pt x="258" y="129"/>
                </a:lnTo>
                <a:cubicBezTo>
                  <a:pt x="258" y="130"/>
                  <a:pt x="257" y="130"/>
                  <a:pt x="256" y="130"/>
                </a:cubicBezTo>
                <a:cubicBezTo>
                  <a:pt x="255" y="131"/>
                  <a:pt x="254" y="131"/>
                  <a:pt x="253" y="131"/>
                </a:cubicBezTo>
                <a:close/>
                <a:moveTo>
                  <a:pt x="255" y="113"/>
                </a:moveTo>
                <a:cubicBezTo>
                  <a:pt x="257" y="115"/>
                  <a:pt x="259" y="116"/>
                  <a:pt x="262" y="118"/>
                </a:cubicBezTo>
                <a:cubicBezTo>
                  <a:pt x="264" y="119"/>
                  <a:pt x="266" y="121"/>
                  <a:pt x="268" y="123"/>
                </a:cubicBezTo>
                <a:lnTo>
                  <a:pt x="267" y="124"/>
                </a:lnTo>
                <a:cubicBezTo>
                  <a:pt x="266" y="125"/>
                  <a:pt x="265" y="126"/>
                  <a:pt x="264" y="127"/>
                </a:cubicBezTo>
                <a:cubicBezTo>
                  <a:pt x="263" y="124"/>
                  <a:pt x="261" y="122"/>
                  <a:pt x="259" y="119"/>
                </a:cubicBezTo>
                <a:cubicBezTo>
                  <a:pt x="258" y="117"/>
                  <a:pt x="256" y="115"/>
                  <a:pt x="255" y="113"/>
                </a:cubicBezTo>
                <a:close/>
                <a:moveTo>
                  <a:pt x="254" y="105"/>
                </a:moveTo>
                <a:cubicBezTo>
                  <a:pt x="257" y="106"/>
                  <a:pt x="259" y="106"/>
                  <a:pt x="263" y="107"/>
                </a:cubicBezTo>
                <a:cubicBezTo>
                  <a:pt x="267" y="108"/>
                  <a:pt x="270" y="109"/>
                  <a:pt x="274" y="110"/>
                </a:cubicBezTo>
                <a:cubicBezTo>
                  <a:pt x="274" y="111"/>
                  <a:pt x="274" y="112"/>
                  <a:pt x="274" y="113"/>
                </a:cubicBezTo>
                <a:cubicBezTo>
                  <a:pt x="274" y="114"/>
                  <a:pt x="274" y="115"/>
                  <a:pt x="273" y="116"/>
                </a:cubicBezTo>
                <a:lnTo>
                  <a:pt x="273" y="117"/>
                </a:lnTo>
                <a:lnTo>
                  <a:pt x="272" y="118"/>
                </a:lnTo>
                <a:cubicBezTo>
                  <a:pt x="269" y="115"/>
                  <a:pt x="266" y="113"/>
                  <a:pt x="262" y="111"/>
                </a:cubicBezTo>
                <a:cubicBezTo>
                  <a:pt x="259" y="109"/>
                  <a:pt x="257" y="107"/>
                  <a:pt x="254" y="105"/>
                </a:cubicBezTo>
                <a:close/>
                <a:moveTo>
                  <a:pt x="274" y="103"/>
                </a:moveTo>
                <a:cubicBezTo>
                  <a:pt x="272" y="102"/>
                  <a:pt x="269" y="102"/>
                  <a:pt x="267" y="101"/>
                </a:cubicBezTo>
                <a:cubicBezTo>
                  <a:pt x="265" y="101"/>
                  <a:pt x="263" y="100"/>
                  <a:pt x="261" y="100"/>
                </a:cubicBezTo>
                <a:lnTo>
                  <a:pt x="274" y="100"/>
                </a:lnTo>
                <a:lnTo>
                  <a:pt x="274" y="101"/>
                </a:lnTo>
                <a:cubicBezTo>
                  <a:pt x="274" y="102"/>
                  <a:pt x="274" y="102"/>
                  <a:pt x="274" y="103"/>
                </a:cubicBezTo>
                <a:close/>
                <a:moveTo>
                  <a:pt x="261" y="94"/>
                </a:moveTo>
                <a:cubicBezTo>
                  <a:pt x="258" y="94"/>
                  <a:pt x="255" y="94"/>
                  <a:pt x="252" y="95"/>
                </a:cubicBezTo>
                <a:cubicBezTo>
                  <a:pt x="252" y="94"/>
                  <a:pt x="252" y="94"/>
                  <a:pt x="252" y="94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3" y="91"/>
                  <a:pt x="255" y="90"/>
                  <a:pt x="257" y="88"/>
                </a:cubicBezTo>
                <a:cubicBezTo>
                  <a:pt x="259" y="86"/>
                  <a:pt x="261" y="84"/>
                  <a:pt x="264" y="83"/>
                </a:cubicBezTo>
                <a:cubicBezTo>
                  <a:pt x="266" y="84"/>
                  <a:pt x="267" y="86"/>
                  <a:pt x="268" y="88"/>
                </a:cubicBezTo>
                <a:cubicBezTo>
                  <a:pt x="270" y="89"/>
                  <a:pt x="271" y="91"/>
                  <a:pt x="272" y="93"/>
                </a:cubicBezTo>
                <a:cubicBezTo>
                  <a:pt x="268" y="93"/>
                  <a:pt x="264" y="93"/>
                  <a:pt x="261" y="94"/>
                </a:cubicBezTo>
                <a:close/>
                <a:moveTo>
                  <a:pt x="252" y="84"/>
                </a:moveTo>
                <a:cubicBezTo>
                  <a:pt x="251" y="85"/>
                  <a:pt x="249" y="87"/>
                  <a:pt x="248" y="88"/>
                </a:cubicBezTo>
                <a:lnTo>
                  <a:pt x="250" y="75"/>
                </a:lnTo>
                <a:cubicBezTo>
                  <a:pt x="251" y="75"/>
                  <a:pt x="251" y="75"/>
                  <a:pt x="251" y="75"/>
                </a:cubicBezTo>
                <a:cubicBezTo>
                  <a:pt x="252" y="75"/>
                  <a:pt x="252" y="75"/>
                  <a:pt x="252" y="75"/>
                </a:cubicBezTo>
                <a:cubicBezTo>
                  <a:pt x="253" y="76"/>
                  <a:pt x="254" y="76"/>
                  <a:pt x="255" y="77"/>
                </a:cubicBezTo>
                <a:cubicBezTo>
                  <a:pt x="256" y="77"/>
                  <a:pt x="258" y="78"/>
                  <a:pt x="258" y="79"/>
                </a:cubicBezTo>
                <a:cubicBezTo>
                  <a:pt x="256" y="80"/>
                  <a:pt x="254" y="82"/>
                  <a:pt x="252" y="84"/>
                </a:cubicBezTo>
                <a:close/>
                <a:moveTo>
                  <a:pt x="246" y="67"/>
                </a:moveTo>
                <a:cubicBezTo>
                  <a:pt x="244" y="66"/>
                  <a:pt x="242" y="66"/>
                  <a:pt x="240" y="66"/>
                </a:cubicBezTo>
                <a:cubicBezTo>
                  <a:pt x="239" y="65"/>
                  <a:pt x="236" y="65"/>
                  <a:pt x="234" y="65"/>
                </a:cubicBezTo>
                <a:cubicBezTo>
                  <a:pt x="232" y="61"/>
                  <a:pt x="230" y="56"/>
                  <a:pt x="227" y="51"/>
                </a:cubicBezTo>
                <a:cubicBezTo>
                  <a:pt x="224" y="46"/>
                  <a:pt x="220" y="41"/>
                  <a:pt x="215" y="35"/>
                </a:cubicBezTo>
                <a:cubicBezTo>
                  <a:pt x="221" y="34"/>
                  <a:pt x="227" y="34"/>
                  <a:pt x="233" y="35"/>
                </a:cubicBezTo>
                <a:cubicBezTo>
                  <a:pt x="239" y="35"/>
                  <a:pt x="245" y="36"/>
                  <a:pt x="252" y="37"/>
                </a:cubicBezTo>
                <a:lnTo>
                  <a:pt x="246" y="67"/>
                </a:lnTo>
                <a:close/>
                <a:moveTo>
                  <a:pt x="220" y="52"/>
                </a:moveTo>
                <a:cubicBezTo>
                  <a:pt x="223" y="57"/>
                  <a:pt x="225" y="62"/>
                  <a:pt x="228" y="66"/>
                </a:cubicBezTo>
                <a:cubicBezTo>
                  <a:pt x="224" y="66"/>
                  <a:pt x="221" y="67"/>
                  <a:pt x="218" y="69"/>
                </a:cubicBezTo>
                <a:cubicBezTo>
                  <a:pt x="215" y="70"/>
                  <a:pt x="212" y="72"/>
                  <a:pt x="210" y="75"/>
                </a:cubicBezTo>
                <a:cubicBezTo>
                  <a:pt x="204" y="71"/>
                  <a:pt x="197" y="68"/>
                  <a:pt x="189" y="65"/>
                </a:cubicBezTo>
                <a:cubicBezTo>
                  <a:pt x="182" y="62"/>
                  <a:pt x="174" y="59"/>
                  <a:pt x="165" y="56"/>
                </a:cubicBezTo>
                <a:cubicBezTo>
                  <a:pt x="170" y="51"/>
                  <a:pt x="176" y="47"/>
                  <a:pt x="184" y="44"/>
                </a:cubicBezTo>
                <a:cubicBezTo>
                  <a:pt x="191" y="40"/>
                  <a:pt x="199" y="38"/>
                  <a:pt x="207" y="36"/>
                </a:cubicBezTo>
                <a:cubicBezTo>
                  <a:pt x="212" y="42"/>
                  <a:pt x="216" y="47"/>
                  <a:pt x="220" y="52"/>
                </a:cubicBezTo>
                <a:close/>
                <a:moveTo>
                  <a:pt x="185" y="70"/>
                </a:moveTo>
                <a:cubicBezTo>
                  <a:pt x="192" y="73"/>
                  <a:pt x="199" y="76"/>
                  <a:pt x="206" y="79"/>
                </a:cubicBezTo>
                <a:cubicBezTo>
                  <a:pt x="205" y="80"/>
                  <a:pt x="204" y="81"/>
                  <a:pt x="204" y="82"/>
                </a:cubicBezTo>
                <a:cubicBezTo>
                  <a:pt x="203" y="83"/>
                  <a:pt x="203" y="84"/>
                  <a:pt x="202" y="85"/>
                </a:cubicBezTo>
                <a:cubicBezTo>
                  <a:pt x="202" y="85"/>
                  <a:pt x="201" y="85"/>
                  <a:pt x="201" y="86"/>
                </a:cubicBezTo>
                <a:lnTo>
                  <a:pt x="201" y="87"/>
                </a:lnTo>
                <a:cubicBezTo>
                  <a:pt x="194" y="86"/>
                  <a:pt x="186" y="86"/>
                  <a:pt x="177" y="85"/>
                </a:cubicBezTo>
                <a:cubicBezTo>
                  <a:pt x="168" y="85"/>
                  <a:pt x="158" y="85"/>
                  <a:pt x="148" y="86"/>
                </a:cubicBezTo>
                <a:cubicBezTo>
                  <a:pt x="148" y="85"/>
                  <a:pt x="148" y="83"/>
                  <a:pt x="149" y="82"/>
                </a:cubicBezTo>
                <a:cubicBezTo>
                  <a:pt x="149" y="80"/>
                  <a:pt x="150" y="79"/>
                  <a:pt x="150" y="77"/>
                </a:cubicBezTo>
                <a:cubicBezTo>
                  <a:pt x="151" y="74"/>
                  <a:pt x="152" y="71"/>
                  <a:pt x="154" y="68"/>
                </a:cubicBezTo>
                <a:cubicBezTo>
                  <a:pt x="156" y="65"/>
                  <a:pt x="158" y="63"/>
                  <a:pt x="160" y="61"/>
                </a:cubicBezTo>
                <a:cubicBezTo>
                  <a:pt x="169" y="64"/>
                  <a:pt x="177" y="67"/>
                  <a:pt x="185" y="70"/>
                </a:cubicBezTo>
                <a:close/>
                <a:moveTo>
                  <a:pt x="147" y="92"/>
                </a:moveTo>
                <a:cubicBezTo>
                  <a:pt x="157" y="91"/>
                  <a:pt x="167" y="91"/>
                  <a:pt x="176" y="91"/>
                </a:cubicBezTo>
                <a:cubicBezTo>
                  <a:pt x="185" y="92"/>
                  <a:pt x="193" y="92"/>
                  <a:pt x="200" y="93"/>
                </a:cubicBezTo>
                <a:cubicBezTo>
                  <a:pt x="200" y="95"/>
                  <a:pt x="199" y="97"/>
                  <a:pt x="199" y="98"/>
                </a:cubicBezTo>
                <a:cubicBezTo>
                  <a:pt x="199" y="100"/>
                  <a:pt x="200" y="102"/>
                  <a:pt x="200" y="103"/>
                </a:cubicBezTo>
                <a:cubicBezTo>
                  <a:pt x="193" y="105"/>
                  <a:pt x="186" y="107"/>
                  <a:pt x="178" y="110"/>
                </a:cubicBezTo>
                <a:cubicBezTo>
                  <a:pt x="169" y="112"/>
                  <a:pt x="161" y="115"/>
                  <a:pt x="151" y="119"/>
                </a:cubicBezTo>
                <a:cubicBezTo>
                  <a:pt x="150" y="114"/>
                  <a:pt x="148" y="110"/>
                  <a:pt x="147" y="105"/>
                </a:cubicBezTo>
                <a:cubicBezTo>
                  <a:pt x="146" y="101"/>
                  <a:pt x="146" y="96"/>
                  <a:pt x="147" y="92"/>
                </a:cubicBezTo>
                <a:close/>
                <a:moveTo>
                  <a:pt x="147" y="127"/>
                </a:moveTo>
                <a:lnTo>
                  <a:pt x="148" y="127"/>
                </a:lnTo>
                <a:cubicBezTo>
                  <a:pt x="150" y="131"/>
                  <a:pt x="152" y="135"/>
                  <a:pt x="154" y="139"/>
                </a:cubicBezTo>
                <a:cubicBezTo>
                  <a:pt x="157" y="142"/>
                  <a:pt x="160" y="146"/>
                  <a:pt x="163" y="149"/>
                </a:cubicBezTo>
                <a:cubicBezTo>
                  <a:pt x="155" y="155"/>
                  <a:pt x="147" y="161"/>
                  <a:pt x="140" y="168"/>
                </a:cubicBezTo>
                <a:cubicBezTo>
                  <a:pt x="132" y="175"/>
                  <a:pt x="124" y="182"/>
                  <a:pt x="115" y="189"/>
                </a:cubicBezTo>
                <a:cubicBezTo>
                  <a:pt x="114" y="190"/>
                  <a:pt x="112" y="190"/>
                  <a:pt x="111" y="190"/>
                </a:cubicBezTo>
                <a:cubicBezTo>
                  <a:pt x="110" y="191"/>
                  <a:pt x="108" y="191"/>
                  <a:pt x="107" y="192"/>
                </a:cubicBezTo>
                <a:cubicBezTo>
                  <a:pt x="106" y="193"/>
                  <a:pt x="105" y="193"/>
                  <a:pt x="105" y="194"/>
                </a:cubicBezTo>
                <a:cubicBezTo>
                  <a:pt x="104" y="194"/>
                  <a:pt x="103" y="195"/>
                  <a:pt x="102" y="196"/>
                </a:cubicBezTo>
                <a:cubicBezTo>
                  <a:pt x="98" y="190"/>
                  <a:pt x="93" y="184"/>
                  <a:pt x="89" y="179"/>
                </a:cubicBezTo>
                <a:cubicBezTo>
                  <a:pt x="84" y="173"/>
                  <a:pt x="81" y="168"/>
                  <a:pt x="77" y="163"/>
                </a:cubicBezTo>
                <a:cubicBezTo>
                  <a:pt x="89" y="155"/>
                  <a:pt x="102" y="148"/>
                  <a:pt x="113" y="142"/>
                </a:cubicBezTo>
                <a:cubicBezTo>
                  <a:pt x="125" y="136"/>
                  <a:pt x="137" y="131"/>
                  <a:pt x="147" y="127"/>
                </a:cubicBezTo>
                <a:close/>
                <a:moveTo>
                  <a:pt x="136" y="331"/>
                </a:moveTo>
                <a:cubicBezTo>
                  <a:pt x="131" y="328"/>
                  <a:pt x="127" y="326"/>
                  <a:pt x="123" y="324"/>
                </a:cubicBezTo>
                <a:cubicBezTo>
                  <a:pt x="119" y="321"/>
                  <a:pt x="115" y="319"/>
                  <a:pt x="111" y="317"/>
                </a:cubicBezTo>
                <a:cubicBezTo>
                  <a:pt x="112" y="314"/>
                  <a:pt x="114" y="311"/>
                  <a:pt x="115" y="309"/>
                </a:cubicBezTo>
                <a:cubicBezTo>
                  <a:pt x="116" y="306"/>
                  <a:pt x="118" y="303"/>
                  <a:pt x="119" y="301"/>
                </a:cubicBezTo>
                <a:cubicBezTo>
                  <a:pt x="121" y="300"/>
                  <a:pt x="123" y="300"/>
                  <a:pt x="126" y="299"/>
                </a:cubicBezTo>
                <a:cubicBezTo>
                  <a:pt x="128" y="299"/>
                  <a:pt x="129" y="300"/>
                  <a:pt x="131" y="302"/>
                </a:cubicBezTo>
                <a:cubicBezTo>
                  <a:pt x="135" y="308"/>
                  <a:pt x="137" y="313"/>
                  <a:pt x="138" y="318"/>
                </a:cubicBezTo>
                <a:cubicBezTo>
                  <a:pt x="138" y="322"/>
                  <a:pt x="138" y="327"/>
                  <a:pt x="136" y="331"/>
                </a:cubicBezTo>
                <a:close/>
                <a:moveTo>
                  <a:pt x="180" y="167"/>
                </a:moveTo>
                <a:cubicBezTo>
                  <a:pt x="172" y="174"/>
                  <a:pt x="165" y="178"/>
                  <a:pt x="161" y="182"/>
                </a:cubicBezTo>
                <a:cubicBezTo>
                  <a:pt x="157" y="186"/>
                  <a:pt x="153" y="188"/>
                  <a:pt x="148" y="189"/>
                </a:cubicBezTo>
                <a:cubicBezTo>
                  <a:pt x="147" y="188"/>
                  <a:pt x="147" y="187"/>
                  <a:pt x="145" y="186"/>
                </a:cubicBezTo>
                <a:cubicBezTo>
                  <a:pt x="144" y="186"/>
                  <a:pt x="143" y="185"/>
                  <a:pt x="141" y="185"/>
                </a:cubicBezTo>
                <a:cubicBezTo>
                  <a:pt x="140" y="186"/>
                  <a:pt x="139" y="188"/>
                  <a:pt x="138" y="188"/>
                </a:cubicBezTo>
                <a:cubicBezTo>
                  <a:pt x="137" y="188"/>
                  <a:pt x="136" y="188"/>
                  <a:pt x="135" y="189"/>
                </a:cubicBezTo>
                <a:cubicBezTo>
                  <a:pt x="134" y="190"/>
                  <a:pt x="132" y="190"/>
                  <a:pt x="130" y="190"/>
                </a:cubicBezTo>
                <a:cubicBezTo>
                  <a:pt x="128" y="191"/>
                  <a:pt x="126" y="191"/>
                  <a:pt x="124" y="190"/>
                </a:cubicBezTo>
                <a:cubicBezTo>
                  <a:pt x="131" y="183"/>
                  <a:pt x="139" y="177"/>
                  <a:pt x="146" y="171"/>
                </a:cubicBezTo>
                <a:cubicBezTo>
                  <a:pt x="153" y="165"/>
                  <a:pt x="160" y="159"/>
                  <a:pt x="167" y="154"/>
                </a:cubicBezTo>
                <a:cubicBezTo>
                  <a:pt x="169" y="156"/>
                  <a:pt x="171" y="158"/>
                  <a:pt x="174" y="161"/>
                </a:cubicBezTo>
                <a:cubicBezTo>
                  <a:pt x="177" y="163"/>
                  <a:pt x="179" y="165"/>
                  <a:pt x="182" y="167"/>
                </a:cubicBezTo>
                <a:lnTo>
                  <a:pt x="180" y="167"/>
                </a:lnTo>
                <a:close/>
                <a:moveTo>
                  <a:pt x="181" y="159"/>
                </a:moveTo>
                <a:cubicBezTo>
                  <a:pt x="178" y="156"/>
                  <a:pt x="174" y="153"/>
                  <a:pt x="171" y="150"/>
                </a:cubicBezTo>
                <a:cubicBezTo>
                  <a:pt x="179" y="144"/>
                  <a:pt x="186" y="139"/>
                  <a:pt x="192" y="135"/>
                </a:cubicBezTo>
                <a:cubicBezTo>
                  <a:pt x="199" y="130"/>
                  <a:pt x="205" y="126"/>
                  <a:pt x="210" y="123"/>
                </a:cubicBezTo>
                <a:cubicBezTo>
                  <a:pt x="211" y="124"/>
                  <a:pt x="212" y="125"/>
                  <a:pt x="214" y="126"/>
                </a:cubicBezTo>
                <a:cubicBezTo>
                  <a:pt x="215" y="127"/>
                  <a:pt x="216" y="128"/>
                  <a:pt x="217" y="129"/>
                </a:cubicBezTo>
                <a:cubicBezTo>
                  <a:pt x="213" y="134"/>
                  <a:pt x="209" y="139"/>
                  <a:pt x="205" y="145"/>
                </a:cubicBezTo>
                <a:cubicBezTo>
                  <a:pt x="200" y="152"/>
                  <a:pt x="196" y="158"/>
                  <a:pt x="191" y="166"/>
                </a:cubicBezTo>
                <a:cubicBezTo>
                  <a:pt x="187" y="164"/>
                  <a:pt x="184" y="161"/>
                  <a:pt x="181" y="159"/>
                </a:cubicBezTo>
                <a:close/>
                <a:moveTo>
                  <a:pt x="196" y="169"/>
                </a:moveTo>
                <a:cubicBezTo>
                  <a:pt x="201" y="162"/>
                  <a:pt x="206" y="155"/>
                  <a:pt x="210" y="149"/>
                </a:cubicBezTo>
                <a:cubicBezTo>
                  <a:pt x="215" y="142"/>
                  <a:pt x="219" y="137"/>
                  <a:pt x="222" y="132"/>
                </a:cubicBezTo>
                <a:cubicBezTo>
                  <a:pt x="223" y="132"/>
                  <a:pt x="224" y="133"/>
                  <a:pt x="225" y="133"/>
                </a:cubicBezTo>
                <a:lnTo>
                  <a:pt x="226" y="134"/>
                </a:lnTo>
                <a:cubicBezTo>
                  <a:pt x="227" y="134"/>
                  <a:pt x="228" y="135"/>
                  <a:pt x="229" y="135"/>
                </a:cubicBezTo>
                <a:lnTo>
                  <a:pt x="230" y="135"/>
                </a:lnTo>
                <a:lnTo>
                  <a:pt x="220" y="181"/>
                </a:lnTo>
                <a:cubicBezTo>
                  <a:pt x="216" y="180"/>
                  <a:pt x="212" y="178"/>
                  <a:pt x="207" y="176"/>
                </a:cubicBezTo>
                <a:cubicBezTo>
                  <a:pt x="203" y="174"/>
                  <a:pt x="200" y="172"/>
                  <a:pt x="196" y="169"/>
                </a:cubicBezTo>
                <a:close/>
                <a:moveTo>
                  <a:pt x="260" y="198"/>
                </a:moveTo>
                <a:cubicBezTo>
                  <a:pt x="259" y="198"/>
                  <a:pt x="259" y="198"/>
                  <a:pt x="258" y="199"/>
                </a:cubicBezTo>
                <a:cubicBezTo>
                  <a:pt x="253" y="202"/>
                  <a:pt x="249" y="206"/>
                  <a:pt x="247" y="211"/>
                </a:cubicBezTo>
                <a:cubicBezTo>
                  <a:pt x="245" y="216"/>
                  <a:pt x="242" y="220"/>
                  <a:pt x="237" y="223"/>
                </a:cubicBezTo>
                <a:cubicBezTo>
                  <a:pt x="236" y="224"/>
                  <a:pt x="234" y="225"/>
                  <a:pt x="232" y="224"/>
                </a:cubicBezTo>
                <a:cubicBezTo>
                  <a:pt x="230" y="224"/>
                  <a:pt x="228" y="224"/>
                  <a:pt x="226" y="224"/>
                </a:cubicBezTo>
                <a:cubicBezTo>
                  <a:pt x="224" y="224"/>
                  <a:pt x="222" y="222"/>
                  <a:pt x="218" y="219"/>
                </a:cubicBezTo>
                <a:lnTo>
                  <a:pt x="225" y="189"/>
                </a:lnTo>
                <a:cubicBezTo>
                  <a:pt x="231" y="191"/>
                  <a:pt x="237" y="193"/>
                  <a:pt x="243" y="194"/>
                </a:cubicBezTo>
                <a:cubicBezTo>
                  <a:pt x="249" y="195"/>
                  <a:pt x="255" y="196"/>
                  <a:pt x="260" y="196"/>
                </a:cubicBezTo>
                <a:lnTo>
                  <a:pt x="261" y="197"/>
                </a:lnTo>
                <a:cubicBezTo>
                  <a:pt x="261" y="198"/>
                  <a:pt x="260" y="198"/>
                  <a:pt x="260" y="198"/>
                </a:cubicBezTo>
                <a:close/>
                <a:moveTo>
                  <a:pt x="266" y="189"/>
                </a:moveTo>
                <a:cubicBezTo>
                  <a:pt x="264" y="179"/>
                  <a:pt x="262" y="170"/>
                  <a:pt x="260" y="161"/>
                </a:cubicBezTo>
                <a:cubicBezTo>
                  <a:pt x="259" y="152"/>
                  <a:pt x="257" y="144"/>
                  <a:pt x="254" y="137"/>
                </a:cubicBezTo>
                <a:cubicBezTo>
                  <a:pt x="255" y="137"/>
                  <a:pt x="256" y="137"/>
                  <a:pt x="257" y="136"/>
                </a:cubicBezTo>
                <a:cubicBezTo>
                  <a:pt x="258" y="136"/>
                  <a:pt x="259" y="136"/>
                  <a:pt x="260" y="135"/>
                </a:cubicBezTo>
                <a:cubicBezTo>
                  <a:pt x="261" y="135"/>
                  <a:pt x="261" y="135"/>
                  <a:pt x="261" y="135"/>
                </a:cubicBezTo>
                <a:cubicBezTo>
                  <a:pt x="262" y="135"/>
                  <a:pt x="262" y="135"/>
                  <a:pt x="262" y="135"/>
                </a:cubicBezTo>
                <a:cubicBezTo>
                  <a:pt x="266" y="141"/>
                  <a:pt x="270" y="148"/>
                  <a:pt x="275" y="157"/>
                </a:cubicBezTo>
                <a:cubicBezTo>
                  <a:pt x="279" y="166"/>
                  <a:pt x="284" y="176"/>
                  <a:pt x="288" y="187"/>
                </a:cubicBezTo>
                <a:cubicBezTo>
                  <a:pt x="285" y="188"/>
                  <a:pt x="281" y="188"/>
                  <a:pt x="277" y="189"/>
                </a:cubicBezTo>
                <a:cubicBezTo>
                  <a:pt x="274" y="189"/>
                  <a:pt x="270" y="189"/>
                  <a:pt x="266" y="189"/>
                </a:cubicBezTo>
                <a:close/>
                <a:moveTo>
                  <a:pt x="291" y="367"/>
                </a:moveTo>
                <a:cubicBezTo>
                  <a:pt x="281" y="368"/>
                  <a:pt x="274" y="368"/>
                  <a:pt x="272" y="368"/>
                </a:cubicBezTo>
                <a:cubicBezTo>
                  <a:pt x="273" y="367"/>
                  <a:pt x="274" y="366"/>
                  <a:pt x="274" y="366"/>
                </a:cubicBezTo>
                <a:cubicBezTo>
                  <a:pt x="275" y="365"/>
                  <a:pt x="276" y="364"/>
                  <a:pt x="277" y="364"/>
                </a:cubicBezTo>
                <a:cubicBezTo>
                  <a:pt x="286" y="357"/>
                  <a:pt x="294" y="354"/>
                  <a:pt x="301" y="355"/>
                </a:cubicBezTo>
                <a:cubicBezTo>
                  <a:pt x="307" y="356"/>
                  <a:pt x="314" y="354"/>
                  <a:pt x="321" y="349"/>
                </a:cubicBezTo>
                <a:cubicBezTo>
                  <a:pt x="322" y="349"/>
                  <a:pt x="322" y="348"/>
                  <a:pt x="323" y="347"/>
                </a:cubicBezTo>
                <a:cubicBezTo>
                  <a:pt x="324" y="346"/>
                  <a:pt x="325" y="345"/>
                  <a:pt x="327" y="344"/>
                </a:cubicBezTo>
                <a:cubicBezTo>
                  <a:pt x="327" y="347"/>
                  <a:pt x="327" y="349"/>
                  <a:pt x="327" y="352"/>
                </a:cubicBezTo>
                <a:cubicBezTo>
                  <a:pt x="327" y="355"/>
                  <a:pt x="328" y="357"/>
                  <a:pt x="328" y="360"/>
                </a:cubicBezTo>
                <a:cubicBezTo>
                  <a:pt x="313" y="364"/>
                  <a:pt x="301" y="366"/>
                  <a:pt x="291" y="367"/>
                </a:cubicBezTo>
                <a:close/>
                <a:moveTo>
                  <a:pt x="325" y="197"/>
                </a:moveTo>
                <a:cubicBezTo>
                  <a:pt x="324" y="194"/>
                  <a:pt x="323" y="192"/>
                  <a:pt x="322" y="190"/>
                </a:cubicBezTo>
                <a:cubicBezTo>
                  <a:pt x="322" y="188"/>
                  <a:pt x="322" y="185"/>
                  <a:pt x="321" y="182"/>
                </a:cubicBezTo>
                <a:cubicBezTo>
                  <a:pt x="317" y="184"/>
                  <a:pt x="313" y="186"/>
                  <a:pt x="309" y="189"/>
                </a:cubicBezTo>
                <a:cubicBezTo>
                  <a:pt x="305" y="191"/>
                  <a:pt x="301" y="193"/>
                  <a:pt x="298" y="195"/>
                </a:cubicBezTo>
                <a:lnTo>
                  <a:pt x="297" y="191"/>
                </a:lnTo>
                <a:cubicBezTo>
                  <a:pt x="303" y="190"/>
                  <a:pt x="308" y="188"/>
                  <a:pt x="313" y="186"/>
                </a:cubicBezTo>
                <a:cubicBezTo>
                  <a:pt x="318" y="183"/>
                  <a:pt x="322" y="180"/>
                  <a:pt x="326" y="177"/>
                </a:cubicBezTo>
                <a:cubicBezTo>
                  <a:pt x="334" y="187"/>
                  <a:pt x="343" y="198"/>
                  <a:pt x="351" y="210"/>
                </a:cubicBezTo>
                <a:cubicBezTo>
                  <a:pt x="360" y="223"/>
                  <a:pt x="368" y="236"/>
                  <a:pt x="375" y="251"/>
                </a:cubicBezTo>
                <a:cubicBezTo>
                  <a:pt x="367" y="256"/>
                  <a:pt x="360" y="261"/>
                  <a:pt x="354" y="264"/>
                </a:cubicBezTo>
                <a:cubicBezTo>
                  <a:pt x="348" y="267"/>
                  <a:pt x="344" y="270"/>
                  <a:pt x="343" y="271"/>
                </a:cubicBezTo>
                <a:cubicBezTo>
                  <a:pt x="340" y="265"/>
                  <a:pt x="337" y="260"/>
                  <a:pt x="336" y="254"/>
                </a:cubicBezTo>
                <a:cubicBezTo>
                  <a:pt x="335" y="249"/>
                  <a:pt x="335" y="244"/>
                  <a:pt x="337" y="241"/>
                </a:cubicBezTo>
                <a:cubicBezTo>
                  <a:pt x="338" y="236"/>
                  <a:pt x="342" y="233"/>
                  <a:pt x="346" y="229"/>
                </a:cubicBezTo>
                <a:cubicBezTo>
                  <a:pt x="350" y="226"/>
                  <a:pt x="351" y="223"/>
                  <a:pt x="347" y="219"/>
                </a:cubicBezTo>
                <a:cubicBezTo>
                  <a:pt x="344" y="214"/>
                  <a:pt x="341" y="210"/>
                  <a:pt x="336" y="207"/>
                </a:cubicBezTo>
                <a:cubicBezTo>
                  <a:pt x="332" y="205"/>
                  <a:pt x="328" y="201"/>
                  <a:pt x="325" y="197"/>
                </a:cubicBezTo>
                <a:close/>
                <a:moveTo>
                  <a:pt x="367" y="344"/>
                </a:moveTo>
                <a:cubicBezTo>
                  <a:pt x="355" y="350"/>
                  <a:pt x="344" y="354"/>
                  <a:pt x="334" y="358"/>
                </a:cubicBezTo>
                <a:cubicBezTo>
                  <a:pt x="334" y="354"/>
                  <a:pt x="333" y="351"/>
                  <a:pt x="333" y="348"/>
                </a:cubicBezTo>
                <a:cubicBezTo>
                  <a:pt x="333" y="344"/>
                  <a:pt x="332" y="341"/>
                  <a:pt x="332" y="338"/>
                </a:cubicBezTo>
                <a:cubicBezTo>
                  <a:pt x="333" y="337"/>
                  <a:pt x="334" y="336"/>
                  <a:pt x="335" y="336"/>
                </a:cubicBezTo>
                <a:cubicBezTo>
                  <a:pt x="336" y="335"/>
                  <a:pt x="336" y="334"/>
                  <a:pt x="337" y="334"/>
                </a:cubicBezTo>
                <a:cubicBezTo>
                  <a:pt x="348" y="326"/>
                  <a:pt x="355" y="317"/>
                  <a:pt x="356" y="308"/>
                </a:cubicBezTo>
                <a:cubicBezTo>
                  <a:pt x="357" y="299"/>
                  <a:pt x="354" y="288"/>
                  <a:pt x="347" y="276"/>
                </a:cubicBezTo>
                <a:lnTo>
                  <a:pt x="346" y="276"/>
                </a:lnTo>
                <a:cubicBezTo>
                  <a:pt x="348" y="275"/>
                  <a:pt x="352" y="273"/>
                  <a:pt x="358" y="269"/>
                </a:cubicBezTo>
                <a:cubicBezTo>
                  <a:pt x="364" y="266"/>
                  <a:pt x="371" y="262"/>
                  <a:pt x="378" y="257"/>
                </a:cubicBezTo>
                <a:cubicBezTo>
                  <a:pt x="383" y="267"/>
                  <a:pt x="388" y="277"/>
                  <a:pt x="393" y="288"/>
                </a:cubicBezTo>
                <a:cubicBezTo>
                  <a:pt x="398" y="299"/>
                  <a:pt x="402" y="311"/>
                  <a:pt x="405" y="323"/>
                </a:cubicBezTo>
                <a:cubicBezTo>
                  <a:pt x="393" y="331"/>
                  <a:pt x="380" y="339"/>
                  <a:pt x="367" y="344"/>
                </a:cubicBezTo>
                <a:close/>
                <a:moveTo>
                  <a:pt x="462" y="286"/>
                </a:moveTo>
                <a:lnTo>
                  <a:pt x="458" y="289"/>
                </a:lnTo>
                <a:cubicBezTo>
                  <a:pt x="459" y="299"/>
                  <a:pt x="453" y="310"/>
                  <a:pt x="440" y="323"/>
                </a:cubicBezTo>
                <a:cubicBezTo>
                  <a:pt x="428" y="336"/>
                  <a:pt x="425" y="348"/>
                  <a:pt x="433" y="359"/>
                </a:cubicBezTo>
                <a:cubicBezTo>
                  <a:pt x="434" y="361"/>
                  <a:pt x="436" y="363"/>
                  <a:pt x="438" y="364"/>
                </a:cubicBezTo>
                <a:cubicBezTo>
                  <a:pt x="440" y="365"/>
                  <a:pt x="442" y="366"/>
                  <a:pt x="443" y="367"/>
                </a:cubicBezTo>
                <a:cubicBezTo>
                  <a:pt x="442" y="373"/>
                  <a:pt x="440" y="378"/>
                  <a:pt x="437" y="383"/>
                </a:cubicBezTo>
                <a:cubicBezTo>
                  <a:pt x="435" y="388"/>
                  <a:pt x="432" y="393"/>
                  <a:pt x="429" y="398"/>
                </a:cubicBezTo>
                <a:cubicBezTo>
                  <a:pt x="427" y="385"/>
                  <a:pt x="425" y="373"/>
                  <a:pt x="422" y="360"/>
                </a:cubicBezTo>
                <a:cubicBezTo>
                  <a:pt x="419" y="348"/>
                  <a:pt x="416" y="336"/>
                  <a:pt x="413" y="325"/>
                </a:cubicBezTo>
                <a:cubicBezTo>
                  <a:pt x="421" y="319"/>
                  <a:pt x="429" y="312"/>
                  <a:pt x="438" y="305"/>
                </a:cubicBezTo>
                <a:cubicBezTo>
                  <a:pt x="446" y="298"/>
                  <a:pt x="454" y="289"/>
                  <a:pt x="462" y="280"/>
                </a:cubicBezTo>
                <a:lnTo>
                  <a:pt x="462" y="286"/>
                </a:lnTo>
                <a:close/>
                <a:moveTo>
                  <a:pt x="413" y="246"/>
                </a:moveTo>
                <a:cubicBezTo>
                  <a:pt x="416" y="249"/>
                  <a:pt x="417" y="252"/>
                  <a:pt x="417" y="254"/>
                </a:cubicBezTo>
                <a:cubicBezTo>
                  <a:pt x="417" y="257"/>
                  <a:pt x="417" y="259"/>
                  <a:pt x="419" y="261"/>
                </a:cubicBezTo>
                <a:cubicBezTo>
                  <a:pt x="421" y="265"/>
                  <a:pt x="427" y="268"/>
                  <a:pt x="435" y="270"/>
                </a:cubicBezTo>
                <a:cubicBezTo>
                  <a:pt x="443" y="272"/>
                  <a:pt x="450" y="273"/>
                  <a:pt x="456" y="272"/>
                </a:cubicBezTo>
                <a:lnTo>
                  <a:pt x="458" y="275"/>
                </a:lnTo>
                <a:cubicBezTo>
                  <a:pt x="451" y="284"/>
                  <a:pt x="443" y="292"/>
                  <a:pt x="435" y="299"/>
                </a:cubicBezTo>
                <a:cubicBezTo>
                  <a:pt x="427" y="306"/>
                  <a:pt x="419" y="313"/>
                  <a:pt x="411" y="319"/>
                </a:cubicBezTo>
                <a:cubicBezTo>
                  <a:pt x="407" y="307"/>
                  <a:pt x="403" y="295"/>
                  <a:pt x="398" y="284"/>
                </a:cubicBezTo>
                <a:cubicBezTo>
                  <a:pt x="394" y="273"/>
                  <a:pt x="388" y="263"/>
                  <a:pt x="383" y="253"/>
                </a:cubicBezTo>
                <a:cubicBezTo>
                  <a:pt x="386" y="251"/>
                  <a:pt x="391" y="248"/>
                  <a:pt x="395" y="245"/>
                </a:cubicBezTo>
                <a:cubicBezTo>
                  <a:pt x="399" y="242"/>
                  <a:pt x="403" y="239"/>
                  <a:pt x="407" y="235"/>
                </a:cubicBezTo>
                <a:lnTo>
                  <a:pt x="413" y="246"/>
                </a:lnTo>
                <a:close/>
                <a:moveTo>
                  <a:pt x="348" y="172"/>
                </a:moveTo>
                <a:cubicBezTo>
                  <a:pt x="351" y="175"/>
                  <a:pt x="354" y="177"/>
                  <a:pt x="356" y="179"/>
                </a:cubicBezTo>
                <a:cubicBezTo>
                  <a:pt x="358" y="180"/>
                  <a:pt x="362" y="181"/>
                  <a:pt x="367" y="180"/>
                </a:cubicBezTo>
                <a:cubicBezTo>
                  <a:pt x="373" y="179"/>
                  <a:pt x="378" y="178"/>
                  <a:pt x="382" y="178"/>
                </a:cubicBezTo>
                <a:cubicBezTo>
                  <a:pt x="384" y="180"/>
                  <a:pt x="386" y="182"/>
                  <a:pt x="388" y="184"/>
                </a:cubicBezTo>
                <a:cubicBezTo>
                  <a:pt x="391" y="186"/>
                  <a:pt x="393" y="188"/>
                  <a:pt x="395" y="189"/>
                </a:cubicBezTo>
                <a:cubicBezTo>
                  <a:pt x="396" y="196"/>
                  <a:pt x="397" y="203"/>
                  <a:pt x="397" y="210"/>
                </a:cubicBezTo>
                <a:cubicBezTo>
                  <a:pt x="397" y="218"/>
                  <a:pt x="399" y="224"/>
                  <a:pt x="402" y="228"/>
                </a:cubicBezTo>
                <a:lnTo>
                  <a:pt x="403" y="229"/>
                </a:lnTo>
                <a:cubicBezTo>
                  <a:pt x="400" y="233"/>
                  <a:pt x="396" y="236"/>
                  <a:pt x="392" y="239"/>
                </a:cubicBezTo>
                <a:cubicBezTo>
                  <a:pt x="387" y="242"/>
                  <a:pt x="384" y="245"/>
                  <a:pt x="380" y="248"/>
                </a:cubicBezTo>
                <a:cubicBezTo>
                  <a:pt x="373" y="232"/>
                  <a:pt x="365" y="219"/>
                  <a:pt x="356" y="206"/>
                </a:cubicBezTo>
                <a:cubicBezTo>
                  <a:pt x="348" y="194"/>
                  <a:pt x="339" y="183"/>
                  <a:pt x="331" y="173"/>
                </a:cubicBezTo>
                <a:cubicBezTo>
                  <a:pt x="332" y="172"/>
                  <a:pt x="334" y="170"/>
                  <a:pt x="336" y="169"/>
                </a:cubicBezTo>
                <a:cubicBezTo>
                  <a:pt x="337" y="167"/>
                  <a:pt x="339" y="165"/>
                  <a:pt x="340" y="163"/>
                </a:cubicBezTo>
                <a:cubicBezTo>
                  <a:pt x="343" y="166"/>
                  <a:pt x="345" y="169"/>
                  <a:pt x="348" y="172"/>
                </a:cubicBezTo>
                <a:close/>
                <a:moveTo>
                  <a:pt x="325" y="140"/>
                </a:moveTo>
                <a:cubicBezTo>
                  <a:pt x="326" y="143"/>
                  <a:pt x="327" y="146"/>
                  <a:pt x="329" y="149"/>
                </a:cubicBezTo>
                <a:cubicBezTo>
                  <a:pt x="330" y="151"/>
                  <a:pt x="331" y="152"/>
                  <a:pt x="332" y="154"/>
                </a:cubicBezTo>
                <a:cubicBezTo>
                  <a:pt x="333" y="155"/>
                  <a:pt x="335" y="157"/>
                  <a:pt x="336" y="158"/>
                </a:cubicBezTo>
                <a:cubicBezTo>
                  <a:pt x="335" y="160"/>
                  <a:pt x="333" y="162"/>
                  <a:pt x="332" y="163"/>
                </a:cubicBezTo>
                <a:cubicBezTo>
                  <a:pt x="330" y="165"/>
                  <a:pt x="328" y="167"/>
                  <a:pt x="327" y="169"/>
                </a:cubicBezTo>
                <a:cubicBezTo>
                  <a:pt x="318" y="158"/>
                  <a:pt x="309" y="149"/>
                  <a:pt x="301" y="142"/>
                </a:cubicBezTo>
                <a:cubicBezTo>
                  <a:pt x="292" y="134"/>
                  <a:pt x="284" y="127"/>
                  <a:pt x="277" y="121"/>
                </a:cubicBezTo>
                <a:cubicBezTo>
                  <a:pt x="278" y="121"/>
                  <a:pt x="278" y="120"/>
                  <a:pt x="278" y="120"/>
                </a:cubicBezTo>
                <a:lnTo>
                  <a:pt x="278" y="119"/>
                </a:lnTo>
                <a:cubicBezTo>
                  <a:pt x="279" y="118"/>
                  <a:pt x="280" y="117"/>
                  <a:pt x="280" y="115"/>
                </a:cubicBezTo>
                <a:cubicBezTo>
                  <a:pt x="280" y="114"/>
                  <a:pt x="280" y="113"/>
                  <a:pt x="280" y="112"/>
                </a:cubicBezTo>
                <a:cubicBezTo>
                  <a:pt x="287" y="114"/>
                  <a:pt x="293" y="116"/>
                  <a:pt x="300" y="119"/>
                </a:cubicBezTo>
                <a:cubicBezTo>
                  <a:pt x="307" y="122"/>
                  <a:pt x="314" y="126"/>
                  <a:pt x="322" y="131"/>
                </a:cubicBezTo>
                <a:cubicBezTo>
                  <a:pt x="323" y="134"/>
                  <a:pt x="324" y="137"/>
                  <a:pt x="325" y="140"/>
                </a:cubicBezTo>
                <a:close/>
                <a:moveTo>
                  <a:pt x="311" y="104"/>
                </a:moveTo>
                <a:cubicBezTo>
                  <a:pt x="313" y="105"/>
                  <a:pt x="314" y="106"/>
                  <a:pt x="315" y="109"/>
                </a:cubicBezTo>
                <a:cubicBezTo>
                  <a:pt x="317" y="111"/>
                  <a:pt x="318" y="113"/>
                  <a:pt x="319" y="116"/>
                </a:cubicBezTo>
                <a:cubicBezTo>
                  <a:pt x="320" y="118"/>
                  <a:pt x="320" y="120"/>
                  <a:pt x="321" y="123"/>
                </a:cubicBezTo>
                <a:cubicBezTo>
                  <a:pt x="314" y="118"/>
                  <a:pt x="307" y="115"/>
                  <a:pt x="300" y="112"/>
                </a:cubicBezTo>
                <a:cubicBezTo>
                  <a:pt x="293" y="109"/>
                  <a:pt x="287" y="106"/>
                  <a:pt x="281" y="105"/>
                </a:cubicBezTo>
                <a:cubicBezTo>
                  <a:pt x="281" y="104"/>
                  <a:pt x="281" y="103"/>
                  <a:pt x="281" y="102"/>
                </a:cubicBezTo>
                <a:cubicBezTo>
                  <a:pt x="281" y="101"/>
                  <a:pt x="281" y="100"/>
                  <a:pt x="280" y="100"/>
                </a:cubicBezTo>
                <a:cubicBezTo>
                  <a:pt x="284" y="100"/>
                  <a:pt x="289" y="100"/>
                  <a:pt x="293" y="100"/>
                </a:cubicBezTo>
                <a:cubicBezTo>
                  <a:pt x="298" y="100"/>
                  <a:pt x="302" y="100"/>
                  <a:pt x="307" y="101"/>
                </a:cubicBezTo>
                <a:cubicBezTo>
                  <a:pt x="308" y="102"/>
                  <a:pt x="310" y="102"/>
                  <a:pt x="311" y="104"/>
                </a:cubicBezTo>
                <a:close/>
                <a:moveTo>
                  <a:pt x="299" y="66"/>
                </a:moveTo>
                <a:cubicBezTo>
                  <a:pt x="299" y="66"/>
                  <a:pt x="300" y="67"/>
                  <a:pt x="301" y="68"/>
                </a:cubicBezTo>
                <a:cubicBezTo>
                  <a:pt x="304" y="72"/>
                  <a:pt x="305" y="77"/>
                  <a:pt x="305" y="81"/>
                </a:cubicBezTo>
                <a:cubicBezTo>
                  <a:pt x="305" y="86"/>
                  <a:pt x="304" y="90"/>
                  <a:pt x="301" y="94"/>
                </a:cubicBezTo>
                <a:cubicBezTo>
                  <a:pt x="297" y="94"/>
                  <a:pt x="293" y="94"/>
                  <a:pt x="290" y="94"/>
                </a:cubicBezTo>
                <a:cubicBezTo>
                  <a:pt x="286" y="93"/>
                  <a:pt x="282" y="93"/>
                  <a:pt x="278" y="93"/>
                </a:cubicBezTo>
                <a:cubicBezTo>
                  <a:pt x="278" y="91"/>
                  <a:pt x="276" y="88"/>
                  <a:pt x="275" y="86"/>
                </a:cubicBezTo>
                <a:cubicBezTo>
                  <a:pt x="273" y="83"/>
                  <a:pt x="271" y="81"/>
                  <a:pt x="269" y="79"/>
                </a:cubicBezTo>
                <a:cubicBezTo>
                  <a:pt x="273" y="77"/>
                  <a:pt x="277" y="74"/>
                  <a:pt x="281" y="72"/>
                </a:cubicBezTo>
                <a:cubicBezTo>
                  <a:pt x="286" y="69"/>
                  <a:pt x="291" y="67"/>
                  <a:pt x="296" y="65"/>
                </a:cubicBezTo>
                <a:cubicBezTo>
                  <a:pt x="297" y="65"/>
                  <a:pt x="298" y="65"/>
                  <a:pt x="299" y="66"/>
                </a:cubicBezTo>
                <a:close/>
                <a:moveTo>
                  <a:pt x="263" y="16"/>
                </a:moveTo>
                <a:cubicBezTo>
                  <a:pt x="266" y="16"/>
                  <a:pt x="268" y="17"/>
                  <a:pt x="271" y="18"/>
                </a:cubicBezTo>
                <a:cubicBezTo>
                  <a:pt x="274" y="19"/>
                  <a:pt x="276" y="20"/>
                  <a:pt x="279" y="20"/>
                </a:cubicBezTo>
                <a:cubicBezTo>
                  <a:pt x="280" y="21"/>
                  <a:pt x="280" y="22"/>
                  <a:pt x="280" y="24"/>
                </a:cubicBezTo>
                <a:cubicBezTo>
                  <a:pt x="280" y="25"/>
                  <a:pt x="279" y="27"/>
                  <a:pt x="278" y="28"/>
                </a:cubicBezTo>
                <a:cubicBezTo>
                  <a:pt x="280" y="30"/>
                  <a:pt x="281" y="32"/>
                  <a:pt x="282" y="35"/>
                </a:cubicBezTo>
                <a:cubicBezTo>
                  <a:pt x="283" y="37"/>
                  <a:pt x="284" y="40"/>
                  <a:pt x="284" y="42"/>
                </a:cubicBezTo>
                <a:cubicBezTo>
                  <a:pt x="283" y="41"/>
                  <a:pt x="281" y="40"/>
                  <a:pt x="279" y="39"/>
                </a:cubicBezTo>
                <a:cubicBezTo>
                  <a:pt x="277" y="38"/>
                  <a:pt x="275" y="38"/>
                  <a:pt x="273" y="37"/>
                </a:cubicBezTo>
                <a:cubicBezTo>
                  <a:pt x="271" y="36"/>
                  <a:pt x="269" y="35"/>
                  <a:pt x="266" y="35"/>
                </a:cubicBezTo>
                <a:cubicBezTo>
                  <a:pt x="264" y="34"/>
                  <a:pt x="261" y="33"/>
                  <a:pt x="259" y="33"/>
                </a:cubicBezTo>
                <a:lnTo>
                  <a:pt x="263" y="16"/>
                </a:lnTo>
                <a:close/>
                <a:moveTo>
                  <a:pt x="265" y="41"/>
                </a:moveTo>
                <a:cubicBezTo>
                  <a:pt x="267" y="42"/>
                  <a:pt x="269" y="42"/>
                  <a:pt x="271" y="43"/>
                </a:cubicBezTo>
                <a:cubicBezTo>
                  <a:pt x="274" y="44"/>
                  <a:pt x="276" y="45"/>
                  <a:pt x="279" y="46"/>
                </a:cubicBezTo>
                <a:cubicBezTo>
                  <a:pt x="282" y="47"/>
                  <a:pt x="284" y="49"/>
                  <a:pt x="286" y="50"/>
                </a:cubicBezTo>
                <a:cubicBezTo>
                  <a:pt x="287" y="52"/>
                  <a:pt x="287" y="54"/>
                  <a:pt x="287" y="56"/>
                </a:cubicBezTo>
                <a:cubicBezTo>
                  <a:pt x="287" y="58"/>
                  <a:pt x="287" y="60"/>
                  <a:pt x="287" y="62"/>
                </a:cubicBezTo>
                <a:cubicBezTo>
                  <a:pt x="283" y="64"/>
                  <a:pt x="279" y="66"/>
                  <a:pt x="275" y="68"/>
                </a:cubicBezTo>
                <a:cubicBezTo>
                  <a:pt x="271" y="71"/>
                  <a:pt x="267" y="73"/>
                  <a:pt x="264" y="75"/>
                </a:cubicBezTo>
                <a:cubicBezTo>
                  <a:pt x="262" y="74"/>
                  <a:pt x="261" y="73"/>
                  <a:pt x="259" y="72"/>
                </a:cubicBezTo>
                <a:cubicBezTo>
                  <a:pt x="258" y="71"/>
                  <a:pt x="256" y="70"/>
                  <a:pt x="255" y="70"/>
                </a:cubicBezTo>
                <a:cubicBezTo>
                  <a:pt x="255" y="69"/>
                  <a:pt x="254" y="69"/>
                  <a:pt x="254" y="69"/>
                </a:cubicBezTo>
                <a:cubicBezTo>
                  <a:pt x="253" y="69"/>
                  <a:pt x="253" y="69"/>
                  <a:pt x="252" y="69"/>
                </a:cubicBezTo>
                <a:lnTo>
                  <a:pt x="258" y="39"/>
                </a:lnTo>
                <a:cubicBezTo>
                  <a:pt x="260" y="40"/>
                  <a:pt x="262" y="40"/>
                  <a:pt x="265" y="41"/>
                </a:cubicBezTo>
                <a:close/>
                <a:moveTo>
                  <a:pt x="223" y="9"/>
                </a:moveTo>
                <a:cubicBezTo>
                  <a:pt x="235" y="10"/>
                  <a:pt x="246" y="12"/>
                  <a:pt x="257" y="14"/>
                </a:cubicBezTo>
                <a:lnTo>
                  <a:pt x="253" y="31"/>
                </a:lnTo>
                <a:cubicBezTo>
                  <a:pt x="246" y="30"/>
                  <a:pt x="239" y="29"/>
                  <a:pt x="231" y="29"/>
                </a:cubicBezTo>
                <a:cubicBezTo>
                  <a:pt x="224" y="29"/>
                  <a:pt x="217" y="29"/>
                  <a:pt x="210" y="30"/>
                </a:cubicBezTo>
                <a:cubicBezTo>
                  <a:pt x="207" y="26"/>
                  <a:pt x="204" y="23"/>
                  <a:pt x="200" y="19"/>
                </a:cubicBezTo>
                <a:cubicBezTo>
                  <a:pt x="197" y="15"/>
                  <a:pt x="193" y="11"/>
                  <a:pt x="189" y="8"/>
                </a:cubicBezTo>
                <a:cubicBezTo>
                  <a:pt x="200" y="7"/>
                  <a:pt x="212" y="8"/>
                  <a:pt x="223" y="9"/>
                </a:cubicBezTo>
                <a:close/>
                <a:moveTo>
                  <a:pt x="127" y="18"/>
                </a:moveTo>
                <a:cubicBezTo>
                  <a:pt x="144" y="13"/>
                  <a:pt x="162" y="10"/>
                  <a:pt x="180" y="8"/>
                </a:cubicBezTo>
                <a:cubicBezTo>
                  <a:pt x="184" y="12"/>
                  <a:pt x="189" y="16"/>
                  <a:pt x="192" y="20"/>
                </a:cubicBezTo>
                <a:cubicBezTo>
                  <a:pt x="196" y="23"/>
                  <a:pt x="200" y="27"/>
                  <a:pt x="203" y="31"/>
                </a:cubicBezTo>
                <a:cubicBezTo>
                  <a:pt x="194" y="32"/>
                  <a:pt x="186" y="35"/>
                  <a:pt x="178" y="39"/>
                </a:cubicBezTo>
                <a:cubicBezTo>
                  <a:pt x="170" y="43"/>
                  <a:pt x="164" y="47"/>
                  <a:pt x="158" y="53"/>
                </a:cubicBezTo>
                <a:cubicBezTo>
                  <a:pt x="145" y="49"/>
                  <a:pt x="132" y="46"/>
                  <a:pt x="118" y="43"/>
                </a:cubicBezTo>
                <a:cubicBezTo>
                  <a:pt x="104" y="40"/>
                  <a:pt x="89" y="39"/>
                  <a:pt x="75" y="39"/>
                </a:cubicBezTo>
                <a:cubicBezTo>
                  <a:pt x="91" y="30"/>
                  <a:pt x="109" y="23"/>
                  <a:pt x="127" y="18"/>
                </a:cubicBezTo>
                <a:close/>
                <a:moveTo>
                  <a:pt x="45" y="59"/>
                </a:moveTo>
                <a:lnTo>
                  <a:pt x="27" y="72"/>
                </a:lnTo>
                <a:cubicBezTo>
                  <a:pt x="30" y="69"/>
                  <a:pt x="34" y="66"/>
                  <a:pt x="37" y="63"/>
                </a:cubicBezTo>
                <a:cubicBezTo>
                  <a:pt x="41" y="60"/>
                  <a:pt x="45" y="57"/>
                  <a:pt x="48" y="55"/>
                </a:cubicBezTo>
                <a:cubicBezTo>
                  <a:pt x="51" y="53"/>
                  <a:pt x="53" y="51"/>
                  <a:pt x="56" y="50"/>
                </a:cubicBezTo>
                <a:cubicBezTo>
                  <a:pt x="58" y="49"/>
                  <a:pt x="61" y="47"/>
                  <a:pt x="63" y="45"/>
                </a:cubicBezTo>
                <a:cubicBezTo>
                  <a:pt x="70" y="45"/>
                  <a:pt x="76" y="45"/>
                  <a:pt x="83" y="45"/>
                </a:cubicBezTo>
                <a:cubicBezTo>
                  <a:pt x="90" y="46"/>
                  <a:pt x="96" y="46"/>
                  <a:pt x="103" y="47"/>
                </a:cubicBezTo>
                <a:lnTo>
                  <a:pt x="101" y="47"/>
                </a:lnTo>
                <a:cubicBezTo>
                  <a:pt x="93" y="49"/>
                  <a:pt x="84" y="50"/>
                  <a:pt x="74" y="50"/>
                </a:cubicBezTo>
                <a:cubicBezTo>
                  <a:pt x="65" y="49"/>
                  <a:pt x="55" y="52"/>
                  <a:pt x="45" y="59"/>
                </a:cubicBezTo>
                <a:close/>
                <a:moveTo>
                  <a:pt x="66" y="145"/>
                </a:moveTo>
                <a:cubicBezTo>
                  <a:pt x="64" y="142"/>
                  <a:pt x="62" y="139"/>
                  <a:pt x="62" y="137"/>
                </a:cubicBezTo>
                <a:cubicBezTo>
                  <a:pt x="65" y="135"/>
                  <a:pt x="68" y="131"/>
                  <a:pt x="69" y="127"/>
                </a:cubicBezTo>
                <a:cubicBezTo>
                  <a:pt x="70" y="123"/>
                  <a:pt x="72" y="120"/>
                  <a:pt x="75" y="119"/>
                </a:cubicBezTo>
                <a:cubicBezTo>
                  <a:pt x="80" y="115"/>
                  <a:pt x="85" y="114"/>
                  <a:pt x="92" y="115"/>
                </a:cubicBezTo>
                <a:cubicBezTo>
                  <a:pt x="98" y="116"/>
                  <a:pt x="104" y="114"/>
                  <a:pt x="110" y="109"/>
                </a:cubicBezTo>
                <a:cubicBezTo>
                  <a:pt x="112" y="108"/>
                  <a:pt x="114" y="106"/>
                  <a:pt x="116" y="103"/>
                </a:cubicBezTo>
                <a:cubicBezTo>
                  <a:pt x="118" y="101"/>
                  <a:pt x="119" y="98"/>
                  <a:pt x="121" y="95"/>
                </a:cubicBezTo>
                <a:cubicBezTo>
                  <a:pt x="124" y="94"/>
                  <a:pt x="128" y="94"/>
                  <a:pt x="131" y="94"/>
                </a:cubicBezTo>
                <a:cubicBezTo>
                  <a:pt x="134" y="93"/>
                  <a:pt x="137" y="93"/>
                  <a:pt x="141" y="93"/>
                </a:cubicBezTo>
                <a:cubicBezTo>
                  <a:pt x="140" y="97"/>
                  <a:pt x="140" y="102"/>
                  <a:pt x="141" y="107"/>
                </a:cubicBezTo>
                <a:cubicBezTo>
                  <a:pt x="142" y="112"/>
                  <a:pt x="143" y="116"/>
                  <a:pt x="145" y="121"/>
                </a:cubicBezTo>
                <a:cubicBezTo>
                  <a:pt x="134" y="126"/>
                  <a:pt x="122" y="131"/>
                  <a:pt x="110" y="137"/>
                </a:cubicBezTo>
                <a:cubicBezTo>
                  <a:pt x="98" y="143"/>
                  <a:pt x="86" y="150"/>
                  <a:pt x="74" y="158"/>
                </a:cubicBezTo>
                <a:cubicBezTo>
                  <a:pt x="71" y="153"/>
                  <a:pt x="68" y="149"/>
                  <a:pt x="66" y="145"/>
                </a:cubicBezTo>
                <a:close/>
                <a:moveTo>
                  <a:pt x="24" y="242"/>
                </a:moveTo>
                <a:cubicBezTo>
                  <a:pt x="17" y="234"/>
                  <a:pt x="12" y="227"/>
                  <a:pt x="8" y="221"/>
                </a:cubicBezTo>
                <a:cubicBezTo>
                  <a:pt x="18" y="210"/>
                  <a:pt x="29" y="200"/>
                  <a:pt x="39" y="191"/>
                </a:cubicBezTo>
                <a:cubicBezTo>
                  <a:pt x="50" y="182"/>
                  <a:pt x="61" y="174"/>
                  <a:pt x="72" y="167"/>
                </a:cubicBezTo>
                <a:cubicBezTo>
                  <a:pt x="76" y="172"/>
                  <a:pt x="80" y="177"/>
                  <a:pt x="84" y="183"/>
                </a:cubicBezTo>
                <a:cubicBezTo>
                  <a:pt x="88" y="188"/>
                  <a:pt x="93" y="195"/>
                  <a:pt x="98" y="201"/>
                </a:cubicBezTo>
                <a:cubicBezTo>
                  <a:pt x="96" y="203"/>
                  <a:pt x="94" y="206"/>
                  <a:pt x="92" y="208"/>
                </a:cubicBezTo>
                <a:cubicBezTo>
                  <a:pt x="91" y="211"/>
                  <a:pt x="89" y="214"/>
                  <a:pt x="88" y="217"/>
                </a:cubicBezTo>
                <a:cubicBezTo>
                  <a:pt x="81" y="224"/>
                  <a:pt x="74" y="232"/>
                  <a:pt x="67" y="241"/>
                </a:cubicBezTo>
                <a:cubicBezTo>
                  <a:pt x="60" y="250"/>
                  <a:pt x="53" y="258"/>
                  <a:pt x="47" y="267"/>
                </a:cubicBezTo>
                <a:cubicBezTo>
                  <a:pt x="38" y="258"/>
                  <a:pt x="30" y="250"/>
                  <a:pt x="24" y="242"/>
                </a:cubicBezTo>
                <a:close/>
                <a:moveTo>
                  <a:pt x="48" y="276"/>
                </a:moveTo>
                <a:cubicBezTo>
                  <a:pt x="55" y="283"/>
                  <a:pt x="63" y="290"/>
                  <a:pt x="73" y="297"/>
                </a:cubicBezTo>
                <a:cubicBezTo>
                  <a:pt x="82" y="304"/>
                  <a:pt x="92" y="311"/>
                  <a:pt x="103" y="319"/>
                </a:cubicBezTo>
                <a:cubicBezTo>
                  <a:pt x="97" y="331"/>
                  <a:pt x="92" y="344"/>
                  <a:pt x="87" y="356"/>
                </a:cubicBezTo>
                <a:cubicBezTo>
                  <a:pt x="82" y="368"/>
                  <a:pt x="77" y="381"/>
                  <a:pt x="73" y="394"/>
                </a:cubicBezTo>
                <a:cubicBezTo>
                  <a:pt x="55" y="382"/>
                  <a:pt x="42" y="371"/>
                  <a:pt x="34" y="362"/>
                </a:cubicBezTo>
                <a:cubicBezTo>
                  <a:pt x="27" y="352"/>
                  <a:pt x="23" y="347"/>
                  <a:pt x="23" y="347"/>
                </a:cubicBezTo>
                <a:lnTo>
                  <a:pt x="21" y="348"/>
                </a:lnTo>
                <a:cubicBezTo>
                  <a:pt x="22" y="339"/>
                  <a:pt x="26" y="329"/>
                  <a:pt x="31" y="320"/>
                </a:cubicBezTo>
                <a:cubicBezTo>
                  <a:pt x="37" y="311"/>
                  <a:pt x="39" y="302"/>
                  <a:pt x="37" y="292"/>
                </a:cubicBezTo>
                <a:cubicBezTo>
                  <a:pt x="39" y="289"/>
                  <a:pt x="40" y="287"/>
                  <a:pt x="42" y="284"/>
                </a:cubicBezTo>
                <a:cubicBezTo>
                  <a:pt x="44" y="282"/>
                  <a:pt x="46" y="279"/>
                  <a:pt x="48" y="276"/>
                </a:cubicBezTo>
                <a:close/>
              </a:path>
            </a:pathLst>
          </a:custGeom>
          <a:noFill/>
          <a:ln w="0">
            <a:solidFill>
              <a:srgbClr val="CCEC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42334" y="6642100"/>
            <a:ext cx="1210733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400" b="1">
              <a:solidFill>
                <a:srgbClr val="0066CC"/>
              </a:solidFill>
            </a:endParaRPr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0" y="0"/>
            <a:ext cx="12192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</a:rPr>
              <a:t>TR</a:t>
            </a:r>
            <a:r>
              <a:rPr lang="vi-VN" sz="3200" b="1" dirty="0">
                <a:solidFill>
                  <a:srgbClr val="FFFF00"/>
                </a:solidFill>
                <a:latin typeface="Times New Roman" pitchFamily="18" charset="0"/>
              </a:rPr>
              <a:t>Ư</a:t>
            </a:r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</a:rPr>
              <a:t>ỜNG ĐẠI HỌC SÀI GÒN</a:t>
            </a:r>
          </a:p>
        </p:txBody>
      </p:sp>
      <p:sp>
        <p:nvSpPr>
          <p:cNvPr id="4118" name="Rectangle 2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4000"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19" name="Rectangle 2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000066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3707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63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60326"/>
            <a:ext cx="3048000" cy="6492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60326"/>
            <a:ext cx="8940800" cy="6492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4266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325"/>
            <a:ext cx="12192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03200" y="1066800"/>
            <a:ext cx="11785600" cy="54864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676598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63E7309-8CDA-49D9-A8B8-54F8EB521DA3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5979459-9D77-480A-B6EC-889CB0CDB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36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63E7309-8CDA-49D9-A8B8-54F8EB521DA3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5979459-9D77-480A-B6EC-889CB0CDB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8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066800"/>
            <a:ext cx="11480800" cy="54864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>
                <a:solidFill>
                  <a:srgbClr val="0000CC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3000">
                <a:solidFill>
                  <a:srgbClr val="C00000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600"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6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789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" y="1066800"/>
            <a:ext cx="5791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0"/>
            <a:ext cx="5791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71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322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953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753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888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659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20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8" descr="Main"/>
          <p:cNvPicPr>
            <a:picLocks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84250"/>
            <a:ext cx="12187767" cy="5645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9" descr="Title"/>
          <p:cNvPicPr>
            <a:picLocks noChangeAspect="1" noChangeArrowheads="1"/>
          </p:cNvPicPr>
          <p:nvPr/>
        </p:nvPicPr>
        <p:blipFill>
          <a:blip r:embed="rId18">
            <a:lum brigh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0" y="60325"/>
            <a:ext cx="12192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Freeform 31"/>
          <p:cNvSpPr>
            <a:spLocks noEditPoints="1"/>
          </p:cNvSpPr>
          <p:nvPr/>
        </p:nvSpPr>
        <p:spPr bwMode="auto">
          <a:xfrm>
            <a:off x="21167" y="2508250"/>
            <a:ext cx="6326717" cy="4108450"/>
          </a:xfrm>
          <a:custGeom>
            <a:avLst/>
            <a:gdLst>
              <a:gd name="T0" fmla="*/ 22 w 470"/>
              <a:gd name="T1" fmla="*/ 385 h 407"/>
              <a:gd name="T2" fmla="*/ 78 w 470"/>
              <a:gd name="T3" fmla="*/ 397 h 407"/>
              <a:gd name="T4" fmla="*/ 124 w 470"/>
              <a:gd name="T5" fmla="*/ 407 h 407"/>
              <a:gd name="T6" fmla="*/ 288 w 470"/>
              <a:gd name="T7" fmla="*/ 374 h 407"/>
              <a:gd name="T8" fmla="*/ 417 w 470"/>
              <a:gd name="T9" fmla="*/ 365 h 407"/>
              <a:gd name="T10" fmla="*/ 391 w 470"/>
              <a:gd name="T11" fmla="*/ 81 h 407"/>
              <a:gd name="T12" fmla="*/ 10 w 470"/>
              <a:gd name="T13" fmla="*/ 166 h 407"/>
              <a:gd name="T14" fmla="*/ 0 w 470"/>
              <a:gd name="T15" fmla="*/ 231 h 407"/>
              <a:gd name="T16" fmla="*/ 67 w 470"/>
              <a:gd name="T17" fmla="*/ 251 h 407"/>
              <a:gd name="T18" fmla="*/ 106 w 470"/>
              <a:gd name="T19" fmla="*/ 313 h 407"/>
              <a:gd name="T20" fmla="*/ 123 w 470"/>
              <a:gd name="T21" fmla="*/ 88 h 407"/>
              <a:gd name="T22" fmla="*/ 310 w 470"/>
              <a:gd name="T23" fmla="*/ 181 h 407"/>
              <a:gd name="T24" fmla="*/ 292 w 470"/>
              <a:gd name="T25" fmla="*/ 197 h 407"/>
              <a:gd name="T26" fmla="*/ 188 w 470"/>
              <a:gd name="T27" fmla="*/ 130 h 407"/>
              <a:gd name="T28" fmla="*/ 229 w 470"/>
              <a:gd name="T29" fmla="*/ 92 h 407"/>
              <a:gd name="T30" fmla="*/ 216 w 470"/>
              <a:gd name="T31" fmla="*/ 78 h 407"/>
              <a:gd name="T32" fmla="*/ 219 w 470"/>
              <a:gd name="T33" fmla="*/ 106 h 407"/>
              <a:gd name="T34" fmla="*/ 227 w 470"/>
              <a:gd name="T35" fmla="*/ 115 h 407"/>
              <a:gd name="T36" fmla="*/ 229 w 470"/>
              <a:gd name="T37" fmla="*/ 128 h 407"/>
              <a:gd name="T38" fmla="*/ 243 w 470"/>
              <a:gd name="T39" fmla="*/ 187 h 407"/>
              <a:gd name="T40" fmla="*/ 242 w 470"/>
              <a:gd name="T41" fmla="*/ 85 h 407"/>
              <a:gd name="T42" fmla="*/ 247 w 470"/>
              <a:gd name="T43" fmla="*/ 113 h 407"/>
              <a:gd name="T44" fmla="*/ 267 w 470"/>
              <a:gd name="T45" fmla="*/ 124 h 407"/>
              <a:gd name="T46" fmla="*/ 273 w 470"/>
              <a:gd name="T47" fmla="*/ 117 h 407"/>
              <a:gd name="T48" fmla="*/ 274 w 470"/>
              <a:gd name="T49" fmla="*/ 103 h 407"/>
              <a:gd name="T50" fmla="*/ 261 w 470"/>
              <a:gd name="T51" fmla="*/ 94 h 407"/>
              <a:gd name="T52" fmla="*/ 246 w 470"/>
              <a:gd name="T53" fmla="*/ 67 h 407"/>
              <a:gd name="T54" fmla="*/ 228 w 470"/>
              <a:gd name="T55" fmla="*/ 66 h 407"/>
              <a:gd name="T56" fmla="*/ 206 w 470"/>
              <a:gd name="T57" fmla="*/ 79 h 407"/>
              <a:gd name="T58" fmla="*/ 154 w 470"/>
              <a:gd name="T59" fmla="*/ 68 h 407"/>
              <a:gd name="T60" fmla="*/ 151 w 470"/>
              <a:gd name="T61" fmla="*/ 119 h 407"/>
              <a:gd name="T62" fmla="*/ 111 w 470"/>
              <a:gd name="T63" fmla="*/ 190 h 407"/>
              <a:gd name="T64" fmla="*/ 123 w 470"/>
              <a:gd name="T65" fmla="*/ 324 h 407"/>
              <a:gd name="T66" fmla="*/ 161 w 470"/>
              <a:gd name="T67" fmla="*/ 182 h 407"/>
              <a:gd name="T68" fmla="*/ 167 w 470"/>
              <a:gd name="T69" fmla="*/ 154 h 407"/>
              <a:gd name="T70" fmla="*/ 217 w 470"/>
              <a:gd name="T71" fmla="*/ 129 h 407"/>
              <a:gd name="T72" fmla="*/ 229 w 470"/>
              <a:gd name="T73" fmla="*/ 135 h 407"/>
              <a:gd name="T74" fmla="*/ 232 w 470"/>
              <a:gd name="T75" fmla="*/ 224 h 407"/>
              <a:gd name="T76" fmla="*/ 260 w 470"/>
              <a:gd name="T77" fmla="*/ 161 h 407"/>
              <a:gd name="T78" fmla="*/ 266 w 470"/>
              <a:gd name="T79" fmla="*/ 189 h 407"/>
              <a:gd name="T80" fmla="*/ 327 w 470"/>
              <a:gd name="T81" fmla="*/ 352 h 407"/>
              <a:gd name="T82" fmla="*/ 313 w 470"/>
              <a:gd name="T83" fmla="*/ 186 h 407"/>
              <a:gd name="T84" fmla="*/ 347 w 470"/>
              <a:gd name="T85" fmla="*/ 219 h 407"/>
              <a:gd name="T86" fmla="*/ 356 w 470"/>
              <a:gd name="T87" fmla="*/ 308 h 407"/>
              <a:gd name="T88" fmla="*/ 458 w 470"/>
              <a:gd name="T89" fmla="*/ 289 h 407"/>
              <a:gd name="T90" fmla="*/ 438 w 470"/>
              <a:gd name="T91" fmla="*/ 305 h 407"/>
              <a:gd name="T92" fmla="*/ 435 w 470"/>
              <a:gd name="T93" fmla="*/ 299 h 407"/>
              <a:gd name="T94" fmla="*/ 367 w 470"/>
              <a:gd name="T95" fmla="*/ 180 h 407"/>
              <a:gd name="T96" fmla="*/ 356 w 470"/>
              <a:gd name="T97" fmla="*/ 206 h 407"/>
              <a:gd name="T98" fmla="*/ 332 w 470"/>
              <a:gd name="T99" fmla="*/ 163 h 407"/>
              <a:gd name="T100" fmla="*/ 322 w 470"/>
              <a:gd name="T101" fmla="*/ 131 h 407"/>
              <a:gd name="T102" fmla="*/ 280 w 470"/>
              <a:gd name="T103" fmla="*/ 100 h 407"/>
              <a:gd name="T104" fmla="*/ 278 w 470"/>
              <a:gd name="T105" fmla="*/ 93 h 407"/>
              <a:gd name="T106" fmla="*/ 280 w 470"/>
              <a:gd name="T107" fmla="*/ 24 h 407"/>
              <a:gd name="T108" fmla="*/ 265 w 470"/>
              <a:gd name="T109" fmla="*/ 41 h 407"/>
              <a:gd name="T110" fmla="*/ 255 w 470"/>
              <a:gd name="T111" fmla="*/ 70 h 407"/>
              <a:gd name="T112" fmla="*/ 210 w 470"/>
              <a:gd name="T113" fmla="*/ 30 h 407"/>
              <a:gd name="T114" fmla="*/ 158 w 470"/>
              <a:gd name="T115" fmla="*/ 53 h 407"/>
              <a:gd name="T116" fmla="*/ 63 w 470"/>
              <a:gd name="T117" fmla="*/ 45 h 407"/>
              <a:gd name="T118" fmla="*/ 75 w 470"/>
              <a:gd name="T119" fmla="*/ 119 h 407"/>
              <a:gd name="T120" fmla="*/ 110 w 470"/>
              <a:gd name="T121" fmla="*/ 137 h 407"/>
              <a:gd name="T122" fmla="*/ 92 w 470"/>
              <a:gd name="T123" fmla="*/ 208 h 407"/>
              <a:gd name="T124" fmla="*/ 73 w 470"/>
              <a:gd name="T125" fmla="*/ 394 h 40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70" h="407">
                <a:moveTo>
                  <a:pt x="34" y="285"/>
                </a:moveTo>
                <a:cubicBezTo>
                  <a:pt x="34" y="284"/>
                  <a:pt x="33" y="284"/>
                  <a:pt x="33" y="283"/>
                </a:cubicBezTo>
                <a:cubicBezTo>
                  <a:pt x="33" y="282"/>
                  <a:pt x="33" y="282"/>
                  <a:pt x="32" y="281"/>
                </a:cubicBezTo>
                <a:cubicBezTo>
                  <a:pt x="28" y="275"/>
                  <a:pt x="24" y="273"/>
                  <a:pt x="19" y="274"/>
                </a:cubicBezTo>
                <a:cubicBezTo>
                  <a:pt x="14" y="275"/>
                  <a:pt x="10" y="278"/>
                  <a:pt x="5" y="281"/>
                </a:cubicBezTo>
                <a:cubicBezTo>
                  <a:pt x="3" y="282"/>
                  <a:pt x="2" y="283"/>
                  <a:pt x="0" y="284"/>
                </a:cubicBezTo>
                <a:lnTo>
                  <a:pt x="0" y="407"/>
                </a:lnTo>
                <a:lnTo>
                  <a:pt x="20" y="407"/>
                </a:lnTo>
                <a:cubicBezTo>
                  <a:pt x="21" y="401"/>
                  <a:pt x="22" y="393"/>
                  <a:pt x="22" y="385"/>
                </a:cubicBezTo>
                <a:cubicBezTo>
                  <a:pt x="22" y="373"/>
                  <a:pt x="22" y="363"/>
                  <a:pt x="21" y="355"/>
                </a:cubicBezTo>
                <a:cubicBezTo>
                  <a:pt x="22" y="355"/>
                  <a:pt x="27" y="360"/>
                  <a:pt x="35" y="371"/>
                </a:cubicBezTo>
                <a:cubicBezTo>
                  <a:pt x="44" y="381"/>
                  <a:pt x="56" y="391"/>
                  <a:pt x="71" y="400"/>
                </a:cubicBezTo>
                <a:cubicBezTo>
                  <a:pt x="70" y="403"/>
                  <a:pt x="69" y="405"/>
                  <a:pt x="69" y="407"/>
                </a:cubicBezTo>
                <a:lnTo>
                  <a:pt x="75" y="407"/>
                </a:lnTo>
                <a:cubicBezTo>
                  <a:pt x="75" y="406"/>
                  <a:pt x="76" y="405"/>
                  <a:pt x="76" y="403"/>
                </a:cubicBezTo>
                <a:cubicBezTo>
                  <a:pt x="79" y="405"/>
                  <a:pt x="81" y="406"/>
                  <a:pt x="84" y="407"/>
                </a:cubicBezTo>
                <a:lnTo>
                  <a:pt x="97" y="407"/>
                </a:lnTo>
                <a:cubicBezTo>
                  <a:pt x="90" y="404"/>
                  <a:pt x="84" y="401"/>
                  <a:pt x="78" y="397"/>
                </a:cubicBezTo>
                <a:cubicBezTo>
                  <a:pt x="83" y="384"/>
                  <a:pt x="87" y="372"/>
                  <a:pt x="92" y="359"/>
                </a:cubicBezTo>
                <a:cubicBezTo>
                  <a:pt x="97" y="347"/>
                  <a:pt x="103" y="334"/>
                  <a:pt x="108" y="322"/>
                </a:cubicBezTo>
                <a:cubicBezTo>
                  <a:pt x="112" y="324"/>
                  <a:pt x="116" y="327"/>
                  <a:pt x="121" y="329"/>
                </a:cubicBezTo>
                <a:cubicBezTo>
                  <a:pt x="125" y="332"/>
                  <a:pt x="129" y="334"/>
                  <a:pt x="133" y="337"/>
                </a:cubicBezTo>
                <a:cubicBezTo>
                  <a:pt x="131" y="341"/>
                  <a:pt x="128" y="345"/>
                  <a:pt x="124" y="350"/>
                </a:cubicBezTo>
                <a:cubicBezTo>
                  <a:pt x="120" y="354"/>
                  <a:pt x="117" y="358"/>
                  <a:pt x="113" y="363"/>
                </a:cubicBezTo>
                <a:cubicBezTo>
                  <a:pt x="110" y="369"/>
                  <a:pt x="108" y="373"/>
                  <a:pt x="110" y="377"/>
                </a:cubicBezTo>
                <a:cubicBezTo>
                  <a:pt x="111" y="381"/>
                  <a:pt x="112" y="386"/>
                  <a:pt x="112" y="391"/>
                </a:cubicBezTo>
                <a:lnTo>
                  <a:pt x="124" y="407"/>
                </a:lnTo>
                <a:lnTo>
                  <a:pt x="206" y="407"/>
                </a:lnTo>
                <a:cubicBezTo>
                  <a:pt x="212" y="404"/>
                  <a:pt x="219" y="402"/>
                  <a:pt x="225" y="402"/>
                </a:cubicBezTo>
                <a:cubicBezTo>
                  <a:pt x="233" y="403"/>
                  <a:pt x="241" y="400"/>
                  <a:pt x="249" y="394"/>
                </a:cubicBezTo>
                <a:cubicBezTo>
                  <a:pt x="253" y="392"/>
                  <a:pt x="255" y="389"/>
                  <a:pt x="257" y="387"/>
                </a:cubicBezTo>
                <a:cubicBezTo>
                  <a:pt x="259" y="384"/>
                  <a:pt x="261" y="381"/>
                  <a:pt x="263" y="378"/>
                </a:cubicBezTo>
                <a:cubicBezTo>
                  <a:pt x="262" y="388"/>
                  <a:pt x="261" y="397"/>
                  <a:pt x="259" y="407"/>
                </a:cubicBezTo>
                <a:lnTo>
                  <a:pt x="265" y="407"/>
                </a:lnTo>
                <a:cubicBezTo>
                  <a:pt x="267" y="396"/>
                  <a:pt x="269" y="385"/>
                  <a:pt x="270" y="375"/>
                </a:cubicBezTo>
                <a:cubicBezTo>
                  <a:pt x="271" y="375"/>
                  <a:pt x="277" y="374"/>
                  <a:pt x="288" y="374"/>
                </a:cubicBezTo>
                <a:cubicBezTo>
                  <a:pt x="299" y="373"/>
                  <a:pt x="312" y="370"/>
                  <a:pt x="329" y="366"/>
                </a:cubicBezTo>
                <a:cubicBezTo>
                  <a:pt x="330" y="378"/>
                  <a:pt x="330" y="391"/>
                  <a:pt x="331" y="404"/>
                </a:cubicBezTo>
                <a:cubicBezTo>
                  <a:pt x="331" y="405"/>
                  <a:pt x="331" y="406"/>
                  <a:pt x="331" y="407"/>
                </a:cubicBezTo>
                <a:lnTo>
                  <a:pt x="337" y="407"/>
                </a:lnTo>
                <a:cubicBezTo>
                  <a:pt x="337" y="406"/>
                  <a:pt x="337" y="404"/>
                  <a:pt x="337" y="402"/>
                </a:cubicBezTo>
                <a:cubicBezTo>
                  <a:pt x="336" y="389"/>
                  <a:pt x="336" y="376"/>
                  <a:pt x="335" y="364"/>
                </a:cubicBezTo>
                <a:cubicBezTo>
                  <a:pt x="345" y="360"/>
                  <a:pt x="357" y="356"/>
                  <a:pt x="369" y="350"/>
                </a:cubicBezTo>
                <a:cubicBezTo>
                  <a:pt x="381" y="345"/>
                  <a:pt x="395" y="338"/>
                  <a:pt x="407" y="329"/>
                </a:cubicBezTo>
                <a:cubicBezTo>
                  <a:pt x="411" y="340"/>
                  <a:pt x="414" y="352"/>
                  <a:pt x="417" y="365"/>
                </a:cubicBezTo>
                <a:cubicBezTo>
                  <a:pt x="419" y="378"/>
                  <a:pt x="422" y="391"/>
                  <a:pt x="423" y="405"/>
                </a:cubicBezTo>
                <a:cubicBezTo>
                  <a:pt x="422" y="406"/>
                  <a:pt x="421" y="407"/>
                  <a:pt x="420" y="407"/>
                </a:cubicBezTo>
                <a:lnTo>
                  <a:pt x="431" y="407"/>
                </a:lnTo>
                <a:cubicBezTo>
                  <a:pt x="448" y="379"/>
                  <a:pt x="459" y="349"/>
                  <a:pt x="464" y="317"/>
                </a:cubicBezTo>
                <a:cubicBezTo>
                  <a:pt x="470" y="285"/>
                  <a:pt x="470" y="254"/>
                  <a:pt x="464" y="221"/>
                </a:cubicBezTo>
                <a:cubicBezTo>
                  <a:pt x="458" y="190"/>
                  <a:pt x="447" y="161"/>
                  <a:pt x="431" y="133"/>
                </a:cubicBezTo>
                <a:cubicBezTo>
                  <a:pt x="430" y="130"/>
                  <a:pt x="428" y="127"/>
                  <a:pt x="426" y="124"/>
                </a:cubicBezTo>
                <a:cubicBezTo>
                  <a:pt x="424" y="121"/>
                  <a:pt x="422" y="118"/>
                  <a:pt x="420" y="115"/>
                </a:cubicBezTo>
                <a:cubicBezTo>
                  <a:pt x="411" y="103"/>
                  <a:pt x="401" y="91"/>
                  <a:pt x="391" y="81"/>
                </a:cubicBezTo>
                <a:cubicBezTo>
                  <a:pt x="379" y="70"/>
                  <a:pt x="368" y="60"/>
                  <a:pt x="356" y="52"/>
                </a:cubicBezTo>
                <a:lnTo>
                  <a:pt x="356" y="51"/>
                </a:lnTo>
                <a:lnTo>
                  <a:pt x="355" y="51"/>
                </a:lnTo>
                <a:cubicBezTo>
                  <a:pt x="310" y="19"/>
                  <a:pt x="259" y="3"/>
                  <a:pt x="202" y="1"/>
                </a:cubicBezTo>
                <a:cubicBezTo>
                  <a:pt x="145" y="0"/>
                  <a:pt x="93" y="16"/>
                  <a:pt x="45" y="50"/>
                </a:cubicBezTo>
                <a:cubicBezTo>
                  <a:pt x="28" y="61"/>
                  <a:pt x="13" y="75"/>
                  <a:pt x="0" y="89"/>
                </a:cubicBezTo>
                <a:lnTo>
                  <a:pt x="0" y="188"/>
                </a:lnTo>
                <a:cubicBezTo>
                  <a:pt x="2" y="186"/>
                  <a:pt x="3" y="185"/>
                  <a:pt x="5" y="183"/>
                </a:cubicBezTo>
                <a:cubicBezTo>
                  <a:pt x="9" y="178"/>
                  <a:pt x="11" y="173"/>
                  <a:pt x="10" y="166"/>
                </a:cubicBezTo>
                <a:cubicBezTo>
                  <a:pt x="10" y="159"/>
                  <a:pt x="13" y="154"/>
                  <a:pt x="19" y="149"/>
                </a:cubicBezTo>
                <a:cubicBezTo>
                  <a:pt x="27" y="144"/>
                  <a:pt x="34" y="141"/>
                  <a:pt x="40" y="143"/>
                </a:cubicBezTo>
                <a:cubicBezTo>
                  <a:pt x="45" y="144"/>
                  <a:pt x="51" y="144"/>
                  <a:pt x="56" y="141"/>
                </a:cubicBezTo>
                <a:cubicBezTo>
                  <a:pt x="58" y="143"/>
                  <a:pt x="59" y="146"/>
                  <a:pt x="61" y="149"/>
                </a:cubicBezTo>
                <a:cubicBezTo>
                  <a:pt x="63" y="153"/>
                  <a:pt x="66" y="157"/>
                  <a:pt x="69" y="161"/>
                </a:cubicBezTo>
                <a:cubicBezTo>
                  <a:pt x="58" y="168"/>
                  <a:pt x="47" y="177"/>
                  <a:pt x="36" y="186"/>
                </a:cubicBezTo>
                <a:cubicBezTo>
                  <a:pt x="25" y="195"/>
                  <a:pt x="15" y="205"/>
                  <a:pt x="5" y="216"/>
                </a:cubicBezTo>
                <a:cubicBezTo>
                  <a:pt x="3" y="213"/>
                  <a:pt x="1" y="211"/>
                  <a:pt x="0" y="208"/>
                </a:cubicBezTo>
                <a:lnTo>
                  <a:pt x="0" y="231"/>
                </a:lnTo>
                <a:cubicBezTo>
                  <a:pt x="1" y="230"/>
                  <a:pt x="3" y="228"/>
                  <a:pt x="4" y="227"/>
                </a:cubicBezTo>
                <a:cubicBezTo>
                  <a:pt x="8" y="233"/>
                  <a:pt x="13" y="240"/>
                  <a:pt x="20" y="248"/>
                </a:cubicBezTo>
                <a:cubicBezTo>
                  <a:pt x="26" y="255"/>
                  <a:pt x="34" y="264"/>
                  <a:pt x="43" y="272"/>
                </a:cubicBezTo>
                <a:cubicBezTo>
                  <a:pt x="42" y="274"/>
                  <a:pt x="40" y="276"/>
                  <a:pt x="39" y="279"/>
                </a:cubicBezTo>
                <a:cubicBezTo>
                  <a:pt x="37" y="281"/>
                  <a:pt x="36" y="283"/>
                  <a:pt x="34" y="285"/>
                </a:cubicBezTo>
                <a:close/>
                <a:moveTo>
                  <a:pt x="106" y="313"/>
                </a:moveTo>
                <a:cubicBezTo>
                  <a:pt x="95" y="306"/>
                  <a:pt x="85" y="298"/>
                  <a:pt x="76" y="292"/>
                </a:cubicBezTo>
                <a:cubicBezTo>
                  <a:pt x="67" y="285"/>
                  <a:pt x="59" y="278"/>
                  <a:pt x="52" y="271"/>
                </a:cubicBezTo>
                <a:cubicBezTo>
                  <a:pt x="56" y="264"/>
                  <a:pt x="61" y="257"/>
                  <a:pt x="67" y="251"/>
                </a:cubicBezTo>
                <a:cubicBezTo>
                  <a:pt x="72" y="245"/>
                  <a:pt x="77" y="239"/>
                  <a:pt x="83" y="231"/>
                </a:cubicBezTo>
                <a:lnTo>
                  <a:pt x="83" y="235"/>
                </a:lnTo>
                <a:lnTo>
                  <a:pt x="106" y="269"/>
                </a:lnTo>
                <a:cubicBezTo>
                  <a:pt x="107" y="275"/>
                  <a:pt x="107" y="279"/>
                  <a:pt x="106" y="284"/>
                </a:cubicBezTo>
                <a:cubicBezTo>
                  <a:pt x="105" y="288"/>
                  <a:pt x="106" y="292"/>
                  <a:pt x="109" y="297"/>
                </a:cubicBezTo>
                <a:cubicBezTo>
                  <a:pt x="110" y="298"/>
                  <a:pt x="111" y="298"/>
                  <a:pt x="111" y="299"/>
                </a:cubicBezTo>
                <a:cubicBezTo>
                  <a:pt x="112" y="299"/>
                  <a:pt x="112" y="299"/>
                  <a:pt x="112" y="300"/>
                </a:cubicBezTo>
                <a:cubicBezTo>
                  <a:pt x="112" y="302"/>
                  <a:pt x="110" y="304"/>
                  <a:pt x="109" y="307"/>
                </a:cubicBezTo>
                <a:cubicBezTo>
                  <a:pt x="108" y="309"/>
                  <a:pt x="107" y="311"/>
                  <a:pt x="106" y="313"/>
                </a:cubicBezTo>
                <a:close/>
                <a:moveTo>
                  <a:pt x="124" y="51"/>
                </a:moveTo>
                <a:cubicBezTo>
                  <a:pt x="129" y="51"/>
                  <a:pt x="134" y="53"/>
                  <a:pt x="139" y="54"/>
                </a:cubicBezTo>
                <a:cubicBezTo>
                  <a:pt x="144" y="55"/>
                  <a:pt x="149" y="57"/>
                  <a:pt x="154" y="59"/>
                </a:cubicBezTo>
                <a:cubicBezTo>
                  <a:pt x="152" y="61"/>
                  <a:pt x="150" y="63"/>
                  <a:pt x="149" y="66"/>
                </a:cubicBezTo>
                <a:cubicBezTo>
                  <a:pt x="147" y="69"/>
                  <a:pt x="145" y="72"/>
                  <a:pt x="144" y="75"/>
                </a:cubicBezTo>
                <a:cubicBezTo>
                  <a:pt x="143" y="77"/>
                  <a:pt x="143" y="79"/>
                  <a:pt x="143" y="81"/>
                </a:cubicBezTo>
                <a:cubicBezTo>
                  <a:pt x="142" y="82"/>
                  <a:pt x="142" y="84"/>
                  <a:pt x="141" y="86"/>
                </a:cubicBezTo>
                <a:cubicBezTo>
                  <a:pt x="138" y="86"/>
                  <a:pt x="135" y="87"/>
                  <a:pt x="132" y="87"/>
                </a:cubicBezTo>
                <a:cubicBezTo>
                  <a:pt x="129" y="87"/>
                  <a:pt x="126" y="87"/>
                  <a:pt x="123" y="88"/>
                </a:cubicBezTo>
                <a:cubicBezTo>
                  <a:pt x="125" y="81"/>
                  <a:pt x="127" y="74"/>
                  <a:pt x="127" y="67"/>
                </a:cubicBezTo>
                <a:cubicBezTo>
                  <a:pt x="127" y="59"/>
                  <a:pt x="126" y="54"/>
                  <a:pt x="124" y="51"/>
                </a:cubicBezTo>
                <a:close/>
                <a:moveTo>
                  <a:pt x="281" y="155"/>
                </a:moveTo>
                <a:cubicBezTo>
                  <a:pt x="276" y="146"/>
                  <a:pt x="272" y="138"/>
                  <a:pt x="268" y="132"/>
                </a:cubicBezTo>
                <a:cubicBezTo>
                  <a:pt x="269" y="131"/>
                  <a:pt x="270" y="130"/>
                  <a:pt x="271" y="129"/>
                </a:cubicBezTo>
                <a:cubicBezTo>
                  <a:pt x="272" y="128"/>
                  <a:pt x="273" y="128"/>
                  <a:pt x="273" y="127"/>
                </a:cubicBezTo>
                <a:cubicBezTo>
                  <a:pt x="280" y="132"/>
                  <a:pt x="288" y="138"/>
                  <a:pt x="297" y="146"/>
                </a:cubicBezTo>
                <a:cubicBezTo>
                  <a:pt x="305" y="154"/>
                  <a:pt x="314" y="162"/>
                  <a:pt x="322" y="173"/>
                </a:cubicBezTo>
                <a:cubicBezTo>
                  <a:pt x="318" y="176"/>
                  <a:pt x="314" y="178"/>
                  <a:pt x="310" y="181"/>
                </a:cubicBezTo>
                <a:cubicBezTo>
                  <a:pt x="305" y="183"/>
                  <a:pt x="300" y="185"/>
                  <a:pt x="295" y="186"/>
                </a:cubicBezTo>
                <a:cubicBezTo>
                  <a:pt x="290" y="174"/>
                  <a:pt x="286" y="164"/>
                  <a:pt x="281" y="155"/>
                </a:cubicBezTo>
                <a:close/>
                <a:moveTo>
                  <a:pt x="292" y="197"/>
                </a:moveTo>
                <a:lnTo>
                  <a:pt x="291" y="197"/>
                </a:lnTo>
                <a:cubicBezTo>
                  <a:pt x="288" y="197"/>
                  <a:pt x="285" y="197"/>
                  <a:pt x="282" y="197"/>
                </a:cubicBezTo>
                <a:cubicBezTo>
                  <a:pt x="279" y="196"/>
                  <a:pt x="276" y="196"/>
                  <a:pt x="274" y="195"/>
                </a:cubicBezTo>
                <a:cubicBezTo>
                  <a:pt x="277" y="195"/>
                  <a:pt x="280" y="195"/>
                  <a:pt x="282" y="195"/>
                </a:cubicBezTo>
                <a:cubicBezTo>
                  <a:pt x="285" y="194"/>
                  <a:pt x="288" y="194"/>
                  <a:pt x="291" y="193"/>
                </a:cubicBezTo>
                <a:lnTo>
                  <a:pt x="292" y="197"/>
                </a:lnTo>
                <a:close/>
                <a:moveTo>
                  <a:pt x="206" y="98"/>
                </a:moveTo>
                <a:cubicBezTo>
                  <a:pt x="206" y="97"/>
                  <a:pt x="206" y="95"/>
                  <a:pt x="206" y="95"/>
                </a:cubicBezTo>
                <a:cubicBezTo>
                  <a:pt x="211" y="95"/>
                  <a:pt x="215" y="96"/>
                  <a:pt x="218" y="96"/>
                </a:cubicBezTo>
                <a:cubicBezTo>
                  <a:pt x="222" y="97"/>
                  <a:pt x="225" y="97"/>
                  <a:pt x="227" y="98"/>
                </a:cubicBezTo>
                <a:cubicBezTo>
                  <a:pt x="225" y="98"/>
                  <a:pt x="222" y="99"/>
                  <a:pt x="218" y="100"/>
                </a:cubicBezTo>
                <a:cubicBezTo>
                  <a:pt x="215" y="100"/>
                  <a:pt x="211" y="101"/>
                  <a:pt x="206" y="102"/>
                </a:cubicBezTo>
                <a:cubicBezTo>
                  <a:pt x="206" y="101"/>
                  <a:pt x="206" y="99"/>
                  <a:pt x="206" y="98"/>
                </a:cubicBezTo>
                <a:close/>
                <a:moveTo>
                  <a:pt x="206" y="117"/>
                </a:moveTo>
                <a:cubicBezTo>
                  <a:pt x="201" y="121"/>
                  <a:pt x="195" y="125"/>
                  <a:pt x="188" y="130"/>
                </a:cubicBezTo>
                <a:cubicBezTo>
                  <a:pt x="182" y="134"/>
                  <a:pt x="175" y="140"/>
                  <a:pt x="167" y="145"/>
                </a:cubicBezTo>
                <a:cubicBezTo>
                  <a:pt x="164" y="142"/>
                  <a:pt x="162" y="138"/>
                  <a:pt x="159" y="135"/>
                </a:cubicBezTo>
                <a:cubicBezTo>
                  <a:pt x="157" y="132"/>
                  <a:pt x="155" y="128"/>
                  <a:pt x="153" y="125"/>
                </a:cubicBezTo>
                <a:cubicBezTo>
                  <a:pt x="163" y="121"/>
                  <a:pt x="171" y="118"/>
                  <a:pt x="180" y="116"/>
                </a:cubicBezTo>
                <a:cubicBezTo>
                  <a:pt x="188" y="113"/>
                  <a:pt x="195" y="111"/>
                  <a:pt x="202" y="109"/>
                </a:cubicBezTo>
                <a:cubicBezTo>
                  <a:pt x="203" y="111"/>
                  <a:pt x="203" y="113"/>
                  <a:pt x="204" y="114"/>
                </a:cubicBezTo>
                <a:cubicBezTo>
                  <a:pt x="205" y="115"/>
                  <a:pt x="206" y="116"/>
                  <a:pt x="206" y="117"/>
                </a:cubicBezTo>
                <a:close/>
                <a:moveTo>
                  <a:pt x="222" y="88"/>
                </a:moveTo>
                <a:cubicBezTo>
                  <a:pt x="225" y="90"/>
                  <a:pt x="227" y="91"/>
                  <a:pt x="229" y="92"/>
                </a:cubicBezTo>
                <a:lnTo>
                  <a:pt x="229" y="93"/>
                </a:lnTo>
                <a:cubicBezTo>
                  <a:pt x="227" y="92"/>
                  <a:pt x="224" y="91"/>
                  <a:pt x="220" y="90"/>
                </a:cubicBezTo>
                <a:cubicBezTo>
                  <a:pt x="217" y="90"/>
                  <a:pt x="212" y="89"/>
                  <a:pt x="207" y="89"/>
                </a:cubicBezTo>
                <a:lnTo>
                  <a:pt x="207" y="88"/>
                </a:lnTo>
                <a:lnTo>
                  <a:pt x="208" y="87"/>
                </a:lnTo>
                <a:cubicBezTo>
                  <a:pt x="209" y="86"/>
                  <a:pt x="209" y="85"/>
                  <a:pt x="210" y="85"/>
                </a:cubicBezTo>
                <a:cubicBezTo>
                  <a:pt x="210" y="84"/>
                  <a:pt x="210" y="83"/>
                  <a:pt x="211" y="82"/>
                </a:cubicBezTo>
                <a:cubicBezTo>
                  <a:pt x="215" y="84"/>
                  <a:pt x="218" y="86"/>
                  <a:pt x="222" y="88"/>
                </a:cubicBezTo>
                <a:close/>
                <a:moveTo>
                  <a:pt x="216" y="78"/>
                </a:moveTo>
                <a:cubicBezTo>
                  <a:pt x="218" y="76"/>
                  <a:pt x="220" y="75"/>
                  <a:pt x="223" y="74"/>
                </a:cubicBezTo>
                <a:cubicBezTo>
                  <a:pt x="225" y="73"/>
                  <a:pt x="228" y="72"/>
                  <a:pt x="230" y="72"/>
                </a:cubicBezTo>
                <a:cubicBezTo>
                  <a:pt x="231" y="75"/>
                  <a:pt x="232" y="77"/>
                  <a:pt x="233" y="79"/>
                </a:cubicBezTo>
                <a:cubicBezTo>
                  <a:pt x="234" y="81"/>
                  <a:pt x="235" y="84"/>
                  <a:pt x="235" y="86"/>
                </a:cubicBezTo>
                <a:lnTo>
                  <a:pt x="234" y="86"/>
                </a:lnTo>
                <a:lnTo>
                  <a:pt x="233" y="87"/>
                </a:lnTo>
                <a:cubicBezTo>
                  <a:pt x="231" y="86"/>
                  <a:pt x="229" y="84"/>
                  <a:pt x="226" y="83"/>
                </a:cubicBezTo>
                <a:cubicBezTo>
                  <a:pt x="222" y="81"/>
                  <a:pt x="219" y="80"/>
                  <a:pt x="216" y="78"/>
                </a:cubicBezTo>
                <a:close/>
                <a:moveTo>
                  <a:pt x="219" y="106"/>
                </a:moveTo>
                <a:cubicBezTo>
                  <a:pt x="222" y="106"/>
                  <a:pt x="225" y="105"/>
                  <a:pt x="227" y="105"/>
                </a:cubicBezTo>
                <a:cubicBezTo>
                  <a:pt x="225" y="105"/>
                  <a:pt x="223" y="107"/>
                  <a:pt x="220" y="108"/>
                </a:cubicBezTo>
                <a:cubicBezTo>
                  <a:pt x="218" y="110"/>
                  <a:pt x="215" y="112"/>
                  <a:pt x="212" y="114"/>
                </a:cubicBezTo>
                <a:cubicBezTo>
                  <a:pt x="211" y="113"/>
                  <a:pt x="211" y="112"/>
                  <a:pt x="210" y="111"/>
                </a:cubicBezTo>
                <a:cubicBezTo>
                  <a:pt x="209" y="110"/>
                  <a:pt x="209" y="109"/>
                  <a:pt x="208" y="108"/>
                </a:cubicBezTo>
                <a:cubicBezTo>
                  <a:pt x="212" y="107"/>
                  <a:pt x="216" y="106"/>
                  <a:pt x="219" y="106"/>
                </a:cubicBezTo>
                <a:close/>
                <a:moveTo>
                  <a:pt x="225" y="113"/>
                </a:moveTo>
                <a:cubicBezTo>
                  <a:pt x="228" y="111"/>
                  <a:pt x="230" y="110"/>
                  <a:pt x="232" y="109"/>
                </a:cubicBezTo>
                <a:cubicBezTo>
                  <a:pt x="231" y="110"/>
                  <a:pt x="229" y="113"/>
                  <a:pt x="227" y="115"/>
                </a:cubicBezTo>
                <a:cubicBezTo>
                  <a:pt x="225" y="117"/>
                  <a:pt x="223" y="120"/>
                  <a:pt x="221" y="123"/>
                </a:cubicBezTo>
                <a:cubicBezTo>
                  <a:pt x="220" y="122"/>
                  <a:pt x="219" y="122"/>
                  <a:pt x="218" y="121"/>
                </a:cubicBezTo>
                <a:cubicBezTo>
                  <a:pt x="217" y="120"/>
                  <a:pt x="216" y="120"/>
                  <a:pt x="216" y="119"/>
                </a:cubicBezTo>
                <a:cubicBezTo>
                  <a:pt x="219" y="117"/>
                  <a:pt x="222" y="115"/>
                  <a:pt x="225" y="113"/>
                </a:cubicBezTo>
                <a:close/>
                <a:moveTo>
                  <a:pt x="231" y="121"/>
                </a:moveTo>
                <a:cubicBezTo>
                  <a:pt x="232" y="119"/>
                  <a:pt x="233" y="117"/>
                  <a:pt x="234" y="116"/>
                </a:cubicBezTo>
                <a:lnTo>
                  <a:pt x="232" y="129"/>
                </a:lnTo>
                <a:cubicBezTo>
                  <a:pt x="231" y="129"/>
                  <a:pt x="231" y="129"/>
                  <a:pt x="230" y="129"/>
                </a:cubicBezTo>
                <a:lnTo>
                  <a:pt x="229" y="128"/>
                </a:lnTo>
                <a:cubicBezTo>
                  <a:pt x="228" y="128"/>
                  <a:pt x="228" y="128"/>
                  <a:pt x="228" y="128"/>
                </a:cubicBezTo>
                <a:cubicBezTo>
                  <a:pt x="227" y="127"/>
                  <a:pt x="227" y="127"/>
                  <a:pt x="226" y="127"/>
                </a:cubicBezTo>
                <a:cubicBezTo>
                  <a:pt x="228" y="124"/>
                  <a:pt x="230" y="122"/>
                  <a:pt x="231" y="121"/>
                </a:cubicBezTo>
                <a:close/>
                <a:moveTo>
                  <a:pt x="236" y="137"/>
                </a:moveTo>
                <a:cubicBezTo>
                  <a:pt x="239" y="138"/>
                  <a:pt x="241" y="138"/>
                  <a:pt x="243" y="138"/>
                </a:cubicBezTo>
                <a:cubicBezTo>
                  <a:pt x="245" y="138"/>
                  <a:pt x="247" y="138"/>
                  <a:pt x="248" y="138"/>
                </a:cubicBezTo>
                <a:cubicBezTo>
                  <a:pt x="250" y="145"/>
                  <a:pt x="252" y="152"/>
                  <a:pt x="254" y="161"/>
                </a:cubicBezTo>
                <a:cubicBezTo>
                  <a:pt x="256" y="170"/>
                  <a:pt x="258" y="179"/>
                  <a:pt x="260" y="189"/>
                </a:cubicBezTo>
                <a:cubicBezTo>
                  <a:pt x="254" y="189"/>
                  <a:pt x="249" y="188"/>
                  <a:pt x="243" y="187"/>
                </a:cubicBezTo>
                <a:cubicBezTo>
                  <a:pt x="238" y="186"/>
                  <a:pt x="232" y="185"/>
                  <a:pt x="226" y="183"/>
                </a:cubicBezTo>
                <a:lnTo>
                  <a:pt x="236" y="137"/>
                </a:lnTo>
                <a:close/>
                <a:moveTo>
                  <a:pt x="242" y="85"/>
                </a:moveTo>
                <a:lnTo>
                  <a:pt x="241" y="85"/>
                </a:lnTo>
                <a:cubicBezTo>
                  <a:pt x="241" y="83"/>
                  <a:pt x="240" y="81"/>
                  <a:pt x="239" y="79"/>
                </a:cubicBezTo>
                <a:cubicBezTo>
                  <a:pt x="239" y="77"/>
                  <a:pt x="238" y="75"/>
                  <a:pt x="237" y="72"/>
                </a:cubicBezTo>
                <a:cubicBezTo>
                  <a:pt x="238" y="72"/>
                  <a:pt x="240" y="72"/>
                  <a:pt x="241" y="72"/>
                </a:cubicBezTo>
                <a:cubicBezTo>
                  <a:pt x="242" y="72"/>
                  <a:pt x="243" y="73"/>
                  <a:pt x="244" y="73"/>
                </a:cubicBezTo>
                <a:lnTo>
                  <a:pt x="242" y="85"/>
                </a:lnTo>
                <a:close/>
                <a:moveTo>
                  <a:pt x="246" y="132"/>
                </a:moveTo>
                <a:cubicBezTo>
                  <a:pt x="245" y="132"/>
                  <a:pt x="244" y="132"/>
                  <a:pt x="242" y="132"/>
                </a:cubicBezTo>
                <a:cubicBezTo>
                  <a:pt x="240" y="131"/>
                  <a:pt x="239" y="131"/>
                  <a:pt x="238" y="131"/>
                </a:cubicBezTo>
                <a:lnTo>
                  <a:pt x="241" y="115"/>
                </a:lnTo>
                <a:cubicBezTo>
                  <a:pt x="242" y="117"/>
                  <a:pt x="243" y="119"/>
                  <a:pt x="244" y="122"/>
                </a:cubicBezTo>
                <a:cubicBezTo>
                  <a:pt x="245" y="125"/>
                  <a:pt x="245" y="128"/>
                  <a:pt x="246" y="132"/>
                </a:cubicBezTo>
                <a:close/>
                <a:moveTo>
                  <a:pt x="253" y="131"/>
                </a:moveTo>
                <a:cubicBezTo>
                  <a:pt x="252" y="127"/>
                  <a:pt x="251" y="124"/>
                  <a:pt x="250" y="121"/>
                </a:cubicBezTo>
                <a:cubicBezTo>
                  <a:pt x="249" y="118"/>
                  <a:pt x="248" y="115"/>
                  <a:pt x="247" y="113"/>
                </a:cubicBezTo>
                <a:cubicBezTo>
                  <a:pt x="248" y="114"/>
                  <a:pt x="250" y="117"/>
                  <a:pt x="252" y="120"/>
                </a:cubicBezTo>
                <a:cubicBezTo>
                  <a:pt x="254" y="123"/>
                  <a:pt x="256" y="126"/>
                  <a:pt x="259" y="129"/>
                </a:cubicBezTo>
                <a:lnTo>
                  <a:pt x="258" y="129"/>
                </a:lnTo>
                <a:cubicBezTo>
                  <a:pt x="258" y="130"/>
                  <a:pt x="257" y="130"/>
                  <a:pt x="256" y="130"/>
                </a:cubicBezTo>
                <a:cubicBezTo>
                  <a:pt x="255" y="131"/>
                  <a:pt x="254" y="131"/>
                  <a:pt x="253" y="131"/>
                </a:cubicBezTo>
                <a:close/>
                <a:moveTo>
                  <a:pt x="255" y="113"/>
                </a:moveTo>
                <a:cubicBezTo>
                  <a:pt x="257" y="115"/>
                  <a:pt x="259" y="116"/>
                  <a:pt x="262" y="118"/>
                </a:cubicBezTo>
                <a:cubicBezTo>
                  <a:pt x="264" y="119"/>
                  <a:pt x="266" y="121"/>
                  <a:pt x="268" y="123"/>
                </a:cubicBezTo>
                <a:lnTo>
                  <a:pt x="267" y="124"/>
                </a:lnTo>
                <a:cubicBezTo>
                  <a:pt x="266" y="125"/>
                  <a:pt x="265" y="126"/>
                  <a:pt x="264" y="127"/>
                </a:cubicBezTo>
                <a:cubicBezTo>
                  <a:pt x="263" y="124"/>
                  <a:pt x="261" y="122"/>
                  <a:pt x="259" y="119"/>
                </a:cubicBezTo>
                <a:cubicBezTo>
                  <a:pt x="258" y="117"/>
                  <a:pt x="256" y="115"/>
                  <a:pt x="255" y="113"/>
                </a:cubicBezTo>
                <a:close/>
                <a:moveTo>
                  <a:pt x="254" y="105"/>
                </a:moveTo>
                <a:cubicBezTo>
                  <a:pt x="257" y="106"/>
                  <a:pt x="259" y="106"/>
                  <a:pt x="263" y="107"/>
                </a:cubicBezTo>
                <a:cubicBezTo>
                  <a:pt x="267" y="108"/>
                  <a:pt x="270" y="109"/>
                  <a:pt x="274" y="110"/>
                </a:cubicBezTo>
                <a:cubicBezTo>
                  <a:pt x="274" y="111"/>
                  <a:pt x="274" y="112"/>
                  <a:pt x="274" y="113"/>
                </a:cubicBezTo>
                <a:cubicBezTo>
                  <a:pt x="274" y="114"/>
                  <a:pt x="274" y="115"/>
                  <a:pt x="273" y="116"/>
                </a:cubicBezTo>
                <a:lnTo>
                  <a:pt x="273" y="117"/>
                </a:lnTo>
                <a:lnTo>
                  <a:pt x="272" y="118"/>
                </a:lnTo>
                <a:cubicBezTo>
                  <a:pt x="269" y="115"/>
                  <a:pt x="266" y="113"/>
                  <a:pt x="262" y="111"/>
                </a:cubicBezTo>
                <a:cubicBezTo>
                  <a:pt x="259" y="109"/>
                  <a:pt x="257" y="107"/>
                  <a:pt x="254" y="105"/>
                </a:cubicBezTo>
                <a:close/>
                <a:moveTo>
                  <a:pt x="274" y="103"/>
                </a:moveTo>
                <a:cubicBezTo>
                  <a:pt x="272" y="102"/>
                  <a:pt x="269" y="102"/>
                  <a:pt x="267" y="101"/>
                </a:cubicBezTo>
                <a:cubicBezTo>
                  <a:pt x="265" y="101"/>
                  <a:pt x="263" y="100"/>
                  <a:pt x="261" y="100"/>
                </a:cubicBezTo>
                <a:lnTo>
                  <a:pt x="274" y="100"/>
                </a:lnTo>
                <a:lnTo>
                  <a:pt x="274" y="101"/>
                </a:lnTo>
                <a:cubicBezTo>
                  <a:pt x="274" y="102"/>
                  <a:pt x="274" y="102"/>
                  <a:pt x="274" y="103"/>
                </a:cubicBezTo>
                <a:close/>
                <a:moveTo>
                  <a:pt x="261" y="94"/>
                </a:moveTo>
                <a:cubicBezTo>
                  <a:pt x="258" y="94"/>
                  <a:pt x="255" y="94"/>
                  <a:pt x="252" y="95"/>
                </a:cubicBezTo>
                <a:cubicBezTo>
                  <a:pt x="252" y="94"/>
                  <a:pt x="252" y="94"/>
                  <a:pt x="252" y="94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3" y="91"/>
                  <a:pt x="255" y="90"/>
                  <a:pt x="257" y="88"/>
                </a:cubicBezTo>
                <a:cubicBezTo>
                  <a:pt x="259" y="86"/>
                  <a:pt x="261" y="84"/>
                  <a:pt x="264" y="83"/>
                </a:cubicBezTo>
                <a:cubicBezTo>
                  <a:pt x="266" y="84"/>
                  <a:pt x="267" y="86"/>
                  <a:pt x="268" y="88"/>
                </a:cubicBezTo>
                <a:cubicBezTo>
                  <a:pt x="270" y="89"/>
                  <a:pt x="271" y="91"/>
                  <a:pt x="272" y="93"/>
                </a:cubicBezTo>
                <a:cubicBezTo>
                  <a:pt x="268" y="93"/>
                  <a:pt x="264" y="93"/>
                  <a:pt x="261" y="94"/>
                </a:cubicBezTo>
                <a:close/>
                <a:moveTo>
                  <a:pt x="252" y="84"/>
                </a:moveTo>
                <a:cubicBezTo>
                  <a:pt x="251" y="85"/>
                  <a:pt x="249" y="87"/>
                  <a:pt x="248" y="88"/>
                </a:cubicBezTo>
                <a:lnTo>
                  <a:pt x="250" y="75"/>
                </a:lnTo>
                <a:cubicBezTo>
                  <a:pt x="251" y="75"/>
                  <a:pt x="251" y="75"/>
                  <a:pt x="251" y="75"/>
                </a:cubicBezTo>
                <a:cubicBezTo>
                  <a:pt x="252" y="75"/>
                  <a:pt x="252" y="75"/>
                  <a:pt x="252" y="75"/>
                </a:cubicBezTo>
                <a:cubicBezTo>
                  <a:pt x="253" y="76"/>
                  <a:pt x="254" y="76"/>
                  <a:pt x="255" y="77"/>
                </a:cubicBezTo>
                <a:cubicBezTo>
                  <a:pt x="256" y="77"/>
                  <a:pt x="258" y="78"/>
                  <a:pt x="258" y="79"/>
                </a:cubicBezTo>
                <a:cubicBezTo>
                  <a:pt x="256" y="80"/>
                  <a:pt x="254" y="82"/>
                  <a:pt x="252" y="84"/>
                </a:cubicBezTo>
                <a:close/>
                <a:moveTo>
                  <a:pt x="246" y="67"/>
                </a:moveTo>
                <a:cubicBezTo>
                  <a:pt x="244" y="66"/>
                  <a:pt x="242" y="66"/>
                  <a:pt x="240" y="66"/>
                </a:cubicBezTo>
                <a:cubicBezTo>
                  <a:pt x="239" y="65"/>
                  <a:pt x="236" y="65"/>
                  <a:pt x="234" y="65"/>
                </a:cubicBezTo>
                <a:cubicBezTo>
                  <a:pt x="232" y="61"/>
                  <a:pt x="230" y="56"/>
                  <a:pt x="227" y="51"/>
                </a:cubicBezTo>
                <a:cubicBezTo>
                  <a:pt x="224" y="46"/>
                  <a:pt x="220" y="41"/>
                  <a:pt x="215" y="35"/>
                </a:cubicBezTo>
                <a:cubicBezTo>
                  <a:pt x="221" y="34"/>
                  <a:pt x="227" y="34"/>
                  <a:pt x="233" y="35"/>
                </a:cubicBezTo>
                <a:cubicBezTo>
                  <a:pt x="239" y="35"/>
                  <a:pt x="245" y="36"/>
                  <a:pt x="252" y="37"/>
                </a:cubicBezTo>
                <a:lnTo>
                  <a:pt x="246" y="67"/>
                </a:lnTo>
                <a:close/>
                <a:moveTo>
                  <a:pt x="220" y="52"/>
                </a:moveTo>
                <a:cubicBezTo>
                  <a:pt x="223" y="57"/>
                  <a:pt x="225" y="62"/>
                  <a:pt x="228" y="66"/>
                </a:cubicBezTo>
                <a:cubicBezTo>
                  <a:pt x="224" y="66"/>
                  <a:pt x="221" y="67"/>
                  <a:pt x="218" y="69"/>
                </a:cubicBezTo>
                <a:cubicBezTo>
                  <a:pt x="215" y="70"/>
                  <a:pt x="212" y="72"/>
                  <a:pt x="210" y="75"/>
                </a:cubicBezTo>
                <a:cubicBezTo>
                  <a:pt x="204" y="71"/>
                  <a:pt x="197" y="68"/>
                  <a:pt x="189" y="65"/>
                </a:cubicBezTo>
                <a:cubicBezTo>
                  <a:pt x="182" y="62"/>
                  <a:pt x="174" y="59"/>
                  <a:pt x="165" y="56"/>
                </a:cubicBezTo>
                <a:cubicBezTo>
                  <a:pt x="170" y="51"/>
                  <a:pt x="176" y="47"/>
                  <a:pt x="184" y="44"/>
                </a:cubicBezTo>
                <a:cubicBezTo>
                  <a:pt x="191" y="40"/>
                  <a:pt x="199" y="38"/>
                  <a:pt x="207" y="36"/>
                </a:cubicBezTo>
                <a:cubicBezTo>
                  <a:pt x="212" y="42"/>
                  <a:pt x="216" y="47"/>
                  <a:pt x="220" y="52"/>
                </a:cubicBezTo>
                <a:close/>
                <a:moveTo>
                  <a:pt x="185" y="70"/>
                </a:moveTo>
                <a:cubicBezTo>
                  <a:pt x="192" y="73"/>
                  <a:pt x="199" y="76"/>
                  <a:pt x="206" y="79"/>
                </a:cubicBezTo>
                <a:cubicBezTo>
                  <a:pt x="205" y="80"/>
                  <a:pt x="204" y="81"/>
                  <a:pt x="204" y="82"/>
                </a:cubicBezTo>
                <a:cubicBezTo>
                  <a:pt x="203" y="83"/>
                  <a:pt x="203" y="84"/>
                  <a:pt x="202" y="85"/>
                </a:cubicBezTo>
                <a:cubicBezTo>
                  <a:pt x="202" y="85"/>
                  <a:pt x="201" y="85"/>
                  <a:pt x="201" y="86"/>
                </a:cubicBezTo>
                <a:lnTo>
                  <a:pt x="201" y="87"/>
                </a:lnTo>
                <a:cubicBezTo>
                  <a:pt x="194" y="86"/>
                  <a:pt x="186" y="86"/>
                  <a:pt x="177" y="85"/>
                </a:cubicBezTo>
                <a:cubicBezTo>
                  <a:pt x="168" y="85"/>
                  <a:pt x="158" y="85"/>
                  <a:pt x="148" y="86"/>
                </a:cubicBezTo>
                <a:cubicBezTo>
                  <a:pt x="148" y="85"/>
                  <a:pt x="148" y="83"/>
                  <a:pt x="149" y="82"/>
                </a:cubicBezTo>
                <a:cubicBezTo>
                  <a:pt x="149" y="80"/>
                  <a:pt x="150" y="79"/>
                  <a:pt x="150" y="77"/>
                </a:cubicBezTo>
                <a:cubicBezTo>
                  <a:pt x="151" y="74"/>
                  <a:pt x="152" y="71"/>
                  <a:pt x="154" y="68"/>
                </a:cubicBezTo>
                <a:cubicBezTo>
                  <a:pt x="156" y="65"/>
                  <a:pt x="158" y="63"/>
                  <a:pt x="160" y="61"/>
                </a:cubicBezTo>
                <a:cubicBezTo>
                  <a:pt x="169" y="64"/>
                  <a:pt x="177" y="67"/>
                  <a:pt x="185" y="70"/>
                </a:cubicBezTo>
                <a:close/>
                <a:moveTo>
                  <a:pt x="147" y="92"/>
                </a:moveTo>
                <a:cubicBezTo>
                  <a:pt x="157" y="91"/>
                  <a:pt x="167" y="91"/>
                  <a:pt x="176" y="91"/>
                </a:cubicBezTo>
                <a:cubicBezTo>
                  <a:pt x="185" y="92"/>
                  <a:pt x="193" y="92"/>
                  <a:pt x="200" y="93"/>
                </a:cubicBezTo>
                <a:cubicBezTo>
                  <a:pt x="200" y="95"/>
                  <a:pt x="199" y="97"/>
                  <a:pt x="199" y="98"/>
                </a:cubicBezTo>
                <a:cubicBezTo>
                  <a:pt x="199" y="100"/>
                  <a:pt x="200" y="102"/>
                  <a:pt x="200" y="103"/>
                </a:cubicBezTo>
                <a:cubicBezTo>
                  <a:pt x="193" y="105"/>
                  <a:pt x="186" y="107"/>
                  <a:pt x="178" y="110"/>
                </a:cubicBezTo>
                <a:cubicBezTo>
                  <a:pt x="169" y="112"/>
                  <a:pt x="161" y="115"/>
                  <a:pt x="151" y="119"/>
                </a:cubicBezTo>
                <a:cubicBezTo>
                  <a:pt x="150" y="114"/>
                  <a:pt x="148" y="110"/>
                  <a:pt x="147" y="105"/>
                </a:cubicBezTo>
                <a:cubicBezTo>
                  <a:pt x="146" y="101"/>
                  <a:pt x="146" y="96"/>
                  <a:pt x="147" y="92"/>
                </a:cubicBezTo>
                <a:close/>
                <a:moveTo>
                  <a:pt x="147" y="127"/>
                </a:moveTo>
                <a:lnTo>
                  <a:pt x="148" y="127"/>
                </a:lnTo>
                <a:cubicBezTo>
                  <a:pt x="150" y="131"/>
                  <a:pt x="152" y="135"/>
                  <a:pt x="154" y="139"/>
                </a:cubicBezTo>
                <a:cubicBezTo>
                  <a:pt x="157" y="142"/>
                  <a:pt x="160" y="146"/>
                  <a:pt x="163" y="149"/>
                </a:cubicBezTo>
                <a:cubicBezTo>
                  <a:pt x="155" y="155"/>
                  <a:pt x="147" y="161"/>
                  <a:pt x="140" y="168"/>
                </a:cubicBezTo>
                <a:cubicBezTo>
                  <a:pt x="132" y="175"/>
                  <a:pt x="124" y="182"/>
                  <a:pt x="115" y="189"/>
                </a:cubicBezTo>
                <a:cubicBezTo>
                  <a:pt x="114" y="190"/>
                  <a:pt x="112" y="190"/>
                  <a:pt x="111" y="190"/>
                </a:cubicBezTo>
                <a:cubicBezTo>
                  <a:pt x="110" y="191"/>
                  <a:pt x="108" y="191"/>
                  <a:pt x="107" y="192"/>
                </a:cubicBezTo>
                <a:cubicBezTo>
                  <a:pt x="106" y="193"/>
                  <a:pt x="105" y="193"/>
                  <a:pt x="105" y="194"/>
                </a:cubicBezTo>
                <a:cubicBezTo>
                  <a:pt x="104" y="194"/>
                  <a:pt x="103" y="195"/>
                  <a:pt x="102" y="196"/>
                </a:cubicBezTo>
                <a:cubicBezTo>
                  <a:pt x="98" y="190"/>
                  <a:pt x="93" y="184"/>
                  <a:pt x="89" y="179"/>
                </a:cubicBezTo>
                <a:cubicBezTo>
                  <a:pt x="84" y="173"/>
                  <a:pt x="81" y="168"/>
                  <a:pt x="77" y="163"/>
                </a:cubicBezTo>
                <a:cubicBezTo>
                  <a:pt x="89" y="155"/>
                  <a:pt x="102" y="148"/>
                  <a:pt x="113" y="142"/>
                </a:cubicBezTo>
                <a:cubicBezTo>
                  <a:pt x="125" y="136"/>
                  <a:pt x="137" y="131"/>
                  <a:pt x="147" y="127"/>
                </a:cubicBezTo>
                <a:close/>
                <a:moveTo>
                  <a:pt x="136" y="331"/>
                </a:moveTo>
                <a:cubicBezTo>
                  <a:pt x="131" y="328"/>
                  <a:pt x="127" y="326"/>
                  <a:pt x="123" y="324"/>
                </a:cubicBezTo>
                <a:cubicBezTo>
                  <a:pt x="119" y="321"/>
                  <a:pt x="115" y="319"/>
                  <a:pt x="111" y="317"/>
                </a:cubicBezTo>
                <a:cubicBezTo>
                  <a:pt x="112" y="314"/>
                  <a:pt x="114" y="311"/>
                  <a:pt x="115" y="309"/>
                </a:cubicBezTo>
                <a:cubicBezTo>
                  <a:pt x="116" y="306"/>
                  <a:pt x="118" y="303"/>
                  <a:pt x="119" y="301"/>
                </a:cubicBezTo>
                <a:cubicBezTo>
                  <a:pt x="121" y="300"/>
                  <a:pt x="123" y="300"/>
                  <a:pt x="126" y="299"/>
                </a:cubicBezTo>
                <a:cubicBezTo>
                  <a:pt x="128" y="299"/>
                  <a:pt x="129" y="300"/>
                  <a:pt x="131" y="302"/>
                </a:cubicBezTo>
                <a:cubicBezTo>
                  <a:pt x="135" y="308"/>
                  <a:pt x="137" y="313"/>
                  <a:pt x="138" y="318"/>
                </a:cubicBezTo>
                <a:cubicBezTo>
                  <a:pt x="138" y="322"/>
                  <a:pt x="138" y="327"/>
                  <a:pt x="136" y="331"/>
                </a:cubicBezTo>
                <a:close/>
                <a:moveTo>
                  <a:pt x="180" y="167"/>
                </a:moveTo>
                <a:cubicBezTo>
                  <a:pt x="172" y="174"/>
                  <a:pt x="165" y="178"/>
                  <a:pt x="161" y="182"/>
                </a:cubicBezTo>
                <a:cubicBezTo>
                  <a:pt x="157" y="186"/>
                  <a:pt x="153" y="188"/>
                  <a:pt x="148" y="189"/>
                </a:cubicBezTo>
                <a:cubicBezTo>
                  <a:pt x="147" y="188"/>
                  <a:pt x="147" y="187"/>
                  <a:pt x="145" y="186"/>
                </a:cubicBezTo>
                <a:cubicBezTo>
                  <a:pt x="144" y="186"/>
                  <a:pt x="143" y="185"/>
                  <a:pt x="141" y="185"/>
                </a:cubicBezTo>
                <a:cubicBezTo>
                  <a:pt x="140" y="186"/>
                  <a:pt x="139" y="188"/>
                  <a:pt x="138" y="188"/>
                </a:cubicBezTo>
                <a:cubicBezTo>
                  <a:pt x="137" y="188"/>
                  <a:pt x="136" y="188"/>
                  <a:pt x="135" y="189"/>
                </a:cubicBezTo>
                <a:cubicBezTo>
                  <a:pt x="134" y="190"/>
                  <a:pt x="132" y="190"/>
                  <a:pt x="130" y="190"/>
                </a:cubicBezTo>
                <a:cubicBezTo>
                  <a:pt x="128" y="191"/>
                  <a:pt x="126" y="191"/>
                  <a:pt x="124" y="190"/>
                </a:cubicBezTo>
                <a:cubicBezTo>
                  <a:pt x="131" y="183"/>
                  <a:pt x="139" y="177"/>
                  <a:pt x="146" y="171"/>
                </a:cubicBezTo>
                <a:cubicBezTo>
                  <a:pt x="153" y="165"/>
                  <a:pt x="160" y="159"/>
                  <a:pt x="167" y="154"/>
                </a:cubicBezTo>
                <a:cubicBezTo>
                  <a:pt x="169" y="156"/>
                  <a:pt x="171" y="158"/>
                  <a:pt x="174" y="161"/>
                </a:cubicBezTo>
                <a:cubicBezTo>
                  <a:pt x="177" y="163"/>
                  <a:pt x="179" y="165"/>
                  <a:pt x="182" y="167"/>
                </a:cubicBezTo>
                <a:lnTo>
                  <a:pt x="180" y="167"/>
                </a:lnTo>
                <a:close/>
                <a:moveTo>
                  <a:pt x="181" y="159"/>
                </a:moveTo>
                <a:cubicBezTo>
                  <a:pt x="178" y="156"/>
                  <a:pt x="174" y="153"/>
                  <a:pt x="171" y="150"/>
                </a:cubicBezTo>
                <a:cubicBezTo>
                  <a:pt x="179" y="144"/>
                  <a:pt x="186" y="139"/>
                  <a:pt x="192" y="135"/>
                </a:cubicBezTo>
                <a:cubicBezTo>
                  <a:pt x="199" y="130"/>
                  <a:pt x="205" y="126"/>
                  <a:pt x="210" y="123"/>
                </a:cubicBezTo>
                <a:cubicBezTo>
                  <a:pt x="211" y="124"/>
                  <a:pt x="212" y="125"/>
                  <a:pt x="214" y="126"/>
                </a:cubicBezTo>
                <a:cubicBezTo>
                  <a:pt x="215" y="127"/>
                  <a:pt x="216" y="128"/>
                  <a:pt x="217" y="129"/>
                </a:cubicBezTo>
                <a:cubicBezTo>
                  <a:pt x="213" y="134"/>
                  <a:pt x="209" y="139"/>
                  <a:pt x="205" y="145"/>
                </a:cubicBezTo>
                <a:cubicBezTo>
                  <a:pt x="200" y="152"/>
                  <a:pt x="196" y="158"/>
                  <a:pt x="191" y="166"/>
                </a:cubicBezTo>
                <a:cubicBezTo>
                  <a:pt x="187" y="164"/>
                  <a:pt x="184" y="161"/>
                  <a:pt x="181" y="159"/>
                </a:cubicBezTo>
                <a:close/>
                <a:moveTo>
                  <a:pt x="196" y="169"/>
                </a:moveTo>
                <a:cubicBezTo>
                  <a:pt x="201" y="162"/>
                  <a:pt x="206" y="155"/>
                  <a:pt x="210" y="149"/>
                </a:cubicBezTo>
                <a:cubicBezTo>
                  <a:pt x="215" y="142"/>
                  <a:pt x="219" y="137"/>
                  <a:pt x="222" y="132"/>
                </a:cubicBezTo>
                <a:cubicBezTo>
                  <a:pt x="223" y="132"/>
                  <a:pt x="224" y="133"/>
                  <a:pt x="225" y="133"/>
                </a:cubicBezTo>
                <a:lnTo>
                  <a:pt x="226" y="134"/>
                </a:lnTo>
                <a:cubicBezTo>
                  <a:pt x="227" y="134"/>
                  <a:pt x="228" y="135"/>
                  <a:pt x="229" y="135"/>
                </a:cubicBezTo>
                <a:lnTo>
                  <a:pt x="230" y="135"/>
                </a:lnTo>
                <a:lnTo>
                  <a:pt x="220" y="181"/>
                </a:lnTo>
                <a:cubicBezTo>
                  <a:pt x="216" y="180"/>
                  <a:pt x="212" y="178"/>
                  <a:pt x="207" y="176"/>
                </a:cubicBezTo>
                <a:cubicBezTo>
                  <a:pt x="203" y="174"/>
                  <a:pt x="200" y="172"/>
                  <a:pt x="196" y="169"/>
                </a:cubicBezTo>
                <a:close/>
                <a:moveTo>
                  <a:pt x="260" y="198"/>
                </a:moveTo>
                <a:cubicBezTo>
                  <a:pt x="259" y="198"/>
                  <a:pt x="259" y="198"/>
                  <a:pt x="258" y="199"/>
                </a:cubicBezTo>
                <a:cubicBezTo>
                  <a:pt x="253" y="202"/>
                  <a:pt x="249" y="206"/>
                  <a:pt x="247" y="211"/>
                </a:cubicBezTo>
                <a:cubicBezTo>
                  <a:pt x="245" y="216"/>
                  <a:pt x="242" y="220"/>
                  <a:pt x="237" y="223"/>
                </a:cubicBezTo>
                <a:cubicBezTo>
                  <a:pt x="236" y="224"/>
                  <a:pt x="234" y="225"/>
                  <a:pt x="232" y="224"/>
                </a:cubicBezTo>
                <a:cubicBezTo>
                  <a:pt x="230" y="224"/>
                  <a:pt x="228" y="224"/>
                  <a:pt x="226" y="224"/>
                </a:cubicBezTo>
                <a:cubicBezTo>
                  <a:pt x="224" y="224"/>
                  <a:pt x="222" y="222"/>
                  <a:pt x="218" y="219"/>
                </a:cubicBezTo>
                <a:lnTo>
                  <a:pt x="225" y="189"/>
                </a:lnTo>
                <a:cubicBezTo>
                  <a:pt x="231" y="191"/>
                  <a:pt x="237" y="193"/>
                  <a:pt x="243" y="194"/>
                </a:cubicBezTo>
                <a:cubicBezTo>
                  <a:pt x="249" y="195"/>
                  <a:pt x="255" y="196"/>
                  <a:pt x="260" y="196"/>
                </a:cubicBezTo>
                <a:lnTo>
                  <a:pt x="261" y="197"/>
                </a:lnTo>
                <a:cubicBezTo>
                  <a:pt x="261" y="198"/>
                  <a:pt x="260" y="198"/>
                  <a:pt x="260" y="198"/>
                </a:cubicBezTo>
                <a:close/>
                <a:moveTo>
                  <a:pt x="266" y="189"/>
                </a:moveTo>
                <a:cubicBezTo>
                  <a:pt x="264" y="179"/>
                  <a:pt x="262" y="170"/>
                  <a:pt x="260" y="161"/>
                </a:cubicBezTo>
                <a:cubicBezTo>
                  <a:pt x="259" y="152"/>
                  <a:pt x="257" y="144"/>
                  <a:pt x="254" y="137"/>
                </a:cubicBezTo>
                <a:cubicBezTo>
                  <a:pt x="255" y="137"/>
                  <a:pt x="256" y="137"/>
                  <a:pt x="257" y="136"/>
                </a:cubicBezTo>
                <a:cubicBezTo>
                  <a:pt x="258" y="136"/>
                  <a:pt x="259" y="136"/>
                  <a:pt x="260" y="135"/>
                </a:cubicBezTo>
                <a:cubicBezTo>
                  <a:pt x="261" y="135"/>
                  <a:pt x="261" y="135"/>
                  <a:pt x="261" y="135"/>
                </a:cubicBezTo>
                <a:cubicBezTo>
                  <a:pt x="262" y="135"/>
                  <a:pt x="262" y="135"/>
                  <a:pt x="262" y="135"/>
                </a:cubicBezTo>
                <a:cubicBezTo>
                  <a:pt x="266" y="141"/>
                  <a:pt x="270" y="148"/>
                  <a:pt x="275" y="157"/>
                </a:cubicBezTo>
                <a:cubicBezTo>
                  <a:pt x="279" y="166"/>
                  <a:pt x="284" y="176"/>
                  <a:pt x="288" y="187"/>
                </a:cubicBezTo>
                <a:cubicBezTo>
                  <a:pt x="285" y="188"/>
                  <a:pt x="281" y="188"/>
                  <a:pt x="277" y="189"/>
                </a:cubicBezTo>
                <a:cubicBezTo>
                  <a:pt x="274" y="189"/>
                  <a:pt x="270" y="189"/>
                  <a:pt x="266" y="189"/>
                </a:cubicBezTo>
                <a:close/>
                <a:moveTo>
                  <a:pt x="291" y="367"/>
                </a:moveTo>
                <a:cubicBezTo>
                  <a:pt x="281" y="368"/>
                  <a:pt x="274" y="368"/>
                  <a:pt x="272" y="368"/>
                </a:cubicBezTo>
                <a:cubicBezTo>
                  <a:pt x="273" y="367"/>
                  <a:pt x="274" y="366"/>
                  <a:pt x="274" y="366"/>
                </a:cubicBezTo>
                <a:cubicBezTo>
                  <a:pt x="275" y="365"/>
                  <a:pt x="276" y="364"/>
                  <a:pt x="277" y="364"/>
                </a:cubicBezTo>
                <a:cubicBezTo>
                  <a:pt x="286" y="357"/>
                  <a:pt x="294" y="354"/>
                  <a:pt x="301" y="355"/>
                </a:cubicBezTo>
                <a:cubicBezTo>
                  <a:pt x="307" y="356"/>
                  <a:pt x="314" y="354"/>
                  <a:pt x="321" y="349"/>
                </a:cubicBezTo>
                <a:cubicBezTo>
                  <a:pt x="322" y="349"/>
                  <a:pt x="322" y="348"/>
                  <a:pt x="323" y="347"/>
                </a:cubicBezTo>
                <a:cubicBezTo>
                  <a:pt x="324" y="346"/>
                  <a:pt x="325" y="345"/>
                  <a:pt x="327" y="344"/>
                </a:cubicBezTo>
                <a:cubicBezTo>
                  <a:pt x="327" y="347"/>
                  <a:pt x="327" y="349"/>
                  <a:pt x="327" y="352"/>
                </a:cubicBezTo>
                <a:cubicBezTo>
                  <a:pt x="327" y="355"/>
                  <a:pt x="328" y="357"/>
                  <a:pt x="328" y="360"/>
                </a:cubicBezTo>
                <a:cubicBezTo>
                  <a:pt x="313" y="364"/>
                  <a:pt x="301" y="366"/>
                  <a:pt x="291" y="367"/>
                </a:cubicBezTo>
                <a:close/>
                <a:moveTo>
                  <a:pt x="325" y="197"/>
                </a:moveTo>
                <a:cubicBezTo>
                  <a:pt x="324" y="194"/>
                  <a:pt x="323" y="192"/>
                  <a:pt x="322" y="190"/>
                </a:cubicBezTo>
                <a:cubicBezTo>
                  <a:pt x="322" y="188"/>
                  <a:pt x="322" y="185"/>
                  <a:pt x="321" y="182"/>
                </a:cubicBezTo>
                <a:cubicBezTo>
                  <a:pt x="317" y="184"/>
                  <a:pt x="313" y="186"/>
                  <a:pt x="309" y="189"/>
                </a:cubicBezTo>
                <a:cubicBezTo>
                  <a:pt x="305" y="191"/>
                  <a:pt x="301" y="193"/>
                  <a:pt x="298" y="195"/>
                </a:cubicBezTo>
                <a:lnTo>
                  <a:pt x="297" y="191"/>
                </a:lnTo>
                <a:cubicBezTo>
                  <a:pt x="303" y="190"/>
                  <a:pt x="308" y="188"/>
                  <a:pt x="313" y="186"/>
                </a:cubicBezTo>
                <a:cubicBezTo>
                  <a:pt x="318" y="183"/>
                  <a:pt x="322" y="180"/>
                  <a:pt x="326" y="177"/>
                </a:cubicBezTo>
                <a:cubicBezTo>
                  <a:pt x="334" y="187"/>
                  <a:pt x="343" y="198"/>
                  <a:pt x="351" y="210"/>
                </a:cubicBezTo>
                <a:cubicBezTo>
                  <a:pt x="360" y="223"/>
                  <a:pt x="368" y="236"/>
                  <a:pt x="375" y="251"/>
                </a:cubicBezTo>
                <a:cubicBezTo>
                  <a:pt x="367" y="256"/>
                  <a:pt x="360" y="261"/>
                  <a:pt x="354" y="264"/>
                </a:cubicBezTo>
                <a:cubicBezTo>
                  <a:pt x="348" y="267"/>
                  <a:pt x="344" y="270"/>
                  <a:pt x="343" y="271"/>
                </a:cubicBezTo>
                <a:cubicBezTo>
                  <a:pt x="340" y="265"/>
                  <a:pt x="337" y="260"/>
                  <a:pt x="336" y="254"/>
                </a:cubicBezTo>
                <a:cubicBezTo>
                  <a:pt x="335" y="249"/>
                  <a:pt x="335" y="244"/>
                  <a:pt x="337" y="241"/>
                </a:cubicBezTo>
                <a:cubicBezTo>
                  <a:pt x="338" y="236"/>
                  <a:pt x="342" y="233"/>
                  <a:pt x="346" y="229"/>
                </a:cubicBezTo>
                <a:cubicBezTo>
                  <a:pt x="350" y="226"/>
                  <a:pt x="351" y="223"/>
                  <a:pt x="347" y="219"/>
                </a:cubicBezTo>
                <a:cubicBezTo>
                  <a:pt x="344" y="214"/>
                  <a:pt x="341" y="210"/>
                  <a:pt x="336" y="207"/>
                </a:cubicBezTo>
                <a:cubicBezTo>
                  <a:pt x="332" y="205"/>
                  <a:pt x="328" y="201"/>
                  <a:pt x="325" y="197"/>
                </a:cubicBezTo>
                <a:close/>
                <a:moveTo>
                  <a:pt x="367" y="344"/>
                </a:moveTo>
                <a:cubicBezTo>
                  <a:pt x="355" y="350"/>
                  <a:pt x="344" y="354"/>
                  <a:pt x="334" y="358"/>
                </a:cubicBezTo>
                <a:cubicBezTo>
                  <a:pt x="334" y="354"/>
                  <a:pt x="333" y="351"/>
                  <a:pt x="333" y="348"/>
                </a:cubicBezTo>
                <a:cubicBezTo>
                  <a:pt x="333" y="344"/>
                  <a:pt x="332" y="341"/>
                  <a:pt x="332" y="338"/>
                </a:cubicBezTo>
                <a:cubicBezTo>
                  <a:pt x="333" y="337"/>
                  <a:pt x="334" y="336"/>
                  <a:pt x="335" y="336"/>
                </a:cubicBezTo>
                <a:cubicBezTo>
                  <a:pt x="336" y="335"/>
                  <a:pt x="336" y="334"/>
                  <a:pt x="337" y="334"/>
                </a:cubicBezTo>
                <a:cubicBezTo>
                  <a:pt x="348" y="326"/>
                  <a:pt x="355" y="317"/>
                  <a:pt x="356" y="308"/>
                </a:cubicBezTo>
                <a:cubicBezTo>
                  <a:pt x="357" y="299"/>
                  <a:pt x="354" y="288"/>
                  <a:pt x="347" y="276"/>
                </a:cubicBezTo>
                <a:lnTo>
                  <a:pt x="346" y="276"/>
                </a:lnTo>
                <a:cubicBezTo>
                  <a:pt x="348" y="275"/>
                  <a:pt x="352" y="273"/>
                  <a:pt x="358" y="269"/>
                </a:cubicBezTo>
                <a:cubicBezTo>
                  <a:pt x="364" y="266"/>
                  <a:pt x="371" y="262"/>
                  <a:pt x="378" y="257"/>
                </a:cubicBezTo>
                <a:cubicBezTo>
                  <a:pt x="383" y="267"/>
                  <a:pt x="388" y="277"/>
                  <a:pt x="393" y="288"/>
                </a:cubicBezTo>
                <a:cubicBezTo>
                  <a:pt x="398" y="299"/>
                  <a:pt x="402" y="311"/>
                  <a:pt x="405" y="323"/>
                </a:cubicBezTo>
                <a:cubicBezTo>
                  <a:pt x="393" y="331"/>
                  <a:pt x="380" y="339"/>
                  <a:pt x="367" y="344"/>
                </a:cubicBezTo>
                <a:close/>
                <a:moveTo>
                  <a:pt x="462" y="286"/>
                </a:moveTo>
                <a:lnTo>
                  <a:pt x="458" y="289"/>
                </a:lnTo>
                <a:cubicBezTo>
                  <a:pt x="459" y="299"/>
                  <a:pt x="453" y="310"/>
                  <a:pt x="440" y="323"/>
                </a:cubicBezTo>
                <a:cubicBezTo>
                  <a:pt x="428" y="336"/>
                  <a:pt x="425" y="348"/>
                  <a:pt x="433" y="359"/>
                </a:cubicBezTo>
                <a:cubicBezTo>
                  <a:pt x="434" y="361"/>
                  <a:pt x="436" y="363"/>
                  <a:pt x="438" y="364"/>
                </a:cubicBezTo>
                <a:cubicBezTo>
                  <a:pt x="440" y="365"/>
                  <a:pt x="442" y="366"/>
                  <a:pt x="443" y="367"/>
                </a:cubicBezTo>
                <a:cubicBezTo>
                  <a:pt x="442" y="373"/>
                  <a:pt x="440" y="378"/>
                  <a:pt x="437" y="383"/>
                </a:cubicBezTo>
                <a:cubicBezTo>
                  <a:pt x="435" y="388"/>
                  <a:pt x="432" y="393"/>
                  <a:pt x="429" y="398"/>
                </a:cubicBezTo>
                <a:cubicBezTo>
                  <a:pt x="427" y="385"/>
                  <a:pt x="425" y="373"/>
                  <a:pt x="422" y="360"/>
                </a:cubicBezTo>
                <a:cubicBezTo>
                  <a:pt x="419" y="348"/>
                  <a:pt x="416" y="336"/>
                  <a:pt x="413" y="325"/>
                </a:cubicBezTo>
                <a:cubicBezTo>
                  <a:pt x="421" y="319"/>
                  <a:pt x="429" y="312"/>
                  <a:pt x="438" y="305"/>
                </a:cubicBezTo>
                <a:cubicBezTo>
                  <a:pt x="446" y="298"/>
                  <a:pt x="454" y="289"/>
                  <a:pt x="462" y="280"/>
                </a:cubicBezTo>
                <a:lnTo>
                  <a:pt x="462" y="286"/>
                </a:lnTo>
                <a:close/>
                <a:moveTo>
                  <a:pt x="413" y="246"/>
                </a:moveTo>
                <a:cubicBezTo>
                  <a:pt x="416" y="249"/>
                  <a:pt x="417" y="252"/>
                  <a:pt x="417" y="254"/>
                </a:cubicBezTo>
                <a:cubicBezTo>
                  <a:pt x="417" y="257"/>
                  <a:pt x="417" y="259"/>
                  <a:pt x="419" y="261"/>
                </a:cubicBezTo>
                <a:cubicBezTo>
                  <a:pt x="421" y="265"/>
                  <a:pt x="427" y="268"/>
                  <a:pt x="435" y="270"/>
                </a:cubicBezTo>
                <a:cubicBezTo>
                  <a:pt x="443" y="272"/>
                  <a:pt x="450" y="273"/>
                  <a:pt x="456" y="272"/>
                </a:cubicBezTo>
                <a:lnTo>
                  <a:pt x="458" y="275"/>
                </a:lnTo>
                <a:cubicBezTo>
                  <a:pt x="451" y="284"/>
                  <a:pt x="443" y="292"/>
                  <a:pt x="435" y="299"/>
                </a:cubicBezTo>
                <a:cubicBezTo>
                  <a:pt x="427" y="306"/>
                  <a:pt x="419" y="313"/>
                  <a:pt x="411" y="319"/>
                </a:cubicBezTo>
                <a:cubicBezTo>
                  <a:pt x="407" y="307"/>
                  <a:pt x="403" y="295"/>
                  <a:pt x="398" y="284"/>
                </a:cubicBezTo>
                <a:cubicBezTo>
                  <a:pt x="394" y="273"/>
                  <a:pt x="388" y="263"/>
                  <a:pt x="383" y="253"/>
                </a:cubicBezTo>
                <a:cubicBezTo>
                  <a:pt x="386" y="251"/>
                  <a:pt x="391" y="248"/>
                  <a:pt x="395" y="245"/>
                </a:cubicBezTo>
                <a:cubicBezTo>
                  <a:pt x="399" y="242"/>
                  <a:pt x="403" y="239"/>
                  <a:pt x="407" y="235"/>
                </a:cubicBezTo>
                <a:lnTo>
                  <a:pt x="413" y="246"/>
                </a:lnTo>
                <a:close/>
                <a:moveTo>
                  <a:pt x="348" y="172"/>
                </a:moveTo>
                <a:cubicBezTo>
                  <a:pt x="351" y="175"/>
                  <a:pt x="354" y="177"/>
                  <a:pt x="356" y="179"/>
                </a:cubicBezTo>
                <a:cubicBezTo>
                  <a:pt x="358" y="180"/>
                  <a:pt x="362" y="181"/>
                  <a:pt x="367" y="180"/>
                </a:cubicBezTo>
                <a:cubicBezTo>
                  <a:pt x="373" y="179"/>
                  <a:pt x="378" y="178"/>
                  <a:pt x="382" y="178"/>
                </a:cubicBezTo>
                <a:cubicBezTo>
                  <a:pt x="384" y="180"/>
                  <a:pt x="386" y="182"/>
                  <a:pt x="388" y="184"/>
                </a:cubicBezTo>
                <a:cubicBezTo>
                  <a:pt x="391" y="186"/>
                  <a:pt x="393" y="188"/>
                  <a:pt x="395" y="189"/>
                </a:cubicBezTo>
                <a:cubicBezTo>
                  <a:pt x="396" y="196"/>
                  <a:pt x="397" y="203"/>
                  <a:pt x="397" y="210"/>
                </a:cubicBezTo>
                <a:cubicBezTo>
                  <a:pt x="397" y="218"/>
                  <a:pt x="399" y="224"/>
                  <a:pt x="402" y="228"/>
                </a:cubicBezTo>
                <a:lnTo>
                  <a:pt x="403" y="229"/>
                </a:lnTo>
                <a:cubicBezTo>
                  <a:pt x="400" y="233"/>
                  <a:pt x="396" y="236"/>
                  <a:pt x="392" y="239"/>
                </a:cubicBezTo>
                <a:cubicBezTo>
                  <a:pt x="387" y="242"/>
                  <a:pt x="384" y="245"/>
                  <a:pt x="380" y="248"/>
                </a:cubicBezTo>
                <a:cubicBezTo>
                  <a:pt x="373" y="232"/>
                  <a:pt x="365" y="219"/>
                  <a:pt x="356" y="206"/>
                </a:cubicBezTo>
                <a:cubicBezTo>
                  <a:pt x="348" y="194"/>
                  <a:pt x="339" y="183"/>
                  <a:pt x="331" y="173"/>
                </a:cubicBezTo>
                <a:cubicBezTo>
                  <a:pt x="332" y="172"/>
                  <a:pt x="334" y="170"/>
                  <a:pt x="336" y="169"/>
                </a:cubicBezTo>
                <a:cubicBezTo>
                  <a:pt x="337" y="167"/>
                  <a:pt x="339" y="165"/>
                  <a:pt x="340" y="163"/>
                </a:cubicBezTo>
                <a:cubicBezTo>
                  <a:pt x="343" y="166"/>
                  <a:pt x="345" y="169"/>
                  <a:pt x="348" y="172"/>
                </a:cubicBezTo>
                <a:close/>
                <a:moveTo>
                  <a:pt x="325" y="140"/>
                </a:moveTo>
                <a:cubicBezTo>
                  <a:pt x="326" y="143"/>
                  <a:pt x="327" y="146"/>
                  <a:pt x="329" y="149"/>
                </a:cubicBezTo>
                <a:cubicBezTo>
                  <a:pt x="330" y="151"/>
                  <a:pt x="331" y="152"/>
                  <a:pt x="332" y="154"/>
                </a:cubicBezTo>
                <a:cubicBezTo>
                  <a:pt x="333" y="155"/>
                  <a:pt x="335" y="157"/>
                  <a:pt x="336" y="158"/>
                </a:cubicBezTo>
                <a:cubicBezTo>
                  <a:pt x="335" y="160"/>
                  <a:pt x="333" y="162"/>
                  <a:pt x="332" y="163"/>
                </a:cubicBezTo>
                <a:cubicBezTo>
                  <a:pt x="330" y="165"/>
                  <a:pt x="328" y="167"/>
                  <a:pt x="327" y="169"/>
                </a:cubicBezTo>
                <a:cubicBezTo>
                  <a:pt x="318" y="158"/>
                  <a:pt x="309" y="149"/>
                  <a:pt x="301" y="142"/>
                </a:cubicBezTo>
                <a:cubicBezTo>
                  <a:pt x="292" y="134"/>
                  <a:pt x="284" y="127"/>
                  <a:pt x="277" y="121"/>
                </a:cubicBezTo>
                <a:cubicBezTo>
                  <a:pt x="278" y="121"/>
                  <a:pt x="278" y="120"/>
                  <a:pt x="278" y="120"/>
                </a:cubicBezTo>
                <a:lnTo>
                  <a:pt x="278" y="119"/>
                </a:lnTo>
                <a:cubicBezTo>
                  <a:pt x="279" y="118"/>
                  <a:pt x="280" y="117"/>
                  <a:pt x="280" y="115"/>
                </a:cubicBezTo>
                <a:cubicBezTo>
                  <a:pt x="280" y="114"/>
                  <a:pt x="280" y="113"/>
                  <a:pt x="280" y="112"/>
                </a:cubicBezTo>
                <a:cubicBezTo>
                  <a:pt x="287" y="114"/>
                  <a:pt x="293" y="116"/>
                  <a:pt x="300" y="119"/>
                </a:cubicBezTo>
                <a:cubicBezTo>
                  <a:pt x="307" y="122"/>
                  <a:pt x="314" y="126"/>
                  <a:pt x="322" y="131"/>
                </a:cubicBezTo>
                <a:cubicBezTo>
                  <a:pt x="323" y="134"/>
                  <a:pt x="324" y="137"/>
                  <a:pt x="325" y="140"/>
                </a:cubicBezTo>
                <a:close/>
                <a:moveTo>
                  <a:pt x="311" y="104"/>
                </a:moveTo>
                <a:cubicBezTo>
                  <a:pt x="313" y="105"/>
                  <a:pt x="314" y="106"/>
                  <a:pt x="315" y="109"/>
                </a:cubicBezTo>
                <a:cubicBezTo>
                  <a:pt x="317" y="111"/>
                  <a:pt x="318" y="113"/>
                  <a:pt x="319" y="116"/>
                </a:cubicBezTo>
                <a:cubicBezTo>
                  <a:pt x="320" y="118"/>
                  <a:pt x="320" y="120"/>
                  <a:pt x="321" y="123"/>
                </a:cubicBezTo>
                <a:cubicBezTo>
                  <a:pt x="314" y="118"/>
                  <a:pt x="307" y="115"/>
                  <a:pt x="300" y="112"/>
                </a:cubicBezTo>
                <a:cubicBezTo>
                  <a:pt x="293" y="109"/>
                  <a:pt x="287" y="106"/>
                  <a:pt x="281" y="105"/>
                </a:cubicBezTo>
                <a:cubicBezTo>
                  <a:pt x="281" y="104"/>
                  <a:pt x="281" y="103"/>
                  <a:pt x="281" y="102"/>
                </a:cubicBezTo>
                <a:cubicBezTo>
                  <a:pt x="281" y="101"/>
                  <a:pt x="281" y="100"/>
                  <a:pt x="280" y="100"/>
                </a:cubicBezTo>
                <a:cubicBezTo>
                  <a:pt x="284" y="100"/>
                  <a:pt x="289" y="100"/>
                  <a:pt x="293" y="100"/>
                </a:cubicBezTo>
                <a:cubicBezTo>
                  <a:pt x="298" y="100"/>
                  <a:pt x="302" y="100"/>
                  <a:pt x="307" y="101"/>
                </a:cubicBezTo>
                <a:cubicBezTo>
                  <a:pt x="308" y="102"/>
                  <a:pt x="310" y="102"/>
                  <a:pt x="311" y="104"/>
                </a:cubicBezTo>
                <a:close/>
                <a:moveTo>
                  <a:pt x="299" y="66"/>
                </a:moveTo>
                <a:cubicBezTo>
                  <a:pt x="299" y="66"/>
                  <a:pt x="300" y="67"/>
                  <a:pt x="301" y="68"/>
                </a:cubicBezTo>
                <a:cubicBezTo>
                  <a:pt x="304" y="72"/>
                  <a:pt x="305" y="77"/>
                  <a:pt x="305" y="81"/>
                </a:cubicBezTo>
                <a:cubicBezTo>
                  <a:pt x="305" y="86"/>
                  <a:pt x="304" y="90"/>
                  <a:pt x="301" y="94"/>
                </a:cubicBezTo>
                <a:cubicBezTo>
                  <a:pt x="297" y="94"/>
                  <a:pt x="293" y="94"/>
                  <a:pt x="290" y="94"/>
                </a:cubicBezTo>
                <a:cubicBezTo>
                  <a:pt x="286" y="93"/>
                  <a:pt x="282" y="93"/>
                  <a:pt x="278" y="93"/>
                </a:cubicBezTo>
                <a:cubicBezTo>
                  <a:pt x="278" y="91"/>
                  <a:pt x="276" y="88"/>
                  <a:pt x="275" y="86"/>
                </a:cubicBezTo>
                <a:cubicBezTo>
                  <a:pt x="273" y="83"/>
                  <a:pt x="271" y="81"/>
                  <a:pt x="269" y="79"/>
                </a:cubicBezTo>
                <a:cubicBezTo>
                  <a:pt x="273" y="77"/>
                  <a:pt x="277" y="74"/>
                  <a:pt x="281" y="72"/>
                </a:cubicBezTo>
                <a:cubicBezTo>
                  <a:pt x="286" y="69"/>
                  <a:pt x="291" y="67"/>
                  <a:pt x="296" y="65"/>
                </a:cubicBezTo>
                <a:cubicBezTo>
                  <a:pt x="297" y="65"/>
                  <a:pt x="298" y="65"/>
                  <a:pt x="299" y="66"/>
                </a:cubicBezTo>
                <a:close/>
                <a:moveTo>
                  <a:pt x="263" y="16"/>
                </a:moveTo>
                <a:cubicBezTo>
                  <a:pt x="266" y="16"/>
                  <a:pt x="268" y="17"/>
                  <a:pt x="271" y="18"/>
                </a:cubicBezTo>
                <a:cubicBezTo>
                  <a:pt x="274" y="19"/>
                  <a:pt x="276" y="20"/>
                  <a:pt x="279" y="20"/>
                </a:cubicBezTo>
                <a:cubicBezTo>
                  <a:pt x="280" y="21"/>
                  <a:pt x="280" y="22"/>
                  <a:pt x="280" y="24"/>
                </a:cubicBezTo>
                <a:cubicBezTo>
                  <a:pt x="280" y="25"/>
                  <a:pt x="279" y="27"/>
                  <a:pt x="278" y="28"/>
                </a:cubicBezTo>
                <a:cubicBezTo>
                  <a:pt x="280" y="30"/>
                  <a:pt x="281" y="32"/>
                  <a:pt x="282" y="35"/>
                </a:cubicBezTo>
                <a:cubicBezTo>
                  <a:pt x="283" y="37"/>
                  <a:pt x="284" y="40"/>
                  <a:pt x="284" y="42"/>
                </a:cubicBezTo>
                <a:cubicBezTo>
                  <a:pt x="283" y="41"/>
                  <a:pt x="281" y="40"/>
                  <a:pt x="279" y="39"/>
                </a:cubicBezTo>
                <a:cubicBezTo>
                  <a:pt x="277" y="38"/>
                  <a:pt x="275" y="38"/>
                  <a:pt x="273" y="37"/>
                </a:cubicBezTo>
                <a:cubicBezTo>
                  <a:pt x="271" y="36"/>
                  <a:pt x="269" y="35"/>
                  <a:pt x="266" y="35"/>
                </a:cubicBezTo>
                <a:cubicBezTo>
                  <a:pt x="264" y="34"/>
                  <a:pt x="261" y="33"/>
                  <a:pt x="259" y="33"/>
                </a:cubicBezTo>
                <a:lnTo>
                  <a:pt x="263" y="16"/>
                </a:lnTo>
                <a:close/>
                <a:moveTo>
                  <a:pt x="265" y="41"/>
                </a:moveTo>
                <a:cubicBezTo>
                  <a:pt x="267" y="42"/>
                  <a:pt x="269" y="42"/>
                  <a:pt x="271" y="43"/>
                </a:cubicBezTo>
                <a:cubicBezTo>
                  <a:pt x="274" y="44"/>
                  <a:pt x="276" y="45"/>
                  <a:pt x="279" y="46"/>
                </a:cubicBezTo>
                <a:cubicBezTo>
                  <a:pt x="282" y="47"/>
                  <a:pt x="284" y="49"/>
                  <a:pt x="286" y="50"/>
                </a:cubicBezTo>
                <a:cubicBezTo>
                  <a:pt x="287" y="52"/>
                  <a:pt x="287" y="54"/>
                  <a:pt x="287" y="56"/>
                </a:cubicBezTo>
                <a:cubicBezTo>
                  <a:pt x="287" y="58"/>
                  <a:pt x="287" y="60"/>
                  <a:pt x="287" y="62"/>
                </a:cubicBezTo>
                <a:cubicBezTo>
                  <a:pt x="283" y="64"/>
                  <a:pt x="279" y="66"/>
                  <a:pt x="275" y="68"/>
                </a:cubicBezTo>
                <a:cubicBezTo>
                  <a:pt x="271" y="71"/>
                  <a:pt x="267" y="73"/>
                  <a:pt x="264" y="75"/>
                </a:cubicBezTo>
                <a:cubicBezTo>
                  <a:pt x="262" y="74"/>
                  <a:pt x="261" y="73"/>
                  <a:pt x="259" y="72"/>
                </a:cubicBezTo>
                <a:cubicBezTo>
                  <a:pt x="258" y="71"/>
                  <a:pt x="256" y="70"/>
                  <a:pt x="255" y="70"/>
                </a:cubicBezTo>
                <a:cubicBezTo>
                  <a:pt x="255" y="69"/>
                  <a:pt x="254" y="69"/>
                  <a:pt x="254" y="69"/>
                </a:cubicBezTo>
                <a:cubicBezTo>
                  <a:pt x="253" y="69"/>
                  <a:pt x="253" y="69"/>
                  <a:pt x="252" y="69"/>
                </a:cubicBezTo>
                <a:lnTo>
                  <a:pt x="258" y="39"/>
                </a:lnTo>
                <a:cubicBezTo>
                  <a:pt x="260" y="40"/>
                  <a:pt x="262" y="40"/>
                  <a:pt x="265" y="41"/>
                </a:cubicBezTo>
                <a:close/>
                <a:moveTo>
                  <a:pt x="223" y="9"/>
                </a:moveTo>
                <a:cubicBezTo>
                  <a:pt x="235" y="10"/>
                  <a:pt x="246" y="12"/>
                  <a:pt x="257" y="14"/>
                </a:cubicBezTo>
                <a:lnTo>
                  <a:pt x="253" y="31"/>
                </a:lnTo>
                <a:cubicBezTo>
                  <a:pt x="246" y="30"/>
                  <a:pt x="239" y="29"/>
                  <a:pt x="231" y="29"/>
                </a:cubicBezTo>
                <a:cubicBezTo>
                  <a:pt x="224" y="29"/>
                  <a:pt x="217" y="29"/>
                  <a:pt x="210" y="30"/>
                </a:cubicBezTo>
                <a:cubicBezTo>
                  <a:pt x="207" y="26"/>
                  <a:pt x="204" y="23"/>
                  <a:pt x="200" y="19"/>
                </a:cubicBezTo>
                <a:cubicBezTo>
                  <a:pt x="197" y="15"/>
                  <a:pt x="193" y="11"/>
                  <a:pt x="189" y="8"/>
                </a:cubicBezTo>
                <a:cubicBezTo>
                  <a:pt x="200" y="7"/>
                  <a:pt x="212" y="8"/>
                  <a:pt x="223" y="9"/>
                </a:cubicBezTo>
                <a:close/>
                <a:moveTo>
                  <a:pt x="127" y="18"/>
                </a:moveTo>
                <a:cubicBezTo>
                  <a:pt x="144" y="13"/>
                  <a:pt x="162" y="10"/>
                  <a:pt x="180" y="8"/>
                </a:cubicBezTo>
                <a:cubicBezTo>
                  <a:pt x="184" y="12"/>
                  <a:pt x="189" y="16"/>
                  <a:pt x="192" y="20"/>
                </a:cubicBezTo>
                <a:cubicBezTo>
                  <a:pt x="196" y="23"/>
                  <a:pt x="200" y="27"/>
                  <a:pt x="203" y="31"/>
                </a:cubicBezTo>
                <a:cubicBezTo>
                  <a:pt x="194" y="32"/>
                  <a:pt x="186" y="35"/>
                  <a:pt x="178" y="39"/>
                </a:cubicBezTo>
                <a:cubicBezTo>
                  <a:pt x="170" y="43"/>
                  <a:pt x="164" y="47"/>
                  <a:pt x="158" y="53"/>
                </a:cubicBezTo>
                <a:cubicBezTo>
                  <a:pt x="145" y="49"/>
                  <a:pt x="132" y="46"/>
                  <a:pt x="118" y="43"/>
                </a:cubicBezTo>
                <a:cubicBezTo>
                  <a:pt x="104" y="40"/>
                  <a:pt x="89" y="39"/>
                  <a:pt x="75" y="39"/>
                </a:cubicBezTo>
                <a:cubicBezTo>
                  <a:pt x="91" y="30"/>
                  <a:pt x="109" y="23"/>
                  <a:pt x="127" y="18"/>
                </a:cubicBezTo>
                <a:close/>
                <a:moveTo>
                  <a:pt x="45" y="59"/>
                </a:moveTo>
                <a:lnTo>
                  <a:pt x="27" y="72"/>
                </a:lnTo>
                <a:cubicBezTo>
                  <a:pt x="30" y="69"/>
                  <a:pt x="34" y="66"/>
                  <a:pt x="37" y="63"/>
                </a:cubicBezTo>
                <a:cubicBezTo>
                  <a:pt x="41" y="60"/>
                  <a:pt x="45" y="57"/>
                  <a:pt x="48" y="55"/>
                </a:cubicBezTo>
                <a:cubicBezTo>
                  <a:pt x="51" y="53"/>
                  <a:pt x="53" y="51"/>
                  <a:pt x="56" y="50"/>
                </a:cubicBezTo>
                <a:cubicBezTo>
                  <a:pt x="58" y="49"/>
                  <a:pt x="61" y="47"/>
                  <a:pt x="63" y="45"/>
                </a:cubicBezTo>
                <a:cubicBezTo>
                  <a:pt x="70" y="45"/>
                  <a:pt x="76" y="45"/>
                  <a:pt x="83" y="45"/>
                </a:cubicBezTo>
                <a:cubicBezTo>
                  <a:pt x="90" y="46"/>
                  <a:pt x="96" y="46"/>
                  <a:pt x="103" y="47"/>
                </a:cubicBezTo>
                <a:lnTo>
                  <a:pt x="101" y="47"/>
                </a:lnTo>
                <a:cubicBezTo>
                  <a:pt x="93" y="49"/>
                  <a:pt x="84" y="50"/>
                  <a:pt x="74" y="50"/>
                </a:cubicBezTo>
                <a:cubicBezTo>
                  <a:pt x="65" y="49"/>
                  <a:pt x="55" y="52"/>
                  <a:pt x="45" y="59"/>
                </a:cubicBezTo>
                <a:close/>
                <a:moveTo>
                  <a:pt x="66" y="145"/>
                </a:moveTo>
                <a:cubicBezTo>
                  <a:pt x="64" y="142"/>
                  <a:pt x="62" y="139"/>
                  <a:pt x="62" y="137"/>
                </a:cubicBezTo>
                <a:cubicBezTo>
                  <a:pt x="65" y="135"/>
                  <a:pt x="68" y="131"/>
                  <a:pt x="69" y="127"/>
                </a:cubicBezTo>
                <a:cubicBezTo>
                  <a:pt x="70" y="123"/>
                  <a:pt x="72" y="120"/>
                  <a:pt x="75" y="119"/>
                </a:cubicBezTo>
                <a:cubicBezTo>
                  <a:pt x="80" y="115"/>
                  <a:pt x="85" y="114"/>
                  <a:pt x="92" y="115"/>
                </a:cubicBezTo>
                <a:cubicBezTo>
                  <a:pt x="98" y="116"/>
                  <a:pt x="104" y="114"/>
                  <a:pt x="110" y="109"/>
                </a:cubicBezTo>
                <a:cubicBezTo>
                  <a:pt x="112" y="108"/>
                  <a:pt x="114" y="106"/>
                  <a:pt x="116" y="103"/>
                </a:cubicBezTo>
                <a:cubicBezTo>
                  <a:pt x="118" y="101"/>
                  <a:pt x="119" y="98"/>
                  <a:pt x="121" y="95"/>
                </a:cubicBezTo>
                <a:cubicBezTo>
                  <a:pt x="124" y="94"/>
                  <a:pt x="128" y="94"/>
                  <a:pt x="131" y="94"/>
                </a:cubicBezTo>
                <a:cubicBezTo>
                  <a:pt x="134" y="93"/>
                  <a:pt x="137" y="93"/>
                  <a:pt x="141" y="93"/>
                </a:cubicBezTo>
                <a:cubicBezTo>
                  <a:pt x="140" y="97"/>
                  <a:pt x="140" y="102"/>
                  <a:pt x="141" y="107"/>
                </a:cubicBezTo>
                <a:cubicBezTo>
                  <a:pt x="142" y="112"/>
                  <a:pt x="143" y="116"/>
                  <a:pt x="145" y="121"/>
                </a:cubicBezTo>
                <a:cubicBezTo>
                  <a:pt x="134" y="126"/>
                  <a:pt x="122" y="131"/>
                  <a:pt x="110" y="137"/>
                </a:cubicBezTo>
                <a:cubicBezTo>
                  <a:pt x="98" y="143"/>
                  <a:pt x="86" y="150"/>
                  <a:pt x="74" y="158"/>
                </a:cubicBezTo>
                <a:cubicBezTo>
                  <a:pt x="71" y="153"/>
                  <a:pt x="68" y="149"/>
                  <a:pt x="66" y="145"/>
                </a:cubicBezTo>
                <a:close/>
                <a:moveTo>
                  <a:pt x="24" y="242"/>
                </a:moveTo>
                <a:cubicBezTo>
                  <a:pt x="17" y="234"/>
                  <a:pt x="12" y="227"/>
                  <a:pt x="8" y="221"/>
                </a:cubicBezTo>
                <a:cubicBezTo>
                  <a:pt x="18" y="210"/>
                  <a:pt x="29" y="200"/>
                  <a:pt x="39" y="191"/>
                </a:cubicBezTo>
                <a:cubicBezTo>
                  <a:pt x="50" y="182"/>
                  <a:pt x="61" y="174"/>
                  <a:pt x="72" y="167"/>
                </a:cubicBezTo>
                <a:cubicBezTo>
                  <a:pt x="76" y="172"/>
                  <a:pt x="80" y="177"/>
                  <a:pt x="84" y="183"/>
                </a:cubicBezTo>
                <a:cubicBezTo>
                  <a:pt x="88" y="188"/>
                  <a:pt x="93" y="195"/>
                  <a:pt x="98" y="201"/>
                </a:cubicBezTo>
                <a:cubicBezTo>
                  <a:pt x="96" y="203"/>
                  <a:pt x="94" y="206"/>
                  <a:pt x="92" y="208"/>
                </a:cubicBezTo>
                <a:cubicBezTo>
                  <a:pt x="91" y="211"/>
                  <a:pt x="89" y="214"/>
                  <a:pt x="88" y="217"/>
                </a:cubicBezTo>
                <a:cubicBezTo>
                  <a:pt x="81" y="224"/>
                  <a:pt x="74" y="232"/>
                  <a:pt x="67" y="241"/>
                </a:cubicBezTo>
                <a:cubicBezTo>
                  <a:pt x="60" y="250"/>
                  <a:pt x="53" y="258"/>
                  <a:pt x="47" y="267"/>
                </a:cubicBezTo>
                <a:cubicBezTo>
                  <a:pt x="38" y="258"/>
                  <a:pt x="30" y="250"/>
                  <a:pt x="24" y="242"/>
                </a:cubicBezTo>
                <a:close/>
                <a:moveTo>
                  <a:pt x="48" y="276"/>
                </a:moveTo>
                <a:cubicBezTo>
                  <a:pt x="55" y="283"/>
                  <a:pt x="63" y="290"/>
                  <a:pt x="73" y="297"/>
                </a:cubicBezTo>
                <a:cubicBezTo>
                  <a:pt x="82" y="304"/>
                  <a:pt x="92" y="311"/>
                  <a:pt x="103" y="319"/>
                </a:cubicBezTo>
                <a:cubicBezTo>
                  <a:pt x="97" y="331"/>
                  <a:pt x="92" y="344"/>
                  <a:pt x="87" y="356"/>
                </a:cubicBezTo>
                <a:cubicBezTo>
                  <a:pt x="82" y="368"/>
                  <a:pt x="77" y="381"/>
                  <a:pt x="73" y="394"/>
                </a:cubicBezTo>
                <a:cubicBezTo>
                  <a:pt x="55" y="382"/>
                  <a:pt x="42" y="371"/>
                  <a:pt x="34" y="362"/>
                </a:cubicBezTo>
                <a:cubicBezTo>
                  <a:pt x="27" y="352"/>
                  <a:pt x="23" y="347"/>
                  <a:pt x="23" y="347"/>
                </a:cubicBezTo>
                <a:lnTo>
                  <a:pt x="21" y="348"/>
                </a:lnTo>
                <a:cubicBezTo>
                  <a:pt x="22" y="339"/>
                  <a:pt x="26" y="329"/>
                  <a:pt x="31" y="320"/>
                </a:cubicBezTo>
                <a:cubicBezTo>
                  <a:pt x="37" y="311"/>
                  <a:pt x="39" y="302"/>
                  <a:pt x="37" y="292"/>
                </a:cubicBezTo>
                <a:cubicBezTo>
                  <a:pt x="39" y="289"/>
                  <a:pt x="40" y="287"/>
                  <a:pt x="42" y="284"/>
                </a:cubicBezTo>
                <a:cubicBezTo>
                  <a:pt x="44" y="282"/>
                  <a:pt x="46" y="279"/>
                  <a:pt x="48" y="276"/>
                </a:cubicBezTo>
                <a:close/>
              </a:path>
            </a:pathLst>
          </a:custGeom>
          <a:noFill/>
          <a:ln w="0">
            <a:solidFill>
              <a:srgbClr val="CCEC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30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066800"/>
            <a:ext cx="11480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1" name="Picture 33" descr="Line"/>
          <p:cNvPicPr>
            <a:picLocks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" y="942975"/>
            <a:ext cx="1218776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34" descr="Bottom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" y="6629400"/>
            <a:ext cx="1218776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35"/>
          <p:cNvSpPr>
            <a:spLocks noChangeArrowheads="1"/>
          </p:cNvSpPr>
          <p:nvPr/>
        </p:nvSpPr>
        <p:spPr bwMode="auto">
          <a:xfrm>
            <a:off x="42334" y="6642100"/>
            <a:ext cx="1210733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400" b="1">
              <a:solidFill>
                <a:srgbClr val="00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02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600"/>
        </a:spcAft>
        <a:buFont typeface="Wingdings" pitchFamily="2" charset="2"/>
        <a:buChar char="Ø"/>
        <a:defRPr sz="3200">
          <a:solidFill>
            <a:srgbClr val="0000CC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600"/>
        </a:spcBef>
        <a:spcAft>
          <a:spcPts val="600"/>
        </a:spcAft>
        <a:buFont typeface="Wingdings" pitchFamily="2" charset="2"/>
        <a:buChar char="§"/>
        <a:defRPr sz="3000">
          <a:solidFill>
            <a:srgbClr val="C00000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ts val="600"/>
        </a:spcAft>
        <a:buChar char="•"/>
        <a:defRPr sz="2800">
          <a:solidFill>
            <a:srgbClr val="333399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ts val="600"/>
        </a:spcAft>
        <a:buChar char="–"/>
        <a:defRPr sz="2600">
          <a:solidFill>
            <a:srgbClr val="000066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ts val="600"/>
        </a:spcAft>
        <a:buChar char="»"/>
        <a:defRPr sz="2000">
          <a:solidFill>
            <a:srgbClr val="000066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0000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0000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0000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FDE6-5E6E-472A-9B1F-3006484FE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/>
              <a:t>ƠNG 2: LỆNH VÀ TIỆN ÍCH TRÊN LINUX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F8EAE-9F1B-452F-8C2D-38F376BD18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GV: L</a:t>
            </a:r>
            <a:r>
              <a:rPr lang="vi-VN" dirty="0"/>
              <a:t>Ư</a:t>
            </a:r>
            <a:r>
              <a:rPr lang="en-US" dirty="0"/>
              <a:t>ƠNG MINH HUẤN</a:t>
            </a:r>
          </a:p>
        </p:txBody>
      </p:sp>
    </p:spTree>
    <p:extLst>
      <p:ext uri="{BB962C8B-B14F-4D97-AF65-F5344CB8AC3E}">
        <p14:creationId xmlns:p14="http://schemas.microsoft.com/office/powerpoint/2010/main" val="1469121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FF2F-1C79-46E6-B441-841FB100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TẬP TIN VÀ TH</a:t>
            </a:r>
            <a:r>
              <a:rPr lang="vi-VN" dirty="0"/>
              <a:t>Ư</a:t>
            </a:r>
            <a:r>
              <a:rPr lang="en-US" dirty="0"/>
              <a:t> MỤC TRONG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371B-DDBD-4D83-8C5C-3505CA959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 err="1"/>
              <a:t>Một</a:t>
            </a:r>
            <a:r>
              <a:rPr lang="en-US" altLang="en-US" b="1" dirty="0"/>
              <a:t> </a:t>
            </a:r>
            <a:r>
              <a:rPr lang="en-US" altLang="en-US" b="1" dirty="0" err="1"/>
              <a:t>số</a:t>
            </a:r>
            <a:r>
              <a:rPr lang="en-US" altLang="en-US" b="1" dirty="0"/>
              <a:t> </a:t>
            </a:r>
            <a:r>
              <a:rPr lang="en-US" altLang="en-US" b="1" dirty="0" err="1"/>
              <a:t>ký</a:t>
            </a:r>
            <a:r>
              <a:rPr lang="en-US" altLang="en-US" b="1" dirty="0"/>
              <a:t> </a:t>
            </a:r>
            <a:r>
              <a:rPr lang="en-US" altLang="en-US" b="1" dirty="0" err="1"/>
              <a:t>hiệu</a:t>
            </a:r>
            <a:r>
              <a:rPr lang="en-US" altLang="en-US" b="1" dirty="0"/>
              <a:t> </a:t>
            </a:r>
            <a:r>
              <a:rPr lang="en-US" altLang="en-US" b="1" dirty="0" err="1"/>
              <a:t>đặc</a:t>
            </a:r>
            <a:r>
              <a:rPr lang="en-US" altLang="en-US" b="1" dirty="0"/>
              <a:t> </a:t>
            </a:r>
            <a:r>
              <a:rPr lang="en-US" altLang="en-US" b="1" dirty="0" err="1"/>
              <a:t>biệt</a:t>
            </a:r>
            <a:r>
              <a:rPr lang="en-US" altLang="en-US" b="1" dirty="0"/>
              <a:t> </a:t>
            </a:r>
            <a:r>
              <a:rPr lang="en-US" altLang="en-US" b="1" dirty="0" err="1"/>
              <a:t>trong</a:t>
            </a:r>
            <a:r>
              <a:rPr lang="en-US" altLang="en-US" b="1" dirty="0"/>
              <a:t> Linux</a:t>
            </a:r>
          </a:p>
          <a:p>
            <a:r>
              <a:rPr lang="en-US" altLang="en-US" dirty="0" err="1"/>
              <a:t>Dấu</a:t>
            </a:r>
            <a:r>
              <a:rPr lang="en-US" altLang="en-US" dirty="0"/>
              <a:t> </a:t>
            </a:r>
            <a:r>
              <a:rPr lang="en-US" altLang="en-US" dirty="0" err="1"/>
              <a:t>chấm</a:t>
            </a:r>
            <a:r>
              <a:rPr lang="en-US" altLang="en-US" dirty="0"/>
              <a:t> </a:t>
            </a:r>
            <a:r>
              <a:rPr lang="en-US" altLang="en-US" dirty="0" err="1"/>
              <a:t>đơn</a:t>
            </a:r>
            <a:r>
              <a:rPr lang="en-US" altLang="en-US" dirty="0"/>
              <a:t> “.”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thư</a:t>
            </a:r>
            <a:r>
              <a:rPr lang="en-US" altLang="en-US" dirty="0"/>
              <a:t> </a:t>
            </a:r>
            <a:r>
              <a:rPr lang="en-US" altLang="en-US" dirty="0" err="1"/>
              <a:t>mục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hành</a:t>
            </a:r>
            <a:r>
              <a:rPr lang="en-US" altLang="en-US" dirty="0"/>
              <a:t>, </a:t>
            </a:r>
          </a:p>
          <a:p>
            <a:r>
              <a:rPr lang="en-US" altLang="en-US" dirty="0" err="1"/>
              <a:t>Dấu</a:t>
            </a:r>
            <a:r>
              <a:rPr lang="en-US" altLang="en-US" dirty="0"/>
              <a:t> </a:t>
            </a:r>
            <a:r>
              <a:rPr lang="en-US" altLang="en-US" dirty="0" err="1"/>
              <a:t>chấm</a:t>
            </a:r>
            <a:r>
              <a:rPr lang="en-US" altLang="en-US" dirty="0"/>
              <a:t> </a:t>
            </a:r>
            <a:r>
              <a:rPr lang="en-US" altLang="en-US" dirty="0" err="1"/>
              <a:t>đôi</a:t>
            </a:r>
            <a:r>
              <a:rPr lang="en-US" altLang="en-US" dirty="0"/>
              <a:t> “..”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thư</a:t>
            </a:r>
            <a:r>
              <a:rPr lang="en-US" altLang="en-US" dirty="0"/>
              <a:t> </a:t>
            </a:r>
            <a:r>
              <a:rPr lang="en-US" altLang="en-US" dirty="0" err="1"/>
              <a:t>mục</a:t>
            </a:r>
            <a:r>
              <a:rPr lang="en-US" altLang="en-US" dirty="0"/>
              <a:t> cha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thư</a:t>
            </a:r>
            <a:r>
              <a:rPr lang="en-US" altLang="en-US" dirty="0"/>
              <a:t> </a:t>
            </a:r>
            <a:r>
              <a:rPr lang="en-US" altLang="en-US" dirty="0" err="1"/>
              <a:t>mục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hành</a:t>
            </a:r>
            <a:r>
              <a:rPr lang="en-US" altLang="en-US" dirty="0"/>
              <a:t>. </a:t>
            </a:r>
          </a:p>
          <a:p>
            <a:r>
              <a:rPr lang="en-US" altLang="en-US" dirty="0" err="1"/>
              <a:t>Dấu</a:t>
            </a:r>
            <a:r>
              <a:rPr lang="en-US" altLang="en-US" dirty="0"/>
              <a:t> “~”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thư</a:t>
            </a:r>
            <a:r>
              <a:rPr lang="en-US" altLang="en-US" dirty="0"/>
              <a:t> </a:t>
            </a:r>
            <a:r>
              <a:rPr lang="en-US" altLang="en-US" dirty="0" err="1"/>
              <a:t>mục</a:t>
            </a:r>
            <a:r>
              <a:rPr lang="en-US" altLang="en-US" dirty="0"/>
              <a:t> </a:t>
            </a:r>
            <a:r>
              <a:rPr lang="en-US" altLang="en-US" dirty="0" err="1"/>
              <a:t>gốc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endParaRPr lang="en-US" altLang="en-US" dirty="0"/>
          </a:p>
          <a:p>
            <a:r>
              <a:rPr lang="en-US" altLang="en-US" dirty="0"/>
              <a:t>VD: </a:t>
            </a:r>
            <a:r>
              <a:rPr lang="en-US" altLang="en-US" dirty="0" err="1"/>
              <a:t>đăng</a:t>
            </a:r>
            <a:r>
              <a:rPr lang="en-US" altLang="en-US" dirty="0"/>
              <a:t> </a:t>
            </a:r>
            <a:r>
              <a:rPr lang="en-US" altLang="en-US" dirty="0" err="1"/>
              <a:t>nhập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SV</a:t>
            </a:r>
          </a:p>
          <a:p>
            <a:pPr lvl="1"/>
            <a:r>
              <a:rPr lang="en-US" altLang="en-US" dirty="0"/>
              <a:t>cd ~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en-US" dirty="0">
                <a:sym typeface="Wingdings" panose="05000000000000000000" pitchFamily="2" charset="2"/>
              </a:rPr>
              <a:t>cd /home/SV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67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0D265-A208-4360-A7AE-FC20D823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TẬP TIN VÀ TH</a:t>
            </a:r>
            <a:r>
              <a:rPr lang="vi-VN" dirty="0"/>
              <a:t>Ư</a:t>
            </a:r>
            <a:r>
              <a:rPr lang="en-US" dirty="0"/>
              <a:t> MỤC TRONG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71F63-6037-41E3-B8FC-62619EFD2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</a:p>
          <a:p>
            <a:r>
              <a:rPr lang="en-US" dirty="0"/>
              <a:t>#	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r>
              <a:rPr lang="en-US" dirty="0"/>
              <a:t>$	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12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7EA0-EA13-45FE-BA2A-24DB2F34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Đ</a:t>
            </a:r>
            <a:r>
              <a:rPr lang="vi-VN" dirty="0"/>
              <a:t>Ư</a:t>
            </a:r>
            <a:r>
              <a:rPr lang="en-US" dirty="0"/>
              <a:t>ỜNG DẪN TUYỆT ĐỐI VÀ T</a:t>
            </a:r>
            <a:r>
              <a:rPr lang="vi-VN" dirty="0"/>
              <a:t>Ư</a:t>
            </a:r>
            <a:r>
              <a:rPr lang="en-US" dirty="0"/>
              <a:t>ƠNG ĐỐI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060E2-7A43-4D2F-B986-11FFCA751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/>
              <a:t>Đường</a:t>
            </a:r>
            <a:r>
              <a:rPr lang="en-US" altLang="en-US" dirty="0"/>
              <a:t> </a:t>
            </a:r>
            <a:r>
              <a:rPr lang="en-US" altLang="en-US" dirty="0" err="1"/>
              <a:t>dẫn</a:t>
            </a:r>
            <a:r>
              <a:rPr lang="en-US" altLang="en-US" dirty="0"/>
              <a:t> </a:t>
            </a:r>
            <a:r>
              <a:rPr lang="en-US" altLang="en-US" dirty="0" err="1"/>
              <a:t>tuyệt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solidFill>
                  <a:srgbClr val="0000CC"/>
                </a:solidFill>
                <a:ea typeface="+mn-ea"/>
              </a:rPr>
              <a:t>Cho  </a:t>
            </a:r>
            <a:r>
              <a:rPr lang="en-US" altLang="en-US" sz="3200" dirty="0" err="1">
                <a:solidFill>
                  <a:srgbClr val="0000CC"/>
                </a:solidFill>
                <a:ea typeface="+mn-ea"/>
              </a:rPr>
              <a:t>biết</a:t>
            </a:r>
            <a:r>
              <a:rPr lang="en-US" altLang="en-US" sz="3200" dirty="0">
                <a:solidFill>
                  <a:srgbClr val="0000CC"/>
                </a:solidFill>
                <a:ea typeface="+mn-ea"/>
              </a:rPr>
              <a:t>  </a:t>
            </a:r>
            <a:r>
              <a:rPr lang="en-US" altLang="en-US" sz="3200" dirty="0" err="1">
                <a:solidFill>
                  <a:srgbClr val="0000CC"/>
                </a:solidFill>
                <a:ea typeface="+mn-ea"/>
              </a:rPr>
              <a:t>được</a:t>
            </a:r>
            <a:r>
              <a:rPr lang="en-US" altLang="en-US" sz="3200" dirty="0">
                <a:solidFill>
                  <a:srgbClr val="0000CC"/>
                </a:solidFill>
                <a:ea typeface="+mn-ea"/>
              </a:rPr>
              <a:t>  </a:t>
            </a:r>
            <a:r>
              <a:rPr lang="en-US" altLang="en-US" sz="3200" dirty="0" err="1">
                <a:solidFill>
                  <a:srgbClr val="0000CC"/>
                </a:solidFill>
                <a:ea typeface="+mn-ea"/>
              </a:rPr>
              <a:t>vị</a:t>
            </a:r>
            <a:r>
              <a:rPr lang="en-US" altLang="en-US" sz="3200" dirty="0">
                <a:solidFill>
                  <a:srgbClr val="0000CC"/>
                </a:solidFill>
                <a:ea typeface="+mn-ea"/>
              </a:rPr>
              <a:t>  </a:t>
            </a:r>
            <a:r>
              <a:rPr lang="en-US" altLang="en-US" sz="3200" dirty="0" err="1">
                <a:solidFill>
                  <a:srgbClr val="0000CC"/>
                </a:solidFill>
                <a:ea typeface="+mn-ea"/>
              </a:rPr>
              <a:t>trí</a:t>
            </a:r>
            <a:r>
              <a:rPr lang="en-US" altLang="en-US" sz="3200" dirty="0">
                <a:solidFill>
                  <a:srgbClr val="0000CC"/>
                </a:solidFill>
                <a:ea typeface="+mn-ea"/>
              </a:rPr>
              <a:t>  </a:t>
            </a:r>
            <a:r>
              <a:rPr lang="en-US" altLang="en-US" sz="3200" dirty="0" err="1">
                <a:solidFill>
                  <a:srgbClr val="0000CC"/>
                </a:solidFill>
                <a:ea typeface="+mn-ea"/>
              </a:rPr>
              <a:t>chính</a:t>
            </a:r>
            <a:r>
              <a:rPr lang="en-US" altLang="en-US" sz="3200" dirty="0">
                <a:solidFill>
                  <a:srgbClr val="0000CC"/>
                </a:solidFill>
                <a:ea typeface="+mn-ea"/>
              </a:rPr>
              <a:t>  </a:t>
            </a:r>
            <a:r>
              <a:rPr lang="en-US" altLang="en-US" sz="3200" dirty="0" err="1">
                <a:solidFill>
                  <a:srgbClr val="0000CC"/>
                </a:solidFill>
                <a:ea typeface="+mn-ea"/>
              </a:rPr>
              <a:t>xác</a:t>
            </a:r>
            <a:r>
              <a:rPr lang="en-US" altLang="en-US" sz="3200" dirty="0">
                <a:solidFill>
                  <a:srgbClr val="0000CC"/>
                </a:solidFill>
                <a:ea typeface="+mn-ea"/>
              </a:rPr>
              <a:t>  </a:t>
            </a:r>
            <a:r>
              <a:rPr lang="en-US" altLang="en-US" sz="3200" dirty="0" err="1">
                <a:solidFill>
                  <a:srgbClr val="0000CC"/>
                </a:solidFill>
                <a:ea typeface="+mn-ea"/>
              </a:rPr>
              <a:t>của</a:t>
            </a:r>
            <a:r>
              <a:rPr lang="en-US" altLang="en-US" sz="3200" dirty="0">
                <a:solidFill>
                  <a:srgbClr val="0000CC"/>
                </a:solidFill>
                <a:ea typeface="+mn-ea"/>
              </a:rPr>
              <a:t>  </a:t>
            </a:r>
            <a:r>
              <a:rPr lang="en-US" altLang="en-US" sz="3200" dirty="0" err="1">
                <a:solidFill>
                  <a:srgbClr val="0000CC"/>
                </a:solidFill>
                <a:ea typeface="+mn-ea"/>
              </a:rPr>
              <a:t>tập</a:t>
            </a:r>
            <a:r>
              <a:rPr lang="en-US" altLang="en-US" sz="3200" dirty="0">
                <a:solidFill>
                  <a:srgbClr val="0000CC"/>
                </a:solidFill>
                <a:ea typeface="+mn-ea"/>
              </a:rPr>
              <a:t>  tin </a:t>
            </a:r>
            <a:r>
              <a:rPr lang="en-US" altLang="en-US" sz="3200" dirty="0" err="1">
                <a:solidFill>
                  <a:srgbClr val="0000CC"/>
                </a:solidFill>
                <a:ea typeface="+mn-ea"/>
              </a:rPr>
              <a:t>trong</a:t>
            </a:r>
            <a:r>
              <a:rPr lang="en-US" altLang="en-US" sz="3200" dirty="0">
                <a:solidFill>
                  <a:srgbClr val="0000CC"/>
                </a:solidFill>
                <a:ea typeface="+mn-ea"/>
              </a:rPr>
              <a:t>  </a:t>
            </a:r>
            <a:r>
              <a:rPr lang="en-US" altLang="en-US" sz="3200" dirty="0" err="1">
                <a:solidFill>
                  <a:srgbClr val="0000CC"/>
                </a:solidFill>
                <a:ea typeface="+mn-ea"/>
              </a:rPr>
              <a:t>hệ</a:t>
            </a:r>
            <a:r>
              <a:rPr lang="en-US" altLang="en-US" sz="3200" dirty="0">
                <a:solidFill>
                  <a:srgbClr val="0000CC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rgbClr val="0000CC"/>
                </a:solidFill>
                <a:ea typeface="+mn-ea"/>
              </a:rPr>
              <a:t>thống</a:t>
            </a:r>
            <a:r>
              <a:rPr lang="en-US" altLang="en-US" sz="3200" dirty="0">
                <a:solidFill>
                  <a:srgbClr val="0000CC"/>
                </a:solidFill>
                <a:ea typeface="+mn-ea"/>
              </a:rPr>
              <a:t> so </a:t>
            </a:r>
            <a:r>
              <a:rPr lang="en-US" altLang="en-US" sz="3200" dirty="0" err="1">
                <a:solidFill>
                  <a:srgbClr val="0000CC"/>
                </a:solidFill>
                <a:ea typeface="+mn-ea"/>
              </a:rPr>
              <a:t>với</a:t>
            </a:r>
            <a:r>
              <a:rPr lang="en-US" altLang="en-US" sz="3200" dirty="0">
                <a:solidFill>
                  <a:srgbClr val="0000CC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rgbClr val="0000CC"/>
                </a:solidFill>
                <a:ea typeface="+mn-ea"/>
              </a:rPr>
              <a:t>thư</a:t>
            </a:r>
            <a:r>
              <a:rPr lang="en-US" altLang="en-US" sz="3200" dirty="0">
                <a:solidFill>
                  <a:srgbClr val="0000CC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rgbClr val="0000CC"/>
                </a:solidFill>
                <a:ea typeface="+mn-ea"/>
              </a:rPr>
              <a:t>mục</a:t>
            </a:r>
            <a:r>
              <a:rPr lang="en-US" altLang="en-US" sz="3200" dirty="0">
                <a:solidFill>
                  <a:srgbClr val="0000CC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rgbClr val="0000CC"/>
                </a:solidFill>
                <a:ea typeface="+mn-ea"/>
              </a:rPr>
              <a:t>gốc</a:t>
            </a:r>
            <a:r>
              <a:rPr lang="en-US" altLang="en-US" sz="3200" dirty="0">
                <a:solidFill>
                  <a:srgbClr val="0000CC"/>
                </a:solidFill>
                <a:ea typeface="+mn-ea"/>
              </a:rPr>
              <a:t> (/)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solidFill>
                  <a:srgbClr val="0000CC"/>
                </a:solidFill>
                <a:ea typeface="+mn-ea"/>
              </a:rPr>
              <a:t>VD: /home/txt hay /</a:t>
            </a:r>
            <a:r>
              <a:rPr lang="en-US" altLang="en-US" sz="3200" dirty="0" err="1">
                <a:solidFill>
                  <a:srgbClr val="0000CC"/>
                </a:solidFill>
                <a:ea typeface="+mn-ea"/>
              </a:rPr>
              <a:t>etc</a:t>
            </a:r>
            <a:r>
              <a:rPr lang="en-US" altLang="en-US" sz="3200" dirty="0">
                <a:solidFill>
                  <a:srgbClr val="0000CC"/>
                </a:solidFill>
                <a:ea typeface="+mn-ea"/>
              </a:rPr>
              <a:t> hay /</a:t>
            </a:r>
            <a:r>
              <a:rPr lang="en-US" altLang="en-US" sz="3200" dirty="0" err="1">
                <a:solidFill>
                  <a:srgbClr val="0000CC"/>
                </a:solidFill>
                <a:ea typeface="+mn-ea"/>
              </a:rPr>
              <a:t>tmp</a:t>
            </a:r>
            <a:r>
              <a:rPr lang="en-US" altLang="en-US" sz="3200" dirty="0">
                <a:solidFill>
                  <a:srgbClr val="0000CC"/>
                </a:solidFill>
                <a:ea typeface="+mn-ea"/>
              </a:rPr>
              <a:t>/SV/test 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Đường</a:t>
            </a:r>
            <a:r>
              <a:rPr lang="en-US" altLang="en-US" dirty="0"/>
              <a:t> </a:t>
            </a:r>
            <a:r>
              <a:rPr lang="en-US" altLang="en-US" dirty="0" err="1"/>
              <a:t>dẫn</a:t>
            </a:r>
            <a:r>
              <a:rPr lang="en-US" altLang="en-US" dirty="0"/>
              <a:t> </a:t>
            </a:r>
            <a:r>
              <a:rPr lang="en-US" altLang="en-US" dirty="0" err="1"/>
              <a:t>tương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 err="1">
                <a:solidFill>
                  <a:srgbClr val="0000CC"/>
                </a:solidFill>
                <a:ea typeface="+mn-ea"/>
              </a:rPr>
              <a:t>Chỉ</a:t>
            </a:r>
            <a:r>
              <a:rPr lang="en-US" altLang="en-US" sz="3200" dirty="0">
                <a:solidFill>
                  <a:srgbClr val="0000CC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rgbClr val="0000CC"/>
                </a:solidFill>
                <a:ea typeface="+mn-ea"/>
              </a:rPr>
              <a:t>đến</a:t>
            </a:r>
            <a:r>
              <a:rPr lang="en-US" altLang="en-US" sz="3200" dirty="0">
                <a:solidFill>
                  <a:srgbClr val="0000CC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rgbClr val="0000CC"/>
                </a:solidFill>
                <a:ea typeface="+mn-ea"/>
              </a:rPr>
              <a:t>vị</a:t>
            </a:r>
            <a:r>
              <a:rPr lang="en-US" altLang="en-US" sz="3200" dirty="0">
                <a:solidFill>
                  <a:srgbClr val="0000CC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rgbClr val="0000CC"/>
                </a:solidFill>
                <a:ea typeface="+mn-ea"/>
              </a:rPr>
              <a:t>trí</a:t>
            </a:r>
            <a:r>
              <a:rPr lang="en-US" altLang="en-US" sz="3200" dirty="0">
                <a:solidFill>
                  <a:srgbClr val="0000CC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rgbClr val="0000CC"/>
                </a:solidFill>
                <a:ea typeface="+mn-ea"/>
              </a:rPr>
              <a:t>của</a:t>
            </a:r>
            <a:r>
              <a:rPr lang="en-US" altLang="en-US" sz="3200" dirty="0">
                <a:solidFill>
                  <a:srgbClr val="0000CC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rgbClr val="0000CC"/>
                </a:solidFill>
                <a:ea typeface="+mn-ea"/>
              </a:rPr>
              <a:t>tập</a:t>
            </a:r>
            <a:r>
              <a:rPr lang="en-US" altLang="en-US" sz="3200" dirty="0">
                <a:solidFill>
                  <a:srgbClr val="0000CC"/>
                </a:solidFill>
                <a:ea typeface="+mn-ea"/>
              </a:rPr>
              <a:t> tin so </a:t>
            </a:r>
            <a:r>
              <a:rPr lang="en-US" altLang="en-US" sz="3200" dirty="0" err="1">
                <a:solidFill>
                  <a:srgbClr val="0000CC"/>
                </a:solidFill>
                <a:ea typeface="+mn-ea"/>
              </a:rPr>
              <a:t>với</a:t>
            </a:r>
            <a:r>
              <a:rPr lang="en-US" altLang="en-US" sz="3200" dirty="0">
                <a:solidFill>
                  <a:srgbClr val="0000CC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rgbClr val="0000CC"/>
                </a:solidFill>
                <a:ea typeface="+mn-ea"/>
              </a:rPr>
              <a:t>thư</a:t>
            </a:r>
            <a:r>
              <a:rPr lang="en-US" altLang="en-US" sz="3200" dirty="0">
                <a:solidFill>
                  <a:srgbClr val="0000CC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rgbClr val="0000CC"/>
                </a:solidFill>
                <a:ea typeface="+mn-ea"/>
              </a:rPr>
              <a:t>mục</a:t>
            </a:r>
            <a:r>
              <a:rPr lang="en-US" altLang="en-US" sz="3200" dirty="0">
                <a:solidFill>
                  <a:srgbClr val="0000CC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rgbClr val="0000CC"/>
                </a:solidFill>
                <a:ea typeface="+mn-ea"/>
              </a:rPr>
              <a:t>hiện</a:t>
            </a:r>
            <a:r>
              <a:rPr lang="en-US" altLang="en-US" sz="3200" dirty="0">
                <a:solidFill>
                  <a:srgbClr val="0000CC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rgbClr val="0000CC"/>
                </a:solidFill>
                <a:ea typeface="+mn-ea"/>
              </a:rPr>
              <a:t>hành</a:t>
            </a:r>
            <a:endParaRPr lang="en-US" altLang="en-US" sz="3200" dirty="0">
              <a:solidFill>
                <a:srgbClr val="0000CC"/>
              </a:solidFill>
              <a:ea typeface="+mn-ea"/>
            </a:endParaRP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solidFill>
                  <a:srgbClr val="0000CC"/>
                </a:solidFill>
                <a:ea typeface="+mn-ea"/>
              </a:rPr>
              <a:t>VD: </a:t>
            </a:r>
            <a:r>
              <a:rPr lang="en-US" altLang="en-US" sz="3200" dirty="0" err="1">
                <a:solidFill>
                  <a:srgbClr val="0000CC"/>
                </a:solidFill>
                <a:ea typeface="+mn-ea"/>
              </a:rPr>
              <a:t>nếu</a:t>
            </a:r>
            <a:r>
              <a:rPr lang="en-US" altLang="en-US" sz="3200" dirty="0">
                <a:solidFill>
                  <a:srgbClr val="0000CC"/>
                </a:solidFill>
                <a:ea typeface="+mn-ea"/>
              </a:rPr>
              <a:t> ta </a:t>
            </a:r>
            <a:r>
              <a:rPr lang="en-US" altLang="en-US" sz="3200" dirty="0" err="1">
                <a:solidFill>
                  <a:srgbClr val="0000CC"/>
                </a:solidFill>
                <a:ea typeface="+mn-ea"/>
              </a:rPr>
              <a:t>đang</a:t>
            </a:r>
            <a:r>
              <a:rPr lang="en-US" altLang="en-US" sz="3200" dirty="0">
                <a:solidFill>
                  <a:srgbClr val="0000CC"/>
                </a:solidFill>
                <a:ea typeface="+mn-ea"/>
              </a:rPr>
              <a:t> ở /</a:t>
            </a:r>
            <a:r>
              <a:rPr lang="en-US" altLang="en-US" sz="3200" dirty="0" err="1">
                <a:solidFill>
                  <a:srgbClr val="0000CC"/>
                </a:solidFill>
                <a:ea typeface="+mn-ea"/>
              </a:rPr>
              <a:t>tmp</a:t>
            </a:r>
            <a:r>
              <a:rPr lang="en-US" altLang="en-US" sz="3200" dirty="0">
                <a:solidFill>
                  <a:srgbClr val="0000CC"/>
                </a:solidFill>
                <a:ea typeface="+mn-ea"/>
              </a:rPr>
              <a:t>/. Ta </a:t>
            </a:r>
            <a:r>
              <a:rPr lang="en-US" altLang="en-US" sz="3200" dirty="0" err="1">
                <a:solidFill>
                  <a:srgbClr val="0000CC"/>
                </a:solidFill>
                <a:ea typeface="+mn-ea"/>
              </a:rPr>
              <a:t>có</a:t>
            </a:r>
            <a:r>
              <a:rPr lang="en-US" altLang="en-US" sz="3200" dirty="0">
                <a:solidFill>
                  <a:srgbClr val="0000CC"/>
                </a:solidFill>
                <a:ea typeface="+mn-ea"/>
              </a:rPr>
              <a:t> SV/test </a:t>
            </a:r>
            <a:r>
              <a:rPr lang="en-US" altLang="en-US" sz="3200" dirty="0" err="1">
                <a:solidFill>
                  <a:srgbClr val="0000CC"/>
                </a:solidFill>
                <a:ea typeface="+mn-ea"/>
              </a:rPr>
              <a:t>là</a:t>
            </a:r>
            <a:r>
              <a:rPr lang="en-US" altLang="en-US" sz="3200" dirty="0">
                <a:solidFill>
                  <a:srgbClr val="0000CC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rgbClr val="0000CC"/>
                </a:solidFill>
                <a:ea typeface="+mn-ea"/>
              </a:rPr>
              <a:t>một</a:t>
            </a:r>
            <a:r>
              <a:rPr lang="en-US" altLang="en-US" sz="3200" dirty="0">
                <a:solidFill>
                  <a:srgbClr val="0000CC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rgbClr val="0000CC"/>
                </a:solidFill>
                <a:ea typeface="+mn-ea"/>
              </a:rPr>
              <a:t>đường</a:t>
            </a:r>
            <a:r>
              <a:rPr lang="en-US" altLang="en-US" sz="3200" dirty="0">
                <a:solidFill>
                  <a:srgbClr val="0000CC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rgbClr val="0000CC"/>
                </a:solidFill>
                <a:ea typeface="+mn-ea"/>
              </a:rPr>
              <a:t>dẫn</a:t>
            </a:r>
            <a:r>
              <a:rPr lang="en-US" altLang="en-US" sz="3200" dirty="0">
                <a:solidFill>
                  <a:srgbClr val="0000CC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rgbClr val="0000CC"/>
                </a:solidFill>
                <a:ea typeface="+mn-ea"/>
              </a:rPr>
              <a:t>tương</a:t>
            </a:r>
            <a:r>
              <a:rPr lang="en-US" altLang="en-US" sz="3200" dirty="0">
                <a:solidFill>
                  <a:srgbClr val="0000CC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rgbClr val="0000CC"/>
                </a:solidFill>
                <a:ea typeface="+mn-ea"/>
              </a:rPr>
              <a:t>đối</a:t>
            </a:r>
            <a:r>
              <a:rPr lang="en-US" altLang="en-US" sz="3200" dirty="0">
                <a:solidFill>
                  <a:srgbClr val="0000CC"/>
                </a:solidFill>
                <a:ea typeface="+mn-ea"/>
              </a:rPr>
              <a:t> (</a:t>
            </a:r>
            <a:r>
              <a:rPr lang="en-US" altLang="en-US" sz="3200" dirty="0" err="1">
                <a:solidFill>
                  <a:srgbClr val="0000CC"/>
                </a:solidFill>
                <a:ea typeface="+mn-ea"/>
              </a:rPr>
              <a:t>giả</a:t>
            </a:r>
            <a:r>
              <a:rPr lang="en-US" altLang="en-US" sz="3200" dirty="0">
                <a:solidFill>
                  <a:srgbClr val="0000CC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rgbClr val="0000CC"/>
                </a:solidFill>
                <a:ea typeface="+mn-ea"/>
              </a:rPr>
              <a:t>sử</a:t>
            </a:r>
            <a:r>
              <a:rPr lang="en-US" altLang="en-US" sz="3200" dirty="0">
                <a:solidFill>
                  <a:srgbClr val="0000CC"/>
                </a:solidFill>
                <a:ea typeface="+mn-ea"/>
              </a:rPr>
              <a:t> ta </a:t>
            </a:r>
            <a:r>
              <a:rPr lang="en-US" altLang="en-US" sz="3200" dirty="0" err="1">
                <a:solidFill>
                  <a:srgbClr val="0000CC"/>
                </a:solidFill>
                <a:ea typeface="+mn-ea"/>
              </a:rPr>
              <a:t>có</a:t>
            </a:r>
            <a:r>
              <a:rPr lang="en-US" altLang="en-US" sz="3200" dirty="0">
                <a:solidFill>
                  <a:srgbClr val="0000CC"/>
                </a:solidFill>
                <a:ea typeface="+mn-ea"/>
              </a:rPr>
              <a:t> /</a:t>
            </a:r>
            <a:r>
              <a:rPr lang="en-US" altLang="en-US" sz="3200" dirty="0" err="1">
                <a:solidFill>
                  <a:srgbClr val="0000CC"/>
                </a:solidFill>
                <a:ea typeface="+mn-ea"/>
              </a:rPr>
              <a:t>tmp</a:t>
            </a:r>
            <a:r>
              <a:rPr lang="en-US" altLang="en-US" sz="3200" dirty="0">
                <a:solidFill>
                  <a:srgbClr val="0000CC"/>
                </a:solidFill>
                <a:ea typeface="+mn-ea"/>
              </a:rPr>
              <a:t>/</a:t>
            </a:r>
            <a:r>
              <a:rPr lang="en-US" altLang="en-US" sz="3200" dirty="0" err="1">
                <a:solidFill>
                  <a:srgbClr val="0000CC"/>
                </a:solidFill>
                <a:ea typeface="+mn-ea"/>
              </a:rPr>
              <a:t>Sv</a:t>
            </a:r>
            <a:r>
              <a:rPr lang="en-US" altLang="en-US" sz="3200" dirty="0">
                <a:solidFill>
                  <a:srgbClr val="0000CC"/>
                </a:solidFill>
                <a:ea typeface="+mn-ea"/>
              </a:rPr>
              <a:t>/test)</a:t>
            </a:r>
          </a:p>
          <a:p>
            <a:pPr lvl="1">
              <a:lnSpc>
                <a:spcPct val="90000"/>
              </a:lnSpc>
            </a:pPr>
            <a:endParaRPr lang="en-US" altLang="en-US" sz="3200" dirty="0">
              <a:solidFill>
                <a:srgbClr val="0000CC"/>
              </a:solidFill>
              <a:ea typeface="+mn-e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72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F9E6-5968-4F27-86C7-C690C11C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Đ</a:t>
            </a:r>
            <a:r>
              <a:rPr lang="vi-VN" dirty="0"/>
              <a:t>Ư</a:t>
            </a:r>
            <a:r>
              <a:rPr lang="en-US" dirty="0"/>
              <a:t>ỜNG DẪN TUYỆT ĐỐI VÀ T</a:t>
            </a:r>
            <a:r>
              <a:rPr lang="vi-VN" dirty="0"/>
              <a:t>Ư</a:t>
            </a:r>
            <a:r>
              <a:rPr lang="en-US" dirty="0"/>
              <a:t>ƠNG ĐỐI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5F7C7-7950-478D-9E43-C2D476C9A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AC367B-51DF-43D5-8C49-CB5838F2C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1726095"/>
            <a:ext cx="82391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91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0E4D-2A7F-4378-ABB3-611B35A4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THAO TÁC TRÊN TẬP TIN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7B73C-A739-4471-8841-3F995EBA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cat</a:t>
            </a:r>
          </a:p>
          <a:p>
            <a:r>
              <a:rPr lang="en-US" dirty="0" err="1"/>
              <a:t>Lệnh</a:t>
            </a:r>
            <a:r>
              <a:rPr lang="en-US" dirty="0"/>
              <a:t> more</a:t>
            </a:r>
          </a:p>
          <a:p>
            <a:r>
              <a:rPr lang="en-US" dirty="0" err="1"/>
              <a:t>Lệnh</a:t>
            </a:r>
            <a:r>
              <a:rPr lang="en-US" dirty="0"/>
              <a:t> copy</a:t>
            </a:r>
          </a:p>
          <a:p>
            <a:r>
              <a:rPr lang="en-US" dirty="0" err="1"/>
              <a:t>Lệnh</a:t>
            </a:r>
            <a:r>
              <a:rPr lang="en-US" dirty="0"/>
              <a:t> di </a:t>
            </a:r>
            <a:r>
              <a:rPr lang="en-US" dirty="0" err="1"/>
              <a:t>chuyển</a:t>
            </a:r>
            <a:endParaRPr lang="en-US" dirty="0"/>
          </a:p>
          <a:p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tin,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  <a:p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</a:t>
            </a:r>
          </a:p>
          <a:p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tập</a:t>
            </a:r>
            <a:r>
              <a:rPr lang="en-US" dirty="0"/>
              <a:t> tin</a:t>
            </a:r>
          </a:p>
        </p:txBody>
      </p:sp>
    </p:spTree>
    <p:extLst>
      <p:ext uri="{BB962C8B-B14F-4D97-AF65-F5344CB8AC3E}">
        <p14:creationId xmlns:p14="http://schemas.microsoft.com/office/powerpoint/2010/main" val="3764427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317D-B786-4EC2-BE6E-8C97CFB6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III.1 LỆNH 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DFD83-6C4A-495B-B23F-2BEBD3CD4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/>
              <a:t>Lệnh</a:t>
            </a:r>
            <a:r>
              <a:rPr lang="en-US" b="1" dirty="0"/>
              <a:t> </a:t>
            </a:r>
            <a:r>
              <a:rPr lang="en-US" b="1" i="1" dirty="0"/>
              <a:t>cat</a:t>
            </a:r>
            <a:r>
              <a:rPr lang="en-US" dirty="0"/>
              <a:t>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tập</a:t>
            </a:r>
            <a:r>
              <a:rPr lang="en-US" dirty="0"/>
              <a:t> tin</a:t>
            </a:r>
          </a:p>
          <a:p>
            <a:r>
              <a:rPr lang="en-US" i="1" u="sng" dirty="0" err="1"/>
              <a:t>Cú</a:t>
            </a:r>
            <a:r>
              <a:rPr lang="en-US" i="1" u="sng" dirty="0"/>
              <a:t> </a:t>
            </a:r>
            <a:r>
              <a:rPr lang="en-US" i="1" u="sng" dirty="0" err="1"/>
              <a:t>pháp</a:t>
            </a:r>
            <a:r>
              <a:rPr lang="en-US" dirty="0"/>
              <a:t> :  </a:t>
            </a:r>
            <a:r>
              <a:rPr lang="en-US" b="1" dirty="0"/>
              <a:t>#cat  &lt;</a:t>
            </a:r>
            <a:r>
              <a:rPr lang="en-US" b="1" dirty="0" err="1"/>
              <a:t>tên</a:t>
            </a:r>
            <a:r>
              <a:rPr lang="en-US" b="1" dirty="0"/>
              <a:t> </a:t>
            </a:r>
            <a:r>
              <a:rPr lang="en-US" b="1" dirty="0" err="1"/>
              <a:t>tập</a:t>
            </a:r>
            <a:r>
              <a:rPr lang="en-US" b="1" dirty="0"/>
              <a:t> tin&gt;</a:t>
            </a:r>
            <a:endParaRPr lang="en-US" dirty="0"/>
          </a:p>
          <a:p>
            <a:r>
              <a:rPr lang="en-US" dirty="0" err="1"/>
              <a:t>Lệnh</a:t>
            </a:r>
            <a:r>
              <a:rPr lang="en-US" dirty="0"/>
              <a:t> cat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tin.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&gt; </a:t>
            </a:r>
            <a:r>
              <a:rPr lang="en-US" dirty="0" err="1"/>
              <a:t>hoặc</a:t>
            </a:r>
            <a:r>
              <a:rPr lang="en-US" dirty="0"/>
              <a:t> &gt;&gt; (</a:t>
            </a:r>
            <a:r>
              <a:rPr lang="en-US" dirty="0" err="1"/>
              <a:t>dấu</a:t>
            </a:r>
            <a:r>
              <a:rPr lang="en-US" dirty="0"/>
              <a:t> &gt;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dấu</a:t>
            </a:r>
            <a:r>
              <a:rPr lang="en-US" dirty="0"/>
              <a:t> &gt;&gt;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).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b="1" dirty="0"/>
              <a:t>CTRL-d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98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54C6-AA77-4A23-8EBB-26EAD962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III.1 LỆNH 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EDD7B-F5B4-4E0F-8238-038DD7542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5ECFC7-E990-4611-A91E-B3401035D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025" y="1182135"/>
            <a:ext cx="96297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80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DBE0-8DE8-43DC-8C07-D3BF03C81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III.2 LỆNH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12ED5-C9A6-45B1-8961-AB0D355AF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/>
              <a:t>Lệnh</a:t>
            </a:r>
            <a:r>
              <a:rPr lang="en-US" b="1" dirty="0"/>
              <a:t> </a:t>
            </a:r>
            <a:r>
              <a:rPr lang="en-US" b="1" i="1" dirty="0"/>
              <a:t>more</a:t>
            </a:r>
            <a:r>
              <a:rPr lang="en-US" dirty="0"/>
              <a:t>: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</a:p>
          <a:p>
            <a:r>
              <a:rPr lang="en-US" dirty="0"/>
              <a:t>	</a:t>
            </a:r>
            <a:r>
              <a:rPr lang="en-US" i="1" u="sng" dirty="0" err="1"/>
              <a:t>Cú</a:t>
            </a:r>
            <a:r>
              <a:rPr lang="en-US" i="1" u="sng" dirty="0"/>
              <a:t> </a:t>
            </a:r>
            <a:r>
              <a:rPr lang="en-US" i="1" u="sng" dirty="0" err="1"/>
              <a:t>pháp</a:t>
            </a:r>
            <a:r>
              <a:rPr lang="en-US" dirty="0"/>
              <a:t> :  </a:t>
            </a:r>
            <a:r>
              <a:rPr lang="en-US" b="1" dirty="0"/>
              <a:t>#more  &lt;</a:t>
            </a:r>
            <a:r>
              <a:rPr lang="en-US" b="1" dirty="0" err="1"/>
              <a:t>tên</a:t>
            </a:r>
            <a:r>
              <a:rPr lang="en-US" b="1" dirty="0"/>
              <a:t> </a:t>
            </a:r>
            <a:r>
              <a:rPr lang="en-US" b="1" dirty="0" err="1"/>
              <a:t>tập</a:t>
            </a:r>
            <a:r>
              <a:rPr lang="en-US" b="1" dirty="0"/>
              <a:t> tin&gt;</a:t>
            </a:r>
            <a:endParaRPr lang="en-US" dirty="0"/>
          </a:p>
          <a:p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:		#more 	/</a:t>
            </a:r>
            <a:r>
              <a:rPr lang="en-US" b="1" dirty="0" err="1"/>
              <a:t>mnt</a:t>
            </a:r>
            <a:r>
              <a:rPr lang="en-US" b="1" dirty="0"/>
              <a:t>/sinhvien.txt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49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6BD4-72EA-4401-B877-FCDAF6A3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III.3 LỆNH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970B8-28CA-4438-B648-4E6D59F2C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/>
              <a:t>Lệnh</a:t>
            </a:r>
            <a:r>
              <a:rPr lang="en-US" b="1" dirty="0"/>
              <a:t> </a:t>
            </a:r>
            <a:r>
              <a:rPr lang="en-US" b="1" i="1" dirty="0"/>
              <a:t>cp</a:t>
            </a:r>
            <a:r>
              <a:rPr lang="en-US" dirty="0"/>
              <a:t>: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chép</a:t>
            </a:r>
            <a:r>
              <a:rPr lang="en-US" dirty="0"/>
              <a:t>,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tin,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  <a:p>
            <a:r>
              <a:rPr lang="en-US" dirty="0"/>
              <a:t>	</a:t>
            </a:r>
            <a:r>
              <a:rPr lang="en-US" i="1" u="sng" dirty="0" err="1"/>
              <a:t>Cú</a:t>
            </a:r>
            <a:r>
              <a:rPr lang="en-US" i="1" u="sng" dirty="0"/>
              <a:t> </a:t>
            </a:r>
            <a:r>
              <a:rPr lang="en-US" i="1" u="sng" dirty="0" err="1"/>
              <a:t>pháp</a:t>
            </a:r>
            <a:r>
              <a:rPr lang="en-US" dirty="0"/>
              <a:t> :  </a:t>
            </a:r>
            <a:r>
              <a:rPr lang="en-US" b="1" dirty="0"/>
              <a:t>#cp  &lt;</a:t>
            </a:r>
            <a:r>
              <a:rPr lang="en-US" b="1" dirty="0" err="1"/>
              <a:t>tập</a:t>
            </a:r>
            <a:r>
              <a:rPr lang="en-US" b="1" dirty="0"/>
              <a:t> tin </a:t>
            </a:r>
            <a:r>
              <a:rPr lang="en-US" b="1" dirty="0" err="1"/>
              <a:t>nguồn</a:t>
            </a:r>
            <a:r>
              <a:rPr lang="en-US" b="1" dirty="0"/>
              <a:t>&gt;  &lt;</a:t>
            </a:r>
            <a:r>
              <a:rPr lang="en-US" b="1" dirty="0" err="1"/>
              <a:t>tập</a:t>
            </a:r>
            <a:r>
              <a:rPr lang="en-US" b="1" dirty="0"/>
              <a:t> tin </a:t>
            </a:r>
            <a:r>
              <a:rPr lang="en-US" b="1" dirty="0" err="1"/>
              <a:t>đích</a:t>
            </a:r>
            <a:r>
              <a:rPr lang="en-US" b="1" dirty="0"/>
              <a:t>&gt;</a:t>
            </a:r>
          </a:p>
          <a:p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: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F25000-2210-43A8-9A16-2D1625442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139" y="3165406"/>
            <a:ext cx="10124060" cy="242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8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AA18-5FBB-415E-91B5-C7385802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III.4 LỆNH DI CHUYỂN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0E0BC-0618-4A65-9466-45341E3A6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/>
              <a:t>Lệnh</a:t>
            </a:r>
            <a:r>
              <a:rPr lang="en-US" b="1" dirty="0"/>
              <a:t> </a:t>
            </a:r>
            <a:r>
              <a:rPr lang="en-US" b="1" i="1" dirty="0"/>
              <a:t>mv</a:t>
            </a:r>
            <a:r>
              <a:rPr lang="en-US" dirty="0"/>
              <a:t>: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tin.</a:t>
            </a:r>
          </a:p>
          <a:p>
            <a:r>
              <a:rPr lang="en-US" dirty="0"/>
              <a:t>	</a:t>
            </a:r>
            <a:r>
              <a:rPr lang="en-US" i="1" u="sng" dirty="0" err="1"/>
              <a:t>Cú</a:t>
            </a:r>
            <a:r>
              <a:rPr lang="en-US" i="1" u="sng" dirty="0"/>
              <a:t> </a:t>
            </a:r>
            <a:r>
              <a:rPr lang="en-US" i="1" u="sng" dirty="0" err="1"/>
              <a:t>pháp</a:t>
            </a:r>
            <a:r>
              <a:rPr lang="en-US" dirty="0"/>
              <a:t> :  </a:t>
            </a:r>
            <a:r>
              <a:rPr lang="en-US" b="1" dirty="0"/>
              <a:t>#mv  &lt;source&gt;  &lt;destination&gt;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8297B1-2FC6-4E96-8EDF-A8147270D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13" y="3290681"/>
            <a:ext cx="10237974" cy="25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4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6FAB-3E89-4FDE-9D4A-49137590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F414-3B18-4BD6-96C3-A8EE0D63C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PHẦN 1:</a:t>
            </a:r>
            <a:r>
              <a:rPr lang="en-US" dirty="0"/>
              <a:t> LỆNH TRONG LINUX</a:t>
            </a:r>
          </a:p>
          <a:p>
            <a:r>
              <a:rPr lang="en-US" u="sng" dirty="0"/>
              <a:t>PHẦN 2:</a:t>
            </a:r>
            <a:r>
              <a:rPr lang="en-US" dirty="0"/>
              <a:t> TIỆN ÍCH TRONG LINUX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758911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8CCF-3EDB-40A6-8F59-E15AF7DF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III.5. LỆNH XÓA TẬP TIN, TH</a:t>
            </a:r>
            <a:r>
              <a:rPr lang="vi-VN" dirty="0"/>
              <a:t>Ư</a:t>
            </a:r>
            <a:r>
              <a:rPr lang="en-US" dirty="0"/>
              <a:t> MỤC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E2709-82B3-4F4F-98EE-4DA17FF53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/>
              <a:t>Lệnh</a:t>
            </a:r>
            <a:r>
              <a:rPr lang="en-US" b="1" dirty="0"/>
              <a:t> </a:t>
            </a:r>
            <a:r>
              <a:rPr lang="en-US" b="1" i="1" dirty="0"/>
              <a:t>rm</a:t>
            </a:r>
            <a:r>
              <a:rPr lang="en-US" dirty="0"/>
              <a:t>: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tin,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.</a:t>
            </a:r>
          </a:p>
          <a:p>
            <a:r>
              <a:rPr lang="en-US" dirty="0"/>
              <a:t>	</a:t>
            </a:r>
            <a:r>
              <a:rPr lang="en-US" i="1" u="sng" dirty="0" err="1"/>
              <a:t>Cú</a:t>
            </a:r>
            <a:r>
              <a:rPr lang="en-US" i="1" u="sng" dirty="0"/>
              <a:t> </a:t>
            </a:r>
            <a:r>
              <a:rPr lang="en-US" i="1" u="sng" dirty="0" err="1"/>
              <a:t>pháp</a:t>
            </a:r>
            <a:r>
              <a:rPr lang="en-US" dirty="0"/>
              <a:t> :  </a:t>
            </a:r>
            <a:r>
              <a:rPr lang="en-US" b="1" dirty="0"/>
              <a:t>#rm  [option] &lt;filename/directory&gt;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4BB497-D96C-498C-8318-F04A5990A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08" y="2814004"/>
            <a:ext cx="10866576" cy="198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29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3545-000E-4A6D-9869-9FA744D7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III.6. LỆNH TÌM KIẾM TẬP TIN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C006-C0AC-4E85-A2DD-43A189293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 err="1"/>
              <a:t>Lệnh</a:t>
            </a:r>
            <a:r>
              <a:rPr lang="en-US" b="1" dirty="0"/>
              <a:t> </a:t>
            </a:r>
            <a:r>
              <a:rPr lang="en-US" b="1" i="1" dirty="0"/>
              <a:t>find</a:t>
            </a:r>
            <a:r>
              <a:rPr lang="en-US" dirty="0"/>
              <a:t>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tin,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</a:p>
          <a:p>
            <a:r>
              <a:rPr lang="en-US" dirty="0"/>
              <a:t>	</a:t>
            </a:r>
            <a:r>
              <a:rPr lang="en-US" i="1" u="sng" dirty="0" err="1"/>
              <a:t>Cú</a:t>
            </a:r>
            <a:r>
              <a:rPr lang="en-US" i="1" u="sng" dirty="0"/>
              <a:t> </a:t>
            </a:r>
            <a:r>
              <a:rPr lang="en-US" i="1" u="sng" dirty="0" err="1"/>
              <a:t>pháp</a:t>
            </a:r>
            <a:r>
              <a:rPr lang="en-US" dirty="0"/>
              <a:t> :  </a:t>
            </a:r>
            <a:r>
              <a:rPr lang="en-US" b="1" dirty="0"/>
              <a:t>#find  [</a:t>
            </a:r>
            <a:r>
              <a:rPr lang="en-US" b="1" dirty="0" err="1"/>
              <a:t>đường</a:t>
            </a:r>
            <a:r>
              <a:rPr lang="en-US" b="1" dirty="0"/>
              <a:t> </a:t>
            </a:r>
            <a:r>
              <a:rPr lang="en-US" b="1" dirty="0" err="1"/>
              <a:t>dẫn</a:t>
            </a:r>
            <a:r>
              <a:rPr lang="en-US" b="1" dirty="0"/>
              <a:t>] -name  [</a:t>
            </a:r>
            <a:r>
              <a:rPr lang="en-US" b="1" dirty="0" err="1"/>
              <a:t>tên</a:t>
            </a:r>
            <a:r>
              <a:rPr lang="en-US" b="1" dirty="0"/>
              <a:t> </a:t>
            </a:r>
            <a:r>
              <a:rPr lang="en-US" b="1" dirty="0" err="1"/>
              <a:t>tập</a:t>
            </a:r>
            <a:r>
              <a:rPr lang="en-US" b="1" dirty="0"/>
              <a:t> tin/</a:t>
            </a:r>
            <a:r>
              <a:rPr lang="en-US" b="1" dirty="0" err="1"/>
              <a:t>thư</a:t>
            </a:r>
            <a:r>
              <a:rPr lang="en-US" b="1" dirty="0"/>
              <a:t> </a:t>
            </a:r>
            <a:r>
              <a:rPr lang="en-US" b="1" dirty="0" err="1"/>
              <a:t>mục</a:t>
            </a:r>
            <a:r>
              <a:rPr lang="en-US" b="1" dirty="0"/>
              <a:t>]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:</a:t>
            </a:r>
          </a:p>
          <a:p>
            <a:r>
              <a:rPr lang="en-US" dirty="0"/>
              <a:t>-name &lt;file&gt; 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tin.</a:t>
            </a:r>
          </a:p>
          <a:p>
            <a:r>
              <a:rPr lang="en-US" dirty="0"/>
              <a:t>-</a:t>
            </a:r>
            <a:r>
              <a:rPr lang="en-US" dirty="0" err="1"/>
              <a:t>iname</a:t>
            </a:r>
            <a:r>
              <a:rPr lang="en-US" dirty="0"/>
              <a:t> &lt;file&gt; 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hoa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.</a:t>
            </a:r>
          </a:p>
          <a:p>
            <a:r>
              <a:rPr lang="en-US" dirty="0"/>
              <a:t>-size n&lt;</a:t>
            </a:r>
            <a:r>
              <a:rPr lang="en-US" dirty="0" err="1"/>
              <a:t>bck</a:t>
            </a:r>
            <a:r>
              <a:rPr lang="en-US" dirty="0"/>
              <a:t>&gt; 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tin.</a:t>
            </a:r>
          </a:p>
          <a:p>
            <a:r>
              <a:rPr lang="en-US" dirty="0"/>
              <a:t>-user </a:t>
            </a:r>
            <a:r>
              <a:rPr lang="en-US" dirty="0" err="1"/>
              <a:t>uname</a:t>
            </a:r>
            <a:r>
              <a:rPr lang="en-US" dirty="0"/>
              <a:t>  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uname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	*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pPr lvl="1"/>
            <a:r>
              <a:rPr lang="en-US" dirty="0"/>
              <a:t>	?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86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36E2-0203-4F62-A2FC-045FA8DE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III.6. LỆNH TÌM KIẾM TẬP TIN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69FE9-52EC-47E1-BE46-5D3BC90FC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1EA3F-E3C0-4ACD-A205-C3D478E63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61" y="2105558"/>
            <a:ext cx="11346278" cy="125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87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7E5C-0140-4E68-B228-6D410C95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III.7 LỆNH TÌM MỘT CHUỖI TRONG TẬP TIN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CA0EE-303E-4547-8D40-C34D4D40B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/>
              <a:t>Lệnh</a:t>
            </a:r>
            <a:r>
              <a:rPr lang="en-US" b="1" dirty="0"/>
              <a:t> </a:t>
            </a:r>
            <a:r>
              <a:rPr lang="en-US" b="1" i="1" dirty="0"/>
              <a:t>grep</a:t>
            </a:r>
            <a:r>
              <a:rPr lang="en-US" dirty="0"/>
              <a:t>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tập</a:t>
            </a:r>
            <a:r>
              <a:rPr lang="en-US" dirty="0"/>
              <a:t> tin</a:t>
            </a:r>
          </a:p>
          <a:p>
            <a:r>
              <a:rPr lang="en-US" dirty="0"/>
              <a:t>	</a:t>
            </a:r>
            <a:r>
              <a:rPr lang="en-US" i="1" u="sng" dirty="0" err="1"/>
              <a:t>Cú</a:t>
            </a:r>
            <a:r>
              <a:rPr lang="en-US" i="1" u="sng" dirty="0"/>
              <a:t> </a:t>
            </a:r>
            <a:r>
              <a:rPr lang="en-US" i="1" u="sng" dirty="0" err="1"/>
              <a:t>pháp</a:t>
            </a:r>
            <a:r>
              <a:rPr lang="en-US" dirty="0"/>
              <a:t> :  </a:t>
            </a:r>
            <a:r>
              <a:rPr lang="en-US" b="1" dirty="0"/>
              <a:t>#grep  [expression]  [filename]</a:t>
            </a:r>
            <a:endParaRPr lang="en-US" dirty="0"/>
          </a:p>
          <a:p>
            <a:r>
              <a:rPr lang="en-US" b="1" dirty="0"/>
              <a:t>	#grep 	“</a:t>
            </a:r>
            <a:r>
              <a:rPr lang="en-US" b="1" dirty="0" err="1"/>
              <a:t>nguyen</a:t>
            </a:r>
            <a:r>
              <a:rPr lang="en-US" b="1" dirty="0"/>
              <a:t>” 	/</a:t>
            </a:r>
            <a:r>
              <a:rPr lang="en-US" b="1" dirty="0" err="1"/>
              <a:t>mnt</a:t>
            </a:r>
            <a:r>
              <a:rPr lang="en-US" b="1" dirty="0"/>
              <a:t>/</a:t>
            </a:r>
            <a:r>
              <a:rPr lang="en-US" b="1" dirty="0" err="1"/>
              <a:t>DuLieu</a:t>
            </a:r>
            <a:r>
              <a:rPr lang="en-US" b="1" dirty="0"/>
              <a:t>/ThongTinSV.txt	</a:t>
            </a:r>
            <a:r>
              <a:rPr lang="en-US" dirty="0"/>
              <a:t>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nguyen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file ThongTinSV.txt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60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E8E7-4A57-4E72-973B-452A8086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CÁC THAO TÁC TRONG TH</a:t>
            </a:r>
            <a:r>
              <a:rPr lang="vi-VN" dirty="0"/>
              <a:t>Ư</a:t>
            </a:r>
            <a:r>
              <a:rPr lang="en-US" dirty="0"/>
              <a:t> MỤC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A70CE-2D86-44B3-9C61-697F2AD39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  <a:p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  <a:p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  <a:p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rỗng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82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F4BE0-6F8E-4F7C-8F39-F844D997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IV.1. LỆNH XEM TH</a:t>
            </a:r>
            <a:r>
              <a:rPr lang="vi-VN" dirty="0"/>
              <a:t>Ư</a:t>
            </a:r>
            <a:r>
              <a:rPr lang="en-US" dirty="0"/>
              <a:t> MỤC HIỆN HÀNH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1FEC8-2E7B-4A93-A5CD-CA2DBD34E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/>
              <a:t>Lệnh</a:t>
            </a:r>
            <a:r>
              <a:rPr lang="en-US" b="1" dirty="0"/>
              <a:t> </a:t>
            </a:r>
            <a:r>
              <a:rPr lang="en-US" b="1" i="1" dirty="0" err="1"/>
              <a:t>pwd</a:t>
            </a:r>
            <a:r>
              <a:rPr lang="en-US" dirty="0"/>
              <a:t>: (</a:t>
            </a:r>
            <a:r>
              <a:rPr lang="en-US" b="1" dirty="0"/>
              <a:t>Print Working Directory</a:t>
            </a:r>
            <a:r>
              <a:rPr lang="en-US" dirty="0"/>
              <a:t>)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</a:p>
          <a:p>
            <a:r>
              <a:rPr lang="en-US" dirty="0"/>
              <a:t>	</a:t>
            </a:r>
            <a:r>
              <a:rPr lang="en-US" i="1" u="sng" dirty="0" err="1"/>
              <a:t>Cú</a:t>
            </a:r>
            <a:r>
              <a:rPr lang="en-US" i="1" u="sng" dirty="0"/>
              <a:t> </a:t>
            </a:r>
            <a:r>
              <a:rPr lang="en-US" i="1" u="sng" dirty="0" err="1"/>
              <a:t>pháp</a:t>
            </a:r>
            <a:r>
              <a:rPr lang="en-US" dirty="0"/>
              <a:t>:  </a:t>
            </a:r>
            <a:r>
              <a:rPr lang="en-US" b="1" dirty="0"/>
              <a:t>#</a:t>
            </a:r>
            <a:r>
              <a:rPr lang="en-US" b="1" dirty="0" err="1"/>
              <a:t>pwd</a:t>
            </a:r>
            <a:r>
              <a:rPr lang="en-US" b="1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0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30B8-6AA5-4DC9-B0EA-C3149388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IV.2. LỆNH THAY ĐỔI TH</a:t>
            </a:r>
            <a:r>
              <a:rPr lang="vi-VN" dirty="0"/>
              <a:t>Ư</a:t>
            </a:r>
            <a:r>
              <a:rPr lang="en-US" dirty="0"/>
              <a:t> MỤC HIỆN HÀNH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6A902-80C2-4997-8281-B875A65EB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/>
              <a:t>Lệnh</a:t>
            </a:r>
            <a:r>
              <a:rPr lang="en-US" b="1" dirty="0"/>
              <a:t> </a:t>
            </a:r>
            <a:r>
              <a:rPr lang="en-US" b="1" i="1" dirty="0"/>
              <a:t>cd</a:t>
            </a:r>
            <a:r>
              <a:rPr lang="en-US" dirty="0"/>
              <a:t>: (</a:t>
            </a:r>
            <a:r>
              <a:rPr lang="en-US" b="1" dirty="0"/>
              <a:t>Change Directory</a:t>
            </a:r>
            <a:r>
              <a:rPr lang="en-US" dirty="0"/>
              <a:t>)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</a:p>
          <a:p>
            <a:r>
              <a:rPr lang="en-US" dirty="0"/>
              <a:t>	</a:t>
            </a:r>
            <a:r>
              <a:rPr lang="en-US" i="1" u="sng" dirty="0" err="1"/>
              <a:t>Cú</a:t>
            </a:r>
            <a:r>
              <a:rPr lang="en-US" i="1" u="sng" dirty="0"/>
              <a:t> </a:t>
            </a:r>
            <a:r>
              <a:rPr lang="en-US" i="1" u="sng" dirty="0" err="1"/>
              <a:t>pháp</a:t>
            </a:r>
            <a:r>
              <a:rPr lang="en-US" dirty="0"/>
              <a:t>:  </a:t>
            </a:r>
            <a:r>
              <a:rPr lang="en-US" b="1" dirty="0"/>
              <a:t>#cd  [</a:t>
            </a:r>
            <a:r>
              <a:rPr lang="en-US" b="1" dirty="0" err="1"/>
              <a:t>thư</a:t>
            </a:r>
            <a:r>
              <a:rPr lang="en-US" b="1" dirty="0"/>
              <a:t> </a:t>
            </a:r>
            <a:r>
              <a:rPr lang="en-US" b="1" dirty="0" err="1"/>
              <a:t>mục</a:t>
            </a:r>
            <a:r>
              <a:rPr lang="en-US" b="1" dirty="0"/>
              <a:t>]</a:t>
            </a:r>
            <a:endParaRPr lang="en-US" dirty="0"/>
          </a:p>
          <a:p>
            <a:r>
              <a:rPr lang="en-US" b="1" dirty="0"/>
              <a:t>#cd   /</a:t>
            </a:r>
            <a:r>
              <a:rPr lang="en-US" b="1" dirty="0" err="1"/>
              <a:t>mnt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310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1EF0-85FE-44FD-BE75-EB7EBFAD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IV.3. LỆNH TẠO TH</a:t>
            </a:r>
            <a:r>
              <a:rPr lang="vi-VN" dirty="0"/>
              <a:t>Ư</a:t>
            </a:r>
            <a:r>
              <a:rPr lang="en-US" dirty="0"/>
              <a:t> MỤC MỚI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45E7F-D7E5-4D17-9876-BDAE33B54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/>
              <a:t>Lệnh</a:t>
            </a:r>
            <a:r>
              <a:rPr lang="en-US" b="1" dirty="0"/>
              <a:t> </a:t>
            </a:r>
            <a:r>
              <a:rPr lang="en-US" b="1" i="1" dirty="0" err="1"/>
              <a:t>mkdir</a:t>
            </a:r>
            <a:r>
              <a:rPr lang="en-US" dirty="0"/>
              <a:t>: (</a:t>
            </a:r>
            <a:r>
              <a:rPr lang="en-US" b="1" dirty="0"/>
              <a:t>Make Directory</a:t>
            </a:r>
            <a:r>
              <a:rPr lang="en-US" dirty="0"/>
              <a:t>)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</a:p>
          <a:p>
            <a:r>
              <a:rPr lang="en-US" dirty="0"/>
              <a:t>	</a:t>
            </a:r>
            <a:r>
              <a:rPr lang="en-US" i="1" u="sng" dirty="0" err="1"/>
              <a:t>Cú</a:t>
            </a:r>
            <a:r>
              <a:rPr lang="en-US" i="1" u="sng" dirty="0"/>
              <a:t> </a:t>
            </a:r>
            <a:r>
              <a:rPr lang="en-US" i="1" u="sng" dirty="0" err="1"/>
              <a:t>pháp</a:t>
            </a:r>
            <a:r>
              <a:rPr lang="en-US" dirty="0"/>
              <a:t>:  </a:t>
            </a:r>
            <a:r>
              <a:rPr lang="en-US" b="1" dirty="0"/>
              <a:t>#</a:t>
            </a:r>
            <a:r>
              <a:rPr lang="en-US" b="1" dirty="0" err="1"/>
              <a:t>mkdir</a:t>
            </a:r>
            <a:r>
              <a:rPr lang="en-US" b="1" dirty="0"/>
              <a:t>  [</a:t>
            </a:r>
            <a:r>
              <a:rPr lang="en-US" b="1" dirty="0" err="1"/>
              <a:t>thư</a:t>
            </a:r>
            <a:r>
              <a:rPr lang="en-US" b="1" dirty="0"/>
              <a:t> </a:t>
            </a:r>
            <a:r>
              <a:rPr lang="en-US" b="1" dirty="0" err="1"/>
              <a:t>mục</a:t>
            </a:r>
            <a:r>
              <a:rPr lang="en-US" b="1" dirty="0"/>
              <a:t>]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	#</a:t>
            </a:r>
            <a:r>
              <a:rPr lang="en-US" b="1" dirty="0" err="1"/>
              <a:t>mkdir</a:t>
            </a:r>
            <a:r>
              <a:rPr lang="en-US" b="1" dirty="0"/>
              <a:t>   /</a:t>
            </a:r>
            <a:r>
              <a:rPr lang="en-US" b="1" dirty="0" err="1"/>
              <a:t>mnt</a:t>
            </a:r>
            <a:r>
              <a:rPr lang="en-US" b="1" dirty="0"/>
              <a:t>/</a:t>
            </a:r>
            <a:r>
              <a:rPr lang="en-US" b="1" dirty="0" err="1"/>
              <a:t>DuLieu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	#</a:t>
            </a:r>
            <a:r>
              <a:rPr lang="en-US" b="1" dirty="0" err="1"/>
              <a:t>mkdir</a:t>
            </a:r>
            <a:r>
              <a:rPr lang="en-US" b="1" dirty="0"/>
              <a:t>   /</a:t>
            </a:r>
            <a:r>
              <a:rPr lang="en-US" b="1" dirty="0" err="1"/>
              <a:t>mnt</a:t>
            </a:r>
            <a:r>
              <a:rPr lang="en-US" b="1" dirty="0"/>
              <a:t>/</a:t>
            </a:r>
            <a:r>
              <a:rPr lang="en-US" b="1" dirty="0" err="1"/>
              <a:t>DuLieuQuanTrong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	#</a:t>
            </a:r>
            <a:r>
              <a:rPr lang="en-US" b="1" dirty="0" err="1"/>
              <a:t>mkdir</a:t>
            </a:r>
            <a:r>
              <a:rPr lang="en-US" b="1" dirty="0"/>
              <a:t>   /</a:t>
            </a:r>
            <a:r>
              <a:rPr lang="en-US" b="1" dirty="0" err="1"/>
              <a:t>mnt</a:t>
            </a:r>
            <a:r>
              <a:rPr lang="en-US" b="1" dirty="0"/>
              <a:t>/</a:t>
            </a:r>
            <a:r>
              <a:rPr lang="en-US" b="1" dirty="0" err="1"/>
              <a:t>DuLieuTam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	#</a:t>
            </a:r>
            <a:r>
              <a:rPr lang="en-US" b="1" dirty="0" err="1"/>
              <a:t>mkdir</a:t>
            </a:r>
            <a:r>
              <a:rPr lang="en-US" b="1" dirty="0"/>
              <a:t> 	/</a:t>
            </a:r>
            <a:r>
              <a:rPr lang="en-US" b="1" dirty="0" err="1"/>
              <a:t>mnt</a:t>
            </a:r>
            <a:r>
              <a:rPr lang="en-US" b="1" dirty="0"/>
              <a:t>/a\ b	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‘a b’. \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endParaRPr lang="en-US" dirty="0"/>
          </a:p>
          <a:p>
            <a:r>
              <a:rPr lang="en-US" dirty="0"/>
              <a:t>	-p:  (parents)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18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D132-C538-4AC0-8370-4B025105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IV.3. LỆNH TẠO TH</a:t>
            </a:r>
            <a:r>
              <a:rPr lang="vi-VN" dirty="0"/>
              <a:t>Ư</a:t>
            </a:r>
            <a:r>
              <a:rPr lang="en-US" dirty="0"/>
              <a:t> MỤC MỚI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D03C4-86B1-4329-8EAC-561244F39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VD: #</a:t>
            </a:r>
            <a:r>
              <a:rPr lang="en-US" dirty="0" err="1"/>
              <a:t>mkdir</a:t>
            </a:r>
            <a:r>
              <a:rPr lang="en-US" dirty="0"/>
              <a:t>  -p   /a/b/c/d	: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a, b, c, 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628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14CA-1CB3-4C31-ADCD-86A52F0B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IV.4. LỆNH LIỆT KÊ NỘI DUNG TH</a:t>
            </a:r>
            <a:r>
              <a:rPr lang="vi-VN" dirty="0"/>
              <a:t>Ư</a:t>
            </a:r>
            <a:r>
              <a:rPr lang="en-US" dirty="0"/>
              <a:t> MỤC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B6FDD-B516-4D6D-8EC2-C93E298D7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/>
              <a:t>Lệnh</a:t>
            </a:r>
            <a:r>
              <a:rPr lang="en-US" b="1" dirty="0"/>
              <a:t> </a:t>
            </a:r>
            <a:r>
              <a:rPr lang="en-US" b="1" i="1" dirty="0"/>
              <a:t>ls</a:t>
            </a:r>
            <a:r>
              <a:rPr lang="en-US" dirty="0"/>
              <a:t>: (</a:t>
            </a:r>
            <a:r>
              <a:rPr lang="en-US" b="1" dirty="0" err="1"/>
              <a:t>L</a:t>
            </a:r>
            <a:r>
              <a:rPr lang="en-US" dirty="0" err="1"/>
              <a:t>i</a:t>
            </a:r>
            <a:r>
              <a:rPr lang="en-US" b="1" dirty="0" err="1"/>
              <a:t>S</a:t>
            </a:r>
            <a:r>
              <a:rPr lang="en-US" dirty="0" err="1"/>
              <a:t>t</a:t>
            </a:r>
            <a:r>
              <a:rPr lang="en-US" dirty="0"/>
              <a:t>)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. (</a:t>
            </a:r>
            <a:r>
              <a:rPr lang="en-US" dirty="0" err="1"/>
              <a:t>ll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i="1" u="sng" dirty="0" err="1"/>
              <a:t>Cú</a:t>
            </a:r>
            <a:r>
              <a:rPr lang="en-US" i="1" u="sng" dirty="0"/>
              <a:t> </a:t>
            </a:r>
            <a:r>
              <a:rPr lang="en-US" i="1" u="sng" dirty="0" err="1"/>
              <a:t>pháp</a:t>
            </a:r>
            <a:r>
              <a:rPr lang="en-US" dirty="0"/>
              <a:t>:  </a:t>
            </a:r>
            <a:r>
              <a:rPr lang="en-US" b="1" dirty="0"/>
              <a:t>#ls  [</a:t>
            </a:r>
            <a:r>
              <a:rPr lang="en-US" b="1" dirty="0" err="1"/>
              <a:t>tùy</a:t>
            </a:r>
            <a:r>
              <a:rPr lang="en-US" b="1" dirty="0"/>
              <a:t> </a:t>
            </a:r>
            <a:r>
              <a:rPr lang="en-US" b="1" dirty="0" err="1"/>
              <a:t>chọn</a:t>
            </a:r>
            <a:r>
              <a:rPr lang="en-US" b="1" dirty="0"/>
              <a:t>]  [</a:t>
            </a:r>
            <a:r>
              <a:rPr lang="en-US" b="1" dirty="0" err="1"/>
              <a:t>thư</a:t>
            </a:r>
            <a:r>
              <a:rPr lang="en-US" b="1" dirty="0"/>
              <a:t> </a:t>
            </a:r>
            <a:r>
              <a:rPr lang="en-US" b="1" dirty="0" err="1"/>
              <a:t>mục</a:t>
            </a:r>
            <a:r>
              <a:rPr lang="en-US" b="1" dirty="0"/>
              <a:t>]</a:t>
            </a:r>
            <a:endParaRPr lang="en-US" dirty="0"/>
          </a:p>
          <a:p>
            <a:r>
              <a:rPr lang="en-US" b="1" dirty="0"/>
              <a:t>	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ls  –x 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ls  –l  (long listing format)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tin.</a:t>
            </a:r>
          </a:p>
          <a:p>
            <a:pPr lvl="1"/>
            <a:r>
              <a:rPr lang="en-US" dirty="0"/>
              <a:t>ls  –a  (all) 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ẩn</a:t>
            </a:r>
            <a:r>
              <a:rPr lang="en-US" dirty="0"/>
              <a:t>.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(.)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#ls 	/</a:t>
            </a:r>
            <a:r>
              <a:rPr lang="en-US" b="1" dirty="0" err="1"/>
              <a:t>mnt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#ls	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4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0E22-CC8B-4CE0-B8BC-D100BE3D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PHẦN 1: LỆNH TRONG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537DB-CAFF-413A-922A-4F789B73E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95350" indent="-812800"/>
            <a:r>
              <a:rPr lang="en-US" altLang="en-US" dirty="0" err="1"/>
              <a:t>Tập</a:t>
            </a:r>
            <a:r>
              <a:rPr lang="en-US" altLang="en-US" dirty="0"/>
              <a:t> tin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thư</a:t>
            </a:r>
            <a:r>
              <a:rPr lang="en-US" altLang="en-US" dirty="0"/>
              <a:t> </a:t>
            </a:r>
            <a:r>
              <a:rPr lang="en-US" altLang="en-US" dirty="0" err="1"/>
              <a:t>mục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Linux</a:t>
            </a:r>
          </a:p>
          <a:p>
            <a:pPr marL="895350" indent="-812800"/>
            <a:r>
              <a:rPr lang="en-US" altLang="en-US" dirty="0" err="1"/>
              <a:t>Đường</a:t>
            </a:r>
            <a:r>
              <a:rPr lang="en-US" altLang="en-US" dirty="0"/>
              <a:t> </a:t>
            </a:r>
            <a:r>
              <a:rPr lang="en-US" altLang="en-US" dirty="0" err="1"/>
              <a:t>dẫn</a:t>
            </a:r>
            <a:r>
              <a:rPr lang="en-US" altLang="en-US" dirty="0"/>
              <a:t> </a:t>
            </a:r>
            <a:r>
              <a:rPr lang="en-US" altLang="en-US" dirty="0" err="1"/>
              <a:t>tương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đường</a:t>
            </a:r>
            <a:r>
              <a:rPr lang="en-US" altLang="en-US" dirty="0"/>
              <a:t> </a:t>
            </a:r>
            <a:r>
              <a:rPr lang="en-US" altLang="en-US" dirty="0" err="1"/>
              <a:t>dẫn</a:t>
            </a:r>
            <a:r>
              <a:rPr lang="en-US" altLang="en-US" dirty="0"/>
              <a:t> </a:t>
            </a:r>
            <a:r>
              <a:rPr lang="en-US" altLang="en-US" dirty="0" err="1"/>
              <a:t>tuyệt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endParaRPr lang="en-US" altLang="en-US" dirty="0"/>
          </a:p>
          <a:p>
            <a:pPr marL="895350" indent="-812800"/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thao</a:t>
            </a:r>
            <a:r>
              <a:rPr lang="en-US" altLang="en-US" dirty="0"/>
              <a:t> </a:t>
            </a:r>
            <a:r>
              <a:rPr lang="en-US" altLang="en-US" dirty="0" err="1"/>
              <a:t>tác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tập</a:t>
            </a:r>
            <a:r>
              <a:rPr lang="en-US" altLang="en-US" dirty="0"/>
              <a:t> tin</a:t>
            </a:r>
          </a:p>
          <a:p>
            <a:pPr marL="895350" indent="-812800"/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thao</a:t>
            </a:r>
            <a:r>
              <a:rPr lang="en-US" altLang="en-US" dirty="0"/>
              <a:t> </a:t>
            </a:r>
            <a:r>
              <a:rPr lang="en-US" altLang="en-US" dirty="0" err="1"/>
              <a:t>tác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thư</a:t>
            </a:r>
            <a:r>
              <a:rPr lang="en-US" altLang="en-US" dirty="0"/>
              <a:t> </a:t>
            </a:r>
            <a:r>
              <a:rPr lang="en-US" altLang="en-US" dirty="0" err="1"/>
              <a:t>mục</a:t>
            </a:r>
            <a:endParaRPr lang="en-US" altLang="en-US" dirty="0"/>
          </a:p>
          <a:p>
            <a:pPr marL="895350" indent="-812800"/>
            <a:r>
              <a:rPr lang="en-US" altLang="en-US" dirty="0" err="1"/>
              <a:t>Nén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giải</a:t>
            </a:r>
            <a:r>
              <a:rPr lang="en-US" altLang="en-US" dirty="0"/>
              <a:t> </a:t>
            </a:r>
            <a:r>
              <a:rPr lang="en-US" altLang="en-US" dirty="0" err="1"/>
              <a:t>nén</a:t>
            </a:r>
            <a:endParaRPr lang="en-US" altLang="en-US" dirty="0"/>
          </a:p>
          <a:p>
            <a:pPr marL="895350" indent="-812800"/>
            <a:r>
              <a:rPr lang="en-US" altLang="en-US" dirty="0" err="1"/>
              <a:t>Kênh</a:t>
            </a:r>
            <a:r>
              <a:rPr lang="en-US" altLang="en-US" dirty="0"/>
              <a:t> </a:t>
            </a:r>
            <a:r>
              <a:rPr lang="en-US" altLang="en-US" dirty="0" err="1"/>
              <a:t>chuẩn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Linux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99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48BD-3E02-41F9-B218-8508DC15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IV.5. LỆNH XÓA TH</a:t>
            </a:r>
            <a:r>
              <a:rPr lang="vi-VN" dirty="0"/>
              <a:t>Ư</a:t>
            </a:r>
            <a:r>
              <a:rPr lang="en-US" dirty="0"/>
              <a:t> MỤC RỖNG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25A5E-7D13-4834-AFC3-18DC33FFA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/>
              <a:t>Lệnh</a:t>
            </a:r>
            <a:r>
              <a:rPr lang="en-US" b="1" dirty="0"/>
              <a:t> </a:t>
            </a:r>
            <a:r>
              <a:rPr lang="en-US" b="1" i="1" dirty="0" err="1"/>
              <a:t>rmdir</a:t>
            </a:r>
            <a:r>
              <a:rPr lang="en-US" dirty="0"/>
              <a:t>: (</a:t>
            </a:r>
            <a:r>
              <a:rPr lang="en-US" b="1" dirty="0"/>
              <a:t>Remove Directory</a:t>
            </a:r>
            <a:r>
              <a:rPr lang="en-US" dirty="0"/>
              <a:t>)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.</a:t>
            </a:r>
          </a:p>
          <a:p>
            <a:r>
              <a:rPr lang="en-US" dirty="0"/>
              <a:t>	</a:t>
            </a:r>
            <a:r>
              <a:rPr lang="en-US" u="sng" dirty="0" err="1"/>
              <a:t>Cú</a:t>
            </a:r>
            <a:r>
              <a:rPr lang="en-US" u="sng" dirty="0"/>
              <a:t> </a:t>
            </a:r>
            <a:r>
              <a:rPr lang="en-US" u="sng" dirty="0" err="1"/>
              <a:t>pháp</a:t>
            </a:r>
            <a:r>
              <a:rPr lang="en-US" dirty="0"/>
              <a:t>:  </a:t>
            </a:r>
            <a:r>
              <a:rPr lang="en-US" b="1" dirty="0"/>
              <a:t>#</a:t>
            </a:r>
            <a:r>
              <a:rPr lang="en-US" b="1" dirty="0" err="1"/>
              <a:t>rmdir</a:t>
            </a:r>
            <a:r>
              <a:rPr lang="en-US" b="1" dirty="0"/>
              <a:t>  [</a:t>
            </a:r>
            <a:r>
              <a:rPr lang="en-US" b="1" dirty="0" err="1"/>
              <a:t>thư</a:t>
            </a:r>
            <a:r>
              <a:rPr lang="en-US" b="1" dirty="0"/>
              <a:t> </a:t>
            </a:r>
            <a:r>
              <a:rPr lang="en-US" b="1" dirty="0" err="1"/>
              <a:t>mục</a:t>
            </a:r>
            <a:r>
              <a:rPr lang="en-US" b="1" dirty="0"/>
              <a:t>]</a:t>
            </a:r>
            <a:endParaRPr lang="en-US" dirty="0"/>
          </a:p>
          <a:p>
            <a:r>
              <a:rPr lang="en-US" dirty="0"/>
              <a:t>		#</a:t>
            </a:r>
            <a:r>
              <a:rPr lang="en-US" dirty="0" err="1"/>
              <a:t>rmdir</a:t>
            </a:r>
            <a:r>
              <a:rPr lang="en-US" dirty="0"/>
              <a:t>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DuLieuTam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52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A3AE-2C51-467C-853B-07C8F0F2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NÉN VÀ GIẢI NÉN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FD50-C11A-43A8-AC85-FF76E5F34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/>
              <a:t>Lệnh</a:t>
            </a:r>
            <a:r>
              <a:rPr lang="en-US" b="1" dirty="0"/>
              <a:t> </a:t>
            </a:r>
            <a:r>
              <a:rPr lang="en-US" b="1" i="1" dirty="0" err="1"/>
              <a:t>gzip</a:t>
            </a:r>
            <a:r>
              <a:rPr lang="en-US" b="1" i="1" dirty="0"/>
              <a:t>/</a:t>
            </a:r>
            <a:r>
              <a:rPr lang="en-US" b="1" i="1" dirty="0" err="1"/>
              <a:t>gunzip</a:t>
            </a:r>
            <a:r>
              <a:rPr lang="en-US" dirty="0"/>
              <a:t> : </a:t>
            </a:r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tin.</a:t>
            </a:r>
          </a:p>
          <a:p>
            <a:r>
              <a:rPr lang="en-US" dirty="0"/>
              <a:t>	</a:t>
            </a:r>
            <a:r>
              <a:rPr lang="en-US" i="1" u="sng" dirty="0" err="1"/>
              <a:t>Cú</a:t>
            </a:r>
            <a:r>
              <a:rPr lang="en-US" i="1" u="sng" dirty="0"/>
              <a:t> </a:t>
            </a:r>
            <a:r>
              <a:rPr lang="en-US" i="1" u="sng" dirty="0" err="1"/>
              <a:t>pháp</a:t>
            </a:r>
            <a:r>
              <a:rPr lang="en-US" dirty="0"/>
              <a:t> : </a:t>
            </a:r>
            <a:r>
              <a:rPr lang="en-US" b="1" dirty="0"/>
              <a:t>#</a:t>
            </a:r>
            <a:r>
              <a:rPr lang="en-US" b="1" dirty="0" err="1"/>
              <a:t>gzip</a:t>
            </a:r>
            <a:r>
              <a:rPr lang="en-US" b="1" dirty="0"/>
              <a:t>/</a:t>
            </a:r>
            <a:r>
              <a:rPr lang="en-US" b="1" dirty="0" err="1"/>
              <a:t>gunzip</a:t>
            </a:r>
            <a:r>
              <a:rPr lang="en-US" b="1" dirty="0"/>
              <a:t>  [</a:t>
            </a:r>
            <a:r>
              <a:rPr lang="en-US" b="1" dirty="0" err="1"/>
              <a:t>tùy</a:t>
            </a:r>
            <a:r>
              <a:rPr lang="en-US" b="1" dirty="0"/>
              <a:t> </a:t>
            </a:r>
            <a:r>
              <a:rPr lang="en-US" b="1" dirty="0" err="1"/>
              <a:t>chọn</a:t>
            </a:r>
            <a:r>
              <a:rPr lang="en-US" b="1" dirty="0"/>
              <a:t>]   [</a:t>
            </a:r>
            <a:r>
              <a:rPr lang="en-US" b="1" dirty="0" err="1"/>
              <a:t>tên</a:t>
            </a:r>
            <a:r>
              <a:rPr lang="en-US" b="1" dirty="0"/>
              <a:t> </a:t>
            </a:r>
            <a:r>
              <a:rPr lang="en-US" b="1" dirty="0" err="1"/>
              <a:t>tập</a:t>
            </a:r>
            <a:r>
              <a:rPr lang="en-US" b="1" dirty="0"/>
              <a:t> tin]</a:t>
            </a:r>
          </a:p>
          <a:p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	#</a:t>
            </a:r>
            <a:r>
              <a:rPr lang="en-US" dirty="0" err="1"/>
              <a:t>gzip</a:t>
            </a:r>
            <a:r>
              <a:rPr lang="en-US" dirty="0"/>
              <a:t> 	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DuLieu</a:t>
            </a:r>
            <a:r>
              <a:rPr lang="en-US" dirty="0"/>
              <a:t>/ThongTinSV.txt	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DuLieuQuanTrong</a:t>
            </a:r>
            <a:r>
              <a:rPr lang="en-US" dirty="0"/>
              <a:t>/SV.txt		</a:t>
            </a:r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2 file ThongTinSV.txt </a:t>
            </a:r>
            <a:r>
              <a:rPr lang="en-US" dirty="0" err="1"/>
              <a:t>thành</a:t>
            </a:r>
            <a:r>
              <a:rPr lang="en-US" dirty="0"/>
              <a:t> file ThongTinSV.txt.gz  </a:t>
            </a:r>
            <a:r>
              <a:rPr lang="en-US" dirty="0" err="1"/>
              <a:t>và</a:t>
            </a:r>
            <a:r>
              <a:rPr lang="en-US" dirty="0"/>
              <a:t> SV.txt </a:t>
            </a:r>
            <a:r>
              <a:rPr lang="en-US" dirty="0" err="1"/>
              <a:t>thành</a:t>
            </a:r>
            <a:r>
              <a:rPr lang="en-US" dirty="0"/>
              <a:t> SV.txt.gz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10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D6B3-B856-4A81-A2A0-3345BF190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NÉN VÀ GIẢI NÉN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97A0B-88E1-4A81-9425-5B6E3FF8F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#cp 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DuLieu</a:t>
            </a:r>
            <a:r>
              <a:rPr lang="en-US" dirty="0"/>
              <a:t>/ThongTinSV.txt.gz   /</a:t>
            </a:r>
            <a:r>
              <a:rPr lang="en-US" dirty="0" err="1"/>
              <a:t>mnt</a:t>
            </a:r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gunzip</a:t>
            </a:r>
            <a:r>
              <a:rPr lang="en-US" dirty="0"/>
              <a:t> 	/</a:t>
            </a:r>
            <a:r>
              <a:rPr lang="en-US" dirty="0" err="1"/>
              <a:t>mnt</a:t>
            </a:r>
            <a:r>
              <a:rPr lang="en-US" dirty="0"/>
              <a:t>/ThongTinSV.txt.gz</a:t>
            </a:r>
          </a:p>
          <a:p>
            <a:r>
              <a:rPr lang="en-US" dirty="0"/>
              <a:t>#</a:t>
            </a:r>
            <a:r>
              <a:rPr lang="en-US" dirty="0" err="1"/>
              <a:t>gzip</a:t>
            </a:r>
            <a:r>
              <a:rPr lang="en-US" dirty="0"/>
              <a:t>   -r 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DuLieu</a:t>
            </a:r>
            <a:r>
              <a:rPr lang="en-US" dirty="0"/>
              <a:t>/	(recursive)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file</a:t>
            </a:r>
          </a:p>
          <a:p>
            <a:r>
              <a:rPr lang="en-US" dirty="0"/>
              <a:t>#unzip  /</a:t>
            </a:r>
            <a:r>
              <a:rPr lang="en-US" dirty="0" err="1"/>
              <a:t>mnt</a:t>
            </a:r>
            <a:r>
              <a:rPr lang="en-US" dirty="0"/>
              <a:t>/a.zip		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nén</a:t>
            </a:r>
            <a:r>
              <a:rPr lang="en-US" dirty="0"/>
              <a:t> file zip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28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327A-9038-43F2-92B9-B23E27A2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NÉN VÀ GIẢI NÉN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FFBE-F97E-434C-8A57-6AD1D3594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ra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gzip</a:t>
            </a:r>
            <a:r>
              <a:rPr lang="en-US" dirty="0"/>
              <a:t>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i="1" dirty="0"/>
              <a:t>–fast</a:t>
            </a:r>
            <a:r>
              <a:rPr lang="en-US" dirty="0"/>
              <a:t> 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 </a:t>
            </a:r>
            <a:r>
              <a:rPr lang="en-US" i="1" dirty="0"/>
              <a:t>–best</a:t>
            </a:r>
            <a:r>
              <a:rPr lang="en-US" dirty="0"/>
              <a:t> 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0D7D8-185D-44AC-AF98-37A9A5019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689" y="2299045"/>
            <a:ext cx="90011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50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BE45A-76E6-4DC3-A660-CBE898F9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NÉN VÀ GIẢI NÉN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3EAE8-FBD4-437D-8824-32C82AC1B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b="1" dirty="0" err="1"/>
              <a:t>Lệnh</a:t>
            </a:r>
            <a:r>
              <a:rPr lang="en-US" b="1" dirty="0"/>
              <a:t> </a:t>
            </a:r>
            <a:r>
              <a:rPr lang="en-US" b="1" i="1" dirty="0"/>
              <a:t>tar</a:t>
            </a:r>
            <a:r>
              <a:rPr lang="en-US" dirty="0"/>
              <a:t> (Tape </a:t>
            </a:r>
            <a:r>
              <a:rPr lang="en-US" dirty="0" err="1"/>
              <a:t>ARchive</a:t>
            </a:r>
            <a:r>
              <a:rPr lang="en-US" dirty="0"/>
              <a:t>): </a:t>
            </a:r>
            <a:r>
              <a:rPr lang="en-US" dirty="0" err="1"/>
              <a:t>Gom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bung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tin,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	</a:t>
            </a:r>
            <a:r>
              <a:rPr lang="en-US" i="1" u="sng" dirty="0" err="1"/>
              <a:t>Cú</a:t>
            </a:r>
            <a:r>
              <a:rPr lang="en-US" i="1" u="sng" dirty="0"/>
              <a:t> </a:t>
            </a:r>
            <a:r>
              <a:rPr lang="en-US" i="1" u="sng" dirty="0" err="1"/>
              <a:t>pháp</a:t>
            </a:r>
            <a:r>
              <a:rPr lang="en-US" dirty="0"/>
              <a:t> :  </a:t>
            </a:r>
            <a:r>
              <a:rPr lang="en-US" b="1" dirty="0"/>
              <a:t>#tar  [</a:t>
            </a:r>
            <a:r>
              <a:rPr lang="en-US" b="1" dirty="0" err="1"/>
              <a:t>tùy</a:t>
            </a:r>
            <a:r>
              <a:rPr lang="en-US" b="1" dirty="0"/>
              <a:t> </a:t>
            </a:r>
            <a:r>
              <a:rPr lang="en-US" b="1" dirty="0" err="1"/>
              <a:t>chọn</a:t>
            </a:r>
            <a:r>
              <a:rPr lang="en-US" b="1" dirty="0"/>
              <a:t>]  [</a:t>
            </a:r>
            <a:r>
              <a:rPr lang="en-US" b="1" dirty="0" err="1"/>
              <a:t>tập</a:t>
            </a:r>
            <a:r>
              <a:rPr lang="en-US" b="1" dirty="0"/>
              <a:t> tin </a:t>
            </a:r>
            <a:r>
              <a:rPr lang="en-US" b="1" dirty="0" err="1"/>
              <a:t>đích</a:t>
            </a:r>
            <a:r>
              <a:rPr lang="en-US" b="1" dirty="0"/>
              <a:t>]  [</a:t>
            </a:r>
            <a:r>
              <a:rPr lang="en-US" b="1" dirty="0" err="1"/>
              <a:t>nguồn</a:t>
            </a:r>
            <a:r>
              <a:rPr lang="en-US" b="1" dirty="0"/>
              <a:t>]</a:t>
            </a:r>
            <a:endParaRPr lang="en-US" dirty="0"/>
          </a:p>
          <a:p>
            <a:pPr algn="just"/>
            <a:r>
              <a:rPr lang="en-US" dirty="0"/>
              <a:t>-c (Create), –f (File), –v (Verbose)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–c </a:t>
            </a:r>
            <a:r>
              <a:rPr lang="en-US" dirty="0" err="1"/>
              <a:t>và</a:t>
            </a:r>
            <a:r>
              <a:rPr lang="en-US" dirty="0"/>
              <a:t> –f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archive, –x(</a:t>
            </a:r>
            <a:r>
              <a:rPr lang="en-US" dirty="0" err="1"/>
              <a:t>eXtract</a:t>
            </a:r>
            <a:r>
              <a:rPr lang="en-US" dirty="0"/>
              <a:t>) , -t (list)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archive </a:t>
            </a:r>
          </a:p>
          <a:p>
            <a:pPr algn="just"/>
            <a:r>
              <a:rPr lang="en-US" dirty="0"/>
              <a:t> 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tar.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tuyệt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gom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‘/’.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73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CA62-560B-4E38-98BA-5BB9338B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NÉN VÀ GIẢI NÉN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1708A-FA4B-42E1-8497-8B750B5B6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5E282-0179-42BE-92C7-73BBBB13F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734" y="1981200"/>
            <a:ext cx="8458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42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B08E-F864-4D8A-91A0-1242D08A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NÉN VÀ GIẢI NÉN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8CA4A-8129-47B2-95F1-BF32C1A79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z (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gzip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j (</a:t>
            </a:r>
            <a:r>
              <a:rPr lang="en-US" dirty="0" err="1"/>
              <a:t>cho</a:t>
            </a:r>
            <a:r>
              <a:rPr lang="en-US" dirty="0"/>
              <a:t> bz2)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nén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B1992-9807-4954-AF4B-2CD070DB7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84" y="2405477"/>
            <a:ext cx="9645432" cy="305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134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BB09-7CB7-414D-A80F-FA8F4B39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VI. KÊNH CHUẨN TRÊN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9A976-CFF7-4C17-AF58-EDDA4DA07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Linux </a:t>
            </a:r>
            <a:r>
              <a:rPr lang="en-US" altLang="en-US" dirty="0" err="1"/>
              <a:t>cung</a:t>
            </a:r>
            <a:r>
              <a:rPr lang="en-US" altLang="en-US" dirty="0"/>
              <a:t> </a:t>
            </a:r>
            <a:r>
              <a:rPr lang="en-US" altLang="en-US" dirty="0" err="1"/>
              <a:t>cấp</a:t>
            </a:r>
            <a:r>
              <a:rPr lang="en-US" altLang="en-US" dirty="0"/>
              <a:t> 3 </a:t>
            </a:r>
            <a:r>
              <a:rPr lang="en-US" altLang="en-US" dirty="0" err="1"/>
              <a:t>kênh</a:t>
            </a:r>
            <a:r>
              <a:rPr lang="en-US" altLang="en-US" dirty="0"/>
              <a:t> </a:t>
            </a:r>
            <a:r>
              <a:rPr lang="en-US" altLang="en-US" dirty="0" err="1"/>
              <a:t>nhập</a:t>
            </a:r>
            <a:r>
              <a:rPr lang="en-US" altLang="en-US" dirty="0"/>
              <a:t>/</a:t>
            </a:r>
            <a:r>
              <a:rPr lang="en-US" altLang="en-US" dirty="0" err="1"/>
              <a:t>xuất</a:t>
            </a:r>
            <a:r>
              <a:rPr lang="en-US" altLang="en-US" dirty="0"/>
              <a:t> </a:t>
            </a:r>
            <a:r>
              <a:rPr lang="en-US" altLang="en-US" dirty="0" err="1"/>
              <a:t>chuẩn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chương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Standard Input (STDIN) - </a:t>
            </a:r>
            <a:r>
              <a:rPr lang="en-US" altLang="en-US" dirty="0" err="1"/>
              <a:t>Kênh</a:t>
            </a:r>
            <a:r>
              <a:rPr lang="en-US" altLang="en-US" dirty="0"/>
              <a:t> </a:t>
            </a:r>
            <a:r>
              <a:rPr lang="en-US" altLang="en-US" dirty="0" err="1"/>
              <a:t>nhập</a:t>
            </a:r>
            <a:r>
              <a:rPr lang="en-US" altLang="en-US" dirty="0"/>
              <a:t> </a:t>
            </a:r>
            <a:r>
              <a:rPr lang="en-US" altLang="en-US" dirty="0" err="1"/>
              <a:t>chuẩn</a:t>
            </a:r>
            <a:endParaRPr lang="en-US" altLang="en-US" dirty="0"/>
          </a:p>
          <a:p>
            <a:pPr lvl="1"/>
            <a:r>
              <a:rPr lang="en-US" altLang="en-US" dirty="0"/>
              <a:t>Standard Output (STDOUT) - </a:t>
            </a:r>
            <a:r>
              <a:rPr lang="en-US" altLang="en-US" dirty="0" err="1"/>
              <a:t>Kênh</a:t>
            </a:r>
            <a:r>
              <a:rPr lang="en-US" altLang="en-US" dirty="0"/>
              <a:t> </a:t>
            </a:r>
            <a:r>
              <a:rPr lang="en-US" altLang="en-US" dirty="0" err="1"/>
              <a:t>xuất</a:t>
            </a:r>
            <a:r>
              <a:rPr lang="en-US" altLang="en-US" dirty="0"/>
              <a:t> </a:t>
            </a:r>
            <a:r>
              <a:rPr lang="en-US" altLang="en-US" dirty="0" err="1"/>
              <a:t>chuẩn</a:t>
            </a:r>
            <a:endParaRPr lang="en-US" altLang="en-US" dirty="0"/>
          </a:p>
          <a:p>
            <a:pPr lvl="1"/>
            <a:r>
              <a:rPr lang="en-US" altLang="en-US" dirty="0"/>
              <a:t>Standard Error (STDERR) - </a:t>
            </a:r>
            <a:r>
              <a:rPr lang="en-US" altLang="en-US" dirty="0" err="1"/>
              <a:t>Kênh</a:t>
            </a:r>
            <a:r>
              <a:rPr lang="en-US" altLang="en-US" dirty="0"/>
              <a:t> </a:t>
            </a:r>
            <a:r>
              <a:rPr lang="en-US" altLang="en-US" dirty="0" err="1"/>
              <a:t>lỗi</a:t>
            </a:r>
            <a:r>
              <a:rPr lang="en-US" altLang="en-US" dirty="0"/>
              <a:t> </a:t>
            </a:r>
            <a:r>
              <a:rPr lang="en-US" altLang="en-US" dirty="0" err="1"/>
              <a:t>chuẩn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75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AF6D0-83F3-48EC-A47F-512848F9A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VI. KÊNH CHUẨN TRÊN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E4B04-20D4-4FC5-9E23-2A6CFB6FD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STDIN</a:t>
            </a:r>
            <a:r>
              <a:rPr lang="en-US" altLang="en-US" dirty="0"/>
              <a:t>: </a:t>
            </a:r>
            <a:r>
              <a:rPr lang="en-US" altLang="en-US" dirty="0" err="1"/>
              <a:t>mặc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tin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đưa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bàn</a:t>
            </a:r>
            <a:r>
              <a:rPr lang="en-US" altLang="en-US" dirty="0"/>
              <a:t> </a:t>
            </a:r>
            <a:r>
              <a:rPr lang="en-US" altLang="en-US" dirty="0" err="1"/>
              <a:t>phím</a:t>
            </a:r>
            <a:r>
              <a:rPr lang="en-US" altLang="en-US" dirty="0"/>
              <a:t> (</a:t>
            </a:r>
            <a:r>
              <a:rPr lang="en-US" altLang="en-US" dirty="0" err="1"/>
              <a:t>kênh</a:t>
            </a:r>
            <a:r>
              <a:rPr lang="en-US" altLang="en-US" dirty="0"/>
              <a:t> 0).</a:t>
            </a:r>
          </a:p>
          <a:p>
            <a:r>
              <a:rPr lang="en-US" altLang="en-US" b="1" dirty="0"/>
              <a:t>STDOUT</a:t>
            </a:r>
            <a:r>
              <a:rPr lang="en-US" altLang="en-US" dirty="0"/>
              <a:t>: </a:t>
            </a:r>
            <a:r>
              <a:rPr lang="en-US" altLang="en-US" dirty="0" err="1"/>
              <a:t>mặc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xuất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tin ra </a:t>
            </a:r>
            <a:r>
              <a:rPr lang="en-US" altLang="en-US" dirty="0" err="1"/>
              <a:t>màn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hay terminal (</a:t>
            </a:r>
            <a:r>
              <a:rPr lang="en-US" altLang="en-US" dirty="0" err="1"/>
              <a:t>kênh</a:t>
            </a:r>
            <a:r>
              <a:rPr lang="en-US" altLang="en-US" dirty="0"/>
              <a:t> 1)</a:t>
            </a:r>
          </a:p>
          <a:p>
            <a:r>
              <a:rPr lang="en-US" altLang="en-US" b="1" dirty="0"/>
              <a:t>STDERR</a:t>
            </a:r>
            <a:r>
              <a:rPr lang="en-US" altLang="en-US" dirty="0"/>
              <a:t>: </a:t>
            </a:r>
            <a:r>
              <a:rPr lang="en-US" altLang="en-US" dirty="0" err="1"/>
              <a:t>chứa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tin </a:t>
            </a:r>
            <a:r>
              <a:rPr lang="en-US" altLang="en-US" dirty="0" err="1"/>
              <a:t>cảnh</a:t>
            </a:r>
            <a:r>
              <a:rPr lang="en-US" altLang="en-US" dirty="0"/>
              <a:t> </a:t>
            </a:r>
            <a:r>
              <a:rPr lang="en-US" altLang="en-US" dirty="0" err="1"/>
              <a:t>báo</a:t>
            </a:r>
            <a:r>
              <a:rPr lang="en-US" altLang="en-US" dirty="0"/>
              <a:t>, </a:t>
            </a:r>
            <a:r>
              <a:rPr lang="en-US" altLang="en-US" dirty="0" err="1"/>
              <a:t>thông</a:t>
            </a:r>
            <a:r>
              <a:rPr lang="en-US" altLang="en-US" dirty="0"/>
              <a:t> tin </a:t>
            </a:r>
            <a:r>
              <a:rPr lang="en-US" altLang="en-US" dirty="0" err="1"/>
              <a:t>lỗi</a:t>
            </a:r>
            <a:r>
              <a:rPr lang="en-US" altLang="en-US" dirty="0"/>
              <a:t>, </a:t>
            </a:r>
            <a:r>
              <a:rPr lang="en-US" altLang="en-US" dirty="0" err="1"/>
              <a:t>mặc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xuất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tin ra </a:t>
            </a:r>
            <a:r>
              <a:rPr lang="en-US" altLang="en-US" dirty="0" err="1"/>
              <a:t>màn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hay terminal (</a:t>
            </a:r>
            <a:r>
              <a:rPr lang="en-US" altLang="en-US" dirty="0" err="1"/>
              <a:t>kênh</a:t>
            </a:r>
            <a:r>
              <a:rPr lang="en-US" altLang="en-US" dirty="0"/>
              <a:t> 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789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FD6B2-A0AE-4500-8498-EB4FB26C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VI. KÊNH CHUẨN TRÊN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FFB9B-76FB-4DCE-BB2D-90E5FE5F4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/>
              <a:t>Ký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chuyển</a:t>
            </a:r>
            <a:r>
              <a:rPr lang="en-US" altLang="en-US" dirty="0"/>
              <a:t> </a:t>
            </a:r>
            <a:r>
              <a:rPr lang="en-US" altLang="en-US" dirty="0" err="1"/>
              <a:t>hướng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solidFill>
                  <a:srgbClr val="FF0000"/>
                </a:solidFill>
                <a:ea typeface="+mn-ea"/>
              </a:rPr>
              <a:t>&gt; : </a:t>
            </a:r>
            <a:r>
              <a:rPr lang="en-US" altLang="en-US" sz="3200" dirty="0" err="1">
                <a:solidFill>
                  <a:srgbClr val="FF0000"/>
                </a:solidFill>
                <a:ea typeface="+mn-ea"/>
              </a:rPr>
              <a:t>chuyển</a:t>
            </a:r>
            <a:r>
              <a:rPr lang="en-US" altLang="en-US" sz="3200" dirty="0">
                <a:solidFill>
                  <a:srgbClr val="FF0000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  <a:ea typeface="+mn-ea"/>
              </a:rPr>
              <a:t>hướng</a:t>
            </a:r>
            <a:r>
              <a:rPr lang="en-US" altLang="en-US" sz="3200" dirty="0">
                <a:solidFill>
                  <a:srgbClr val="FF0000"/>
                </a:solidFill>
                <a:ea typeface="+mn-ea"/>
              </a:rPr>
              <a:t> STDOUT </a:t>
            </a:r>
            <a:r>
              <a:rPr lang="en-US" altLang="en-US" sz="3200" dirty="0" err="1">
                <a:solidFill>
                  <a:srgbClr val="FF0000"/>
                </a:solidFill>
                <a:ea typeface="+mn-ea"/>
              </a:rPr>
              <a:t>vào</a:t>
            </a:r>
            <a:r>
              <a:rPr lang="en-US" altLang="en-US" sz="3200" dirty="0">
                <a:solidFill>
                  <a:srgbClr val="FF0000"/>
                </a:solidFill>
                <a:ea typeface="+mn-ea"/>
              </a:rPr>
              <a:t> file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solidFill>
                  <a:srgbClr val="FF0000"/>
                </a:solidFill>
                <a:ea typeface="+mn-ea"/>
              </a:rPr>
              <a:t>2&gt; : </a:t>
            </a:r>
            <a:r>
              <a:rPr lang="en-US" altLang="en-US" sz="3200" dirty="0" err="1">
                <a:solidFill>
                  <a:srgbClr val="FF0000"/>
                </a:solidFill>
                <a:ea typeface="+mn-ea"/>
              </a:rPr>
              <a:t>chuyển</a:t>
            </a:r>
            <a:r>
              <a:rPr lang="en-US" altLang="en-US" sz="3200" dirty="0">
                <a:solidFill>
                  <a:srgbClr val="FF0000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  <a:ea typeface="+mn-ea"/>
              </a:rPr>
              <a:t>hướng</a:t>
            </a:r>
            <a:r>
              <a:rPr lang="en-US" altLang="en-US" sz="3200" dirty="0">
                <a:solidFill>
                  <a:srgbClr val="FF0000"/>
                </a:solidFill>
                <a:ea typeface="+mn-ea"/>
              </a:rPr>
              <a:t> STDERR </a:t>
            </a:r>
            <a:r>
              <a:rPr lang="en-US" altLang="en-US" sz="3200" dirty="0" err="1">
                <a:solidFill>
                  <a:srgbClr val="FF0000"/>
                </a:solidFill>
                <a:ea typeface="+mn-ea"/>
              </a:rPr>
              <a:t>vào</a:t>
            </a:r>
            <a:r>
              <a:rPr lang="en-US" altLang="en-US" sz="3200" dirty="0">
                <a:solidFill>
                  <a:srgbClr val="FF0000"/>
                </a:solidFill>
                <a:ea typeface="+mn-ea"/>
              </a:rPr>
              <a:t> file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solidFill>
                  <a:srgbClr val="FF0000"/>
                </a:solidFill>
                <a:ea typeface="+mn-ea"/>
              </a:rPr>
              <a:t>&amp;&gt; : </a:t>
            </a:r>
            <a:r>
              <a:rPr lang="en-US" altLang="en-US" sz="3200" dirty="0" err="1">
                <a:solidFill>
                  <a:srgbClr val="FF0000"/>
                </a:solidFill>
                <a:ea typeface="+mn-ea"/>
              </a:rPr>
              <a:t>chuyển</a:t>
            </a:r>
            <a:r>
              <a:rPr lang="en-US" altLang="en-US" sz="3200" dirty="0">
                <a:solidFill>
                  <a:srgbClr val="FF0000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  <a:ea typeface="+mn-ea"/>
              </a:rPr>
              <a:t>hướng</a:t>
            </a:r>
            <a:r>
              <a:rPr lang="en-US" altLang="en-US" sz="3200" dirty="0">
                <a:solidFill>
                  <a:srgbClr val="FF0000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  <a:ea typeface="+mn-ea"/>
              </a:rPr>
              <a:t>tất</a:t>
            </a:r>
            <a:r>
              <a:rPr lang="en-US" altLang="en-US" sz="3200" dirty="0">
                <a:solidFill>
                  <a:srgbClr val="FF0000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  <a:ea typeface="+mn-ea"/>
              </a:rPr>
              <a:t>cả</a:t>
            </a:r>
            <a:r>
              <a:rPr lang="en-US" altLang="en-US" sz="3200" dirty="0">
                <a:solidFill>
                  <a:srgbClr val="FF0000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  <a:ea typeface="+mn-ea"/>
              </a:rPr>
              <a:t>vào</a:t>
            </a:r>
            <a:r>
              <a:rPr lang="en-US" altLang="en-US" sz="3200" dirty="0">
                <a:solidFill>
                  <a:srgbClr val="FF0000"/>
                </a:solidFill>
                <a:ea typeface="+mn-ea"/>
              </a:rPr>
              <a:t> file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solidFill>
                  <a:srgbClr val="FF0000"/>
                </a:solidFill>
                <a:ea typeface="+mn-ea"/>
              </a:rPr>
              <a:t> &gt;&gt; : </a:t>
            </a:r>
            <a:r>
              <a:rPr lang="en-US" altLang="en-US" sz="3200" dirty="0" err="1">
                <a:solidFill>
                  <a:srgbClr val="FF0000"/>
                </a:solidFill>
                <a:ea typeface="+mn-ea"/>
              </a:rPr>
              <a:t>mở</a:t>
            </a:r>
            <a:r>
              <a:rPr lang="en-US" altLang="en-US" sz="3200" dirty="0">
                <a:solidFill>
                  <a:srgbClr val="FF0000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  <a:ea typeface="+mn-ea"/>
              </a:rPr>
              <a:t>rộng</a:t>
            </a:r>
            <a:r>
              <a:rPr lang="en-US" altLang="en-US" sz="3200" dirty="0">
                <a:solidFill>
                  <a:srgbClr val="FF0000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  <a:ea typeface="+mn-ea"/>
              </a:rPr>
              <a:t>nội</a:t>
            </a:r>
            <a:r>
              <a:rPr lang="en-US" altLang="en-US" sz="3200" dirty="0">
                <a:solidFill>
                  <a:srgbClr val="FF0000"/>
                </a:solidFill>
                <a:ea typeface="+mn-ea"/>
              </a:rPr>
              <a:t> dung file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solidFill>
                  <a:srgbClr val="FF0000"/>
                </a:solidFill>
                <a:ea typeface="+mn-ea"/>
              </a:rPr>
              <a:t>&lt; :  </a:t>
            </a:r>
            <a:r>
              <a:rPr lang="en-US" altLang="en-US" sz="3200" dirty="0" err="1">
                <a:solidFill>
                  <a:srgbClr val="FF0000"/>
                </a:solidFill>
                <a:ea typeface="+mn-ea"/>
              </a:rPr>
              <a:t>chuyển</a:t>
            </a:r>
            <a:r>
              <a:rPr lang="en-US" altLang="en-US" sz="3200" dirty="0">
                <a:solidFill>
                  <a:srgbClr val="FF0000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  <a:ea typeface="+mn-ea"/>
              </a:rPr>
              <a:t>hướng</a:t>
            </a:r>
            <a:r>
              <a:rPr lang="en-US" altLang="en-US" sz="3200" dirty="0">
                <a:solidFill>
                  <a:srgbClr val="FF0000"/>
                </a:solidFill>
                <a:ea typeface="+mn-ea"/>
              </a:rPr>
              <a:t> STDIN </a:t>
            </a:r>
            <a:r>
              <a:rPr lang="en-US" altLang="en-US" sz="3200" dirty="0" err="1">
                <a:solidFill>
                  <a:srgbClr val="FF0000"/>
                </a:solidFill>
                <a:ea typeface="+mn-ea"/>
              </a:rPr>
              <a:t>từ</a:t>
            </a:r>
            <a:r>
              <a:rPr lang="en-US" altLang="en-US" sz="3200" dirty="0">
                <a:solidFill>
                  <a:srgbClr val="FF0000"/>
                </a:solidFill>
                <a:ea typeface="+mn-ea"/>
              </a:rPr>
              <a:t>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8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FF04-2806-4D69-8D7E-4656F79BC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TẬP TIN VÀ TH</a:t>
            </a:r>
            <a:r>
              <a:rPr lang="vi-VN" dirty="0"/>
              <a:t>Ư</a:t>
            </a:r>
            <a:r>
              <a:rPr lang="en-US" dirty="0"/>
              <a:t> MỤC TRONG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B8D4B-FF29-4CF8-8F0A-5DD1D089D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3000" dirty="0" err="1"/>
              <a:t>Tên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tập</a:t>
            </a:r>
            <a:r>
              <a:rPr lang="en-US" altLang="en-US" sz="3000" dirty="0"/>
              <a:t> tin </a:t>
            </a:r>
            <a:r>
              <a:rPr lang="en-US" altLang="en-US" sz="3000" dirty="0" err="1"/>
              <a:t>và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thư</a:t>
            </a:r>
            <a:r>
              <a:rPr lang="en-US" altLang="en-US" sz="3000" dirty="0"/>
              <a:t> </a:t>
            </a:r>
            <a:r>
              <a:rPr lang="en-US" altLang="en-US" sz="3000" dirty="0" err="1"/>
              <a:t>mục</a:t>
            </a:r>
            <a:r>
              <a:rPr lang="en-US" altLang="en-US" sz="3000" dirty="0"/>
              <a:t> </a:t>
            </a:r>
            <a:r>
              <a:rPr lang="en-US" altLang="en-US" sz="3000" dirty="0" err="1"/>
              <a:t>gồm</a:t>
            </a:r>
            <a:r>
              <a:rPr lang="en-US" altLang="en-US" sz="3000" dirty="0"/>
              <a:t> </a:t>
            </a:r>
            <a:r>
              <a:rPr lang="en-US" altLang="en-US" sz="3000" dirty="0" err="1"/>
              <a:t>một</a:t>
            </a:r>
            <a:r>
              <a:rPr lang="en-US" altLang="en-US" sz="3000" dirty="0"/>
              <a:t> </a:t>
            </a:r>
            <a:r>
              <a:rPr lang="en-US" altLang="en-US" sz="3000" dirty="0" err="1"/>
              <a:t>loạt</a:t>
            </a:r>
            <a:r>
              <a:rPr lang="en-US" altLang="en-US" sz="3000" dirty="0"/>
              <a:t> </a:t>
            </a:r>
            <a:r>
              <a:rPr lang="en-US" altLang="en-US" sz="3000" dirty="0" err="1"/>
              <a:t>những</a:t>
            </a:r>
            <a:r>
              <a:rPr lang="en-US" altLang="en-US" sz="3000" dirty="0"/>
              <a:t> </a:t>
            </a:r>
            <a:r>
              <a:rPr lang="en-US" altLang="en-US" sz="3000" dirty="0" err="1"/>
              <a:t>chữ</a:t>
            </a:r>
            <a:r>
              <a:rPr lang="en-US" altLang="en-US" sz="3000" dirty="0"/>
              <a:t>, </a:t>
            </a:r>
            <a:r>
              <a:rPr lang="en-US" altLang="en-US" sz="3000" dirty="0" err="1"/>
              <a:t>số</a:t>
            </a:r>
            <a:r>
              <a:rPr lang="en-US" altLang="en-US" sz="3000" dirty="0"/>
              <a:t>, </a:t>
            </a:r>
            <a:r>
              <a:rPr lang="en-US" altLang="en-US" sz="3000" dirty="0" err="1"/>
              <a:t>và</a:t>
            </a:r>
            <a:r>
              <a:rPr lang="en-US" altLang="en-US" sz="3000" dirty="0"/>
              <a:t> </a:t>
            </a:r>
            <a:r>
              <a:rPr lang="en-US" altLang="en-US" sz="3000" dirty="0" err="1"/>
              <a:t>vài</a:t>
            </a:r>
            <a:r>
              <a:rPr lang="en-US" altLang="en-US" sz="3000" dirty="0"/>
              <a:t> </a:t>
            </a:r>
            <a:r>
              <a:rPr lang="en-US" altLang="en-US" sz="3000" dirty="0" err="1"/>
              <a:t>dấu</a:t>
            </a:r>
            <a:r>
              <a:rPr lang="en-US" altLang="en-US" sz="3000" dirty="0"/>
              <a:t> </a:t>
            </a:r>
            <a:r>
              <a:rPr lang="en-US" altLang="en-US" sz="3000" dirty="0" err="1"/>
              <a:t>phân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cách</a:t>
            </a:r>
            <a:r>
              <a:rPr lang="en-US" altLang="en-US" sz="3000" dirty="0"/>
              <a:t> </a:t>
            </a:r>
            <a:r>
              <a:rPr lang="en-US" altLang="en-US" sz="3000" dirty="0" err="1"/>
              <a:t>đi</a:t>
            </a:r>
            <a:r>
              <a:rPr lang="en-US" altLang="en-US" sz="3000" dirty="0"/>
              <a:t> </a:t>
            </a:r>
            <a:r>
              <a:rPr lang="en-US" altLang="en-US" sz="3000" dirty="0" err="1"/>
              <a:t>liền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nhau</a:t>
            </a:r>
            <a:r>
              <a:rPr lang="en-US" altLang="en-US" sz="3000" dirty="0"/>
              <a:t>.</a:t>
            </a:r>
          </a:p>
          <a:p>
            <a:pPr algn="just">
              <a:lnSpc>
                <a:spcPct val="90000"/>
              </a:lnSpc>
            </a:pPr>
            <a:r>
              <a:rPr lang="en-US" altLang="en-US" sz="3000" dirty="0" err="1"/>
              <a:t>Tên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tập</a:t>
            </a:r>
            <a:r>
              <a:rPr lang="en-US" altLang="en-US" sz="3000" dirty="0"/>
              <a:t> tin </a:t>
            </a:r>
            <a:r>
              <a:rPr lang="en-US" altLang="en-US" sz="3000" dirty="0" err="1"/>
              <a:t>và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thư</a:t>
            </a:r>
            <a:r>
              <a:rPr lang="en-US" altLang="en-US" sz="3000" dirty="0"/>
              <a:t> </a:t>
            </a:r>
            <a:r>
              <a:rPr lang="en-US" altLang="en-US" sz="3000" dirty="0" err="1"/>
              <a:t>mục</a:t>
            </a:r>
            <a:r>
              <a:rPr lang="en-US" altLang="en-US" sz="3000" dirty="0"/>
              <a:t> </a:t>
            </a:r>
            <a:r>
              <a:rPr lang="en-US" altLang="en-US" sz="3000" dirty="0" err="1"/>
              <a:t>được</a:t>
            </a:r>
            <a:r>
              <a:rPr lang="en-US" altLang="en-US" sz="3000" dirty="0"/>
              <a:t> </a:t>
            </a:r>
            <a:r>
              <a:rPr lang="en-US" altLang="en-US" sz="3000" dirty="0" err="1"/>
              <a:t>chứa</a:t>
            </a:r>
            <a:r>
              <a:rPr lang="en-US" altLang="en-US" sz="3000" dirty="0"/>
              <a:t> </a:t>
            </a:r>
            <a:r>
              <a:rPr lang="en-US" altLang="en-US" sz="3000" dirty="0" err="1"/>
              <a:t>khỏang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trắng</a:t>
            </a:r>
            <a:r>
              <a:rPr lang="en-US" altLang="en-US" sz="3000" dirty="0"/>
              <a:t>, </a:t>
            </a:r>
            <a:r>
              <a:rPr lang="en-US" altLang="en-US" sz="3000" dirty="0" err="1"/>
              <a:t>nhưng</a:t>
            </a:r>
            <a:r>
              <a:rPr lang="en-US" altLang="en-US" sz="3000" dirty="0"/>
              <a:t> </a:t>
            </a:r>
            <a:r>
              <a:rPr lang="en-US" altLang="en-US" sz="3000" dirty="0" err="1"/>
              <a:t>phải</a:t>
            </a:r>
            <a:r>
              <a:rPr lang="en-US" altLang="en-US" sz="3000" dirty="0"/>
              <a:t> </a:t>
            </a:r>
            <a:r>
              <a:rPr lang="en-US" altLang="en-US" sz="3000" dirty="0" err="1"/>
              <a:t>có</a:t>
            </a:r>
            <a:r>
              <a:rPr lang="en-US" altLang="en-US" sz="3000" dirty="0"/>
              <a:t> </a:t>
            </a:r>
            <a:r>
              <a:rPr lang="en-US" altLang="en-US" sz="3000" dirty="0" err="1"/>
              <a:t>ký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tự</a:t>
            </a:r>
            <a:r>
              <a:rPr lang="en-US" altLang="en-US" sz="3000" dirty="0"/>
              <a:t> \ </a:t>
            </a:r>
            <a:r>
              <a:rPr lang="en-US" altLang="en-US" sz="3000" dirty="0" err="1"/>
              <a:t>đi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trước</a:t>
            </a:r>
            <a:r>
              <a:rPr lang="en-US" altLang="en-US" sz="3000" dirty="0"/>
              <a:t>. 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/>
              <a:t>VD: John Smith </a:t>
            </a:r>
            <a:r>
              <a:rPr lang="en-US" altLang="en-US" dirty="0">
                <a:sym typeface="Wingdings" panose="05000000000000000000" pitchFamily="2" charset="2"/>
              </a:rPr>
              <a:t> John\ Smith</a:t>
            </a:r>
            <a:endParaRPr lang="en-US" altLang="en-US" dirty="0"/>
          </a:p>
          <a:p>
            <a:pPr algn="just">
              <a:lnSpc>
                <a:spcPct val="90000"/>
              </a:lnSpc>
            </a:pPr>
            <a:r>
              <a:rPr lang="en-US" altLang="en-US" sz="3000" dirty="0" err="1"/>
              <a:t>Tên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tập</a:t>
            </a:r>
            <a:r>
              <a:rPr lang="en-US" altLang="en-US" sz="3000" dirty="0"/>
              <a:t> tin </a:t>
            </a:r>
            <a:r>
              <a:rPr lang="en-US" altLang="en-US" sz="3000" dirty="0" err="1"/>
              <a:t>và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thư</a:t>
            </a:r>
            <a:r>
              <a:rPr lang="en-US" altLang="en-US" sz="3000" dirty="0"/>
              <a:t> </a:t>
            </a:r>
            <a:r>
              <a:rPr lang="en-US" altLang="en-US" sz="3000" dirty="0" err="1"/>
              <a:t>mục</a:t>
            </a:r>
            <a:r>
              <a:rPr lang="en-US" altLang="en-US" sz="3000" dirty="0"/>
              <a:t> </a:t>
            </a:r>
            <a:r>
              <a:rPr lang="en-US" altLang="en-US" sz="3000" dirty="0" err="1"/>
              <a:t>có</a:t>
            </a:r>
            <a:r>
              <a:rPr lang="en-US" altLang="en-US" sz="3000" dirty="0"/>
              <a:t> </a:t>
            </a:r>
            <a:r>
              <a:rPr lang="en-US" altLang="en-US" sz="3000" dirty="0" err="1"/>
              <a:t>phân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biệt</a:t>
            </a:r>
            <a:r>
              <a:rPr lang="en-US" altLang="en-US" sz="3000" dirty="0"/>
              <a:t> </a:t>
            </a:r>
            <a:r>
              <a:rPr lang="en-US" altLang="en-US" sz="3000" dirty="0" err="1"/>
              <a:t>hoa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thường</a:t>
            </a:r>
            <a:endParaRPr lang="en-US" altLang="en-US" sz="3000" dirty="0"/>
          </a:p>
          <a:p>
            <a:pPr algn="just">
              <a:lnSpc>
                <a:spcPct val="90000"/>
              </a:lnSpc>
            </a:pPr>
            <a:r>
              <a:rPr lang="en-US" altLang="en-US" sz="3000" dirty="0" err="1"/>
              <a:t>Tên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tập</a:t>
            </a:r>
            <a:r>
              <a:rPr lang="en-US" altLang="en-US" sz="3000" dirty="0"/>
              <a:t> tin </a:t>
            </a:r>
            <a:r>
              <a:rPr lang="en-US" altLang="en-US" sz="3000" dirty="0" err="1"/>
              <a:t>và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thư</a:t>
            </a:r>
            <a:r>
              <a:rPr lang="en-US" altLang="en-US" sz="3000" dirty="0"/>
              <a:t> </a:t>
            </a:r>
            <a:r>
              <a:rPr lang="en-US" altLang="en-US" sz="3000" dirty="0" err="1"/>
              <a:t>mục</a:t>
            </a:r>
            <a:r>
              <a:rPr lang="en-US" altLang="en-US" sz="3000" dirty="0"/>
              <a:t> </a:t>
            </a:r>
            <a:r>
              <a:rPr lang="en-US" altLang="en-US" sz="3000" dirty="0" err="1"/>
              <a:t>không</a:t>
            </a:r>
            <a:r>
              <a:rPr lang="en-US" altLang="en-US" sz="3000" dirty="0"/>
              <a:t> </a:t>
            </a:r>
            <a:r>
              <a:rPr lang="en-US" altLang="en-US" sz="3000" dirty="0" err="1"/>
              <a:t>được</a:t>
            </a:r>
            <a:r>
              <a:rPr lang="en-US" altLang="en-US" sz="3000" dirty="0"/>
              <a:t> </a:t>
            </a:r>
            <a:r>
              <a:rPr lang="en-US" altLang="en-US" sz="3000" dirty="0" err="1"/>
              <a:t>chứa</a:t>
            </a:r>
            <a:r>
              <a:rPr lang="en-US" altLang="en-US" sz="3000" dirty="0"/>
              <a:t> </a:t>
            </a:r>
            <a:r>
              <a:rPr lang="en-US" altLang="en-US" sz="3000" dirty="0" err="1"/>
              <a:t>bất</a:t>
            </a:r>
            <a:r>
              <a:rPr lang="en-US" altLang="en-US" sz="3000" dirty="0"/>
              <a:t> </a:t>
            </a:r>
            <a:r>
              <a:rPr lang="en-US" altLang="en-US" sz="3000" dirty="0" err="1"/>
              <a:t>kỳ</a:t>
            </a:r>
            <a:r>
              <a:rPr lang="en-US" altLang="en-US" sz="3000" dirty="0"/>
              <a:t> </a:t>
            </a:r>
            <a:r>
              <a:rPr lang="en-US" altLang="en-US" sz="3000" dirty="0" err="1"/>
              <a:t>ký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tự</a:t>
            </a:r>
            <a:r>
              <a:rPr lang="en-US" altLang="en-US" sz="3000" dirty="0"/>
              <a:t> </a:t>
            </a:r>
            <a:r>
              <a:rPr lang="en-US" altLang="en-US" sz="3000" dirty="0" err="1"/>
              <a:t>nào</a:t>
            </a:r>
            <a:r>
              <a:rPr lang="en-US" altLang="en-US" sz="3000" dirty="0"/>
              <a:t> </a:t>
            </a:r>
            <a:r>
              <a:rPr lang="en-US" altLang="en-US" sz="3000" dirty="0" err="1"/>
              <a:t>mang</a:t>
            </a:r>
            <a:r>
              <a:rPr lang="en-US" altLang="en-US" sz="3000" dirty="0"/>
              <a:t> ý </a:t>
            </a:r>
            <a:r>
              <a:rPr lang="en-US" altLang="en-US" sz="3000" dirty="0" err="1"/>
              <a:t>nghĩa</a:t>
            </a:r>
            <a:r>
              <a:rPr lang="en-US" altLang="en-US" sz="3000" dirty="0"/>
              <a:t> </a:t>
            </a:r>
            <a:r>
              <a:rPr lang="en-US" altLang="en-US" sz="3000" dirty="0" err="1"/>
              <a:t>đặc</a:t>
            </a:r>
            <a:r>
              <a:rPr lang="en-US" altLang="en-US" sz="3000" dirty="0"/>
              <a:t> </a:t>
            </a:r>
            <a:r>
              <a:rPr lang="en-US" altLang="en-US" sz="3000" dirty="0" err="1"/>
              <a:t>biệt</a:t>
            </a:r>
            <a:r>
              <a:rPr lang="en-US" altLang="en-US" sz="3000" dirty="0"/>
              <a:t> </a:t>
            </a:r>
            <a:r>
              <a:rPr lang="en-US" altLang="en-US" sz="3000" dirty="0" err="1"/>
              <a:t>với</a:t>
            </a:r>
            <a:r>
              <a:rPr lang="en-US" altLang="en-US" sz="3000" dirty="0"/>
              <a:t> shell </a:t>
            </a:r>
            <a:r>
              <a:rPr lang="en-US" altLang="en-US" sz="3000" dirty="0" err="1"/>
              <a:t>chương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trình</a:t>
            </a:r>
            <a:r>
              <a:rPr lang="en-US" altLang="en-US" sz="3000" dirty="0"/>
              <a:t>. VD: /</a:t>
            </a:r>
          </a:p>
          <a:p>
            <a:pPr algn="just">
              <a:lnSpc>
                <a:spcPct val="90000"/>
              </a:lnSpc>
            </a:pPr>
            <a:r>
              <a:rPr lang="en-US" altLang="en-US" sz="3000" dirty="0" err="1"/>
              <a:t>Tập</a:t>
            </a:r>
            <a:r>
              <a:rPr lang="en-US" altLang="en-US" sz="3000" dirty="0"/>
              <a:t> tin </a:t>
            </a:r>
            <a:r>
              <a:rPr lang="en-US" altLang="en-US" sz="3000" dirty="0" err="1"/>
              <a:t>có</a:t>
            </a:r>
            <a:r>
              <a:rPr lang="en-US" altLang="en-US" sz="3000" dirty="0"/>
              <a:t> </a:t>
            </a:r>
            <a:r>
              <a:rPr lang="en-US" altLang="en-US" sz="3000" dirty="0" err="1"/>
              <a:t>dấu</a:t>
            </a:r>
            <a:r>
              <a:rPr lang="en-US" altLang="en-US" sz="3000" dirty="0"/>
              <a:t> . </a:t>
            </a:r>
            <a:r>
              <a:rPr lang="en-US" altLang="en-US" sz="3000" dirty="0" err="1"/>
              <a:t>phía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trước</a:t>
            </a:r>
            <a:r>
              <a:rPr lang="en-US" altLang="en-US" sz="3000" dirty="0"/>
              <a:t> </a:t>
            </a:r>
            <a:r>
              <a:rPr lang="en-US" altLang="en-US" sz="3000" dirty="0" err="1"/>
              <a:t>là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tập</a:t>
            </a:r>
            <a:r>
              <a:rPr lang="en-US" altLang="en-US" sz="3000" dirty="0"/>
              <a:t> tin </a:t>
            </a:r>
            <a:r>
              <a:rPr lang="en-US" altLang="en-US" sz="3000" dirty="0" err="1"/>
              <a:t>ẩn</a:t>
            </a:r>
            <a:endParaRPr lang="en-US" altLang="en-US" sz="3000" dirty="0"/>
          </a:p>
          <a:p>
            <a:pPr lvl="1" algn="just">
              <a:lnSpc>
                <a:spcPct val="90000"/>
              </a:lnSpc>
            </a:pPr>
            <a:r>
              <a:rPr lang="en-US" altLang="en-US" dirty="0"/>
              <a:t>VD: .a.txt </a:t>
            </a:r>
            <a:endParaRPr lang="en-US" altLang="en-US" dirty="0">
              <a:sym typeface="Wingdings" panose="05000000000000000000" pitchFamily="2" charset="2"/>
            </a:endParaRPr>
          </a:p>
          <a:p>
            <a:pPr algn="just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817521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EFE9C-F5E9-4EA5-8F1D-2D4585BF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VI. KÊNH CHUẨN TRÊN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4EAFC-9981-4E03-BB5C-C2790FFD7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 dirty="0"/>
              <a:t>VD: </a:t>
            </a:r>
          </a:p>
          <a:p>
            <a:pPr lvl="2">
              <a:lnSpc>
                <a:spcPct val="90000"/>
              </a:lnSpc>
            </a:pPr>
            <a:r>
              <a:rPr lang="en-US" altLang="en-US" sz="3000" dirty="0"/>
              <a:t>find /</a:t>
            </a:r>
            <a:r>
              <a:rPr lang="en-US" altLang="en-US" sz="3000" dirty="0" err="1"/>
              <a:t>etc</a:t>
            </a:r>
            <a:r>
              <a:rPr lang="en-US" altLang="en-US" sz="3000" dirty="0"/>
              <a:t> –name passwd &gt; </a:t>
            </a:r>
            <a:r>
              <a:rPr lang="en-US" altLang="en-US" sz="3000" dirty="0" err="1"/>
              <a:t>find.out</a:t>
            </a:r>
            <a:endParaRPr lang="en-US" altLang="en-US" sz="3000" dirty="0"/>
          </a:p>
          <a:p>
            <a:pPr lvl="2">
              <a:lnSpc>
                <a:spcPct val="90000"/>
              </a:lnSpc>
            </a:pPr>
            <a:r>
              <a:rPr lang="en-US" altLang="en-US" sz="3000" dirty="0"/>
              <a:t>find /</a:t>
            </a:r>
            <a:r>
              <a:rPr lang="en-US" altLang="en-US" sz="3000" dirty="0" err="1"/>
              <a:t>etc</a:t>
            </a:r>
            <a:r>
              <a:rPr lang="en-US" altLang="en-US" sz="3000" dirty="0"/>
              <a:t> –name passwd 2&gt; </a:t>
            </a:r>
            <a:r>
              <a:rPr lang="en-US" altLang="en-US" sz="3000" dirty="0" err="1"/>
              <a:t>find.err</a:t>
            </a:r>
            <a:endParaRPr lang="en-US" altLang="en-US" sz="3000" dirty="0"/>
          </a:p>
          <a:p>
            <a:pPr lvl="2">
              <a:lnSpc>
                <a:spcPct val="90000"/>
              </a:lnSpc>
            </a:pPr>
            <a:r>
              <a:rPr lang="en-US" altLang="en-US" sz="3000" dirty="0"/>
              <a:t>find /</a:t>
            </a:r>
            <a:r>
              <a:rPr lang="en-US" altLang="en-US" sz="3000" dirty="0" err="1"/>
              <a:t>etc</a:t>
            </a:r>
            <a:r>
              <a:rPr lang="en-US" altLang="en-US" sz="3000" dirty="0"/>
              <a:t> –name passwd &amp;&gt; </a:t>
            </a:r>
            <a:r>
              <a:rPr lang="en-US" altLang="en-US" sz="3000" dirty="0" err="1"/>
              <a:t>find.all</a:t>
            </a:r>
            <a:endParaRPr lang="en-US" altLang="en-US" sz="3000" dirty="0"/>
          </a:p>
          <a:p>
            <a:pPr lvl="2">
              <a:lnSpc>
                <a:spcPct val="90000"/>
              </a:lnSpc>
            </a:pPr>
            <a:r>
              <a:rPr lang="en-US" altLang="en-US" sz="3000" dirty="0"/>
              <a:t>find /</a:t>
            </a:r>
            <a:r>
              <a:rPr lang="en-US" altLang="en-US" sz="3000" dirty="0" err="1"/>
              <a:t>etc</a:t>
            </a:r>
            <a:r>
              <a:rPr lang="en-US" altLang="en-US" sz="3000" dirty="0"/>
              <a:t> –name passwd &gt; </a:t>
            </a:r>
            <a:r>
              <a:rPr lang="en-US" altLang="en-US" sz="3000" dirty="0" err="1"/>
              <a:t>find.out</a:t>
            </a:r>
            <a:r>
              <a:rPr lang="en-US" altLang="en-US" sz="3000" dirty="0"/>
              <a:t> 2&gt; </a:t>
            </a:r>
            <a:r>
              <a:rPr lang="en-US" altLang="en-US" sz="3000" dirty="0" err="1"/>
              <a:t>find.err</a:t>
            </a:r>
            <a:endParaRPr lang="en-US" altLang="en-US" sz="3000" dirty="0"/>
          </a:p>
          <a:p>
            <a:pPr lvl="2">
              <a:lnSpc>
                <a:spcPct val="90000"/>
              </a:lnSpc>
            </a:pPr>
            <a:r>
              <a:rPr lang="en-US" altLang="en-US" sz="3000" dirty="0"/>
              <a:t>find /</a:t>
            </a:r>
            <a:r>
              <a:rPr lang="en-US" altLang="en-US" sz="3000" dirty="0" err="1"/>
              <a:t>etc</a:t>
            </a:r>
            <a:r>
              <a:rPr lang="en-US" altLang="en-US" sz="3000" dirty="0"/>
              <a:t> –name passwd 2&gt; /dev/null: </a:t>
            </a:r>
            <a:r>
              <a:rPr lang="en-US" altLang="en-US" sz="3000" dirty="0" err="1"/>
              <a:t>sử</a:t>
            </a:r>
            <a:r>
              <a:rPr lang="en-US" altLang="en-US" sz="3000" dirty="0"/>
              <a:t> </a:t>
            </a:r>
            <a:r>
              <a:rPr lang="en-US" altLang="en-US" sz="3000" dirty="0" err="1"/>
              <a:t>dụng</a:t>
            </a:r>
            <a:r>
              <a:rPr lang="en-US" altLang="en-US" sz="3000" dirty="0"/>
              <a:t> </a:t>
            </a:r>
            <a:r>
              <a:rPr lang="en-US" altLang="en-US" sz="3000" dirty="0" err="1"/>
              <a:t>khi</a:t>
            </a:r>
            <a:r>
              <a:rPr lang="en-US" altLang="en-US" sz="3000" dirty="0"/>
              <a:t> </a:t>
            </a:r>
            <a:r>
              <a:rPr lang="en-US" altLang="en-US" sz="3000" dirty="0" err="1"/>
              <a:t>không</a:t>
            </a:r>
            <a:r>
              <a:rPr lang="en-US" altLang="en-US" sz="3000" dirty="0"/>
              <a:t> </a:t>
            </a:r>
            <a:r>
              <a:rPr lang="en-US" altLang="en-US" sz="3000" dirty="0" err="1"/>
              <a:t>cần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quan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tâm</a:t>
            </a:r>
            <a:r>
              <a:rPr lang="en-US" altLang="en-US" sz="3000" dirty="0"/>
              <a:t> </a:t>
            </a:r>
            <a:r>
              <a:rPr lang="en-US" altLang="en-US" sz="3000" dirty="0" err="1"/>
              <a:t>đến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vấn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đề</a:t>
            </a:r>
            <a:r>
              <a:rPr lang="en-US" altLang="en-US" sz="3000" dirty="0"/>
              <a:t> </a:t>
            </a:r>
            <a:r>
              <a:rPr lang="en-US" altLang="en-US" sz="3000" dirty="0" err="1"/>
              <a:t>xuất</a:t>
            </a:r>
            <a:r>
              <a:rPr lang="en-US" altLang="en-US" sz="3000" dirty="0"/>
              <a:t> ra </a:t>
            </a:r>
            <a:r>
              <a:rPr lang="en-US" altLang="en-US" sz="3000" dirty="0" err="1"/>
              <a:t>màn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hình</a:t>
            </a:r>
            <a:endParaRPr lang="en-US" altLang="en-US" sz="3000" dirty="0"/>
          </a:p>
          <a:p>
            <a:pPr lvl="2">
              <a:lnSpc>
                <a:spcPct val="90000"/>
              </a:lnSpc>
            </a:pPr>
            <a:r>
              <a:rPr lang="en-US" altLang="en-US" sz="3000" dirty="0"/>
              <a:t>find /</a:t>
            </a:r>
            <a:r>
              <a:rPr lang="en-US" altLang="en-US" sz="3000" dirty="0" err="1"/>
              <a:t>etc</a:t>
            </a:r>
            <a:r>
              <a:rPr lang="en-US" altLang="en-US" sz="3000" dirty="0"/>
              <a:t> –name shadow &gt;&gt; </a:t>
            </a:r>
            <a:r>
              <a:rPr lang="en-US" altLang="en-US" sz="3000" dirty="0" err="1"/>
              <a:t>find.out</a:t>
            </a:r>
            <a:endParaRPr lang="en-US" altLang="en-US" sz="3000" dirty="0"/>
          </a:p>
          <a:p>
            <a:pPr lvl="2">
              <a:lnSpc>
                <a:spcPct val="90000"/>
              </a:lnSpc>
            </a:pPr>
            <a:r>
              <a:rPr lang="en-US" altLang="en-US" sz="3000" dirty="0"/>
              <a:t>tr ‘A-Z’ ‘a-z’ &lt; /</a:t>
            </a:r>
            <a:r>
              <a:rPr lang="en-US" altLang="en-US" sz="3000" dirty="0" err="1"/>
              <a:t>etc</a:t>
            </a:r>
            <a:r>
              <a:rPr lang="en-US" altLang="en-US" sz="3000" dirty="0"/>
              <a:t>/passwd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553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2ADB-7C21-484F-87C8-A5E0CF09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KÝ TỰ ĐẶC BIỆT TRÊN CHUỖI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37CA5-2144-4FEE-977B-2FF14CB90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u="sng" dirty="0" err="1">
                <a:solidFill>
                  <a:srgbClr val="FF0000"/>
                </a:solidFill>
              </a:rPr>
              <a:t>Ký</a:t>
            </a:r>
            <a:r>
              <a:rPr lang="en-US" altLang="en-US" sz="2400" b="1" u="sng" dirty="0">
                <a:solidFill>
                  <a:srgbClr val="FF0000"/>
                </a:solidFill>
              </a:rPr>
              <a:t> </a:t>
            </a:r>
            <a:r>
              <a:rPr lang="en-US" altLang="en-US" sz="2400" b="1" u="sng" dirty="0" err="1">
                <a:solidFill>
                  <a:srgbClr val="FF0000"/>
                </a:solidFill>
              </a:rPr>
              <a:t>tự</a:t>
            </a:r>
            <a:r>
              <a:rPr lang="en-US" altLang="en-US" sz="2400" b="1" u="sng" dirty="0">
                <a:solidFill>
                  <a:srgbClr val="FF0000"/>
                </a:solidFill>
              </a:rPr>
              <a:t> </a:t>
            </a:r>
            <a:r>
              <a:rPr lang="en-US" altLang="en-US" sz="2400" b="1" u="sng" dirty="0" err="1">
                <a:solidFill>
                  <a:srgbClr val="FF0000"/>
                </a:solidFill>
              </a:rPr>
              <a:t>đường</a:t>
            </a:r>
            <a:r>
              <a:rPr lang="en-US" altLang="en-US" sz="2400" b="1" u="sng" dirty="0">
                <a:solidFill>
                  <a:srgbClr val="FF0000"/>
                </a:solidFill>
              </a:rPr>
              <a:t> </a:t>
            </a:r>
            <a:r>
              <a:rPr lang="en-US" altLang="en-US" sz="2400" b="1" u="sng" dirty="0" err="1">
                <a:solidFill>
                  <a:srgbClr val="FF0000"/>
                </a:solidFill>
              </a:rPr>
              <a:t>ống</a:t>
            </a:r>
            <a:r>
              <a:rPr lang="en-US" altLang="en-US" sz="2400" b="1" u="sng" dirty="0">
                <a:solidFill>
                  <a:srgbClr val="FF0000"/>
                </a:solidFill>
              </a:rPr>
              <a:t> ( Pipe)</a:t>
            </a:r>
          </a:p>
          <a:p>
            <a:pPr lvl="1"/>
            <a:r>
              <a:rPr lang="en-US" altLang="en-US" b="1" dirty="0">
                <a:solidFill>
                  <a:schemeClr val="hlink"/>
                </a:solidFill>
              </a:rPr>
              <a:t>command 1 | command 2</a:t>
            </a:r>
            <a:r>
              <a:rPr lang="en-US" altLang="en-US" b="1" dirty="0">
                <a:solidFill>
                  <a:schemeClr val="accent2"/>
                </a:solidFill>
              </a:rPr>
              <a:t> </a:t>
            </a:r>
          </a:p>
          <a:p>
            <a:pPr lvl="1"/>
            <a:r>
              <a:rPr lang="en-US" altLang="en-US" dirty="0" err="1"/>
              <a:t>Gởi</a:t>
            </a:r>
            <a:r>
              <a:rPr lang="en-US" altLang="en-US" dirty="0"/>
              <a:t> STDOUT </a:t>
            </a:r>
            <a:r>
              <a:rPr lang="en-US" altLang="en-US" dirty="0" err="1"/>
              <a:t>của</a:t>
            </a:r>
            <a:r>
              <a:rPr lang="en-US" altLang="en-US" dirty="0"/>
              <a:t> command 1 </a:t>
            </a:r>
            <a:r>
              <a:rPr lang="en-US" altLang="en-US" dirty="0" err="1"/>
              <a:t>vào</a:t>
            </a:r>
            <a:r>
              <a:rPr lang="en-US" altLang="en-US" dirty="0"/>
              <a:t> STDIN </a:t>
            </a:r>
            <a:r>
              <a:rPr lang="en-US" altLang="en-US" dirty="0" err="1"/>
              <a:t>của</a:t>
            </a:r>
            <a:r>
              <a:rPr lang="en-US" altLang="en-US" dirty="0"/>
              <a:t> command 2</a:t>
            </a:r>
          </a:p>
          <a:p>
            <a:pPr lvl="1"/>
            <a:r>
              <a:rPr lang="en-US" altLang="en-US" dirty="0"/>
              <a:t>STDERR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Pipe</a:t>
            </a:r>
          </a:p>
          <a:p>
            <a:pPr lvl="1"/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</a:t>
            </a:r>
          </a:p>
          <a:p>
            <a:pPr lvl="2"/>
            <a:r>
              <a:rPr lang="en-US" altLang="en-US" dirty="0"/>
              <a:t> ls –la | grep abc.txt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0553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323B-D500-4CA4-BF3C-216A3996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KÝ TỰ ĐẶC BIỆT TRÊN CHUỖI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235C6-3CE2-424B-BFED-8184AD60D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 u="sng" dirty="0" err="1">
                <a:solidFill>
                  <a:srgbClr val="FF0000"/>
                </a:solidFill>
              </a:rPr>
              <a:t>Ký</a:t>
            </a:r>
            <a:r>
              <a:rPr lang="en-US" altLang="en-US" sz="2400" b="1" u="sng" dirty="0">
                <a:solidFill>
                  <a:srgbClr val="FF0000"/>
                </a:solidFill>
              </a:rPr>
              <a:t> </a:t>
            </a:r>
            <a:r>
              <a:rPr lang="en-US" altLang="en-US" sz="2400" b="1" u="sng" dirty="0" err="1">
                <a:solidFill>
                  <a:srgbClr val="FF0000"/>
                </a:solidFill>
              </a:rPr>
              <a:t>tự</a:t>
            </a:r>
            <a:r>
              <a:rPr lang="en-US" altLang="en-US" sz="2400" b="1" u="sng" dirty="0">
                <a:solidFill>
                  <a:srgbClr val="FF0000"/>
                </a:solidFill>
              </a:rPr>
              <a:t> </a:t>
            </a:r>
            <a:r>
              <a:rPr lang="en-US" altLang="en-US" sz="2400" b="1" u="sng" dirty="0" err="1">
                <a:solidFill>
                  <a:srgbClr val="FF0000"/>
                </a:solidFill>
              </a:rPr>
              <a:t>đường</a:t>
            </a:r>
            <a:r>
              <a:rPr lang="en-US" altLang="en-US" sz="2400" b="1" u="sng" dirty="0">
                <a:solidFill>
                  <a:srgbClr val="FF0000"/>
                </a:solidFill>
              </a:rPr>
              <a:t> </a:t>
            </a:r>
            <a:r>
              <a:rPr lang="en-US" altLang="en-US" sz="2400" b="1" u="sng" dirty="0" err="1">
                <a:solidFill>
                  <a:srgbClr val="FF0000"/>
                </a:solidFill>
              </a:rPr>
              <a:t>ống</a:t>
            </a:r>
            <a:r>
              <a:rPr lang="en-US" altLang="en-US" sz="2400" b="1" u="sng" dirty="0">
                <a:solidFill>
                  <a:srgbClr val="FF0000"/>
                </a:solidFill>
              </a:rPr>
              <a:t> ( Pipe)</a:t>
            </a:r>
            <a:endParaRPr lang="en-US" altLang="en-US" sz="2400" b="1" u="sng" dirty="0"/>
          </a:p>
          <a:p>
            <a:pPr lvl="1" algn="just">
              <a:lnSpc>
                <a:spcPct val="90000"/>
              </a:lnSpc>
              <a:buNone/>
            </a:pPr>
            <a:r>
              <a:rPr lang="en-US" altLang="en-US" sz="2400" b="1" dirty="0">
                <a:solidFill>
                  <a:schemeClr val="hlink"/>
                </a:solidFill>
              </a:rPr>
              <a:t>2&gt;&amp;1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chuyển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hướng</a:t>
            </a:r>
            <a:r>
              <a:rPr lang="en-US" altLang="en-US" sz="2400" dirty="0"/>
              <a:t> STDERR </a:t>
            </a:r>
            <a:r>
              <a:rPr lang="en-US" altLang="en-US" sz="2400" dirty="0" err="1"/>
              <a:t>vào</a:t>
            </a:r>
            <a:r>
              <a:rPr lang="en-US" altLang="en-US" sz="2400" dirty="0"/>
              <a:t> STDOUT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dirty="0"/>
              <a:t>VD: find /</a:t>
            </a:r>
            <a:r>
              <a:rPr lang="en-US" altLang="en-US" sz="2000" dirty="0" err="1"/>
              <a:t>etc</a:t>
            </a:r>
            <a:r>
              <a:rPr lang="en-US" altLang="en-US" sz="2000" dirty="0"/>
              <a:t> –name passwd 2&gt;&amp;1 | less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solidFill>
                  <a:schemeClr val="hlink"/>
                </a:solidFill>
              </a:rPr>
              <a:t>( )</a:t>
            </a:r>
            <a:r>
              <a:rPr lang="en-US" altLang="en-US" sz="2400" dirty="0"/>
              <a:t> : </a:t>
            </a:r>
            <a:r>
              <a:rPr lang="en-US" altLang="en-US" sz="2400" dirty="0" err="1"/>
              <a:t>kết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hợp</a:t>
            </a:r>
            <a:r>
              <a:rPr lang="en-US" altLang="en-US" sz="2400" dirty="0"/>
              <a:t> STDOUT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nhiều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chương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trình</a:t>
            </a:r>
            <a:endParaRPr lang="en-US" altLang="en-US" sz="2400" dirty="0"/>
          </a:p>
          <a:p>
            <a:pPr lvl="2" algn="just">
              <a:lnSpc>
                <a:spcPct val="90000"/>
              </a:lnSpc>
            </a:pPr>
            <a:r>
              <a:rPr lang="en-US" altLang="en-US" sz="2000" dirty="0"/>
              <a:t>VD: (</a:t>
            </a:r>
            <a:r>
              <a:rPr lang="en-US" altLang="en-US" sz="2000" dirty="0" err="1"/>
              <a:t>cal</a:t>
            </a:r>
            <a:r>
              <a:rPr lang="en-US" altLang="en-US" sz="2000" dirty="0"/>
              <a:t> 2011 ; </a:t>
            </a:r>
            <a:r>
              <a:rPr lang="en-US" altLang="en-US" sz="2000" dirty="0" err="1"/>
              <a:t>cal</a:t>
            </a:r>
            <a:r>
              <a:rPr lang="en-US" altLang="en-US" sz="2000" dirty="0"/>
              <a:t> 2012) | less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solidFill>
                  <a:schemeClr val="hlink"/>
                </a:solidFill>
              </a:rPr>
              <a:t>command1 | tee filename | command2</a:t>
            </a:r>
            <a:r>
              <a:rPr lang="en-US" altLang="en-US" sz="2400" b="1" dirty="0"/>
              <a:t>: </a:t>
            </a:r>
            <a:r>
              <a:rPr lang="en-US" altLang="en-US" sz="2400" dirty="0" err="1"/>
              <a:t>lưu</a:t>
            </a:r>
            <a:r>
              <a:rPr lang="en-US" altLang="en-US" sz="2400" dirty="0"/>
              <a:t> STDOUT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i="1" dirty="0"/>
              <a:t>command1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vào</a:t>
            </a:r>
            <a:r>
              <a:rPr lang="en-US" altLang="en-US" sz="2400" dirty="0"/>
              <a:t> </a:t>
            </a:r>
            <a:r>
              <a:rPr lang="en-US" altLang="en-US" sz="2400" i="1" dirty="0"/>
              <a:t>filename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đồng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đưa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tiếp</a:t>
            </a:r>
            <a:r>
              <a:rPr lang="en-US" altLang="en-US" sz="2400" dirty="0"/>
              <a:t> STDOUT </a:t>
            </a:r>
            <a:r>
              <a:rPr lang="en-US" altLang="en-US" sz="2400" dirty="0" err="1"/>
              <a:t>đó</a:t>
            </a:r>
            <a:r>
              <a:rPr lang="en-US" altLang="en-US" sz="2400" dirty="0"/>
              <a:t> qua pipe </a:t>
            </a:r>
            <a:r>
              <a:rPr lang="en-US" altLang="en-US" sz="2400" dirty="0" err="1"/>
              <a:t>vào</a:t>
            </a:r>
            <a:r>
              <a:rPr lang="en-US" altLang="en-US" sz="2400" dirty="0"/>
              <a:t> </a:t>
            </a:r>
            <a:r>
              <a:rPr lang="en-US" altLang="en-US" sz="2400" i="1" dirty="0"/>
              <a:t>command2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lý</a:t>
            </a:r>
            <a:endParaRPr lang="en-US" altLang="en-US" sz="2400" dirty="0"/>
          </a:p>
          <a:p>
            <a:pPr lvl="2" algn="just">
              <a:lnSpc>
                <a:spcPct val="90000"/>
              </a:lnSpc>
            </a:pPr>
            <a:r>
              <a:rPr lang="en-US" altLang="en-US" sz="2000" dirty="0"/>
              <a:t>VD: ls –l /</a:t>
            </a:r>
            <a:r>
              <a:rPr lang="en-US" altLang="en-US" sz="2000" dirty="0" err="1"/>
              <a:t>etc</a:t>
            </a:r>
            <a:r>
              <a:rPr lang="en-US" altLang="en-US" sz="2000" dirty="0"/>
              <a:t> | tee list.txt | grep passwd</a:t>
            </a:r>
            <a:endParaRPr lang="en-US" altLang="en-US" sz="2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158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5E562-3D7D-49DF-AFF6-86419B2A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KÝ TỰ ĐẶC BIỆT TRÊN CHUỖI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8D798-81ED-46DA-BDD6-E112E3BAA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u="sng" dirty="0" err="1">
                <a:solidFill>
                  <a:srgbClr val="FF0000"/>
                </a:solidFill>
              </a:rPr>
              <a:t>Ký</a:t>
            </a:r>
            <a:r>
              <a:rPr lang="en-US" altLang="en-US" sz="2400" b="1" u="sng" dirty="0">
                <a:solidFill>
                  <a:srgbClr val="FF0000"/>
                </a:solidFill>
              </a:rPr>
              <a:t> </a:t>
            </a:r>
            <a:r>
              <a:rPr lang="en-US" altLang="en-US" sz="2400" b="1" u="sng" dirty="0" err="1">
                <a:solidFill>
                  <a:srgbClr val="FF0000"/>
                </a:solidFill>
              </a:rPr>
              <a:t>tự</a:t>
            </a:r>
            <a:r>
              <a:rPr lang="en-US" altLang="en-US" sz="2400" b="1" u="sng" dirty="0">
                <a:solidFill>
                  <a:srgbClr val="FF0000"/>
                </a:solidFill>
              </a:rPr>
              <a:t> </a:t>
            </a:r>
            <a:r>
              <a:rPr lang="en-US" altLang="en-US" sz="2400" b="1" u="sng" dirty="0" err="1">
                <a:solidFill>
                  <a:srgbClr val="FF0000"/>
                </a:solidFill>
              </a:rPr>
              <a:t>đặc</a:t>
            </a:r>
            <a:r>
              <a:rPr lang="en-US" altLang="en-US" sz="2400" b="1" u="sng" dirty="0">
                <a:solidFill>
                  <a:srgbClr val="FF0000"/>
                </a:solidFill>
              </a:rPr>
              <a:t> </a:t>
            </a:r>
            <a:r>
              <a:rPr lang="en-US" altLang="en-US" sz="2400" b="1" u="sng" dirty="0" err="1">
                <a:solidFill>
                  <a:srgbClr val="FF0000"/>
                </a:solidFill>
              </a:rPr>
              <a:t>biệt</a:t>
            </a:r>
            <a:r>
              <a:rPr lang="en-US" altLang="en-US" sz="2400" b="1" u="sng" dirty="0">
                <a:solidFill>
                  <a:srgbClr val="FF0000"/>
                </a:solidFill>
              </a:rPr>
              <a:t> </a:t>
            </a:r>
            <a:r>
              <a:rPr lang="en-US" altLang="en-US" sz="2400" b="1" u="sng" dirty="0" err="1">
                <a:solidFill>
                  <a:srgbClr val="FF0000"/>
                </a:solidFill>
              </a:rPr>
              <a:t>khác</a:t>
            </a:r>
            <a:endParaRPr lang="en-US" altLang="en-US" sz="2400" b="1" u="sng" dirty="0">
              <a:solidFill>
                <a:srgbClr val="FF0000"/>
              </a:solidFill>
            </a:endParaRPr>
          </a:p>
          <a:p>
            <a:pPr lvl="1"/>
            <a:r>
              <a:rPr lang="en-US" altLang="en-US" dirty="0"/>
              <a:t>^: </a:t>
            </a:r>
            <a:r>
              <a:rPr lang="en-US" altLang="en-US" dirty="0" err="1"/>
              <a:t>đại</a:t>
            </a:r>
            <a:r>
              <a:rPr lang="en-US" altLang="en-US" dirty="0"/>
              <a:t> </a:t>
            </a:r>
            <a:r>
              <a:rPr lang="en-US" altLang="en-US" dirty="0" err="1"/>
              <a:t>diện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ký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đầu</a:t>
            </a:r>
            <a:r>
              <a:rPr lang="en-US" altLang="en-US" dirty="0"/>
              <a:t> </a:t>
            </a:r>
            <a:r>
              <a:rPr lang="en-US" altLang="en-US" dirty="0" err="1"/>
              <a:t>dòng</a:t>
            </a:r>
            <a:endParaRPr lang="en-US" altLang="en-US" dirty="0"/>
          </a:p>
          <a:p>
            <a:pPr lvl="1"/>
            <a:r>
              <a:rPr lang="en-US" altLang="en-US" dirty="0"/>
              <a:t>$: </a:t>
            </a:r>
            <a:r>
              <a:rPr lang="en-US" altLang="en-US" dirty="0" err="1"/>
              <a:t>đại</a:t>
            </a:r>
            <a:r>
              <a:rPr lang="en-US" altLang="en-US" dirty="0"/>
              <a:t> </a:t>
            </a:r>
            <a:r>
              <a:rPr lang="en-US" altLang="en-US" dirty="0" err="1"/>
              <a:t>diện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ký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cuối</a:t>
            </a:r>
            <a:r>
              <a:rPr lang="en-US" altLang="en-US" dirty="0"/>
              <a:t> </a:t>
            </a:r>
            <a:r>
              <a:rPr lang="en-US" altLang="en-US" dirty="0" err="1"/>
              <a:t>dòng</a:t>
            </a:r>
            <a:endParaRPr lang="en-US" altLang="en-US" dirty="0"/>
          </a:p>
          <a:p>
            <a:pPr lvl="1"/>
            <a:r>
              <a:rPr lang="en-US" altLang="en-US" dirty="0"/>
              <a:t>[</a:t>
            </a:r>
            <a:r>
              <a:rPr lang="en-US" altLang="en-US" dirty="0" err="1"/>
              <a:t>abc</a:t>
            </a:r>
            <a:r>
              <a:rPr lang="en-US" altLang="en-US" dirty="0"/>
              <a:t>]: </a:t>
            </a:r>
            <a:r>
              <a:rPr lang="en-US" altLang="en-US" dirty="0" err="1"/>
              <a:t>ký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a hay b hay c</a:t>
            </a:r>
          </a:p>
          <a:p>
            <a:pPr lvl="1"/>
            <a:r>
              <a:rPr lang="en-US" altLang="en-US" dirty="0"/>
              <a:t>[^</a:t>
            </a:r>
            <a:r>
              <a:rPr lang="en-US" altLang="en-US" dirty="0" err="1"/>
              <a:t>abc</a:t>
            </a:r>
            <a:r>
              <a:rPr lang="en-US" altLang="en-US" dirty="0"/>
              <a:t>]: </a:t>
            </a:r>
            <a:r>
              <a:rPr lang="en-US" altLang="en-US" dirty="0" err="1"/>
              <a:t>ký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a hay b hay c</a:t>
            </a:r>
          </a:p>
          <a:p>
            <a:pPr lvl="2"/>
            <a:r>
              <a:rPr lang="en-US" altLang="en-US" dirty="0"/>
              <a:t>VD: </a:t>
            </a:r>
            <a:r>
              <a:rPr lang="en-US" altLang="en-US" b="1" dirty="0"/>
              <a:t>grep ^[Kk]</a:t>
            </a:r>
            <a:r>
              <a:rPr lang="en-US" altLang="en-US" b="1" dirty="0" err="1"/>
              <a:t>hanh</a:t>
            </a:r>
            <a:r>
              <a:rPr lang="en-US" altLang="en-US" b="1" dirty="0"/>
              <a:t> /</a:t>
            </a:r>
            <a:r>
              <a:rPr lang="en-US" altLang="en-US" b="1" dirty="0" err="1"/>
              <a:t>etc</a:t>
            </a:r>
            <a:r>
              <a:rPr lang="en-US" altLang="en-US" b="1" dirty="0"/>
              <a:t>/passwd</a:t>
            </a:r>
            <a:r>
              <a:rPr lang="en-US" altLang="en-US" dirty="0"/>
              <a:t>: </a:t>
            </a:r>
            <a:r>
              <a:rPr lang="en-US" altLang="en-US" dirty="0" err="1"/>
              <a:t>tìm</a:t>
            </a:r>
            <a:r>
              <a:rPr lang="en-US" altLang="en-US" dirty="0"/>
              <a:t> </a:t>
            </a:r>
            <a:r>
              <a:rPr lang="en-US" altLang="en-US" dirty="0" err="1"/>
              <a:t>kiếm</a:t>
            </a:r>
            <a:r>
              <a:rPr lang="en-US" altLang="en-US" dirty="0"/>
              <a:t> </a:t>
            </a:r>
            <a:r>
              <a:rPr lang="en-US" altLang="en-US" dirty="0" err="1"/>
              <a:t>cụm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‘</a:t>
            </a:r>
            <a:r>
              <a:rPr lang="en-US" altLang="en-US" dirty="0" err="1"/>
              <a:t>Khanh</a:t>
            </a:r>
            <a:r>
              <a:rPr lang="en-US" altLang="en-US" dirty="0"/>
              <a:t>’ </a:t>
            </a:r>
            <a:r>
              <a:rPr lang="en-US" altLang="en-US" dirty="0" err="1"/>
              <a:t>hoặc</a:t>
            </a:r>
            <a:r>
              <a:rPr lang="en-US" altLang="en-US" dirty="0"/>
              <a:t> ‘</a:t>
            </a:r>
            <a:r>
              <a:rPr lang="en-US" altLang="en-US" dirty="0" err="1"/>
              <a:t>khanh</a:t>
            </a:r>
            <a:r>
              <a:rPr lang="en-US" altLang="en-US" dirty="0"/>
              <a:t>’ </a:t>
            </a:r>
            <a:r>
              <a:rPr lang="en-US" altLang="en-US" dirty="0" err="1"/>
              <a:t>trong</a:t>
            </a:r>
            <a:r>
              <a:rPr lang="en-US" altLang="en-US" dirty="0"/>
              <a:t> /</a:t>
            </a:r>
            <a:r>
              <a:rPr lang="en-US" altLang="en-US" dirty="0" err="1"/>
              <a:t>etc</a:t>
            </a:r>
            <a:r>
              <a:rPr lang="en-US" altLang="en-US" dirty="0"/>
              <a:t>/passwd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723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6FC9-5DE0-4498-B24A-60E1E6A75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PHẦN 2: TIỆN ÍCH TRÊN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52AF4-0B10-454C-9A0D-5F1978CE9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  <a:defRPr/>
            </a:pPr>
            <a:r>
              <a:rPr lang="en-US" sz="2600" dirty="0"/>
              <a:t>TRÌNH SOẠN VĂN BẢN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sz="2600" dirty="0"/>
              <a:t>TIỆN ÍCH SETUP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sz="2600" dirty="0"/>
              <a:t>TIỆN ÍCH FDISK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sz="2600" dirty="0"/>
              <a:t>THEO DÕI THÔNG TIN MẠNG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sz="2600" dirty="0"/>
              <a:t>TIỆN ÍCH LYNX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sz="2600" dirty="0"/>
              <a:t>PHÂN TÍCH ĐĨA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sz="2600" dirty="0"/>
              <a:t>THEO DÕI HỆ THỐNG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sz="2600" dirty="0"/>
              <a:t>QUẢN LÝ LOG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sz="2600" dirty="0"/>
              <a:t>TIỆN ÍCH MAIL</a:t>
            </a:r>
          </a:p>
          <a:p>
            <a:pPr marL="609600" indent="-609600">
              <a:buFontTx/>
              <a:buAutoNum type="arabicPeriod"/>
              <a:defRPr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29324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307B1-A255-4B09-8027-4AD54859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TRÌNH SOẠN THẢO VĂN BẢN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3C508-25ED-487E-8F65-4AACF909B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Linux </a:t>
            </a:r>
            <a:r>
              <a:rPr lang="en-US" altLang="en-US" dirty="0" err="1"/>
              <a:t>cung</a:t>
            </a:r>
            <a:r>
              <a:rPr lang="en-US" altLang="en-US" dirty="0"/>
              <a:t> </a:t>
            </a:r>
            <a:r>
              <a:rPr lang="en-US" altLang="en-US" dirty="0" err="1"/>
              <a:t>cấp</a:t>
            </a:r>
            <a:r>
              <a:rPr lang="en-US" altLang="en-US" dirty="0"/>
              <a:t> </a:t>
            </a:r>
            <a:r>
              <a:rPr lang="en-US" altLang="en-US" dirty="0" err="1"/>
              <a:t>nhiều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soạn</a:t>
            </a:r>
            <a:r>
              <a:rPr lang="en-US" altLang="en-US" dirty="0"/>
              <a:t> </a:t>
            </a:r>
            <a:r>
              <a:rPr lang="en-US" altLang="en-US" dirty="0" err="1"/>
              <a:t>thảo</a:t>
            </a:r>
            <a:r>
              <a:rPr lang="en-US" altLang="en-US" dirty="0"/>
              <a:t> </a:t>
            </a:r>
            <a:r>
              <a:rPr lang="en-US" altLang="en-US" dirty="0" err="1"/>
              <a:t>văn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: </a:t>
            </a:r>
            <a:r>
              <a:rPr lang="en-US" altLang="en-US" dirty="0" err="1"/>
              <a:t>gedit</a:t>
            </a:r>
            <a:r>
              <a:rPr lang="en-US" altLang="en-US" dirty="0"/>
              <a:t>, emacs, </a:t>
            </a:r>
            <a:r>
              <a:rPr lang="en-US" altLang="en-US" dirty="0" err="1"/>
              <a:t>nano</a:t>
            </a:r>
            <a:r>
              <a:rPr lang="en-US" altLang="en-US" dirty="0"/>
              <a:t>, </a:t>
            </a:r>
            <a:r>
              <a:rPr lang="en-US" altLang="en-US" dirty="0" err="1"/>
              <a:t>gvim</a:t>
            </a:r>
            <a:r>
              <a:rPr lang="en-US" altLang="en-US" dirty="0"/>
              <a:t>, vim, vi…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gedit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nano</a:t>
            </a:r>
            <a:r>
              <a:rPr lang="en-US" altLang="en-US" dirty="0"/>
              <a:t>: </a:t>
            </a:r>
            <a:r>
              <a:rPr lang="en-US" altLang="en-US" dirty="0" err="1"/>
              <a:t>dễ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, </a:t>
            </a:r>
            <a:r>
              <a:rPr lang="en-US" altLang="en-US" dirty="0" err="1"/>
              <a:t>tương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notepad </a:t>
            </a:r>
            <a:r>
              <a:rPr lang="en-US" altLang="en-US" dirty="0" err="1"/>
              <a:t>của</a:t>
            </a:r>
            <a:r>
              <a:rPr lang="en-US" altLang="en-US" dirty="0"/>
              <a:t> Window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Emacs: </a:t>
            </a:r>
            <a:r>
              <a:rPr lang="en-US" altLang="en-US" dirty="0" err="1"/>
              <a:t>thường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ứng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lập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Linux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vi/vim: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soạn</a:t>
            </a:r>
            <a:r>
              <a:rPr lang="en-US" altLang="en-US" dirty="0"/>
              <a:t> </a:t>
            </a:r>
            <a:r>
              <a:rPr lang="en-US" altLang="en-US" dirty="0" err="1"/>
              <a:t>thảo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nhà</a:t>
            </a:r>
            <a:r>
              <a:rPr lang="en-US" altLang="en-US" dirty="0"/>
              <a:t> </a:t>
            </a:r>
            <a:r>
              <a:rPr lang="en-US" altLang="en-US" dirty="0" err="1"/>
              <a:t>quản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mạng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gvim</a:t>
            </a:r>
            <a:r>
              <a:rPr lang="en-US" altLang="en-US" dirty="0"/>
              <a:t>: graphic vim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9355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7CFA-E59D-4FD1-B266-ED81AC75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TRÌNH SOẠN THẢO VĂN BẢN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92EC7-1840-42DA-BBDB-B9DFFF71D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gedit</a:t>
            </a:r>
            <a:endParaRPr lang="en-US" altLang="en-US" dirty="0"/>
          </a:p>
          <a:p>
            <a:pPr lvl="1"/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cài</a:t>
            </a:r>
            <a:r>
              <a:rPr lang="en-US" altLang="en-US" dirty="0"/>
              <a:t> </a:t>
            </a:r>
            <a:r>
              <a:rPr lang="en-US" altLang="en-US" dirty="0" err="1"/>
              <a:t>gói</a:t>
            </a:r>
            <a:r>
              <a:rPr lang="en-US" altLang="en-US" dirty="0"/>
              <a:t> </a:t>
            </a:r>
            <a:r>
              <a:rPr lang="en-US" altLang="en-US" dirty="0" err="1"/>
              <a:t>giao</a:t>
            </a:r>
            <a:r>
              <a:rPr lang="en-US" altLang="en-US" dirty="0"/>
              <a:t> </a:t>
            </a:r>
            <a:r>
              <a:rPr lang="en-US" altLang="en-US" dirty="0" err="1"/>
              <a:t>diện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Linux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9B5C1DF-9BA5-48CD-BDC0-87140C39B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678" y="2335696"/>
            <a:ext cx="5118652" cy="408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62885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6E0CA-C9BB-4187-B07B-E8F865CA9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TRÌNH SOẠN THẢO VĂN BẢN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25FA8-FFB6-42AB-B7D7-16E55491B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066800"/>
            <a:ext cx="11480800" cy="5486400"/>
          </a:xfrm>
        </p:spPr>
        <p:txBody>
          <a:bodyPr/>
          <a:lstStyle/>
          <a:p>
            <a:r>
              <a:rPr lang="en-US" dirty="0" err="1"/>
              <a:t>nano</a:t>
            </a:r>
            <a:r>
              <a:rPr lang="en-US" dirty="0"/>
              <a:t>: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nano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sẳn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Linux,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CentOS: yum install </a:t>
            </a:r>
            <a:r>
              <a:rPr lang="en-US" dirty="0" err="1"/>
              <a:t>nano</a:t>
            </a:r>
            <a:endParaRPr lang="en-US" dirty="0"/>
          </a:p>
          <a:p>
            <a:pPr lvl="1"/>
            <a:r>
              <a:rPr lang="en-US" dirty="0"/>
              <a:t>Ubuntu: apt-get install </a:t>
            </a:r>
            <a:r>
              <a:rPr lang="en-US" dirty="0" err="1"/>
              <a:t>nano</a:t>
            </a:r>
            <a:endParaRPr lang="en-US" dirty="0"/>
          </a:p>
          <a:p>
            <a:endParaRPr lang="en-US" dirty="0"/>
          </a:p>
        </p:txBody>
      </p:sp>
      <p:pic>
        <p:nvPicPr>
          <p:cNvPr id="1028" name="Picture 4" descr="Káº¿t quáº£ hÃ¬nh áº£nh cho tiá»n Ã­ch nano trÃªn linux">
            <a:extLst>
              <a:ext uri="{FF2B5EF4-FFF2-40B4-BE49-F238E27FC236}">
                <a16:creationId xmlns:a16="http://schemas.microsoft.com/office/drawing/2014/main" id="{05B5686E-B6DF-47FF-A85D-47B7E5890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2962470"/>
            <a:ext cx="6394450" cy="359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9631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FC66-8B74-4979-AF84-68964001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TRÌNH SOẠN THẢO VĂN BẢN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6E569-8554-4BE7-9645-65E08D398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VIM: h</a:t>
            </a:r>
            <a:r>
              <a:rPr lang="en-US" altLang="en-US" dirty="0"/>
              <a:t>ay </a:t>
            </a:r>
            <a:r>
              <a:rPr lang="en-US" altLang="en-US" dirty="0" err="1"/>
              <a:t>còn</a:t>
            </a:r>
            <a:r>
              <a:rPr lang="en-US" altLang="en-US" dirty="0"/>
              <a:t> </a:t>
            </a:r>
            <a:r>
              <a:rPr lang="en-US" altLang="en-US" dirty="0" err="1"/>
              <a:t>gọi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vi</a:t>
            </a:r>
            <a:r>
              <a:rPr lang="en-US" altLang="en-US" dirty="0"/>
              <a:t>,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soạn</a:t>
            </a:r>
            <a:r>
              <a:rPr lang="en-US" altLang="en-US" dirty="0"/>
              <a:t> </a:t>
            </a:r>
            <a:r>
              <a:rPr lang="en-US" altLang="en-US" dirty="0" err="1"/>
              <a:t>thảo</a:t>
            </a:r>
            <a:r>
              <a:rPr lang="en-US" altLang="en-US" dirty="0"/>
              <a:t> </a:t>
            </a:r>
            <a:r>
              <a:rPr lang="en-US" altLang="en-US" dirty="0" err="1"/>
              <a:t>tập</a:t>
            </a:r>
            <a:r>
              <a:rPr lang="en-US" altLang="en-US" dirty="0"/>
              <a:t> tin </a:t>
            </a:r>
            <a:r>
              <a:rPr lang="en-US" altLang="en-US" dirty="0" err="1"/>
              <a:t>mới</a:t>
            </a:r>
            <a:r>
              <a:rPr lang="en-US" altLang="en-US" dirty="0"/>
              <a:t>, </a:t>
            </a:r>
            <a:r>
              <a:rPr lang="en-US" altLang="en-US" dirty="0" err="1"/>
              <a:t>xem</a:t>
            </a:r>
            <a:r>
              <a:rPr lang="en-US" altLang="en-US" dirty="0"/>
              <a:t> hay </a:t>
            </a:r>
            <a:r>
              <a:rPr lang="en-US" altLang="en-US" dirty="0" err="1"/>
              <a:t>sửa</a:t>
            </a:r>
            <a:r>
              <a:rPr lang="en-US" altLang="en-US" dirty="0"/>
              <a:t> </a:t>
            </a:r>
            <a:r>
              <a:rPr lang="en-US" altLang="en-US" dirty="0" err="1"/>
              <a:t>đổi</a:t>
            </a:r>
            <a:r>
              <a:rPr lang="en-US" altLang="en-US" dirty="0"/>
              <a:t> </a:t>
            </a:r>
            <a:r>
              <a:rPr lang="en-US" altLang="en-US" dirty="0" err="1"/>
              <a:t>nội</a:t>
            </a:r>
            <a:r>
              <a:rPr lang="en-US" altLang="en-US" dirty="0"/>
              <a:t> dung </a:t>
            </a:r>
            <a:r>
              <a:rPr lang="en-US" altLang="en-US" dirty="0" err="1"/>
              <a:t>tập</a:t>
            </a:r>
            <a:r>
              <a:rPr lang="en-US" altLang="en-US" dirty="0"/>
              <a:t> tin.</a:t>
            </a:r>
          </a:p>
          <a:p>
            <a:pPr>
              <a:buNone/>
            </a:pPr>
            <a:r>
              <a:rPr lang="en-US" altLang="en-US" dirty="0"/>
              <a:t>	</a:t>
            </a:r>
            <a:r>
              <a:rPr lang="en-US" altLang="en-US" sz="2800" i="1" u="sng" dirty="0" err="1"/>
              <a:t>Cú</a:t>
            </a:r>
            <a:r>
              <a:rPr lang="en-US" altLang="en-US" sz="2800" i="1" u="sng" dirty="0"/>
              <a:t> </a:t>
            </a:r>
            <a:r>
              <a:rPr lang="en-US" altLang="en-US" sz="2800" i="1" u="sng" dirty="0" err="1"/>
              <a:t>pháp</a:t>
            </a:r>
            <a:r>
              <a:rPr lang="en-US" altLang="en-US" sz="2800" dirty="0"/>
              <a:t> : </a:t>
            </a:r>
            <a:r>
              <a:rPr lang="en-US" altLang="en-US" sz="2800" b="1" dirty="0">
                <a:solidFill>
                  <a:srgbClr val="FF0000"/>
                </a:solidFill>
              </a:rPr>
              <a:t>#vi  &lt;filename&gt;</a:t>
            </a:r>
          </a:p>
          <a:p>
            <a:endParaRPr lang="en-US" dirty="0"/>
          </a:p>
        </p:txBody>
      </p:sp>
      <p:grpSp>
        <p:nvGrpSpPr>
          <p:cNvPr id="4" name="Group 28">
            <a:extLst>
              <a:ext uri="{FF2B5EF4-FFF2-40B4-BE49-F238E27FC236}">
                <a16:creationId xmlns:a16="http://schemas.microsoft.com/office/drawing/2014/main" id="{1FAEC775-FDCC-4DAF-9EC4-91395CAEE5CA}"/>
              </a:ext>
            </a:extLst>
          </p:cNvPr>
          <p:cNvGrpSpPr>
            <a:grpSpLocks/>
          </p:cNvGrpSpPr>
          <p:nvPr/>
        </p:nvGrpSpPr>
        <p:grpSpPr bwMode="auto">
          <a:xfrm>
            <a:off x="2559326" y="2892287"/>
            <a:ext cx="8267700" cy="3352800"/>
            <a:chOff x="312" y="1920"/>
            <a:chExt cx="5208" cy="2112"/>
          </a:xfrm>
        </p:grpSpPr>
        <p:grpSp>
          <p:nvGrpSpPr>
            <p:cNvPr id="5" name="Group 25">
              <a:extLst>
                <a:ext uri="{FF2B5EF4-FFF2-40B4-BE49-F238E27FC236}">
                  <a16:creationId xmlns:a16="http://schemas.microsoft.com/office/drawing/2014/main" id="{42F4E240-0B07-40F9-B616-33DFFF4D24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" y="1920"/>
              <a:ext cx="5208" cy="2112"/>
              <a:chOff x="312" y="1920"/>
              <a:chExt cx="5208" cy="2112"/>
            </a:xfrm>
          </p:grpSpPr>
          <p:grpSp>
            <p:nvGrpSpPr>
              <p:cNvPr id="8" name="Group 24">
                <a:extLst>
                  <a:ext uri="{FF2B5EF4-FFF2-40B4-BE49-F238E27FC236}">
                    <a16:creationId xmlns:a16="http://schemas.microsoft.com/office/drawing/2014/main" id="{8C6FCD3F-A4DE-4EC5-AB9F-FB23A81EAD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" y="2112"/>
                <a:ext cx="3288" cy="1680"/>
                <a:chOff x="312" y="2112"/>
                <a:chExt cx="3288" cy="1680"/>
              </a:xfrm>
            </p:grpSpPr>
            <p:sp>
              <p:nvSpPr>
                <p:cNvPr id="10" name="Text Box 15">
                  <a:extLst>
                    <a:ext uri="{FF2B5EF4-FFF2-40B4-BE49-F238E27FC236}">
                      <a16:creationId xmlns:a16="http://schemas.microsoft.com/office/drawing/2014/main" id="{48339194-B0E3-4FCB-830F-89D815A7C2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2" y="2256"/>
                  <a:ext cx="1008" cy="432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>
                    <a:lnSpc>
                      <a:spcPct val="50000"/>
                    </a:lnSpc>
                    <a:spcBef>
                      <a:spcPct val="50000"/>
                    </a:spcBef>
                  </a:pPr>
                  <a:endParaRPr lang="en-US" altLang="en-US"/>
                </a:p>
                <a:p>
                  <a:pPr algn="ctr">
                    <a:lnSpc>
                      <a:spcPct val="40000"/>
                    </a:lnSpc>
                    <a:spcBef>
                      <a:spcPct val="50000"/>
                    </a:spcBef>
                  </a:pPr>
                  <a:r>
                    <a:rPr lang="en-US" altLang="en-US" b="1"/>
                    <a:t>#vi &lt;file&gt;</a:t>
                  </a:r>
                </a:p>
              </p:txBody>
            </p:sp>
            <p:sp>
              <p:nvSpPr>
                <p:cNvPr id="11" name="Oval 16">
                  <a:extLst>
                    <a:ext uri="{FF2B5EF4-FFF2-40B4-BE49-F238E27FC236}">
                      <a16:creationId xmlns:a16="http://schemas.microsoft.com/office/drawing/2014/main" id="{F4FB9525-9873-441F-8220-D6B4C2C56C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2112"/>
                  <a:ext cx="1056" cy="576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/>
                  <a:r>
                    <a:rPr lang="en-US" altLang="en-US" b="1"/>
                    <a:t>Command</a:t>
                  </a:r>
                </a:p>
                <a:p>
                  <a:pPr algn="ctr"/>
                  <a:r>
                    <a:rPr lang="en-US" altLang="en-US" b="1"/>
                    <a:t>Mode</a:t>
                  </a:r>
                </a:p>
              </p:txBody>
            </p:sp>
            <p:sp>
              <p:nvSpPr>
                <p:cNvPr id="12" name="Oval 17">
                  <a:extLst>
                    <a:ext uri="{FF2B5EF4-FFF2-40B4-BE49-F238E27FC236}">
                      <a16:creationId xmlns:a16="http://schemas.microsoft.com/office/drawing/2014/main" id="{69874676-0386-40B5-978E-9228F9CF1E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0" y="3216"/>
                  <a:ext cx="1056" cy="576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/>
                  <a:r>
                    <a:rPr lang="en-US" altLang="en-US" b="1"/>
                    <a:t>Text</a:t>
                  </a:r>
                </a:p>
                <a:p>
                  <a:pPr algn="ctr"/>
                  <a:r>
                    <a:rPr lang="en-US" altLang="en-US" b="1"/>
                    <a:t>Mode</a:t>
                  </a:r>
                </a:p>
              </p:txBody>
            </p:sp>
            <p:sp>
              <p:nvSpPr>
                <p:cNvPr id="13" name="Line 19">
                  <a:extLst>
                    <a:ext uri="{FF2B5EF4-FFF2-40B4-BE49-F238E27FC236}">
                      <a16:creationId xmlns:a16="http://schemas.microsoft.com/office/drawing/2014/main" id="{3F83D3C4-D87B-4261-8E89-E5DF79E99A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20" y="2304"/>
                  <a:ext cx="1248" cy="0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Line 20">
                  <a:extLst>
                    <a:ext uri="{FF2B5EF4-FFF2-40B4-BE49-F238E27FC236}">
                      <a16:creationId xmlns:a16="http://schemas.microsoft.com/office/drawing/2014/main" id="{F1AF7E04-1154-4147-907C-5486B5891D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320" y="2592"/>
                  <a:ext cx="1344" cy="0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Line 21">
                  <a:extLst>
                    <a:ext uri="{FF2B5EF4-FFF2-40B4-BE49-F238E27FC236}">
                      <a16:creationId xmlns:a16="http://schemas.microsoft.com/office/drawing/2014/main" id="{E04F270B-1345-4760-81A4-DC6909DC8C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88" y="2592"/>
                  <a:ext cx="576" cy="624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Line 22">
                  <a:extLst>
                    <a:ext uri="{FF2B5EF4-FFF2-40B4-BE49-F238E27FC236}">
                      <a16:creationId xmlns:a16="http://schemas.microsoft.com/office/drawing/2014/main" id="{3F79925A-8182-411F-B0F9-71DFC692E1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472" y="2688"/>
                  <a:ext cx="528" cy="624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" name="Text Box 23">
                <a:extLst>
                  <a:ext uri="{FF2B5EF4-FFF2-40B4-BE49-F238E27FC236}">
                    <a16:creationId xmlns:a16="http://schemas.microsoft.com/office/drawing/2014/main" id="{A54234E2-BDCA-4652-918F-E0E70201F2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920"/>
                <a:ext cx="1776" cy="2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b="1" u="sng" dirty="0" err="1"/>
                  <a:t>Lệnh</a:t>
                </a:r>
                <a:r>
                  <a:rPr lang="en-US" altLang="en-US" b="1" u="sng" dirty="0"/>
                  <a:t> </a:t>
                </a:r>
                <a:r>
                  <a:rPr lang="en-US" altLang="en-US" b="1" u="sng" dirty="0" err="1"/>
                  <a:t>cơ</a:t>
                </a:r>
                <a:r>
                  <a:rPr lang="en-US" altLang="en-US" b="1" u="sng" dirty="0"/>
                  <a:t> </a:t>
                </a:r>
                <a:r>
                  <a:rPr lang="en-US" altLang="en-US" b="1" u="sng" dirty="0" err="1"/>
                  <a:t>bản</a:t>
                </a:r>
                <a:r>
                  <a:rPr lang="en-US" altLang="en-US" b="1" u="sng" dirty="0"/>
                  <a:t>: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b="1" dirty="0">
                    <a:solidFill>
                      <a:srgbClr val="FF0000"/>
                    </a:solidFill>
                  </a:rPr>
                  <a:t>dd</a:t>
                </a:r>
                <a:r>
                  <a:rPr lang="en-US" altLang="en-US" dirty="0"/>
                  <a:t>	: </a:t>
                </a:r>
                <a:r>
                  <a:rPr lang="en-US" altLang="en-US" dirty="0" err="1"/>
                  <a:t>Xóa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dòng</a:t>
                </a:r>
                <a:endParaRPr lang="en-US" altLang="en-US" dirty="0"/>
              </a:p>
              <a:p>
                <a:pPr>
                  <a:spcBef>
                    <a:spcPct val="50000"/>
                  </a:spcBef>
                </a:pPr>
                <a:r>
                  <a:rPr lang="en-US" altLang="en-US" b="1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en-US" dirty="0"/>
                  <a:t>	: </a:t>
                </a:r>
                <a:r>
                  <a:rPr lang="en-US" altLang="en-US" dirty="0" err="1"/>
                  <a:t>Xóa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ký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tự</a:t>
                </a:r>
                <a:endParaRPr lang="en-US" altLang="en-US" dirty="0"/>
              </a:p>
              <a:p>
                <a:pPr>
                  <a:spcBef>
                    <a:spcPct val="50000"/>
                  </a:spcBef>
                </a:pPr>
                <a:r>
                  <a:rPr lang="en-US" altLang="en-US" b="1" dirty="0" err="1">
                    <a:solidFill>
                      <a:srgbClr val="FF0000"/>
                    </a:solidFill>
                  </a:rPr>
                  <a:t>yy</a:t>
                </a:r>
                <a:r>
                  <a:rPr lang="en-US" altLang="en-US" dirty="0"/>
                  <a:t>	: copy </a:t>
                </a:r>
                <a:r>
                  <a:rPr lang="en-US" altLang="en-US" dirty="0" err="1"/>
                  <a:t>dòng</a:t>
                </a:r>
                <a:endParaRPr lang="en-US" altLang="en-US" dirty="0"/>
              </a:p>
              <a:p>
                <a:pPr>
                  <a:spcBef>
                    <a:spcPct val="50000"/>
                  </a:spcBef>
                </a:pPr>
                <a:r>
                  <a:rPr lang="en-US" altLang="en-US" b="1" dirty="0">
                    <a:solidFill>
                      <a:srgbClr val="FF0000"/>
                    </a:solidFill>
                  </a:rPr>
                  <a:t>p</a:t>
                </a:r>
                <a:r>
                  <a:rPr lang="en-US" altLang="en-US" dirty="0"/>
                  <a:t>	: paste </a:t>
                </a:r>
                <a:r>
                  <a:rPr lang="en-US" altLang="en-US" dirty="0" err="1"/>
                  <a:t>dòng</a:t>
                </a:r>
                <a:endParaRPr lang="en-US" altLang="en-US" dirty="0"/>
              </a:p>
              <a:p>
                <a:pPr>
                  <a:spcBef>
                    <a:spcPct val="50000"/>
                  </a:spcBef>
                </a:pPr>
                <a:r>
                  <a:rPr lang="en-US" altLang="en-US" b="1" dirty="0">
                    <a:solidFill>
                      <a:srgbClr val="FF0000"/>
                    </a:solidFill>
                  </a:rPr>
                  <a:t>/&lt;</a:t>
                </a:r>
                <a:r>
                  <a:rPr lang="en-US" altLang="en-US" b="1" dirty="0" err="1">
                    <a:solidFill>
                      <a:srgbClr val="FF0000"/>
                    </a:solidFill>
                  </a:rPr>
                  <a:t>chuỗi</a:t>
                </a:r>
                <a:r>
                  <a:rPr lang="en-US" altLang="en-US" b="1" dirty="0">
                    <a:solidFill>
                      <a:srgbClr val="FF0000"/>
                    </a:solidFill>
                  </a:rPr>
                  <a:t>&gt;</a:t>
                </a:r>
                <a:r>
                  <a:rPr lang="en-US" altLang="en-US" dirty="0"/>
                  <a:t>: </a:t>
                </a:r>
                <a:r>
                  <a:rPr lang="en-US" altLang="en-US" dirty="0" err="1"/>
                  <a:t>Tìm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chuỗi</a:t>
                </a:r>
                <a:endParaRPr lang="en-US" altLang="en-US" dirty="0"/>
              </a:p>
              <a:p>
                <a:pPr>
                  <a:spcBef>
                    <a:spcPct val="50000"/>
                  </a:spcBef>
                </a:pPr>
                <a:r>
                  <a:rPr lang="en-US" altLang="en-US" b="1" dirty="0">
                    <a:solidFill>
                      <a:srgbClr val="FF0000"/>
                    </a:solidFill>
                  </a:rPr>
                  <a:t>:x</a:t>
                </a:r>
                <a:r>
                  <a:rPr lang="en-US" altLang="en-US" dirty="0"/>
                  <a:t>	: </a:t>
                </a:r>
                <a:r>
                  <a:rPr lang="en-US" altLang="en-US" dirty="0" err="1"/>
                  <a:t>Lưu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và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thoát</a:t>
                </a:r>
                <a:endParaRPr lang="en-US" altLang="en-US" dirty="0"/>
              </a:p>
              <a:p>
                <a:pPr>
                  <a:spcBef>
                    <a:spcPct val="50000"/>
                  </a:spcBef>
                </a:pPr>
                <a:r>
                  <a:rPr lang="en-US" altLang="en-US" b="1" dirty="0">
                    <a:solidFill>
                      <a:srgbClr val="FF0000"/>
                    </a:solidFill>
                  </a:rPr>
                  <a:t>:q</a:t>
                </a:r>
                <a:r>
                  <a:rPr lang="en-US" altLang="en-US" dirty="0"/>
                  <a:t>	: </a:t>
                </a:r>
                <a:r>
                  <a:rPr lang="en-US" altLang="en-US" dirty="0" err="1"/>
                  <a:t>Thoát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không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lưu</a:t>
                </a:r>
                <a:endParaRPr lang="en-US" altLang="en-US" dirty="0"/>
              </a:p>
            </p:txBody>
          </p:sp>
        </p:grpSp>
        <p:sp>
          <p:nvSpPr>
            <p:cNvPr id="6" name="Text Box 26">
              <a:extLst>
                <a:ext uri="{FF2B5EF4-FFF2-40B4-BE49-F238E27FC236}">
                  <a16:creationId xmlns:a16="http://schemas.microsoft.com/office/drawing/2014/main" id="{BDF209D8-F828-484F-BD86-A57339BBBF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568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1">
                  <a:solidFill>
                    <a:srgbClr val="FF0000"/>
                  </a:solidFill>
                </a:rPr>
                <a:t>:x, :q, :q!</a:t>
              </a:r>
            </a:p>
          </p:txBody>
        </p:sp>
        <p:sp>
          <p:nvSpPr>
            <p:cNvPr id="7" name="Text Box 27">
              <a:extLst>
                <a:ext uri="{FF2B5EF4-FFF2-40B4-BE49-F238E27FC236}">
                  <a16:creationId xmlns:a16="http://schemas.microsoft.com/office/drawing/2014/main" id="{4F3DB029-0E39-40E7-AAF4-232E4DC53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928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1">
                  <a:solidFill>
                    <a:srgbClr val="FF0000"/>
                  </a:solidFill>
                </a:rPr>
                <a:t>i,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55496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1F7E-C915-4330-8366-00AE7FF9A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TRÌNH SOẠN THẢO VĂN BẢN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A1926-EE2B-4854-9E92-B4A79795C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hai</a:t>
            </a:r>
            <a:r>
              <a:rPr lang="en-US" altLang="en-US" dirty="0"/>
              <a:t> </a:t>
            </a:r>
            <a:r>
              <a:rPr lang="en-US" altLang="en-US" dirty="0" err="1"/>
              <a:t>chế</a:t>
            </a:r>
            <a:r>
              <a:rPr lang="en-US" altLang="en-US" dirty="0"/>
              <a:t> </a:t>
            </a:r>
            <a:r>
              <a:rPr lang="en-US" altLang="en-US" dirty="0" err="1"/>
              <a:t>độ</a:t>
            </a:r>
            <a:r>
              <a:rPr lang="en-US" altLang="en-US" dirty="0"/>
              <a:t> </a:t>
            </a:r>
            <a:r>
              <a:rPr lang="en-US" altLang="en-US" dirty="0" err="1"/>
              <a:t>làm</a:t>
            </a:r>
            <a:r>
              <a:rPr lang="en-US" altLang="en-US" dirty="0"/>
              <a:t> </a:t>
            </a:r>
            <a:r>
              <a:rPr lang="en-US" altLang="en-US" dirty="0" err="1"/>
              <a:t>việc</a:t>
            </a:r>
            <a:r>
              <a:rPr lang="en-US" altLang="en-US" dirty="0"/>
              <a:t>: </a:t>
            </a:r>
            <a:r>
              <a:rPr lang="en-US" altLang="en-US" dirty="0" err="1"/>
              <a:t>soạn</a:t>
            </a:r>
            <a:r>
              <a:rPr lang="en-US" altLang="en-US" dirty="0"/>
              <a:t> </a:t>
            </a:r>
            <a:r>
              <a:rPr lang="en-US" altLang="en-US" dirty="0" err="1"/>
              <a:t>thảo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.</a:t>
            </a:r>
          </a:p>
          <a:p>
            <a:pPr lvl="1" algn="just"/>
            <a:r>
              <a:rPr lang="en-US" altLang="en-US" dirty="0" err="1">
                <a:solidFill>
                  <a:srgbClr val="FF0000"/>
                </a:solidFill>
              </a:rPr>
              <a:t>Chuyển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chế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độ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lệnh</a:t>
            </a:r>
            <a:r>
              <a:rPr lang="en-US" altLang="en-US" dirty="0">
                <a:solidFill>
                  <a:srgbClr val="FF0000"/>
                </a:solidFill>
              </a:rPr>
              <a:t> sang </a:t>
            </a:r>
            <a:r>
              <a:rPr lang="en-US" altLang="en-US" dirty="0" err="1">
                <a:solidFill>
                  <a:srgbClr val="FF0000"/>
                </a:solidFill>
              </a:rPr>
              <a:t>chế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độ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soạn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thảo</a:t>
            </a:r>
            <a:r>
              <a:rPr lang="en-US" altLang="en-US" dirty="0">
                <a:solidFill>
                  <a:srgbClr val="FF0000"/>
                </a:solidFill>
              </a:rPr>
              <a:t>:</a:t>
            </a:r>
            <a:r>
              <a:rPr lang="en-US" altLang="en-US" dirty="0"/>
              <a:t> </a:t>
            </a:r>
            <a:r>
              <a:rPr lang="en-US" altLang="en-US" dirty="0" err="1"/>
              <a:t>nhấn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phím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, a ….</a:t>
            </a:r>
          </a:p>
          <a:p>
            <a:pPr lvl="1" algn="just"/>
            <a:r>
              <a:rPr lang="en-US" altLang="en-US" dirty="0" err="1">
                <a:solidFill>
                  <a:srgbClr val="FF0000"/>
                </a:solidFill>
              </a:rPr>
              <a:t>Chuyển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chế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độ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soạn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thảo</a:t>
            </a:r>
            <a:r>
              <a:rPr lang="en-US" altLang="en-US" dirty="0">
                <a:solidFill>
                  <a:srgbClr val="FF0000"/>
                </a:solidFill>
              </a:rPr>
              <a:t> sang </a:t>
            </a:r>
            <a:r>
              <a:rPr lang="en-US" altLang="en-US" dirty="0" err="1">
                <a:solidFill>
                  <a:srgbClr val="FF0000"/>
                </a:solidFill>
              </a:rPr>
              <a:t>chế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độ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lệnh</a:t>
            </a:r>
            <a:r>
              <a:rPr lang="en-US" altLang="en-US" dirty="0">
                <a:solidFill>
                  <a:srgbClr val="FF0000"/>
                </a:solidFill>
              </a:rPr>
              <a:t>:</a:t>
            </a:r>
            <a:r>
              <a:rPr lang="en-US" altLang="en-US" dirty="0"/>
              <a:t> </a:t>
            </a:r>
            <a:r>
              <a:rPr lang="en-US" altLang="en-US" dirty="0" err="1"/>
              <a:t>nhấn</a:t>
            </a:r>
            <a:r>
              <a:rPr lang="en-US" altLang="en-US" dirty="0"/>
              <a:t> </a:t>
            </a:r>
            <a:r>
              <a:rPr lang="en-US" altLang="en-US" dirty="0" err="1"/>
              <a:t>phím</a:t>
            </a:r>
            <a:r>
              <a:rPr lang="en-US" altLang="en-US" dirty="0"/>
              <a:t> ESC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sau</a:t>
            </a:r>
            <a:r>
              <a:rPr lang="en-US" altLang="en-US" dirty="0"/>
              <a:t> </a:t>
            </a:r>
            <a:r>
              <a:rPr lang="en-US" altLang="en-US" dirty="0" err="1"/>
              <a:t>đó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dirty="0" err="1"/>
              <a:t>thao</a:t>
            </a:r>
            <a:r>
              <a:rPr lang="en-US" altLang="en-US" dirty="0"/>
              <a:t> </a:t>
            </a:r>
            <a:r>
              <a:rPr lang="en-US" altLang="en-US" dirty="0" err="1"/>
              <a:t>tác</a:t>
            </a:r>
            <a:r>
              <a:rPr lang="en-US" altLang="en-US" dirty="0"/>
              <a:t>.</a:t>
            </a:r>
          </a:p>
          <a:p>
            <a:pPr lvl="2" indent="-285750" algn="just"/>
            <a:r>
              <a:rPr lang="en-US" altLang="en-US" sz="2000" dirty="0" err="1"/>
              <a:t>Nhóm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lệnh</a:t>
            </a:r>
            <a:r>
              <a:rPr lang="en-US" altLang="en-US" sz="2000" dirty="0"/>
              <a:t> di </a:t>
            </a:r>
            <a:r>
              <a:rPr lang="en-US" altLang="en-US" sz="2000" dirty="0" err="1"/>
              <a:t>chuyển</a:t>
            </a:r>
            <a:r>
              <a:rPr lang="en-US" altLang="en-US" sz="2000" dirty="0"/>
              <a:t> con </a:t>
            </a:r>
            <a:r>
              <a:rPr lang="en-US" altLang="en-US" sz="2000" dirty="0" err="1"/>
              <a:t>trỏ</a:t>
            </a:r>
            <a:endParaRPr lang="en-US" altLang="en-US" sz="2000" dirty="0"/>
          </a:p>
          <a:p>
            <a:pPr lvl="2" indent="-285750" algn="just"/>
            <a:r>
              <a:rPr lang="en-US" altLang="en-US" sz="2000" dirty="0" err="1"/>
              <a:t>Nhóm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lệnh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xóa</a:t>
            </a:r>
            <a:endParaRPr lang="en-US" altLang="en-US" sz="2000" dirty="0"/>
          </a:p>
          <a:p>
            <a:pPr lvl="2" indent="-285750" algn="just"/>
            <a:r>
              <a:rPr lang="en-US" altLang="en-US" sz="2000" dirty="0" err="1"/>
              <a:t>Nhóm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lệnh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thay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thế</a:t>
            </a:r>
            <a:endParaRPr lang="en-US" altLang="en-US" sz="2000" dirty="0"/>
          </a:p>
          <a:p>
            <a:pPr lvl="2" indent="-285750" algn="just"/>
            <a:r>
              <a:rPr lang="en-US" altLang="en-US" sz="2000" dirty="0" err="1"/>
              <a:t>Nhóm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lệnh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tìm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kiếm</a:t>
            </a:r>
            <a:endParaRPr lang="en-US" altLang="en-US" sz="2000" dirty="0"/>
          </a:p>
          <a:p>
            <a:pPr lvl="2" indent="-285750" algn="just"/>
            <a:r>
              <a:rPr lang="en-US" altLang="en-US" sz="2000" dirty="0" err="1"/>
              <a:t>Nhóm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lệnh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tìm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kiếm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và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thay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thế</a:t>
            </a:r>
            <a:endParaRPr lang="en-US" altLang="en-US" sz="2000" dirty="0"/>
          </a:p>
          <a:p>
            <a:pPr lvl="2" indent="-285750" algn="just"/>
            <a:r>
              <a:rPr lang="en-US" altLang="en-US" sz="2000" dirty="0" err="1"/>
              <a:t>Nhóm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lệnh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chép</a:t>
            </a:r>
            <a:endParaRPr lang="en-US" altLang="en-US" sz="2000" dirty="0"/>
          </a:p>
          <a:p>
            <a:pPr lvl="2" indent="-285750" algn="just"/>
            <a:r>
              <a:rPr lang="en-US" altLang="en-US" sz="2000" dirty="0" err="1"/>
              <a:t>Nhóm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lệnh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thao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tác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trên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tập</a:t>
            </a:r>
            <a:r>
              <a:rPr lang="en-US" altLang="en-US" sz="2000" dirty="0"/>
              <a:t> 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5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1C452-D331-4F11-BA1D-6D5F4EE8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TẬP TIN VÀ TH</a:t>
            </a:r>
            <a:r>
              <a:rPr lang="vi-VN" dirty="0"/>
              <a:t>Ư</a:t>
            </a:r>
            <a:r>
              <a:rPr lang="en-US" dirty="0"/>
              <a:t> MỤC TRONG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D7737-1AA4-48CA-84C9-CC9F824FC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Hệ điều hành Linux coi tất cả đều là các tệp tin (file) thậm chí cả các thiết bị cũng như ổ đĩa. </a:t>
            </a:r>
            <a:endParaRPr lang="en-US" dirty="0"/>
          </a:p>
          <a:p>
            <a:r>
              <a:rPr lang="vi-VN" dirty="0"/>
              <a:t>Nó quản lý tất cả trên một "hệ thống tệp tin" duy nhất, bắt đầu ở gốc là một thư mục "root" và đây là thư mục ở mức cao nhất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219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1">
            <a:extLst>
              <a:ext uri="{FF2B5EF4-FFF2-40B4-BE49-F238E27FC236}">
                <a16:creationId xmlns:a16="http://schemas.microsoft.com/office/drawing/2014/main" id="{FC33F391-63F8-4DA3-BDF1-8591A1549E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>
              <a:lnSpc>
                <a:spcPct val="90000"/>
              </a:lnSpc>
            </a:pPr>
            <a:r>
              <a:rPr lang="en-US" altLang="en-US"/>
              <a:t>Trình tiện ích này được cung cấp để hổ trợ cài đặt thiết bị, thiết lập cấu hình mạng.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Khởi động : </a:t>
            </a:r>
            <a:r>
              <a:rPr lang="en-US" altLang="en-US" b="1">
                <a:solidFill>
                  <a:srgbClr val="FF0000"/>
                </a:solidFill>
              </a:rPr>
              <a:t>#setup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Cấu hình card mạng : Chọn mục</a:t>
            </a:r>
            <a:r>
              <a:rPr lang="en-US" altLang="en-US">
                <a:solidFill>
                  <a:srgbClr val="FF0000"/>
                </a:solidFill>
              </a:rPr>
              <a:t> Network Configuration -&gt; Run Tool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	Chọn card mạng cần cấu hình (eth0: tên card mạng thứ nhất).</a:t>
            </a:r>
          </a:p>
        </p:txBody>
      </p:sp>
      <p:pic>
        <p:nvPicPr>
          <p:cNvPr id="6147" name="Picture 9">
            <a:extLst>
              <a:ext uri="{FF2B5EF4-FFF2-40B4-BE49-F238E27FC236}">
                <a16:creationId xmlns:a16="http://schemas.microsoft.com/office/drawing/2014/main" id="{7B86395C-BDD9-43A6-842A-D46C1756F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160588"/>
            <a:ext cx="3733800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10">
            <a:extLst>
              <a:ext uri="{FF2B5EF4-FFF2-40B4-BE49-F238E27FC236}">
                <a16:creationId xmlns:a16="http://schemas.microsoft.com/office/drawing/2014/main" id="{7BBEF245-0B65-4FFF-998F-FCF93E839F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838200"/>
          </a:xfrm>
        </p:spPr>
        <p:txBody>
          <a:bodyPr/>
          <a:lstStyle/>
          <a:p>
            <a:pPr eaLnBrk="1" hangingPunct="1"/>
            <a:r>
              <a:rPr lang="en-US" altLang="en-US" dirty="0"/>
              <a:t>II. TIỆN ÍCH SETUP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7">
            <a:extLst>
              <a:ext uri="{FF2B5EF4-FFF2-40B4-BE49-F238E27FC236}">
                <a16:creationId xmlns:a16="http://schemas.microsoft.com/office/drawing/2014/main" id="{A9C2D695-8D78-46A9-86EC-8E3CBF0D316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8417" y="1006475"/>
            <a:ext cx="10992679" cy="4845050"/>
          </a:xfrm>
          <a:noFill/>
        </p:spPr>
        <p:txBody>
          <a:bodyPr/>
          <a:lstStyle/>
          <a:p>
            <a:pPr lvl="1" algn="just" eaLnBrk="1" hangingPunct="1"/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tiện</a:t>
            </a:r>
            <a:r>
              <a:rPr lang="en-US" altLang="en-US" dirty="0"/>
              <a:t> </a:t>
            </a:r>
            <a:r>
              <a:rPr lang="en-US" altLang="en-US" dirty="0" err="1"/>
              <a:t>ích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phép</a:t>
            </a:r>
            <a:r>
              <a:rPr lang="en-US" altLang="en-US" dirty="0"/>
              <a:t> </a:t>
            </a:r>
            <a:r>
              <a:rPr lang="en-US" altLang="en-US" dirty="0" err="1"/>
              <a:t>quản</a:t>
            </a:r>
            <a:r>
              <a:rPr lang="en-US" altLang="en-US" dirty="0"/>
              <a:t> </a:t>
            </a:r>
            <a:r>
              <a:rPr lang="en-US" altLang="en-US" dirty="0" err="1"/>
              <a:t>lý</a:t>
            </a:r>
            <a:r>
              <a:rPr lang="en-US" altLang="en-US" dirty="0"/>
              <a:t> ổ </a:t>
            </a:r>
            <a:r>
              <a:rPr lang="en-US" altLang="en-US" dirty="0" err="1"/>
              <a:t>cứng</a:t>
            </a:r>
            <a:r>
              <a:rPr lang="en-US" altLang="en-US" dirty="0"/>
              <a:t>: </a:t>
            </a:r>
            <a:r>
              <a:rPr lang="en-US" altLang="en-US" dirty="0" err="1"/>
              <a:t>tạo</a:t>
            </a:r>
            <a:r>
              <a:rPr lang="en-US" altLang="en-US" dirty="0"/>
              <a:t> </a:t>
            </a:r>
            <a:r>
              <a:rPr lang="en-US" altLang="en-US" dirty="0" err="1"/>
              <a:t>mới</a:t>
            </a:r>
            <a:r>
              <a:rPr lang="en-US" altLang="en-US" dirty="0"/>
              <a:t>, </a:t>
            </a:r>
            <a:r>
              <a:rPr lang="en-US" altLang="en-US" dirty="0" err="1"/>
              <a:t>xem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tin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xóa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partition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.</a:t>
            </a:r>
          </a:p>
          <a:p>
            <a:pPr lvl="1" algn="just" eaLnBrk="1" hangingPunct="1">
              <a:buFontTx/>
              <a:buNone/>
            </a:pPr>
            <a:r>
              <a:rPr lang="en-US" altLang="en-US" i="1" dirty="0"/>
              <a:t>	</a:t>
            </a:r>
            <a:r>
              <a:rPr lang="en-US" altLang="en-US" i="1" u="sng" dirty="0" err="1"/>
              <a:t>Cú</a:t>
            </a:r>
            <a:r>
              <a:rPr lang="en-US" altLang="en-US" i="1" u="sng" dirty="0"/>
              <a:t> </a:t>
            </a:r>
            <a:r>
              <a:rPr lang="en-US" altLang="en-US" i="1" u="sng" dirty="0" err="1"/>
              <a:t>pháp</a:t>
            </a:r>
            <a:r>
              <a:rPr lang="en-US" altLang="en-US" dirty="0"/>
              <a:t>: </a:t>
            </a:r>
            <a:r>
              <a:rPr lang="en-US" altLang="en-US" b="1" dirty="0">
                <a:solidFill>
                  <a:srgbClr val="FF0000"/>
                </a:solidFill>
              </a:rPr>
              <a:t>#</a:t>
            </a:r>
            <a:r>
              <a:rPr lang="en-US" altLang="en-US" b="1" dirty="0" err="1">
                <a:solidFill>
                  <a:srgbClr val="FF0000"/>
                </a:solidFill>
              </a:rPr>
              <a:t>fdisk</a:t>
            </a:r>
            <a:r>
              <a:rPr lang="en-US" altLang="en-US" b="1" dirty="0">
                <a:solidFill>
                  <a:srgbClr val="FF0000"/>
                </a:solidFill>
              </a:rPr>
              <a:t>  &lt;device&gt;</a:t>
            </a:r>
          </a:p>
          <a:p>
            <a:pPr algn="just" eaLnBrk="1" hangingPunct="1"/>
            <a:endParaRPr lang="en-US" altLang="en-US" sz="2000" b="1" dirty="0">
              <a:solidFill>
                <a:srgbClr val="FF0000"/>
              </a:solidFill>
            </a:endParaRPr>
          </a:p>
          <a:p>
            <a:pPr lvl="1" algn="just" eaLnBrk="1" hangingPunct="1">
              <a:spcBef>
                <a:spcPct val="60000"/>
              </a:spcBef>
              <a:buFontTx/>
              <a:buNone/>
            </a:pP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dirty="0" err="1"/>
              <a:t>fdisk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r>
              <a:rPr lang="en-US" altLang="en-US" dirty="0"/>
              <a:t>:</a:t>
            </a:r>
          </a:p>
        </p:txBody>
      </p:sp>
      <p:sp>
        <p:nvSpPr>
          <p:cNvPr id="7171" name="Text Box 7">
            <a:extLst>
              <a:ext uri="{FF2B5EF4-FFF2-40B4-BE49-F238E27FC236}">
                <a16:creationId xmlns:a16="http://schemas.microsoft.com/office/drawing/2014/main" id="{84CC6EE0-A15C-400F-9B86-6BCC2FB62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9756" y="2668007"/>
            <a:ext cx="190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 dirty="0">
                <a:solidFill>
                  <a:srgbClr val="FF0000"/>
                </a:solidFill>
              </a:rPr>
              <a:t>/dev/</a:t>
            </a:r>
            <a:r>
              <a:rPr lang="en-US" altLang="en-US" sz="1400" b="1" dirty="0" err="1">
                <a:solidFill>
                  <a:srgbClr val="FF0000"/>
                </a:solidFill>
              </a:rPr>
              <a:t>hda</a:t>
            </a:r>
            <a:r>
              <a:rPr lang="en-US" altLang="en-US" sz="1400" b="1" dirty="0"/>
              <a:t> </a:t>
            </a:r>
            <a:r>
              <a:rPr lang="en-US" altLang="en-US" sz="1400" dirty="0"/>
              <a:t>hay</a:t>
            </a:r>
            <a:r>
              <a:rPr lang="en-US" altLang="en-US" sz="1400" b="1" dirty="0"/>
              <a:t> </a:t>
            </a:r>
            <a:r>
              <a:rPr lang="en-US" altLang="en-US" sz="1400" b="1" dirty="0">
                <a:solidFill>
                  <a:srgbClr val="FF0000"/>
                </a:solidFill>
              </a:rPr>
              <a:t>/dev/</a:t>
            </a:r>
            <a:r>
              <a:rPr lang="en-US" altLang="en-US" sz="1400" b="1" dirty="0" err="1">
                <a:solidFill>
                  <a:srgbClr val="FF0000"/>
                </a:solidFill>
              </a:rPr>
              <a:t>sda</a:t>
            </a:r>
            <a:endParaRPr lang="en-US" alt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183367" name="Group 71">
            <a:extLst>
              <a:ext uri="{FF2B5EF4-FFF2-40B4-BE49-F238E27FC236}">
                <a16:creationId xmlns:a16="http://schemas.microsoft.com/office/drawing/2014/main" id="{1C5EC6DC-8DDF-4AFF-B3A7-C69C24FECD3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7490758"/>
              </p:ext>
            </p:extLst>
          </p:nvPr>
        </p:nvGraphicFramePr>
        <p:xfrm>
          <a:off x="5008631" y="3549036"/>
          <a:ext cx="7087290" cy="2798262"/>
        </p:xfrm>
        <a:graphic>
          <a:graphicData uri="http://schemas.openxmlformats.org/drawingml/2006/table">
            <a:tbl>
              <a:tblPr/>
              <a:tblGrid>
                <a:gridCol w="1100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Lệnh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Diễn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giải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2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Liệt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kê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danh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sách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các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partition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82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8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Tạo một partition mới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2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Xóa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partition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82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8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Thoát khỏi tiện ích Setup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82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w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Lưu lại quá trình thay đổi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82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8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Thiết lập boot partition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82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Thay đổi system partition ID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82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l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8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Liệt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kê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loại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partition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204" name="Rectangle 66">
            <a:extLst>
              <a:ext uri="{FF2B5EF4-FFF2-40B4-BE49-F238E27FC236}">
                <a16:creationId xmlns:a16="http://schemas.microsoft.com/office/drawing/2014/main" id="{6F29ACAB-EEEC-4538-A614-857BA4B3B0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9272" y="164620"/>
            <a:ext cx="10390716" cy="680208"/>
          </a:xfrm>
        </p:spPr>
        <p:txBody>
          <a:bodyPr/>
          <a:lstStyle/>
          <a:p>
            <a:pPr eaLnBrk="1" hangingPunct="1"/>
            <a:r>
              <a:rPr lang="en-US" altLang="en-US" dirty="0"/>
              <a:t>III. TIỆN ÍCH FDISK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E2D7C61-A348-4ED5-B345-A23A43F5547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77687" y="1331843"/>
            <a:ext cx="11022496" cy="5151507"/>
          </a:xfrm>
          <a:noFill/>
        </p:spPr>
        <p:txBody>
          <a:bodyPr/>
          <a:lstStyle/>
          <a:p>
            <a:pPr lvl="1" algn="just" eaLnBrk="1" hangingPunct="1"/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tiện</a:t>
            </a:r>
            <a:r>
              <a:rPr lang="en-US" altLang="en-US" dirty="0"/>
              <a:t> </a:t>
            </a:r>
            <a:r>
              <a:rPr lang="en-US" altLang="en-US" dirty="0" err="1"/>
              <a:t>ích</a:t>
            </a:r>
            <a:r>
              <a:rPr lang="en-US" altLang="en-US" dirty="0"/>
              <a:t> </a:t>
            </a:r>
            <a:r>
              <a:rPr lang="en-US" altLang="en-US" dirty="0" err="1"/>
              <a:t>này</a:t>
            </a:r>
            <a:r>
              <a:rPr lang="en-US" altLang="en-US" dirty="0"/>
              <a:t> ta </a:t>
            </a:r>
            <a:r>
              <a:rPr lang="en-US" altLang="en-US" dirty="0" err="1"/>
              <a:t>chọn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Applications</a:t>
            </a:r>
            <a:r>
              <a:rPr lang="en-US" altLang="en-US" dirty="0"/>
              <a:t> -&gt; </a:t>
            </a:r>
            <a:r>
              <a:rPr lang="en-US" altLang="en-US" dirty="0">
                <a:solidFill>
                  <a:srgbClr val="FF0000"/>
                </a:solidFill>
              </a:rPr>
              <a:t>Internet</a:t>
            </a:r>
            <a:r>
              <a:rPr lang="en-US" altLang="en-US" dirty="0"/>
              <a:t> -&gt; </a:t>
            </a:r>
            <a:r>
              <a:rPr lang="en-US" altLang="en-US" dirty="0">
                <a:solidFill>
                  <a:srgbClr val="FF0000"/>
                </a:solidFill>
              </a:rPr>
              <a:t>Wireshark Network Analyzer</a:t>
            </a:r>
          </a:p>
          <a:p>
            <a:pPr lvl="1" algn="just" eaLnBrk="1" hangingPunct="1"/>
            <a:r>
              <a:rPr lang="en-US" altLang="en-US" dirty="0" err="1">
                <a:solidFill>
                  <a:srgbClr val="FF0000"/>
                </a:solidFill>
              </a:rPr>
              <a:t>Trên</a:t>
            </a:r>
            <a:r>
              <a:rPr lang="en-US" altLang="en-US" dirty="0">
                <a:solidFill>
                  <a:srgbClr val="FF0000"/>
                </a:solidFill>
              </a:rPr>
              <a:t> CentOS, ta </a:t>
            </a:r>
            <a:r>
              <a:rPr lang="en-US" altLang="en-US" dirty="0" err="1">
                <a:solidFill>
                  <a:srgbClr val="FF0000"/>
                </a:solidFill>
              </a:rPr>
              <a:t>phải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cài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bằng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câu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lệnh</a:t>
            </a:r>
            <a:r>
              <a:rPr lang="en-US" altLang="en-US" dirty="0">
                <a:solidFill>
                  <a:srgbClr val="FF0000"/>
                </a:solidFill>
              </a:rPr>
              <a:t>:</a:t>
            </a:r>
          </a:p>
          <a:p>
            <a:pPr lvl="1" algn="just"/>
            <a:r>
              <a:rPr lang="en-US" dirty="0"/>
              <a:t>#yum -y install </a:t>
            </a:r>
            <a:r>
              <a:rPr lang="en-US" dirty="0" err="1"/>
              <a:t>wireshark</a:t>
            </a:r>
            <a:r>
              <a:rPr lang="en-US" dirty="0"/>
              <a:t>-gnome </a:t>
            </a:r>
            <a:endParaRPr lang="en-US" altLang="en-US" dirty="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992854F-FEB1-4433-B6C3-DD3A39827D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14314"/>
            <a:ext cx="11925301" cy="739843"/>
          </a:xfrm>
        </p:spPr>
        <p:txBody>
          <a:bodyPr/>
          <a:lstStyle/>
          <a:p>
            <a:pPr eaLnBrk="1" hangingPunct="1"/>
            <a:r>
              <a:rPr lang="en-US" altLang="en-US" dirty="0"/>
              <a:t>IV. THEO DÕI THÔNG TIN MẠNG</a:t>
            </a:r>
          </a:p>
        </p:txBody>
      </p:sp>
      <p:pic>
        <p:nvPicPr>
          <p:cNvPr id="8196" name="Picture 5">
            <a:extLst>
              <a:ext uri="{FF2B5EF4-FFF2-40B4-BE49-F238E27FC236}">
                <a16:creationId xmlns:a16="http://schemas.microsoft.com/office/drawing/2014/main" id="{2767A8F7-DE89-4653-9690-A3EDF6860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070" y="3091853"/>
            <a:ext cx="4880113" cy="351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7E15B9F-85AA-4DD3-8199-31D8A8B9CB1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43270" y="1111526"/>
            <a:ext cx="8683625" cy="4845050"/>
          </a:xfrm>
          <a:noFill/>
        </p:spPr>
        <p:txBody>
          <a:bodyPr/>
          <a:lstStyle/>
          <a:p>
            <a:pPr lvl="1" algn="just" eaLnBrk="1" hangingPunct="1"/>
            <a:r>
              <a:rPr lang="en-US" altLang="en-US" dirty="0" err="1"/>
              <a:t>Chọn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Capture</a:t>
            </a:r>
            <a:r>
              <a:rPr lang="en-US" altLang="en-US" dirty="0"/>
              <a:t> -&gt; </a:t>
            </a:r>
            <a:r>
              <a:rPr lang="en-US" altLang="en-US" dirty="0">
                <a:solidFill>
                  <a:srgbClr val="FF0000"/>
                </a:solidFill>
              </a:rPr>
              <a:t>Interfaces…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chọn</a:t>
            </a:r>
            <a:r>
              <a:rPr lang="en-US" altLang="en-US" dirty="0"/>
              <a:t> </a:t>
            </a:r>
            <a:r>
              <a:rPr lang="en-US" altLang="en-US" dirty="0" err="1"/>
              <a:t>cụ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card </a:t>
            </a:r>
            <a:r>
              <a:rPr lang="en-US" altLang="en-US" dirty="0" err="1"/>
              <a:t>mạng</a:t>
            </a:r>
            <a:r>
              <a:rPr lang="en-US" altLang="en-US" dirty="0"/>
              <a:t> </a:t>
            </a:r>
            <a:r>
              <a:rPr lang="en-US" altLang="en-US" dirty="0" err="1"/>
              <a:t>cần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dõi</a:t>
            </a:r>
            <a:r>
              <a:rPr lang="en-US" altLang="en-US" dirty="0"/>
              <a:t>.</a:t>
            </a:r>
          </a:p>
          <a:p>
            <a:pPr algn="just" eaLnBrk="1" hangingPunct="1"/>
            <a:endParaRPr lang="en-US" altLang="en-US" dirty="0"/>
          </a:p>
          <a:p>
            <a:pPr algn="just" eaLnBrk="1" hangingPunct="1"/>
            <a:endParaRPr lang="en-US" altLang="en-US" dirty="0"/>
          </a:p>
          <a:p>
            <a:pPr algn="just" eaLnBrk="1" hangingPunct="1"/>
            <a:endParaRPr lang="en-US" altLang="en-US" dirty="0"/>
          </a:p>
          <a:p>
            <a:pPr algn="just" eaLnBrk="1" hangingPunct="1"/>
            <a:endParaRPr lang="en-US" altLang="en-US" dirty="0"/>
          </a:p>
          <a:p>
            <a:pPr algn="just" eaLnBrk="1" hangingPunct="1"/>
            <a:endParaRPr lang="en-US" altLang="en-US" dirty="0"/>
          </a:p>
          <a:p>
            <a:pPr algn="just" eaLnBrk="1" hangingPunct="1"/>
            <a:endParaRPr lang="en-US" altLang="en-US" dirty="0"/>
          </a:p>
          <a:p>
            <a:pPr lvl="1" algn="just" eaLnBrk="1" hangingPunct="1"/>
            <a:r>
              <a:rPr lang="en-US" altLang="en-US" dirty="0" err="1"/>
              <a:t>Chọn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Start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bắt</a:t>
            </a:r>
            <a:r>
              <a:rPr lang="en-US" altLang="en-US" dirty="0"/>
              <a:t> </a:t>
            </a:r>
            <a:r>
              <a:rPr lang="en-US" altLang="en-US" dirty="0" err="1"/>
              <a:t>đầu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dõi</a:t>
            </a:r>
            <a:r>
              <a:rPr lang="en-US" altLang="en-US" dirty="0"/>
              <a:t> </a:t>
            </a:r>
            <a:r>
              <a:rPr lang="en-US" altLang="en-US" dirty="0" err="1"/>
              <a:t>gói</a:t>
            </a:r>
            <a:r>
              <a:rPr lang="en-US" altLang="en-US" dirty="0"/>
              <a:t> tin.</a:t>
            </a:r>
          </a:p>
        </p:txBody>
      </p:sp>
      <p:pic>
        <p:nvPicPr>
          <p:cNvPr id="9220" name="Picture 6">
            <a:extLst>
              <a:ext uri="{FF2B5EF4-FFF2-40B4-BE49-F238E27FC236}">
                <a16:creationId xmlns:a16="http://schemas.microsoft.com/office/drawing/2014/main" id="{24F125A8-9E3C-4561-87A6-3C1FA512D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149" y="2749551"/>
            <a:ext cx="8630480" cy="320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D954FCB-DD4A-4165-AD68-98C30B10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5"/>
            <a:ext cx="10390716" cy="650390"/>
          </a:xfrm>
        </p:spPr>
        <p:txBody>
          <a:bodyPr/>
          <a:lstStyle/>
          <a:p>
            <a:r>
              <a:rPr lang="en-US" altLang="en-US" dirty="0"/>
              <a:t>IV. THEO DÕI THÔNG TIN MẠNG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201A1C08-D19C-4614-8E6E-B05AC32029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V. TIỆN ÍCH LYNX</a:t>
            </a:r>
          </a:p>
        </p:txBody>
      </p:sp>
      <p:sp>
        <p:nvSpPr>
          <p:cNvPr id="10243" name="Rectangle 7">
            <a:extLst>
              <a:ext uri="{FF2B5EF4-FFF2-40B4-BE49-F238E27FC236}">
                <a16:creationId xmlns:a16="http://schemas.microsoft.com/office/drawing/2014/main" id="{CC716055-E034-4503-80C6-57D3EE2A5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/>
            <a:r>
              <a:rPr lang="en-US" altLang="en-US" dirty="0" err="1"/>
              <a:t>Đây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tiện</a:t>
            </a:r>
            <a:r>
              <a:rPr lang="en-US" altLang="en-US" dirty="0"/>
              <a:t> </a:t>
            </a:r>
            <a:r>
              <a:rPr lang="en-US" altLang="en-US" dirty="0" err="1"/>
              <a:t>ích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phép</a:t>
            </a:r>
            <a:r>
              <a:rPr lang="en-US" altLang="en-US" dirty="0"/>
              <a:t> </a:t>
            </a:r>
            <a:r>
              <a:rPr lang="en-US" altLang="en-US" dirty="0" err="1"/>
              <a:t>duyệt</a:t>
            </a:r>
            <a:r>
              <a:rPr lang="en-US" altLang="en-US" dirty="0"/>
              <a:t> web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kiểm</a:t>
            </a:r>
            <a:r>
              <a:rPr lang="en-US" altLang="en-US" dirty="0"/>
              <a:t> </a:t>
            </a:r>
            <a:r>
              <a:rPr lang="en-US" altLang="en-US" dirty="0" err="1"/>
              <a:t>tra</a:t>
            </a:r>
            <a:r>
              <a:rPr lang="en-US" altLang="en-US" dirty="0"/>
              <a:t> </a:t>
            </a:r>
            <a:r>
              <a:rPr lang="en-US" altLang="en-US" dirty="0" err="1"/>
              <a:t>thư</a:t>
            </a:r>
            <a:r>
              <a:rPr lang="en-US" altLang="en-US" dirty="0"/>
              <a:t> </a:t>
            </a:r>
            <a:r>
              <a:rPr lang="en-US" altLang="en-US" dirty="0" err="1"/>
              <a:t>điện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giao</a:t>
            </a:r>
            <a:r>
              <a:rPr lang="en-US" altLang="en-US" dirty="0"/>
              <a:t> </a:t>
            </a:r>
            <a:r>
              <a:rPr lang="en-US" altLang="en-US" dirty="0" err="1"/>
              <a:t>diện</a:t>
            </a:r>
            <a:r>
              <a:rPr lang="en-US" altLang="en-US" dirty="0"/>
              <a:t> text.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	</a:t>
            </a:r>
            <a:r>
              <a:rPr lang="en-US" altLang="en-US" i="1" u="sng" dirty="0" err="1"/>
              <a:t>Cú</a:t>
            </a:r>
            <a:r>
              <a:rPr lang="en-US" altLang="en-US" i="1" u="sng" dirty="0"/>
              <a:t> </a:t>
            </a:r>
            <a:r>
              <a:rPr lang="en-US" altLang="en-US" i="1" u="sng" dirty="0" err="1"/>
              <a:t>pháp</a:t>
            </a:r>
            <a:r>
              <a:rPr lang="en-US" altLang="en-US" dirty="0"/>
              <a:t>: </a:t>
            </a:r>
            <a:r>
              <a:rPr lang="en-US" altLang="en-US" b="1" dirty="0">
                <a:solidFill>
                  <a:srgbClr val="FF0000"/>
                </a:solidFill>
              </a:rPr>
              <a:t>#lynx  &lt;URL&gt;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	</a:t>
            </a:r>
            <a:r>
              <a:rPr lang="en-US" altLang="en-US" u="sng" dirty="0" err="1"/>
              <a:t>Ví</a:t>
            </a:r>
            <a:r>
              <a:rPr lang="en-US" altLang="en-US" u="sng" dirty="0"/>
              <a:t> </a:t>
            </a:r>
            <a:r>
              <a:rPr lang="en-US" altLang="en-US" u="sng" dirty="0" err="1"/>
              <a:t>dụ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FF0000"/>
                </a:solidFill>
              </a:rPr>
              <a:t>#lynx  webmail.tatavietnam.vn</a:t>
            </a:r>
          </a:p>
          <a:p>
            <a:pPr lvl="1" eaLnBrk="1" hangingPunct="1"/>
            <a:endParaRPr lang="en-US" altLang="en-US" dirty="0"/>
          </a:p>
        </p:txBody>
      </p:sp>
      <p:pic>
        <p:nvPicPr>
          <p:cNvPr id="10244" name="Picture 9">
            <a:extLst>
              <a:ext uri="{FF2B5EF4-FFF2-40B4-BE49-F238E27FC236}">
                <a16:creationId xmlns:a16="http://schemas.microsoft.com/office/drawing/2014/main" id="{22889203-9E01-4898-A47B-EB4440431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401667"/>
            <a:ext cx="60198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>
            <a:extLst>
              <a:ext uri="{FF2B5EF4-FFF2-40B4-BE49-F238E27FC236}">
                <a16:creationId xmlns:a16="http://schemas.microsoft.com/office/drawing/2014/main" id="{B62FFFF2-9DD6-422D-9C5B-CE47662B2B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60325"/>
            <a:ext cx="12192000" cy="838200"/>
          </a:xfrm>
        </p:spPr>
        <p:txBody>
          <a:bodyPr/>
          <a:lstStyle/>
          <a:p>
            <a:pPr eaLnBrk="1" hangingPunct="1"/>
            <a:r>
              <a:rPr lang="en-US" altLang="en-US" dirty="0"/>
              <a:t>VI. PHÂN TÍCH ĐĨA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id="{12D0B081-B57C-4FCF-9049-6F5FED7E1F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/>
            <a:r>
              <a:rPr lang="en-US" altLang="en-US"/>
              <a:t>Để sử dụng tiện ích, ta chọn </a:t>
            </a:r>
            <a:r>
              <a:rPr lang="en-US" altLang="en-US" b="1">
                <a:solidFill>
                  <a:srgbClr val="FF0000"/>
                </a:solidFill>
              </a:rPr>
              <a:t>Applications</a:t>
            </a:r>
            <a:r>
              <a:rPr lang="en-US" altLang="en-US" b="1"/>
              <a:t> -&gt; </a:t>
            </a:r>
            <a:r>
              <a:rPr lang="en-US" altLang="en-US" b="1">
                <a:solidFill>
                  <a:srgbClr val="FF0000"/>
                </a:solidFill>
              </a:rPr>
              <a:t>System Tools</a:t>
            </a:r>
            <a:r>
              <a:rPr lang="en-US" altLang="en-US" b="1"/>
              <a:t> -&gt; </a:t>
            </a:r>
            <a:r>
              <a:rPr lang="en-US" altLang="en-US" b="1">
                <a:solidFill>
                  <a:srgbClr val="FF0000"/>
                </a:solidFill>
              </a:rPr>
              <a:t>Disk Usage Analyzer</a:t>
            </a:r>
            <a:endParaRPr lang="en-US" altLang="en-US">
              <a:solidFill>
                <a:srgbClr val="FF0000"/>
              </a:solidFill>
            </a:endParaRPr>
          </a:p>
          <a:p>
            <a:pPr lvl="1" algn="just" eaLnBrk="1" hangingPunct="1"/>
            <a:r>
              <a:rPr lang="en-US" altLang="en-US"/>
              <a:t>Chọn </a:t>
            </a:r>
            <a:r>
              <a:rPr lang="en-US" altLang="en-US" b="1">
                <a:solidFill>
                  <a:srgbClr val="FF0000"/>
                </a:solidFill>
              </a:rPr>
              <a:t>Scan Home</a:t>
            </a:r>
            <a:r>
              <a:rPr lang="en-US" altLang="en-US"/>
              <a:t> để xem thông tin chi tiết trong home directory của người dùng.</a:t>
            </a:r>
          </a:p>
        </p:txBody>
      </p:sp>
      <p:pic>
        <p:nvPicPr>
          <p:cNvPr id="12292" name="Picture 9">
            <a:extLst>
              <a:ext uri="{FF2B5EF4-FFF2-40B4-BE49-F238E27FC236}">
                <a16:creationId xmlns:a16="http://schemas.microsoft.com/office/drawing/2014/main" id="{956C0918-8A60-4CC8-993F-103AEF0D8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3028951"/>
            <a:ext cx="53721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9ED6463-DFDC-403C-AC5B-43246B6E9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VII. THEO DÕI HỆ THỐNG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A5E7546-1355-43B8-86A0-A7EBE77DB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/>
            <a:r>
              <a:rPr lang="en-US" altLang="en-US"/>
              <a:t>Để sử dụng tiện ích, ta chọn </a:t>
            </a:r>
            <a:r>
              <a:rPr lang="en-US" altLang="en-US" b="1">
                <a:solidFill>
                  <a:srgbClr val="FF0000"/>
                </a:solidFill>
              </a:rPr>
              <a:t>Applications</a:t>
            </a:r>
            <a:r>
              <a:rPr lang="en-US" altLang="en-US" b="1"/>
              <a:t> -&gt; </a:t>
            </a:r>
            <a:r>
              <a:rPr lang="en-US" altLang="en-US" b="1">
                <a:solidFill>
                  <a:srgbClr val="FF0000"/>
                </a:solidFill>
              </a:rPr>
              <a:t>System Tools</a:t>
            </a:r>
            <a:r>
              <a:rPr lang="en-US" altLang="en-US" b="1"/>
              <a:t> -&gt; </a:t>
            </a:r>
            <a:r>
              <a:rPr lang="en-US" altLang="en-US" b="1">
                <a:solidFill>
                  <a:srgbClr val="FF0000"/>
                </a:solidFill>
              </a:rPr>
              <a:t>System Monitor</a:t>
            </a:r>
            <a:r>
              <a:rPr lang="en-US" altLang="en-US"/>
              <a:t> 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85110297-4DD7-4098-A500-9AAADB32F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343151"/>
            <a:ext cx="5486400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32AAF27-0EE8-4F80-BF2E-DE71DB7BB2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VII. THEO DÕI HỆ THỐNG</a:t>
            </a:r>
            <a:endParaRPr lang="en-US" altLang="en-US" b="0" dirty="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07428EB-A377-4D3F-BB9D-60D0E1EC1B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/>
            <a:r>
              <a:rPr lang="en-US" altLang="en-US">
                <a:solidFill>
                  <a:srgbClr val="FF0000"/>
                </a:solidFill>
              </a:rPr>
              <a:t>Resouces</a:t>
            </a:r>
            <a:r>
              <a:rPr lang="en-US" altLang="en-US"/>
              <a:t> cho ta theo dõi được thông tin CPU, MEM, SWAP, Network đang được sử dụng</a:t>
            </a:r>
          </a:p>
        </p:txBody>
      </p:sp>
      <p:pic>
        <p:nvPicPr>
          <p:cNvPr id="14340" name="Picture 5">
            <a:extLst>
              <a:ext uri="{FF2B5EF4-FFF2-40B4-BE49-F238E27FC236}">
                <a16:creationId xmlns:a16="http://schemas.microsoft.com/office/drawing/2014/main" id="{8031C4F7-DDB9-49DB-B092-A0724BB47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362201"/>
            <a:ext cx="4114800" cy="406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FF0680F-4BAA-4E1B-A243-C20CD2C65F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VIII. QUẢN LÝ LOG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DE5768D-99AE-4376-8B9B-6507448F18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/>
            <a:r>
              <a:rPr lang="en-US" altLang="en-US"/>
              <a:t>Linux cung cấp tiện ích System Log Viewer để theo dõi và quản lý log file cho hệ thống. Để xem log file ta chọn </a:t>
            </a:r>
            <a:r>
              <a:rPr lang="en-US" altLang="en-US" b="1">
                <a:solidFill>
                  <a:srgbClr val="FF0000"/>
                </a:solidFill>
              </a:rPr>
              <a:t>Applications</a:t>
            </a:r>
            <a:r>
              <a:rPr lang="en-US" altLang="en-US" b="1"/>
              <a:t> -&gt; </a:t>
            </a:r>
            <a:r>
              <a:rPr lang="en-US" altLang="en-US" b="1">
                <a:solidFill>
                  <a:srgbClr val="FF0000"/>
                </a:solidFill>
              </a:rPr>
              <a:t>System Log</a:t>
            </a:r>
            <a:endParaRPr lang="en-US" altLang="en-US">
              <a:solidFill>
                <a:srgbClr val="FF0000"/>
              </a:solidFill>
            </a:endParaRPr>
          </a:p>
        </p:txBody>
      </p:sp>
      <p:pic>
        <p:nvPicPr>
          <p:cNvPr id="15364" name="Picture 5">
            <a:extLst>
              <a:ext uri="{FF2B5EF4-FFF2-40B4-BE49-F238E27FC236}">
                <a16:creationId xmlns:a16="http://schemas.microsoft.com/office/drawing/2014/main" id="{8855F153-5467-4063-BFEB-D14131A3F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617788"/>
            <a:ext cx="6153150" cy="382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83B9E-C0C3-4E62-A222-7333D3FB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IX. TIỆN ÍCH 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AB489-6166-4B37-BF42-46EE87A63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066800"/>
            <a:ext cx="11480800" cy="5486400"/>
          </a:xfrm>
        </p:spPr>
        <p:txBody>
          <a:bodyPr/>
          <a:lstStyle/>
          <a:p>
            <a:r>
              <a:rPr lang="en-US" dirty="0"/>
              <a:t>L</a:t>
            </a:r>
            <a:r>
              <a:rPr lang="vi-VN" dirty="0"/>
              <a:t>ệnh mail để gửi và nhận mail. </a:t>
            </a:r>
            <a:r>
              <a:rPr lang="en-US" dirty="0"/>
              <a:t>C</a:t>
            </a:r>
            <a:r>
              <a:rPr lang="vi-VN" dirty="0"/>
              <a:t>ú pháp để gửi một Email: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8D3ED61-FC47-4A43-9BB9-F651ADFE2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243" y="1744989"/>
            <a:ext cx="9700592" cy="595002"/>
          </a:xfrm>
          <a:prstGeom prst="rect">
            <a:avLst/>
          </a:prstGeom>
          <a:solidFill>
            <a:srgbClr val="F4FB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31513"/>
                </a:solidFill>
                <a:effectLst/>
                <a:latin typeface="Menlo"/>
              </a:rPr>
              <a:t>$mail [-s subject]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31513"/>
                </a:solidFill>
                <a:effectLst/>
                <a:latin typeface="Menlo"/>
              </a:rPr>
              <a:t>[-c cc-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131513"/>
                </a:solidFill>
                <a:effectLst/>
                <a:latin typeface="Menlo"/>
              </a:rPr>
              <a:t>addr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31513"/>
                </a:solidFill>
                <a:effectLst/>
                <a:latin typeface="Menlo"/>
              </a:rPr>
              <a:t>]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31513"/>
                </a:solidFill>
                <a:effectLst/>
                <a:latin typeface="Menlo"/>
              </a:rPr>
              <a:t>[-b bcc-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131513"/>
                </a:solidFill>
                <a:effectLst/>
                <a:latin typeface="Menlo"/>
              </a:rPr>
              <a:t>addr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31513"/>
                </a:solidFill>
                <a:effectLst/>
                <a:latin typeface="Menlo"/>
              </a:rPr>
              <a:t>] to-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131513"/>
                </a:solidFill>
                <a:effectLst/>
                <a:latin typeface="Menlo"/>
              </a:rPr>
              <a:t>addr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89A41-ECC3-4560-B736-350237B5C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2804903"/>
            <a:ext cx="111347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4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F83DC-3112-4524-820D-043E4407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TẬP TIN VÀ TH</a:t>
            </a:r>
            <a:r>
              <a:rPr lang="vi-VN" dirty="0"/>
              <a:t>Ư</a:t>
            </a:r>
            <a:r>
              <a:rPr lang="en-US" dirty="0"/>
              <a:t> MỤC TRONG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94E88-4706-4172-AB33-1FE96D466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E31A0A91-B796-435B-89AE-A243B02FD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357" y="1207949"/>
            <a:ext cx="6908392" cy="520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6366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9A15-BA84-43A3-90EF-16F954D0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IX. TIỆN ÍCH 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2872C-D136-44D8-8D1D-70F5D5F67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Ngoài</a:t>
            </a:r>
            <a:r>
              <a:rPr lang="en-US" dirty="0"/>
              <a:t> ra, ta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ThunderBird</a:t>
            </a:r>
            <a:r>
              <a:rPr lang="en-US" dirty="0"/>
              <a:t> hay Revolution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email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Outlook </a:t>
            </a:r>
            <a:r>
              <a:rPr lang="en-US" dirty="0" err="1"/>
              <a:t>của</a:t>
            </a:r>
            <a:r>
              <a:rPr lang="en-US" dirty="0"/>
              <a:t> windows.</a:t>
            </a:r>
          </a:p>
          <a:p>
            <a:endParaRPr lang="en-US" dirty="0"/>
          </a:p>
        </p:txBody>
      </p:sp>
      <p:pic>
        <p:nvPicPr>
          <p:cNvPr id="14338" name="Picture 2" descr="https://securityinabox.org/media/thunderbird-lin-vn-v01-205.png">
            <a:extLst>
              <a:ext uri="{FF2B5EF4-FFF2-40B4-BE49-F238E27FC236}">
                <a16:creationId xmlns:a16="http://schemas.microsoft.com/office/drawing/2014/main" id="{DD171E55-5AC6-4C35-A17C-E9BED83E9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16" y="2299932"/>
            <a:ext cx="6593370" cy="411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6067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A3C6-FB18-48E8-8772-E0B8A580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324DE-10C0-4160-A3A9-A220133AF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Káº¿t quáº£ hÃ¬nh áº£nh cho ask and answer">
            <a:extLst>
              <a:ext uri="{FF2B5EF4-FFF2-40B4-BE49-F238E27FC236}">
                <a16:creationId xmlns:a16="http://schemas.microsoft.com/office/drawing/2014/main" id="{F78BFC84-3E65-4823-A752-81E9DCA5C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166" y="1156252"/>
            <a:ext cx="5307496" cy="530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533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34A9-3370-44F3-B07B-32D92FEC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TẬP TIN VÀ TH</a:t>
            </a:r>
            <a:r>
              <a:rPr lang="vi-VN" dirty="0"/>
              <a:t>Ư</a:t>
            </a:r>
            <a:r>
              <a:rPr lang="en-US" dirty="0"/>
              <a:t> MỤC TRONG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AE751-6983-4883-8D72-F65AC2BEB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filestructure">
            <a:extLst>
              <a:ext uri="{FF2B5EF4-FFF2-40B4-BE49-F238E27FC236}">
                <a16:creationId xmlns:a16="http://schemas.microsoft.com/office/drawing/2014/main" id="{440098AC-BC01-4977-9587-F8C761D00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529" y="1475472"/>
            <a:ext cx="5014498" cy="4669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76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C4ED1-09F8-4CF9-95A4-B346EC09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TẬP TIN VÀ TH</a:t>
            </a:r>
            <a:r>
              <a:rPr lang="vi-VN" dirty="0"/>
              <a:t>Ư</a:t>
            </a:r>
            <a:r>
              <a:rPr lang="en-US" dirty="0"/>
              <a:t> MỤC TRONG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F49F6-A7D3-411A-925E-507E9F83E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Group 330">
            <a:extLst>
              <a:ext uri="{FF2B5EF4-FFF2-40B4-BE49-F238E27FC236}">
                <a16:creationId xmlns:a16="http://schemas.microsoft.com/office/drawing/2014/main" id="{BAF27188-F5AC-4A53-9715-11C1B82A7B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5577912"/>
              </p:ext>
            </p:extLst>
          </p:nvPr>
        </p:nvGraphicFramePr>
        <p:xfrm>
          <a:off x="1774135" y="1196837"/>
          <a:ext cx="8458200" cy="4737096"/>
        </p:xfrm>
        <a:graphic>
          <a:graphicData uri="http://schemas.openxmlformats.org/drawingml/2006/table">
            <a:tbl>
              <a:tblPr/>
              <a:tblGrid>
                <a:gridCol w="15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3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Thư mục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Chức năng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/bin, /sbin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Chứa tập tin nhị phân hỗ trợ việc boot và thực thi lệnh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/boot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Chứa linux kernel, file ảnh hỗ trợ load hệ điều hành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/lib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Chứa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các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file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thư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viện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chia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sẻ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các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tập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tin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nhị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phân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/usr/local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Chứa thư viện, phần mềm chia sẻ cho các máy trong mạng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/tmp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Chứa các file tạm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/dev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Chứa các tập tin thiết bị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/etc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Chứa các tập tin cấu hình hệ thống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/home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Chứa home directory của người dùng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/root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Home directory của user root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/usr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Chứa các tập tin chương trình được cài đặt trong hệ thống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/var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Chứa các log file, mailbox của người dùng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/mnt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Chứa mount_point các thiết bị được mount trong hệ thống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/proc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Lưu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trữ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thông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tin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về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kernel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76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511DF-17AD-454B-9B75-DA09F211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TẬP TIN VÀ TH</a:t>
            </a:r>
            <a:r>
              <a:rPr lang="vi-VN" dirty="0"/>
              <a:t>Ư</a:t>
            </a:r>
            <a:r>
              <a:rPr lang="en-US" dirty="0"/>
              <a:t> MỤC TRONG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CEA58-D3C0-4897-9997-49371D349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err="1">
                <a:solidFill>
                  <a:srgbClr val="FF0000"/>
                </a:solidFill>
              </a:rPr>
              <a:t>Tập</a:t>
            </a:r>
            <a:r>
              <a:rPr lang="en-US" altLang="en-US" b="1" dirty="0">
                <a:solidFill>
                  <a:srgbClr val="FF0000"/>
                </a:solidFill>
              </a:rPr>
              <a:t> tin </a:t>
            </a:r>
            <a:r>
              <a:rPr lang="en-US" altLang="en-US" b="1" dirty="0" err="1">
                <a:solidFill>
                  <a:srgbClr val="FF0000"/>
                </a:solidFill>
              </a:rPr>
              <a:t>trong</a:t>
            </a:r>
            <a:r>
              <a:rPr lang="en-US" altLang="en-US" b="1" dirty="0">
                <a:solidFill>
                  <a:srgbClr val="FF0000"/>
                </a:solidFill>
              </a:rPr>
              <a:t> Linux </a:t>
            </a:r>
            <a:r>
              <a:rPr lang="en-US" altLang="en-US" b="1" dirty="0" err="1">
                <a:solidFill>
                  <a:srgbClr val="FF0000"/>
                </a:solidFill>
              </a:rPr>
              <a:t>không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</a:rPr>
              <a:t>cần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</a:rPr>
              <a:t>phần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</a:rPr>
              <a:t>mở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</a:rPr>
              <a:t>rộng</a:t>
            </a:r>
            <a:r>
              <a:rPr lang="en-US" altLang="en-US" b="1" dirty="0">
                <a:solidFill>
                  <a:srgbClr val="FF0000"/>
                </a:solidFill>
              </a:rPr>
              <a:t> (extension) </a:t>
            </a:r>
            <a:r>
              <a:rPr lang="en-US" altLang="en-US" b="1" dirty="0" err="1">
                <a:solidFill>
                  <a:srgbClr val="FF0000"/>
                </a:solidFill>
              </a:rPr>
              <a:t>như</a:t>
            </a:r>
            <a:r>
              <a:rPr lang="en-US" altLang="en-US" b="1" dirty="0">
                <a:solidFill>
                  <a:srgbClr val="FF0000"/>
                </a:solidFill>
              </a:rPr>
              <a:t> Windows</a:t>
            </a:r>
          </a:p>
          <a:p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biệt</a:t>
            </a:r>
            <a:r>
              <a:rPr lang="en-US" altLang="en-US" dirty="0"/>
              <a:t> </a:t>
            </a:r>
            <a:r>
              <a:rPr lang="en-US" altLang="en-US" dirty="0" err="1"/>
              <a:t>tập</a:t>
            </a:r>
            <a:r>
              <a:rPr lang="en-US" altLang="en-US" dirty="0"/>
              <a:t> tin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thư</a:t>
            </a:r>
            <a:r>
              <a:rPr lang="en-US" altLang="en-US" dirty="0"/>
              <a:t> </a:t>
            </a:r>
            <a:r>
              <a:rPr lang="en-US" altLang="en-US" dirty="0" err="1"/>
              <a:t>mục</a:t>
            </a:r>
            <a:r>
              <a:rPr lang="en-US" alt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35D64E8-68B0-426C-A01E-A100991A3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3054461"/>
            <a:ext cx="10777623" cy="1070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596181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2" id="{AB3D1D73-043F-4C36-8D92-AC5E229F8BFF}" vid="{1ED8D232-2326-4316-83FD-C16664DD186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1F810BBF67D7AB47AE77F6C7A7504E11" ma:contentTypeVersion="0" ma:contentTypeDescription="Tạo tài liệu mới." ma:contentTypeScope="" ma:versionID="ceec2fa7960a53039cffa216e31f4ea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ad0abff135653346bbd9e53bc0f8f4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CD1300-C79D-4B9D-BCFF-8D3667CFC497}"/>
</file>

<file path=customXml/itemProps2.xml><?xml version="1.0" encoding="utf-8"?>
<ds:datastoreItem xmlns:ds="http://schemas.openxmlformats.org/officeDocument/2006/customXml" ds:itemID="{8B105A14-1E89-495B-A00F-5B7A1A2CB539}"/>
</file>

<file path=customXml/itemProps3.xml><?xml version="1.0" encoding="utf-8"?>
<ds:datastoreItem xmlns:ds="http://schemas.openxmlformats.org/officeDocument/2006/customXml" ds:itemID="{5BC4590E-ED2C-4DE4-A0D0-257BD82D9E0F}"/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0</TotalTime>
  <Words>2439</Words>
  <Application>Microsoft Office PowerPoint</Application>
  <PresentationFormat>Widescreen</PresentationFormat>
  <Paragraphs>349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Menlo</vt:lpstr>
      <vt:lpstr>Tahoma</vt:lpstr>
      <vt:lpstr>Times New Roman</vt:lpstr>
      <vt:lpstr>Wingdings</vt:lpstr>
      <vt:lpstr>Theme2</vt:lpstr>
      <vt:lpstr>CHƯƠNG 2: LỆNH VÀ TIỆN ÍCH TRÊN LINUX</vt:lpstr>
      <vt:lpstr>NỘI DUNG</vt:lpstr>
      <vt:lpstr>PHẦN 1: LỆNH TRONG LINUX</vt:lpstr>
      <vt:lpstr>I. TẬP TIN VÀ THƯ MỤC TRONG LINUX</vt:lpstr>
      <vt:lpstr>I. TẬP TIN VÀ THƯ MỤC TRONG LINUX</vt:lpstr>
      <vt:lpstr>I. TẬP TIN VÀ THƯ MỤC TRONG LINUX</vt:lpstr>
      <vt:lpstr>I. TẬP TIN VÀ THƯ MỤC TRONG LINUX</vt:lpstr>
      <vt:lpstr>I. TẬP TIN VÀ THƯ MỤC TRONG LINUX</vt:lpstr>
      <vt:lpstr>I. TẬP TIN VÀ THƯ MỤC TRONG LINUX</vt:lpstr>
      <vt:lpstr>I. TẬP TIN VÀ THƯ MỤC TRONG LINUX</vt:lpstr>
      <vt:lpstr>I. TẬP TIN VÀ THƯ MỤC TRONG LINUX</vt:lpstr>
      <vt:lpstr>II. ĐƯỜNG DẪN TUYỆT ĐỐI VÀ TƯƠNG ĐỐI</vt:lpstr>
      <vt:lpstr>II. ĐƯỜNG DẪN TUYỆT ĐỐI VÀ TƯƠNG ĐỐI</vt:lpstr>
      <vt:lpstr>III. THAO TÁC TRÊN TẬP TIN</vt:lpstr>
      <vt:lpstr>III.1 LỆNH CAT</vt:lpstr>
      <vt:lpstr>III.1 LỆNH CAT</vt:lpstr>
      <vt:lpstr>III.2 LỆNH MORE</vt:lpstr>
      <vt:lpstr>III.3 LỆNH COPY</vt:lpstr>
      <vt:lpstr>III.4 LỆNH DI CHUYỂN</vt:lpstr>
      <vt:lpstr>III.5. LỆNH XÓA TẬP TIN, THƯ MỤC</vt:lpstr>
      <vt:lpstr>III.6. LỆNH TÌM KIẾM TẬP TIN</vt:lpstr>
      <vt:lpstr>III.6. LỆNH TÌM KIẾM TẬP TIN</vt:lpstr>
      <vt:lpstr>III.7 LỆNH TÌM MỘT CHUỖI TRONG TẬP TIN</vt:lpstr>
      <vt:lpstr>IV. CÁC THAO TÁC TRONG THƯ MỤC</vt:lpstr>
      <vt:lpstr>IV.1. LỆNH XEM THƯ MỤC HIỆN HÀNH</vt:lpstr>
      <vt:lpstr>IV.2. LỆNH THAY ĐỔI THƯ MỤC HIỆN HÀNH </vt:lpstr>
      <vt:lpstr>IV.3. LỆNH TẠO THƯ MỤC MỚI</vt:lpstr>
      <vt:lpstr>IV.3. LỆNH TẠO THƯ MỤC MỚI</vt:lpstr>
      <vt:lpstr>IV.4. LỆNH LIỆT KÊ NỘI DUNG THƯ MỤC</vt:lpstr>
      <vt:lpstr>IV.5. LỆNH XÓA THƯ MỤC RỖNG</vt:lpstr>
      <vt:lpstr>V. NÉN VÀ GIẢI NÉN</vt:lpstr>
      <vt:lpstr>V. NÉN VÀ GIẢI NÉN</vt:lpstr>
      <vt:lpstr>V. NÉN VÀ GIẢI NÉN</vt:lpstr>
      <vt:lpstr>V. NÉN VÀ GIẢI NÉN</vt:lpstr>
      <vt:lpstr>V. NÉN VÀ GIẢI NÉN</vt:lpstr>
      <vt:lpstr>V. NÉN VÀ GIẢI NÉN</vt:lpstr>
      <vt:lpstr>VI. KÊNH CHUẨN TRÊN LINUX</vt:lpstr>
      <vt:lpstr>VI. KÊNH CHUẨN TRÊN LINUX</vt:lpstr>
      <vt:lpstr>VI. KÊNH CHUẨN TRÊN LINUX</vt:lpstr>
      <vt:lpstr>VI. KÊNH CHUẨN TRÊN LINUX</vt:lpstr>
      <vt:lpstr>KÝ TỰ ĐẶC BIỆT TRÊN CHUỖI</vt:lpstr>
      <vt:lpstr>KÝ TỰ ĐẶC BIỆT TRÊN CHUỖI</vt:lpstr>
      <vt:lpstr>KÝ TỰ ĐẶC BIỆT TRÊN CHUỖI</vt:lpstr>
      <vt:lpstr>PHẦN 2: TIỆN ÍCH TRÊN LINUX</vt:lpstr>
      <vt:lpstr>I. TRÌNH SOẠN THẢO VĂN BẢN </vt:lpstr>
      <vt:lpstr>I. TRÌNH SOẠN THẢO VĂN BẢN </vt:lpstr>
      <vt:lpstr>I. TRÌNH SOẠN THẢO VĂN BẢN </vt:lpstr>
      <vt:lpstr>I. TRÌNH SOẠN THẢO VĂN BẢN </vt:lpstr>
      <vt:lpstr>I. TRÌNH SOẠN THẢO VĂN BẢN </vt:lpstr>
      <vt:lpstr>II. TIỆN ÍCH SETUP</vt:lpstr>
      <vt:lpstr>III. TIỆN ÍCH FDISK</vt:lpstr>
      <vt:lpstr>IV. THEO DÕI THÔNG TIN MẠNG</vt:lpstr>
      <vt:lpstr>IV. THEO DÕI THÔNG TIN MẠNG</vt:lpstr>
      <vt:lpstr>V. TIỆN ÍCH LYNX</vt:lpstr>
      <vt:lpstr>VI. PHÂN TÍCH ĐĨA</vt:lpstr>
      <vt:lpstr>VII. THEO DÕI HỆ THỐNG</vt:lpstr>
      <vt:lpstr>VII. THEO DÕI HỆ THỐNG</vt:lpstr>
      <vt:lpstr>VIII. QUẢN LÝ LOG</vt:lpstr>
      <vt:lpstr>IX. TIỆN ÍCH MAIL</vt:lpstr>
      <vt:lpstr>IX. TIỆN ÍCH MAIL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2: LỆNH VÀ TIỆN ÍCH TRÊN LINUX</dc:title>
  <dc:creator>huan luong</dc:creator>
  <cp:lastModifiedBy>huan luong</cp:lastModifiedBy>
  <cp:revision>18</cp:revision>
  <dcterms:created xsi:type="dcterms:W3CDTF">2019-01-20T10:30:30Z</dcterms:created>
  <dcterms:modified xsi:type="dcterms:W3CDTF">2019-02-17T16:47:29Z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0x0101001F810BBF67D7AB47AE77F6C7A7504E11</vt:lpwstr>
  </property>
</Properties>
</file>