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77"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17" descr="Main"/>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Lin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 descr="Bott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Title"/>
          <p:cNvPicPr>
            <a:picLocks noChangeAspect="1" noChangeArrowheads="1"/>
          </p:cNvPicPr>
          <p:nvPr/>
        </p:nvPicPr>
        <p:blipFill>
          <a:blip r:embed="rId5">
            <a:lum bright="36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9" name="Rectangle 24"/>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
        <p:nvSpPr>
          <p:cNvPr id="10" name="Rectangle 25"/>
          <p:cNvSpPr>
            <a:spLocks noChangeArrowheads="1"/>
          </p:cNvSpPr>
          <p:nvPr/>
        </p:nvSpPr>
        <p:spPr bwMode="auto">
          <a:xfrm>
            <a:off x="0" y="0"/>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3200" b="1" dirty="0">
                <a:solidFill>
                  <a:srgbClr val="FFFF00"/>
                </a:solidFill>
                <a:latin typeface="Times New Roman" pitchFamily="18" charset="0"/>
              </a:rPr>
              <a:t>TR</a:t>
            </a:r>
            <a:r>
              <a:rPr lang="vi-VN" sz="3200" b="1" dirty="0">
                <a:solidFill>
                  <a:srgbClr val="FFFF00"/>
                </a:solidFill>
                <a:latin typeface="Times New Roman" pitchFamily="18" charset="0"/>
              </a:rPr>
              <a:t>Ư</a:t>
            </a:r>
            <a:r>
              <a:rPr lang="en-US" sz="3200" b="1" dirty="0">
                <a:solidFill>
                  <a:srgbClr val="FFFF00"/>
                </a:solidFill>
                <a:latin typeface="Times New Roman" pitchFamily="18" charset="0"/>
              </a:rPr>
              <a:t>ỜNG ĐẠI HỌC SÀI GÒN</a:t>
            </a:r>
            <a:endParaRPr lang="en-US" sz="3200" b="1" dirty="0">
              <a:solidFill>
                <a:srgbClr val="FFFF00"/>
              </a:solidFill>
              <a:latin typeface="Times New Roman" pitchFamily="18" charset="0"/>
            </a:endParaRPr>
          </a:p>
        </p:txBody>
      </p:sp>
      <p:sp>
        <p:nvSpPr>
          <p:cNvPr id="4118" name="Rectangle 22"/>
          <p:cNvSpPr>
            <a:spLocks noGrp="1" noChangeArrowheads="1"/>
          </p:cNvSpPr>
          <p:nvPr>
            <p:ph type="ctrTitle"/>
          </p:nvPr>
        </p:nvSpPr>
        <p:spPr>
          <a:xfrm>
            <a:off x="914400" y="2130426"/>
            <a:ext cx="10363200" cy="1470025"/>
          </a:xfrm>
        </p:spPr>
        <p:txBody>
          <a:bodyPr/>
          <a:lstStyle>
            <a:lvl1pPr>
              <a:defRPr sz="4000">
                <a:solidFill>
                  <a:srgbClr val="CC3300"/>
                </a:solidFill>
              </a:defRPr>
            </a:lvl1pPr>
          </a:lstStyle>
          <a:p>
            <a:r>
              <a:rPr lang="en-US"/>
              <a:t>Click to edit Master title style</a:t>
            </a:r>
            <a:endParaRPr lang="en-US"/>
          </a:p>
        </p:txBody>
      </p:sp>
      <p:sp>
        <p:nvSpPr>
          <p:cNvPr id="4119" name="Rectangle 2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solidFill>
                  <a:srgbClr val="000066"/>
                </a:solidFill>
              </a:defRPr>
            </a:lvl1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326"/>
            <a:ext cx="3048000" cy="64928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60326"/>
            <a:ext cx="8940800" cy="64928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838200"/>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203200" y="1066800"/>
            <a:ext cx="11785600" cy="5486400"/>
          </a:xfrm>
        </p:spPr>
        <p:txBody>
          <a:bodyPr/>
          <a:lstStyle/>
          <a:p>
            <a:pPr lvl="0"/>
            <a:r>
              <a:rPr lang="en-US" noProof="0"/>
              <a:t>Click icon to add table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5"/>
          <p:cNvSpPr>
            <a:spLocks noGrp="1"/>
          </p:cNvSpPr>
          <p:nvPr>
            <p:ph type="dt" sz="half" idx="10"/>
          </p:nvPr>
        </p:nvSpPr>
        <p:spPr>
          <a:xfrm>
            <a:off x="1549400" y="6243638"/>
            <a:ext cx="2540000" cy="457200"/>
          </a:xfrm>
          <a:prstGeom prst="rect">
            <a:avLst/>
          </a:prstGeom>
        </p:spPr>
        <p:txBody>
          <a:bodyPr/>
          <a:lstStyle>
            <a:lvl1pPr>
              <a:defRPr/>
            </a:lvl1pPr>
          </a:lstStyle>
          <a:p>
            <a:fld id="{5AAD4E85-8C04-4E0F-9102-386D0F53D350}" type="datetimeFigureOut">
              <a:rPr lang="en-US" smtClean="0"/>
            </a:fld>
            <a:endParaRPr lang="en-US"/>
          </a:p>
        </p:txBody>
      </p:sp>
      <p:sp>
        <p:nvSpPr>
          <p:cNvPr id="7" name="Footer Placeholder 6"/>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9389533" y="6243638"/>
            <a:ext cx="2540000" cy="457200"/>
          </a:xfrm>
          <a:prstGeom prst="rect">
            <a:avLst/>
          </a:prstGeom>
        </p:spPr>
        <p:txBody>
          <a:bodyPr/>
          <a:lstStyle>
            <a:lvl1pPr>
              <a:defRPr/>
            </a:lvl1pPr>
          </a:lstStyle>
          <a:p>
            <a:fld id="{CBEE9C9D-26B7-4491-8DB1-FF3F267EE34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1549400" y="6243638"/>
            <a:ext cx="2540000" cy="457200"/>
          </a:xfrm>
          <a:prstGeom prst="rect">
            <a:avLst/>
          </a:prstGeom>
        </p:spPr>
        <p:txBody>
          <a:bodyPr/>
          <a:lstStyle>
            <a:lvl1pPr>
              <a:defRPr/>
            </a:lvl1pPr>
          </a:lstStyle>
          <a:p>
            <a:fld id="{5AAD4E85-8C04-4E0F-9102-386D0F53D350}" type="datetimeFigureOut">
              <a:rPr lang="en-US" smtClean="0"/>
            </a:fld>
            <a:endParaRPr lang="en-US"/>
          </a:p>
        </p:txBody>
      </p:sp>
      <p:sp>
        <p:nvSpPr>
          <p:cNvPr id="6" name="Footer Placeholder 5"/>
          <p:cNvSpPr>
            <a:spLocks noGrp="1"/>
          </p:cNvSpPr>
          <p:nvPr>
            <p:ph type="ftr" sz="quarter" idx="11"/>
          </p:nvPr>
        </p:nvSpPr>
        <p:spPr>
          <a:xfrm>
            <a:off x="4876800" y="6243638"/>
            <a:ext cx="38608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a:prstGeom prst="rect">
            <a:avLst/>
          </a:prstGeom>
        </p:spPr>
        <p:txBody>
          <a:bodyPr/>
          <a:lstStyle>
            <a:lvl1pPr>
              <a:defRPr/>
            </a:lvl1pPr>
          </a:lstStyle>
          <a:p>
            <a:fld id="{CBEE9C9D-26B7-4491-8DB1-FF3F267EE34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066800"/>
            <a:ext cx="11480800" cy="5486400"/>
          </a:xfrm>
        </p:spPr>
        <p:txBody>
          <a:bodyPr/>
          <a:lstStyle>
            <a:lvl1pPr>
              <a:spcBef>
                <a:spcPts val="600"/>
              </a:spcBef>
              <a:spcAft>
                <a:spcPts val="600"/>
              </a:spcAft>
              <a:defRPr>
                <a:solidFill>
                  <a:srgbClr val="0000CC"/>
                </a:solidFill>
              </a:defRPr>
            </a:lvl1pPr>
            <a:lvl2pPr>
              <a:spcBef>
                <a:spcPts val="600"/>
              </a:spcBef>
              <a:spcAft>
                <a:spcPts val="600"/>
              </a:spcAft>
              <a:defRPr sz="3000">
                <a:solidFill>
                  <a:srgbClr val="C00000"/>
                </a:solidFill>
              </a:defRPr>
            </a:lvl2pPr>
            <a:lvl3pPr>
              <a:spcBef>
                <a:spcPts val="600"/>
              </a:spcBef>
              <a:spcAft>
                <a:spcPts val="600"/>
              </a:spcAft>
              <a:defRPr sz="2800"/>
            </a:lvl3pPr>
            <a:lvl4pPr>
              <a:spcBef>
                <a:spcPts val="600"/>
              </a:spcBef>
              <a:spcAft>
                <a:spcPts val="600"/>
              </a:spcAft>
              <a:defRPr sz="2600"/>
            </a:lvl4pPr>
            <a:lvl5pPr>
              <a:spcBef>
                <a:spcPts val="600"/>
              </a:spcBef>
              <a:spcAft>
                <a:spcPts val="600"/>
              </a:spcAft>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032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066800"/>
            <a:ext cx="5791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jpeg"/><Relationship Id="rId18" Type="http://schemas.openxmlformats.org/officeDocument/2006/relationships/image" Target="../media/image2.jpeg"/><Relationship Id="rId17" Type="http://schemas.openxmlformats.org/officeDocument/2006/relationships/image" Target="../media/image4.jpeg"/><Relationship Id="rId16" Type="http://schemas.openxmlformats.org/officeDocument/2006/relationships/image" Target="../media/image1.jpeg"/><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pic>
        <p:nvPicPr>
          <p:cNvPr id="1026" name="Picture 28" descr="Main"/>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984250"/>
            <a:ext cx="12187767" cy="5645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29" descr="Title"/>
          <p:cNvPicPr>
            <a:picLocks noChangeAspect="1" noChangeArrowheads="1"/>
          </p:cNvPicPr>
          <p:nvPr/>
        </p:nvPicPr>
        <p:blipFill>
          <a:blip r:embed="rId17">
            <a:lum bright="30000"/>
            <a:extLst>
              <a:ext uri="{28A0092B-C50C-407E-A947-70E740481C1C}">
                <a14:useLocalDpi xmlns:a14="http://schemas.microsoft.com/office/drawing/2010/main" val="0"/>
              </a:ext>
            </a:extLst>
          </a:blip>
          <a:srcRect/>
          <a:stretch>
            <a:fillRect/>
          </a:stretch>
        </p:blipFill>
        <p:spPr bwMode="auto">
          <a:xfrm>
            <a:off x="0" y="1"/>
            <a:ext cx="1219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0"/>
          <p:cNvSpPr>
            <a:spLocks noGrp="1" noChangeArrowheads="1"/>
          </p:cNvSpPr>
          <p:nvPr>
            <p:ph type="title"/>
          </p:nvPr>
        </p:nvSpPr>
        <p:spPr bwMode="auto">
          <a:xfrm>
            <a:off x="0" y="60325"/>
            <a:ext cx="1219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dirty="0"/>
          </a:p>
        </p:txBody>
      </p:sp>
      <p:sp>
        <p:nvSpPr>
          <p:cNvPr id="1029" name="Freeform 31"/>
          <p:cNvSpPr>
            <a:spLocks noEditPoints="1"/>
          </p:cNvSpPr>
          <p:nvPr/>
        </p:nvSpPr>
        <p:spPr bwMode="auto">
          <a:xfrm>
            <a:off x="21167" y="2508250"/>
            <a:ext cx="6326717" cy="4108450"/>
          </a:xfrm>
          <a:custGeom>
            <a:avLst/>
            <a:gdLst>
              <a:gd name="T0" fmla="*/ 22 w 470"/>
              <a:gd name="T1" fmla="*/ 385 h 407"/>
              <a:gd name="T2" fmla="*/ 78 w 470"/>
              <a:gd name="T3" fmla="*/ 397 h 407"/>
              <a:gd name="T4" fmla="*/ 124 w 470"/>
              <a:gd name="T5" fmla="*/ 407 h 407"/>
              <a:gd name="T6" fmla="*/ 288 w 470"/>
              <a:gd name="T7" fmla="*/ 374 h 407"/>
              <a:gd name="T8" fmla="*/ 417 w 470"/>
              <a:gd name="T9" fmla="*/ 365 h 407"/>
              <a:gd name="T10" fmla="*/ 391 w 470"/>
              <a:gd name="T11" fmla="*/ 81 h 407"/>
              <a:gd name="T12" fmla="*/ 10 w 470"/>
              <a:gd name="T13" fmla="*/ 166 h 407"/>
              <a:gd name="T14" fmla="*/ 0 w 470"/>
              <a:gd name="T15" fmla="*/ 231 h 407"/>
              <a:gd name="T16" fmla="*/ 67 w 470"/>
              <a:gd name="T17" fmla="*/ 251 h 407"/>
              <a:gd name="T18" fmla="*/ 106 w 470"/>
              <a:gd name="T19" fmla="*/ 313 h 407"/>
              <a:gd name="T20" fmla="*/ 123 w 470"/>
              <a:gd name="T21" fmla="*/ 88 h 407"/>
              <a:gd name="T22" fmla="*/ 310 w 470"/>
              <a:gd name="T23" fmla="*/ 181 h 407"/>
              <a:gd name="T24" fmla="*/ 292 w 470"/>
              <a:gd name="T25" fmla="*/ 197 h 407"/>
              <a:gd name="T26" fmla="*/ 188 w 470"/>
              <a:gd name="T27" fmla="*/ 130 h 407"/>
              <a:gd name="T28" fmla="*/ 229 w 470"/>
              <a:gd name="T29" fmla="*/ 92 h 407"/>
              <a:gd name="T30" fmla="*/ 216 w 470"/>
              <a:gd name="T31" fmla="*/ 78 h 407"/>
              <a:gd name="T32" fmla="*/ 219 w 470"/>
              <a:gd name="T33" fmla="*/ 106 h 407"/>
              <a:gd name="T34" fmla="*/ 227 w 470"/>
              <a:gd name="T35" fmla="*/ 115 h 407"/>
              <a:gd name="T36" fmla="*/ 229 w 470"/>
              <a:gd name="T37" fmla="*/ 128 h 407"/>
              <a:gd name="T38" fmla="*/ 243 w 470"/>
              <a:gd name="T39" fmla="*/ 187 h 407"/>
              <a:gd name="T40" fmla="*/ 242 w 470"/>
              <a:gd name="T41" fmla="*/ 85 h 407"/>
              <a:gd name="T42" fmla="*/ 247 w 470"/>
              <a:gd name="T43" fmla="*/ 113 h 407"/>
              <a:gd name="T44" fmla="*/ 267 w 470"/>
              <a:gd name="T45" fmla="*/ 124 h 407"/>
              <a:gd name="T46" fmla="*/ 273 w 470"/>
              <a:gd name="T47" fmla="*/ 117 h 407"/>
              <a:gd name="T48" fmla="*/ 274 w 470"/>
              <a:gd name="T49" fmla="*/ 103 h 407"/>
              <a:gd name="T50" fmla="*/ 261 w 470"/>
              <a:gd name="T51" fmla="*/ 94 h 407"/>
              <a:gd name="T52" fmla="*/ 246 w 470"/>
              <a:gd name="T53" fmla="*/ 67 h 407"/>
              <a:gd name="T54" fmla="*/ 228 w 470"/>
              <a:gd name="T55" fmla="*/ 66 h 407"/>
              <a:gd name="T56" fmla="*/ 206 w 470"/>
              <a:gd name="T57" fmla="*/ 79 h 407"/>
              <a:gd name="T58" fmla="*/ 154 w 470"/>
              <a:gd name="T59" fmla="*/ 68 h 407"/>
              <a:gd name="T60" fmla="*/ 151 w 470"/>
              <a:gd name="T61" fmla="*/ 119 h 407"/>
              <a:gd name="T62" fmla="*/ 111 w 470"/>
              <a:gd name="T63" fmla="*/ 190 h 407"/>
              <a:gd name="T64" fmla="*/ 123 w 470"/>
              <a:gd name="T65" fmla="*/ 324 h 407"/>
              <a:gd name="T66" fmla="*/ 161 w 470"/>
              <a:gd name="T67" fmla="*/ 182 h 407"/>
              <a:gd name="T68" fmla="*/ 167 w 470"/>
              <a:gd name="T69" fmla="*/ 154 h 407"/>
              <a:gd name="T70" fmla="*/ 217 w 470"/>
              <a:gd name="T71" fmla="*/ 129 h 407"/>
              <a:gd name="T72" fmla="*/ 229 w 470"/>
              <a:gd name="T73" fmla="*/ 135 h 407"/>
              <a:gd name="T74" fmla="*/ 232 w 470"/>
              <a:gd name="T75" fmla="*/ 224 h 407"/>
              <a:gd name="T76" fmla="*/ 260 w 470"/>
              <a:gd name="T77" fmla="*/ 161 h 407"/>
              <a:gd name="T78" fmla="*/ 266 w 470"/>
              <a:gd name="T79" fmla="*/ 189 h 407"/>
              <a:gd name="T80" fmla="*/ 327 w 470"/>
              <a:gd name="T81" fmla="*/ 352 h 407"/>
              <a:gd name="T82" fmla="*/ 313 w 470"/>
              <a:gd name="T83" fmla="*/ 186 h 407"/>
              <a:gd name="T84" fmla="*/ 347 w 470"/>
              <a:gd name="T85" fmla="*/ 219 h 407"/>
              <a:gd name="T86" fmla="*/ 356 w 470"/>
              <a:gd name="T87" fmla="*/ 308 h 407"/>
              <a:gd name="T88" fmla="*/ 458 w 470"/>
              <a:gd name="T89" fmla="*/ 289 h 407"/>
              <a:gd name="T90" fmla="*/ 438 w 470"/>
              <a:gd name="T91" fmla="*/ 305 h 407"/>
              <a:gd name="T92" fmla="*/ 435 w 470"/>
              <a:gd name="T93" fmla="*/ 299 h 407"/>
              <a:gd name="T94" fmla="*/ 367 w 470"/>
              <a:gd name="T95" fmla="*/ 180 h 407"/>
              <a:gd name="T96" fmla="*/ 356 w 470"/>
              <a:gd name="T97" fmla="*/ 206 h 407"/>
              <a:gd name="T98" fmla="*/ 332 w 470"/>
              <a:gd name="T99" fmla="*/ 163 h 407"/>
              <a:gd name="T100" fmla="*/ 322 w 470"/>
              <a:gd name="T101" fmla="*/ 131 h 407"/>
              <a:gd name="T102" fmla="*/ 280 w 470"/>
              <a:gd name="T103" fmla="*/ 100 h 407"/>
              <a:gd name="T104" fmla="*/ 278 w 470"/>
              <a:gd name="T105" fmla="*/ 93 h 407"/>
              <a:gd name="T106" fmla="*/ 280 w 470"/>
              <a:gd name="T107" fmla="*/ 24 h 407"/>
              <a:gd name="T108" fmla="*/ 265 w 470"/>
              <a:gd name="T109" fmla="*/ 41 h 407"/>
              <a:gd name="T110" fmla="*/ 255 w 470"/>
              <a:gd name="T111" fmla="*/ 70 h 407"/>
              <a:gd name="T112" fmla="*/ 210 w 470"/>
              <a:gd name="T113" fmla="*/ 30 h 407"/>
              <a:gd name="T114" fmla="*/ 158 w 470"/>
              <a:gd name="T115" fmla="*/ 53 h 407"/>
              <a:gd name="T116" fmla="*/ 63 w 470"/>
              <a:gd name="T117" fmla="*/ 45 h 407"/>
              <a:gd name="T118" fmla="*/ 75 w 470"/>
              <a:gd name="T119" fmla="*/ 119 h 407"/>
              <a:gd name="T120" fmla="*/ 110 w 470"/>
              <a:gd name="T121" fmla="*/ 137 h 407"/>
              <a:gd name="T122" fmla="*/ 92 w 470"/>
              <a:gd name="T123" fmla="*/ 208 h 407"/>
              <a:gd name="T124" fmla="*/ 73 w 470"/>
              <a:gd name="T125" fmla="*/ 394 h 4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0" h="407">
                <a:moveTo>
                  <a:pt x="34" y="285"/>
                </a:moveTo>
                <a:cubicBezTo>
                  <a:pt x="34" y="284"/>
                  <a:pt x="33" y="284"/>
                  <a:pt x="33" y="283"/>
                </a:cubicBezTo>
                <a:cubicBezTo>
                  <a:pt x="33" y="282"/>
                  <a:pt x="33" y="282"/>
                  <a:pt x="32" y="281"/>
                </a:cubicBezTo>
                <a:cubicBezTo>
                  <a:pt x="28" y="275"/>
                  <a:pt x="24" y="273"/>
                  <a:pt x="19" y="274"/>
                </a:cubicBezTo>
                <a:cubicBezTo>
                  <a:pt x="14" y="275"/>
                  <a:pt x="10" y="278"/>
                  <a:pt x="5" y="281"/>
                </a:cubicBezTo>
                <a:cubicBezTo>
                  <a:pt x="3" y="282"/>
                  <a:pt x="2" y="283"/>
                  <a:pt x="0" y="284"/>
                </a:cubicBezTo>
                <a:lnTo>
                  <a:pt x="0" y="407"/>
                </a:lnTo>
                <a:lnTo>
                  <a:pt x="20" y="407"/>
                </a:lnTo>
                <a:cubicBezTo>
                  <a:pt x="21" y="401"/>
                  <a:pt x="22" y="393"/>
                  <a:pt x="22" y="385"/>
                </a:cubicBezTo>
                <a:cubicBezTo>
                  <a:pt x="22" y="373"/>
                  <a:pt x="22" y="363"/>
                  <a:pt x="21" y="355"/>
                </a:cubicBezTo>
                <a:cubicBezTo>
                  <a:pt x="22" y="355"/>
                  <a:pt x="27" y="360"/>
                  <a:pt x="35" y="371"/>
                </a:cubicBezTo>
                <a:cubicBezTo>
                  <a:pt x="44" y="381"/>
                  <a:pt x="56" y="391"/>
                  <a:pt x="71" y="400"/>
                </a:cubicBezTo>
                <a:cubicBezTo>
                  <a:pt x="70" y="403"/>
                  <a:pt x="69" y="405"/>
                  <a:pt x="69" y="407"/>
                </a:cubicBezTo>
                <a:lnTo>
                  <a:pt x="75" y="407"/>
                </a:lnTo>
                <a:cubicBezTo>
                  <a:pt x="75" y="406"/>
                  <a:pt x="76" y="405"/>
                  <a:pt x="76" y="403"/>
                </a:cubicBezTo>
                <a:cubicBezTo>
                  <a:pt x="79" y="405"/>
                  <a:pt x="81" y="406"/>
                  <a:pt x="84" y="407"/>
                </a:cubicBezTo>
                <a:lnTo>
                  <a:pt x="97" y="407"/>
                </a:lnTo>
                <a:cubicBezTo>
                  <a:pt x="90" y="404"/>
                  <a:pt x="84" y="401"/>
                  <a:pt x="78" y="397"/>
                </a:cubicBezTo>
                <a:cubicBezTo>
                  <a:pt x="83" y="384"/>
                  <a:pt x="87" y="372"/>
                  <a:pt x="92" y="359"/>
                </a:cubicBezTo>
                <a:cubicBezTo>
                  <a:pt x="97" y="347"/>
                  <a:pt x="103" y="334"/>
                  <a:pt x="108" y="322"/>
                </a:cubicBezTo>
                <a:cubicBezTo>
                  <a:pt x="112" y="324"/>
                  <a:pt x="116" y="327"/>
                  <a:pt x="121" y="329"/>
                </a:cubicBezTo>
                <a:cubicBezTo>
                  <a:pt x="125" y="332"/>
                  <a:pt x="129" y="334"/>
                  <a:pt x="133" y="337"/>
                </a:cubicBezTo>
                <a:cubicBezTo>
                  <a:pt x="131" y="341"/>
                  <a:pt x="128" y="345"/>
                  <a:pt x="124" y="350"/>
                </a:cubicBezTo>
                <a:cubicBezTo>
                  <a:pt x="120" y="354"/>
                  <a:pt x="117" y="358"/>
                  <a:pt x="113" y="363"/>
                </a:cubicBezTo>
                <a:cubicBezTo>
                  <a:pt x="110" y="369"/>
                  <a:pt x="108" y="373"/>
                  <a:pt x="110" y="377"/>
                </a:cubicBezTo>
                <a:cubicBezTo>
                  <a:pt x="111" y="381"/>
                  <a:pt x="112" y="386"/>
                  <a:pt x="112" y="391"/>
                </a:cubicBezTo>
                <a:lnTo>
                  <a:pt x="124" y="407"/>
                </a:lnTo>
                <a:lnTo>
                  <a:pt x="206" y="407"/>
                </a:lnTo>
                <a:cubicBezTo>
                  <a:pt x="212" y="404"/>
                  <a:pt x="219" y="402"/>
                  <a:pt x="225" y="402"/>
                </a:cubicBezTo>
                <a:cubicBezTo>
                  <a:pt x="233" y="403"/>
                  <a:pt x="241" y="400"/>
                  <a:pt x="249" y="394"/>
                </a:cubicBezTo>
                <a:cubicBezTo>
                  <a:pt x="253" y="392"/>
                  <a:pt x="255" y="389"/>
                  <a:pt x="257" y="387"/>
                </a:cubicBezTo>
                <a:cubicBezTo>
                  <a:pt x="259" y="384"/>
                  <a:pt x="261" y="381"/>
                  <a:pt x="263" y="378"/>
                </a:cubicBezTo>
                <a:cubicBezTo>
                  <a:pt x="262" y="388"/>
                  <a:pt x="261" y="397"/>
                  <a:pt x="259" y="407"/>
                </a:cubicBezTo>
                <a:lnTo>
                  <a:pt x="265" y="407"/>
                </a:lnTo>
                <a:cubicBezTo>
                  <a:pt x="267" y="396"/>
                  <a:pt x="269" y="385"/>
                  <a:pt x="270" y="375"/>
                </a:cubicBezTo>
                <a:cubicBezTo>
                  <a:pt x="271" y="375"/>
                  <a:pt x="277" y="374"/>
                  <a:pt x="288" y="374"/>
                </a:cubicBezTo>
                <a:cubicBezTo>
                  <a:pt x="299" y="373"/>
                  <a:pt x="312" y="370"/>
                  <a:pt x="329" y="366"/>
                </a:cubicBezTo>
                <a:cubicBezTo>
                  <a:pt x="330" y="378"/>
                  <a:pt x="330" y="391"/>
                  <a:pt x="331" y="404"/>
                </a:cubicBezTo>
                <a:cubicBezTo>
                  <a:pt x="331" y="405"/>
                  <a:pt x="331" y="406"/>
                  <a:pt x="331" y="407"/>
                </a:cubicBezTo>
                <a:lnTo>
                  <a:pt x="337" y="407"/>
                </a:lnTo>
                <a:cubicBezTo>
                  <a:pt x="337" y="406"/>
                  <a:pt x="337" y="404"/>
                  <a:pt x="337" y="402"/>
                </a:cubicBezTo>
                <a:cubicBezTo>
                  <a:pt x="336" y="389"/>
                  <a:pt x="336" y="376"/>
                  <a:pt x="335" y="364"/>
                </a:cubicBezTo>
                <a:cubicBezTo>
                  <a:pt x="345" y="360"/>
                  <a:pt x="357" y="356"/>
                  <a:pt x="369" y="350"/>
                </a:cubicBezTo>
                <a:cubicBezTo>
                  <a:pt x="381" y="345"/>
                  <a:pt x="395" y="338"/>
                  <a:pt x="407" y="329"/>
                </a:cubicBezTo>
                <a:cubicBezTo>
                  <a:pt x="411" y="340"/>
                  <a:pt x="414" y="352"/>
                  <a:pt x="417" y="365"/>
                </a:cubicBezTo>
                <a:cubicBezTo>
                  <a:pt x="419" y="378"/>
                  <a:pt x="422" y="391"/>
                  <a:pt x="423" y="405"/>
                </a:cubicBezTo>
                <a:cubicBezTo>
                  <a:pt x="422" y="406"/>
                  <a:pt x="421" y="407"/>
                  <a:pt x="420" y="407"/>
                </a:cubicBezTo>
                <a:lnTo>
                  <a:pt x="431" y="407"/>
                </a:lnTo>
                <a:cubicBezTo>
                  <a:pt x="448" y="379"/>
                  <a:pt x="459" y="349"/>
                  <a:pt x="464" y="317"/>
                </a:cubicBezTo>
                <a:cubicBezTo>
                  <a:pt x="470" y="285"/>
                  <a:pt x="470" y="254"/>
                  <a:pt x="464" y="221"/>
                </a:cubicBezTo>
                <a:cubicBezTo>
                  <a:pt x="458" y="190"/>
                  <a:pt x="447" y="161"/>
                  <a:pt x="431" y="133"/>
                </a:cubicBezTo>
                <a:cubicBezTo>
                  <a:pt x="430" y="130"/>
                  <a:pt x="428" y="127"/>
                  <a:pt x="426" y="124"/>
                </a:cubicBezTo>
                <a:cubicBezTo>
                  <a:pt x="424" y="121"/>
                  <a:pt x="422" y="118"/>
                  <a:pt x="420" y="115"/>
                </a:cubicBezTo>
                <a:cubicBezTo>
                  <a:pt x="411" y="103"/>
                  <a:pt x="401" y="91"/>
                  <a:pt x="391" y="81"/>
                </a:cubicBezTo>
                <a:cubicBezTo>
                  <a:pt x="379" y="70"/>
                  <a:pt x="368" y="60"/>
                  <a:pt x="356" y="52"/>
                </a:cubicBezTo>
                <a:lnTo>
                  <a:pt x="356" y="51"/>
                </a:lnTo>
                <a:lnTo>
                  <a:pt x="355" y="51"/>
                </a:lnTo>
                <a:cubicBezTo>
                  <a:pt x="310" y="19"/>
                  <a:pt x="259" y="3"/>
                  <a:pt x="202" y="1"/>
                </a:cubicBezTo>
                <a:cubicBezTo>
                  <a:pt x="145" y="0"/>
                  <a:pt x="93" y="16"/>
                  <a:pt x="45" y="50"/>
                </a:cubicBezTo>
                <a:cubicBezTo>
                  <a:pt x="28" y="61"/>
                  <a:pt x="13" y="75"/>
                  <a:pt x="0" y="89"/>
                </a:cubicBezTo>
                <a:lnTo>
                  <a:pt x="0" y="188"/>
                </a:lnTo>
                <a:cubicBezTo>
                  <a:pt x="2" y="186"/>
                  <a:pt x="3" y="185"/>
                  <a:pt x="5" y="183"/>
                </a:cubicBezTo>
                <a:cubicBezTo>
                  <a:pt x="9" y="178"/>
                  <a:pt x="11" y="173"/>
                  <a:pt x="10" y="166"/>
                </a:cubicBezTo>
                <a:cubicBezTo>
                  <a:pt x="10" y="159"/>
                  <a:pt x="13" y="154"/>
                  <a:pt x="19" y="149"/>
                </a:cubicBezTo>
                <a:cubicBezTo>
                  <a:pt x="27" y="144"/>
                  <a:pt x="34" y="141"/>
                  <a:pt x="40" y="143"/>
                </a:cubicBezTo>
                <a:cubicBezTo>
                  <a:pt x="45" y="144"/>
                  <a:pt x="51" y="144"/>
                  <a:pt x="56" y="141"/>
                </a:cubicBezTo>
                <a:cubicBezTo>
                  <a:pt x="58" y="143"/>
                  <a:pt x="59" y="146"/>
                  <a:pt x="61" y="149"/>
                </a:cubicBezTo>
                <a:cubicBezTo>
                  <a:pt x="63" y="153"/>
                  <a:pt x="66" y="157"/>
                  <a:pt x="69" y="161"/>
                </a:cubicBezTo>
                <a:cubicBezTo>
                  <a:pt x="58" y="168"/>
                  <a:pt x="47" y="177"/>
                  <a:pt x="36" y="186"/>
                </a:cubicBezTo>
                <a:cubicBezTo>
                  <a:pt x="25" y="195"/>
                  <a:pt x="15" y="205"/>
                  <a:pt x="5" y="216"/>
                </a:cubicBezTo>
                <a:cubicBezTo>
                  <a:pt x="3" y="213"/>
                  <a:pt x="1" y="211"/>
                  <a:pt x="0" y="208"/>
                </a:cubicBezTo>
                <a:lnTo>
                  <a:pt x="0" y="231"/>
                </a:lnTo>
                <a:cubicBezTo>
                  <a:pt x="1" y="230"/>
                  <a:pt x="3" y="228"/>
                  <a:pt x="4" y="227"/>
                </a:cubicBezTo>
                <a:cubicBezTo>
                  <a:pt x="8" y="233"/>
                  <a:pt x="13" y="240"/>
                  <a:pt x="20" y="248"/>
                </a:cubicBezTo>
                <a:cubicBezTo>
                  <a:pt x="26" y="255"/>
                  <a:pt x="34" y="264"/>
                  <a:pt x="43" y="272"/>
                </a:cubicBezTo>
                <a:cubicBezTo>
                  <a:pt x="42" y="274"/>
                  <a:pt x="40" y="276"/>
                  <a:pt x="39" y="279"/>
                </a:cubicBezTo>
                <a:cubicBezTo>
                  <a:pt x="37" y="281"/>
                  <a:pt x="36" y="283"/>
                  <a:pt x="34" y="285"/>
                </a:cubicBezTo>
                <a:close/>
                <a:moveTo>
                  <a:pt x="106" y="313"/>
                </a:moveTo>
                <a:cubicBezTo>
                  <a:pt x="95" y="306"/>
                  <a:pt x="85" y="298"/>
                  <a:pt x="76" y="292"/>
                </a:cubicBezTo>
                <a:cubicBezTo>
                  <a:pt x="67" y="285"/>
                  <a:pt x="59" y="278"/>
                  <a:pt x="52" y="271"/>
                </a:cubicBezTo>
                <a:cubicBezTo>
                  <a:pt x="56" y="264"/>
                  <a:pt x="61" y="257"/>
                  <a:pt x="67" y="251"/>
                </a:cubicBezTo>
                <a:cubicBezTo>
                  <a:pt x="72" y="245"/>
                  <a:pt x="77" y="239"/>
                  <a:pt x="83" y="231"/>
                </a:cubicBezTo>
                <a:lnTo>
                  <a:pt x="83" y="235"/>
                </a:lnTo>
                <a:lnTo>
                  <a:pt x="106" y="269"/>
                </a:lnTo>
                <a:cubicBezTo>
                  <a:pt x="107" y="275"/>
                  <a:pt x="107" y="279"/>
                  <a:pt x="106" y="284"/>
                </a:cubicBezTo>
                <a:cubicBezTo>
                  <a:pt x="105" y="288"/>
                  <a:pt x="106" y="292"/>
                  <a:pt x="109" y="297"/>
                </a:cubicBezTo>
                <a:cubicBezTo>
                  <a:pt x="110" y="298"/>
                  <a:pt x="111" y="298"/>
                  <a:pt x="111" y="299"/>
                </a:cubicBezTo>
                <a:cubicBezTo>
                  <a:pt x="112" y="299"/>
                  <a:pt x="112" y="299"/>
                  <a:pt x="112" y="300"/>
                </a:cubicBezTo>
                <a:cubicBezTo>
                  <a:pt x="112" y="302"/>
                  <a:pt x="110" y="304"/>
                  <a:pt x="109" y="307"/>
                </a:cubicBezTo>
                <a:cubicBezTo>
                  <a:pt x="108" y="309"/>
                  <a:pt x="107" y="311"/>
                  <a:pt x="106" y="313"/>
                </a:cubicBezTo>
                <a:close/>
                <a:moveTo>
                  <a:pt x="124" y="51"/>
                </a:moveTo>
                <a:cubicBezTo>
                  <a:pt x="129" y="51"/>
                  <a:pt x="134" y="53"/>
                  <a:pt x="139" y="54"/>
                </a:cubicBezTo>
                <a:cubicBezTo>
                  <a:pt x="144" y="55"/>
                  <a:pt x="149" y="57"/>
                  <a:pt x="154" y="59"/>
                </a:cubicBezTo>
                <a:cubicBezTo>
                  <a:pt x="152" y="61"/>
                  <a:pt x="150" y="63"/>
                  <a:pt x="149" y="66"/>
                </a:cubicBezTo>
                <a:cubicBezTo>
                  <a:pt x="147" y="69"/>
                  <a:pt x="145" y="72"/>
                  <a:pt x="144" y="75"/>
                </a:cubicBezTo>
                <a:cubicBezTo>
                  <a:pt x="143" y="77"/>
                  <a:pt x="143" y="79"/>
                  <a:pt x="143" y="81"/>
                </a:cubicBezTo>
                <a:cubicBezTo>
                  <a:pt x="142" y="82"/>
                  <a:pt x="142" y="84"/>
                  <a:pt x="141" y="86"/>
                </a:cubicBezTo>
                <a:cubicBezTo>
                  <a:pt x="138" y="86"/>
                  <a:pt x="135" y="87"/>
                  <a:pt x="132" y="87"/>
                </a:cubicBezTo>
                <a:cubicBezTo>
                  <a:pt x="129" y="87"/>
                  <a:pt x="126" y="87"/>
                  <a:pt x="123" y="88"/>
                </a:cubicBezTo>
                <a:cubicBezTo>
                  <a:pt x="125" y="81"/>
                  <a:pt x="127" y="74"/>
                  <a:pt x="127" y="67"/>
                </a:cubicBezTo>
                <a:cubicBezTo>
                  <a:pt x="127" y="59"/>
                  <a:pt x="126" y="54"/>
                  <a:pt x="124" y="51"/>
                </a:cubicBezTo>
                <a:close/>
                <a:moveTo>
                  <a:pt x="281" y="155"/>
                </a:moveTo>
                <a:cubicBezTo>
                  <a:pt x="276" y="146"/>
                  <a:pt x="272" y="138"/>
                  <a:pt x="268" y="132"/>
                </a:cubicBezTo>
                <a:cubicBezTo>
                  <a:pt x="269" y="131"/>
                  <a:pt x="270" y="130"/>
                  <a:pt x="271" y="129"/>
                </a:cubicBezTo>
                <a:cubicBezTo>
                  <a:pt x="272" y="128"/>
                  <a:pt x="273" y="128"/>
                  <a:pt x="273" y="127"/>
                </a:cubicBezTo>
                <a:cubicBezTo>
                  <a:pt x="280" y="132"/>
                  <a:pt x="288" y="138"/>
                  <a:pt x="297" y="146"/>
                </a:cubicBezTo>
                <a:cubicBezTo>
                  <a:pt x="305" y="154"/>
                  <a:pt x="314" y="162"/>
                  <a:pt x="322" y="173"/>
                </a:cubicBezTo>
                <a:cubicBezTo>
                  <a:pt x="318" y="176"/>
                  <a:pt x="314" y="178"/>
                  <a:pt x="310" y="181"/>
                </a:cubicBezTo>
                <a:cubicBezTo>
                  <a:pt x="305" y="183"/>
                  <a:pt x="300" y="185"/>
                  <a:pt x="295" y="186"/>
                </a:cubicBezTo>
                <a:cubicBezTo>
                  <a:pt x="290" y="174"/>
                  <a:pt x="286" y="164"/>
                  <a:pt x="281" y="155"/>
                </a:cubicBezTo>
                <a:close/>
                <a:moveTo>
                  <a:pt x="292" y="197"/>
                </a:moveTo>
                <a:lnTo>
                  <a:pt x="291" y="197"/>
                </a:lnTo>
                <a:cubicBezTo>
                  <a:pt x="288" y="197"/>
                  <a:pt x="285" y="197"/>
                  <a:pt x="282" y="197"/>
                </a:cubicBezTo>
                <a:cubicBezTo>
                  <a:pt x="279" y="196"/>
                  <a:pt x="276" y="196"/>
                  <a:pt x="274" y="195"/>
                </a:cubicBezTo>
                <a:cubicBezTo>
                  <a:pt x="277" y="195"/>
                  <a:pt x="280" y="195"/>
                  <a:pt x="282" y="195"/>
                </a:cubicBezTo>
                <a:cubicBezTo>
                  <a:pt x="285" y="194"/>
                  <a:pt x="288" y="194"/>
                  <a:pt x="291" y="193"/>
                </a:cubicBezTo>
                <a:lnTo>
                  <a:pt x="292" y="197"/>
                </a:lnTo>
                <a:close/>
                <a:moveTo>
                  <a:pt x="206" y="98"/>
                </a:moveTo>
                <a:cubicBezTo>
                  <a:pt x="206" y="97"/>
                  <a:pt x="206" y="95"/>
                  <a:pt x="206" y="95"/>
                </a:cubicBezTo>
                <a:cubicBezTo>
                  <a:pt x="211" y="95"/>
                  <a:pt x="215" y="96"/>
                  <a:pt x="218" y="96"/>
                </a:cubicBezTo>
                <a:cubicBezTo>
                  <a:pt x="222" y="97"/>
                  <a:pt x="225" y="97"/>
                  <a:pt x="227" y="98"/>
                </a:cubicBezTo>
                <a:cubicBezTo>
                  <a:pt x="225" y="98"/>
                  <a:pt x="222" y="99"/>
                  <a:pt x="218" y="100"/>
                </a:cubicBezTo>
                <a:cubicBezTo>
                  <a:pt x="215" y="100"/>
                  <a:pt x="211" y="101"/>
                  <a:pt x="206" y="102"/>
                </a:cubicBezTo>
                <a:cubicBezTo>
                  <a:pt x="206" y="101"/>
                  <a:pt x="206" y="99"/>
                  <a:pt x="206" y="98"/>
                </a:cubicBezTo>
                <a:close/>
                <a:moveTo>
                  <a:pt x="206" y="117"/>
                </a:moveTo>
                <a:cubicBezTo>
                  <a:pt x="201" y="121"/>
                  <a:pt x="195" y="125"/>
                  <a:pt x="188" y="130"/>
                </a:cubicBezTo>
                <a:cubicBezTo>
                  <a:pt x="182" y="134"/>
                  <a:pt x="175" y="140"/>
                  <a:pt x="167" y="145"/>
                </a:cubicBezTo>
                <a:cubicBezTo>
                  <a:pt x="164" y="142"/>
                  <a:pt x="162" y="138"/>
                  <a:pt x="159" y="135"/>
                </a:cubicBezTo>
                <a:cubicBezTo>
                  <a:pt x="157" y="132"/>
                  <a:pt x="155" y="128"/>
                  <a:pt x="153" y="125"/>
                </a:cubicBezTo>
                <a:cubicBezTo>
                  <a:pt x="163" y="121"/>
                  <a:pt x="171" y="118"/>
                  <a:pt x="180" y="116"/>
                </a:cubicBezTo>
                <a:cubicBezTo>
                  <a:pt x="188" y="113"/>
                  <a:pt x="195" y="111"/>
                  <a:pt x="202" y="109"/>
                </a:cubicBezTo>
                <a:cubicBezTo>
                  <a:pt x="203" y="111"/>
                  <a:pt x="203" y="113"/>
                  <a:pt x="204" y="114"/>
                </a:cubicBezTo>
                <a:cubicBezTo>
                  <a:pt x="205" y="115"/>
                  <a:pt x="206" y="116"/>
                  <a:pt x="206" y="117"/>
                </a:cubicBezTo>
                <a:close/>
                <a:moveTo>
                  <a:pt x="222" y="88"/>
                </a:moveTo>
                <a:cubicBezTo>
                  <a:pt x="225" y="90"/>
                  <a:pt x="227" y="91"/>
                  <a:pt x="229" y="92"/>
                </a:cubicBezTo>
                <a:lnTo>
                  <a:pt x="229" y="93"/>
                </a:lnTo>
                <a:cubicBezTo>
                  <a:pt x="227" y="92"/>
                  <a:pt x="224" y="91"/>
                  <a:pt x="220" y="90"/>
                </a:cubicBezTo>
                <a:cubicBezTo>
                  <a:pt x="217" y="90"/>
                  <a:pt x="212" y="89"/>
                  <a:pt x="207" y="89"/>
                </a:cubicBezTo>
                <a:lnTo>
                  <a:pt x="207" y="88"/>
                </a:lnTo>
                <a:lnTo>
                  <a:pt x="208" y="87"/>
                </a:lnTo>
                <a:cubicBezTo>
                  <a:pt x="209" y="86"/>
                  <a:pt x="209" y="85"/>
                  <a:pt x="210" y="85"/>
                </a:cubicBezTo>
                <a:cubicBezTo>
                  <a:pt x="210" y="84"/>
                  <a:pt x="210" y="83"/>
                  <a:pt x="211" y="82"/>
                </a:cubicBezTo>
                <a:cubicBezTo>
                  <a:pt x="215" y="84"/>
                  <a:pt x="218" y="86"/>
                  <a:pt x="222" y="88"/>
                </a:cubicBezTo>
                <a:close/>
                <a:moveTo>
                  <a:pt x="216" y="78"/>
                </a:moveTo>
                <a:cubicBezTo>
                  <a:pt x="218" y="76"/>
                  <a:pt x="220" y="75"/>
                  <a:pt x="223" y="74"/>
                </a:cubicBezTo>
                <a:cubicBezTo>
                  <a:pt x="225" y="73"/>
                  <a:pt x="228" y="72"/>
                  <a:pt x="230" y="72"/>
                </a:cubicBezTo>
                <a:cubicBezTo>
                  <a:pt x="231" y="75"/>
                  <a:pt x="232" y="77"/>
                  <a:pt x="233" y="79"/>
                </a:cubicBezTo>
                <a:cubicBezTo>
                  <a:pt x="234" y="81"/>
                  <a:pt x="235" y="84"/>
                  <a:pt x="235" y="86"/>
                </a:cubicBezTo>
                <a:lnTo>
                  <a:pt x="234" y="86"/>
                </a:lnTo>
                <a:lnTo>
                  <a:pt x="233" y="87"/>
                </a:lnTo>
                <a:cubicBezTo>
                  <a:pt x="231" y="86"/>
                  <a:pt x="229" y="84"/>
                  <a:pt x="226" y="83"/>
                </a:cubicBezTo>
                <a:cubicBezTo>
                  <a:pt x="222" y="81"/>
                  <a:pt x="219" y="80"/>
                  <a:pt x="216" y="78"/>
                </a:cubicBezTo>
                <a:close/>
                <a:moveTo>
                  <a:pt x="219" y="106"/>
                </a:moveTo>
                <a:cubicBezTo>
                  <a:pt x="222" y="106"/>
                  <a:pt x="225" y="105"/>
                  <a:pt x="227" y="105"/>
                </a:cubicBezTo>
                <a:cubicBezTo>
                  <a:pt x="225" y="105"/>
                  <a:pt x="223" y="107"/>
                  <a:pt x="220" y="108"/>
                </a:cubicBezTo>
                <a:cubicBezTo>
                  <a:pt x="218" y="110"/>
                  <a:pt x="215" y="112"/>
                  <a:pt x="212" y="114"/>
                </a:cubicBezTo>
                <a:cubicBezTo>
                  <a:pt x="211" y="113"/>
                  <a:pt x="211" y="112"/>
                  <a:pt x="210" y="111"/>
                </a:cubicBezTo>
                <a:cubicBezTo>
                  <a:pt x="209" y="110"/>
                  <a:pt x="209" y="109"/>
                  <a:pt x="208" y="108"/>
                </a:cubicBezTo>
                <a:cubicBezTo>
                  <a:pt x="212" y="107"/>
                  <a:pt x="216" y="106"/>
                  <a:pt x="219" y="106"/>
                </a:cubicBezTo>
                <a:close/>
                <a:moveTo>
                  <a:pt x="225" y="113"/>
                </a:moveTo>
                <a:cubicBezTo>
                  <a:pt x="228" y="111"/>
                  <a:pt x="230" y="110"/>
                  <a:pt x="232" y="109"/>
                </a:cubicBezTo>
                <a:cubicBezTo>
                  <a:pt x="231" y="110"/>
                  <a:pt x="229" y="113"/>
                  <a:pt x="227" y="115"/>
                </a:cubicBezTo>
                <a:cubicBezTo>
                  <a:pt x="225" y="117"/>
                  <a:pt x="223" y="120"/>
                  <a:pt x="221" y="123"/>
                </a:cubicBezTo>
                <a:cubicBezTo>
                  <a:pt x="220" y="122"/>
                  <a:pt x="219" y="122"/>
                  <a:pt x="218" y="121"/>
                </a:cubicBezTo>
                <a:cubicBezTo>
                  <a:pt x="217" y="120"/>
                  <a:pt x="216" y="120"/>
                  <a:pt x="216" y="119"/>
                </a:cubicBezTo>
                <a:cubicBezTo>
                  <a:pt x="219" y="117"/>
                  <a:pt x="222" y="115"/>
                  <a:pt x="225" y="113"/>
                </a:cubicBezTo>
                <a:close/>
                <a:moveTo>
                  <a:pt x="231" y="121"/>
                </a:moveTo>
                <a:cubicBezTo>
                  <a:pt x="232" y="119"/>
                  <a:pt x="233" y="117"/>
                  <a:pt x="234" y="116"/>
                </a:cubicBezTo>
                <a:lnTo>
                  <a:pt x="232" y="129"/>
                </a:lnTo>
                <a:cubicBezTo>
                  <a:pt x="231" y="129"/>
                  <a:pt x="231" y="129"/>
                  <a:pt x="230" y="129"/>
                </a:cubicBezTo>
                <a:lnTo>
                  <a:pt x="229" y="128"/>
                </a:lnTo>
                <a:cubicBezTo>
                  <a:pt x="228" y="128"/>
                  <a:pt x="228" y="128"/>
                  <a:pt x="228" y="128"/>
                </a:cubicBezTo>
                <a:cubicBezTo>
                  <a:pt x="227" y="127"/>
                  <a:pt x="227" y="127"/>
                  <a:pt x="226" y="127"/>
                </a:cubicBezTo>
                <a:cubicBezTo>
                  <a:pt x="228" y="124"/>
                  <a:pt x="230" y="122"/>
                  <a:pt x="231" y="121"/>
                </a:cubicBezTo>
                <a:close/>
                <a:moveTo>
                  <a:pt x="236" y="137"/>
                </a:moveTo>
                <a:cubicBezTo>
                  <a:pt x="239" y="138"/>
                  <a:pt x="241" y="138"/>
                  <a:pt x="243" y="138"/>
                </a:cubicBezTo>
                <a:cubicBezTo>
                  <a:pt x="245" y="138"/>
                  <a:pt x="247" y="138"/>
                  <a:pt x="248" y="138"/>
                </a:cubicBezTo>
                <a:cubicBezTo>
                  <a:pt x="250" y="145"/>
                  <a:pt x="252" y="152"/>
                  <a:pt x="254" y="161"/>
                </a:cubicBezTo>
                <a:cubicBezTo>
                  <a:pt x="256" y="170"/>
                  <a:pt x="258" y="179"/>
                  <a:pt x="260" y="189"/>
                </a:cubicBezTo>
                <a:cubicBezTo>
                  <a:pt x="254" y="189"/>
                  <a:pt x="249" y="188"/>
                  <a:pt x="243" y="187"/>
                </a:cubicBezTo>
                <a:cubicBezTo>
                  <a:pt x="238" y="186"/>
                  <a:pt x="232" y="185"/>
                  <a:pt x="226" y="183"/>
                </a:cubicBezTo>
                <a:lnTo>
                  <a:pt x="236" y="137"/>
                </a:lnTo>
                <a:close/>
                <a:moveTo>
                  <a:pt x="242" y="85"/>
                </a:moveTo>
                <a:lnTo>
                  <a:pt x="241" y="85"/>
                </a:lnTo>
                <a:cubicBezTo>
                  <a:pt x="241" y="83"/>
                  <a:pt x="240" y="81"/>
                  <a:pt x="239" y="79"/>
                </a:cubicBezTo>
                <a:cubicBezTo>
                  <a:pt x="239" y="77"/>
                  <a:pt x="238" y="75"/>
                  <a:pt x="237" y="72"/>
                </a:cubicBezTo>
                <a:cubicBezTo>
                  <a:pt x="238" y="72"/>
                  <a:pt x="240" y="72"/>
                  <a:pt x="241" y="72"/>
                </a:cubicBezTo>
                <a:cubicBezTo>
                  <a:pt x="242" y="72"/>
                  <a:pt x="243" y="73"/>
                  <a:pt x="244" y="73"/>
                </a:cubicBezTo>
                <a:lnTo>
                  <a:pt x="242" y="85"/>
                </a:lnTo>
                <a:close/>
                <a:moveTo>
                  <a:pt x="246" y="132"/>
                </a:moveTo>
                <a:cubicBezTo>
                  <a:pt x="245" y="132"/>
                  <a:pt x="244" y="132"/>
                  <a:pt x="242" y="132"/>
                </a:cubicBezTo>
                <a:cubicBezTo>
                  <a:pt x="240" y="131"/>
                  <a:pt x="239" y="131"/>
                  <a:pt x="238" y="131"/>
                </a:cubicBezTo>
                <a:lnTo>
                  <a:pt x="241" y="115"/>
                </a:lnTo>
                <a:cubicBezTo>
                  <a:pt x="242" y="117"/>
                  <a:pt x="243" y="119"/>
                  <a:pt x="244" y="122"/>
                </a:cubicBezTo>
                <a:cubicBezTo>
                  <a:pt x="245" y="125"/>
                  <a:pt x="245" y="128"/>
                  <a:pt x="246" y="132"/>
                </a:cubicBezTo>
                <a:close/>
                <a:moveTo>
                  <a:pt x="253" y="131"/>
                </a:moveTo>
                <a:cubicBezTo>
                  <a:pt x="252" y="127"/>
                  <a:pt x="251" y="124"/>
                  <a:pt x="250" y="121"/>
                </a:cubicBezTo>
                <a:cubicBezTo>
                  <a:pt x="249" y="118"/>
                  <a:pt x="248" y="115"/>
                  <a:pt x="247" y="113"/>
                </a:cubicBezTo>
                <a:cubicBezTo>
                  <a:pt x="248" y="114"/>
                  <a:pt x="250" y="117"/>
                  <a:pt x="252" y="120"/>
                </a:cubicBezTo>
                <a:cubicBezTo>
                  <a:pt x="254" y="123"/>
                  <a:pt x="256" y="126"/>
                  <a:pt x="259" y="129"/>
                </a:cubicBezTo>
                <a:lnTo>
                  <a:pt x="258" y="129"/>
                </a:lnTo>
                <a:cubicBezTo>
                  <a:pt x="258" y="130"/>
                  <a:pt x="257" y="130"/>
                  <a:pt x="256" y="130"/>
                </a:cubicBezTo>
                <a:cubicBezTo>
                  <a:pt x="255" y="131"/>
                  <a:pt x="254" y="131"/>
                  <a:pt x="253" y="131"/>
                </a:cubicBezTo>
                <a:close/>
                <a:moveTo>
                  <a:pt x="255" y="113"/>
                </a:moveTo>
                <a:cubicBezTo>
                  <a:pt x="257" y="115"/>
                  <a:pt x="259" y="116"/>
                  <a:pt x="262" y="118"/>
                </a:cubicBezTo>
                <a:cubicBezTo>
                  <a:pt x="264" y="119"/>
                  <a:pt x="266" y="121"/>
                  <a:pt x="268" y="123"/>
                </a:cubicBezTo>
                <a:lnTo>
                  <a:pt x="267" y="124"/>
                </a:lnTo>
                <a:cubicBezTo>
                  <a:pt x="266" y="125"/>
                  <a:pt x="265" y="126"/>
                  <a:pt x="264" y="127"/>
                </a:cubicBezTo>
                <a:cubicBezTo>
                  <a:pt x="263" y="124"/>
                  <a:pt x="261" y="122"/>
                  <a:pt x="259" y="119"/>
                </a:cubicBezTo>
                <a:cubicBezTo>
                  <a:pt x="258" y="117"/>
                  <a:pt x="256" y="115"/>
                  <a:pt x="255" y="113"/>
                </a:cubicBezTo>
                <a:close/>
                <a:moveTo>
                  <a:pt x="254" y="105"/>
                </a:moveTo>
                <a:cubicBezTo>
                  <a:pt x="257" y="106"/>
                  <a:pt x="259" y="106"/>
                  <a:pt x="263" y="107"/>
                </a:cubicBezTo>
                <a:cubicBezTo>
                  <a:pt x="267" y="108"/>
                  <a:pt x="270" y="109"/>
                  <a:pt x="274" y="110"/>
                </a:cubicBezTo>
                <a:cubicBezTo>
                  <a:pt x="274" y="111"/>
                  <a:pt x="274" y="112"/>
                  <a:pt x="274" y="113"/>
                </a:cubicBezTo>
                <a:cubicBezTo>
                  <a:pt x="274" y="114"/>
                  <a:pt x="274" y="115"/>
                  <a:pt x="273" y="116"/>
                </a:cubicBezTo>
                <a:lnTo>
                  <a:pt x="273" y="117"/>
                </a:lnTo>
                <a:lnTo>
                  <a:pt x="272" y="118"/>
                </a:lnTo>
                <a:cubicBezTo>
                  <a:pt x="269" y="115"/>
                  <a:pt x="266" y="113"/>
                  <a:pt x="262" y="111"/>
                </a:cubicBezTo>
                <a:cubicBezTo>
                  <a:pt x="259" y="109"/>
                  <a:pt x="257" y="107"/>
                  <a:pt x="254" y="105"/>
                </a:cubicBezTo>
                <a:close/>
                <a:moveTo>
                  <a:pt x="274" y="103"/>
                </a:moveTo>
                <a:cubicBezTo>
                  <a:pt x="272" y="102"/>
                  <a:pt x="269" y="102"/>
                  <a:pt x="267" y="101"/>
                </a:cubicBezTo>
                <a:cubicBezTo>
                  <a:pt x="265" y="101"/>
                  <a:pt x="263" y="100"/>
                  <a:pt x="261" y="100"/>
                </a:cubicBezTo>
                <a:lnTo>
                  <a:pt x="274" y="100"/>
                </a:lnTo>
                <a:lnTo>
                  <a:pt x="274" y="101"/>
                </a:lnTo>
                <a:cubicBezTo>
                  <a:pt x="274" y="102"/>
                  <a:pt x="274" y="102"/>
                  <a:pt x="274" y="103"/>
                </a:cubicBezTo>
                <a:close/>
                <a:moveTo>
                  <a:pt x="261" y="94"/>
                </a:moveTo>
                <a:cubicBezTo>
                  <a:pt x="258" y="94"/>
                  <a:pt x="255" y="94"/>
                  <a:pt x="252" y="95"/>
                </a:cubicBezTo>
                <a:cubicBezTo>
                  <a:pt x="252" y="94"/>
                  <a:pt x="252" y="94"/>
                  <a:pt x="252" y="94"/>
                </a:cubicBezTo>
                <a:cubicBezTo>
                  <a:pt x="252" y="93"/>
                  <a:pt x="252" y="93"/>
                  <a:pt x="252" y="93"/>
                </a:cubicBezTo>
                <a:cubicBezTo>
                  <a:pt x="253" y="91"/>
                  <a:pt x="255" y="90"/>
                  <a:pt x="257" y="88"/>
                </a:cubicBezTo>
                <a:cubicBezTo>
                  <a:pt x="259" y="86"/>
                  <a:pt x="261" y="84"/>
                  <a:pt x="264" y="83"/>
                </a:cubicBezTo>
                <a:cubicBezTo>
                  <a:pt x="266" y="84"/>
                  <a:pt x="267" y="86"/>
                  <a:pt x="268" y="88"/>
                </a:cubicBezTo>
                <a:cubicBezTo>
                  <a:pt x="270" y="89"/>
                  <a:pt x="271" y="91"/>
                  <a:pt x="272" y="93"/>
                </a:cubicBezTo>
                <a:cubicBezTo>
                  <a:pt x="268" y="93"/>
                  <a:pt x="264" y="93"/>
                  <a:pt x="261" y="94"/>
                </a:cubicBezTo>
                <a:close/>
                <a:moveTo>
                  <a:pt x="252" y="84"/>
                </a:moveTo>
                <a:cubicBezTo>
                  <a:pt x="251" y="85"/>
                  <a:pt x="249" y="87"/>
                  <a:pt x="248" y="88"/>
                </a:cubicBezTo>
                <a:lnTo>
                  <a:pt x="250" y="75"/>
                </a:lnTo>
                <a:cubicBezTo>
                  <a:pt x="251" y="75"/>
                  <a:pt x="251" y="75"/>
                  <a:pt x="251" y="75"/>
                </a:cubicBezTo>
                <a:cubicBezTo>
                  <a:pt x="252" y="75"/>
                  <a:pt x="252" y="75"/>
                  <a:pt x="252" y="75"/>
                </a:cubicBezTo>
                <a:cubicBezTo>
                  <a:pt x="253" y="76"/>
                  <a:pt x="254" y="76"/>
                  <a:pt x="255" y="77"/>
                </a:cubicBezTo>
                <a:cubicBezTo>
                  <a:pt x="256" y="77"/>
                  <a:pt x="258" y="78"/>
                  <a:pt x="258" y="79"/>
                </a:cubicBezTo>
                <a:cubicBezTo>
                  <a:pt x="256" y="80"/>
                  <a:pt x="254" y="82"/>
                  <a:pt x="252" y="84"/>
                </a:cubicBezTo>
                <a:close/>
                <a:moveTo>
                  <a:pt x="246" y="67"/>
                </a:moveTo>
                <a:cubicBezTo>
                  <a:pt x="244" y="66"/>
                  <a:pt x="242" y="66"/>
                  <a:pt x="240" y="66"/>
                </a:cubicBezTo>
                <a:cubicBezTo>
                  <a:pt x="239" y="65"/>
                  <a:pt x="236" y="65"/>
                  <a:pt x="234" y="65"/>
                </a:cubicBezTo>
                <a:cubicBezTo>
                  <a:pt x="232" y="61"/>
                  <a:pt x="230" y="56"/>
                  <a:pt x="227" y="51"/>
                </a:cubicBezTo>
                <a:cubicBezTo>
                  <a:pt x="224" y="46"/>
                  <a:pt x="220" y="41"/>
                  <a:pt x="215" y="35"/>
                </a:cubicBezTo>
                <a:cubicBezTo>
                  <a:pt x="221" y="34"/>
                  <a:pt x="227" y="34"/>
                  <a:pt x="233" y="35"/>
                </a:cubicBezTo>
                <a:cubicBezTo>
                  <a:pt x="239" y="35"/>
                  <a:pt x="245" y="36"/>
                  <a:pt x="252" y="37"/>
                </a:cubicBezTo>
                <a:lnTo>
                  <a:pt x="246" y="67"/>
                </a:lnTo>
                <a:close/>
                <a:moveTo>
                  <a:pt x="220" y="52"/>
                </a:moveTo>
                <a:cubicBezTo>
                  <a:pt x="223" y="57"/>
                  <a:pt x="225" y="62"/>
                  <a:pt x="228" y="66"/>
                </a:cubicBezTo>
                <a:cubicBezTo>
                  <a:pt x="224" y="66"/>
                  <a:pt x="221" y="67"/>
                  <a:pt x="218" y="69"/>
                </a:cubicBezTo>
                <a:cubicBezTo>
                  <a:pt x="215" y="70"/>
                  <a:pt x="212" y="72"/>
                  <a:pt x="210" y="75"/>
                </a:cubicBezTo>
                <a:cubicBezTo>
                  <a:pt x="204" y="71"/>
                  <a:pt x="197" y="68"/>
                  <a:pt x="189" y="65"/>
                </a:cubicBezTo>
                <a:cubicBezTo>
                  <a:pt x="182" y="62"/>
                  <a:pt x="174" y="59"/>
                  <a:pt x="165" y="56"/>
                </a:cubicBezTo>
                <a:cubicBezTo>
                  <a:pt x="170" y="51"/>
                  <a:pt x="176" y="47"/>
                  <a:pt x="184" y="44"/>
                </a:cubicBezTo>
                <a:cubicBezTo>
                  <a:pt x="191" y="40"/>
                  <a:pt x="199" y="38"/>
                  <a:pt x="207" y="36"/>
                </a:cubicBezTo>
                <a:cubicBezTo>
                  <a:pt x="212" y="42"/>
                  <a:pt x="216" y="47"/>
                  <a:pt x="220" y="52"/>
                </a:cubicBezTo>
                <a:close/>
                <a:moveTo>
                  <a:pt x="185" y="70"/>
                </a:moveTo>
                <a:cubicBezTo>
                  <a:pt x="192" y="73"/>
                  <a:pt x="199" y="76"/>
                  <a:pt x="206" y="79"/>
                </a:cubicBezTo>
                <a:cubicBezTo>
                  <a:pt x="205" y="80"/>
                  <a:pt x="204" y="81"/>
                  <a:pt x="204" y="82"/>
                </a:cubicBezTo>
                <a:cubicBezTo>
                  <a:pt x="203" y="83"/>
                  <a:pt x="203" y="84"/>
                  <a:pt x="202" y="85"/>
                </a:cubicBezTo>
                <a:cubicBezTo>
                  <a:pt x="202" y="85"/>
                  <a:pt x="201" y="85"/>
                  <a:pt x="201" y="86"/>
                </a:cubicBezTo>
                <a:lnTo>
                  <a:pt x="201" y="87"/>
                </a:lnTo>
                <a:cubicBezTo>
                  <a:pt x="194" y="86"/>
                  <a:pt x="186" y="86"/>
                  <a:pt x="177" y="85"/>
                </a:cubicBezTo>
                <a:cubicBezTo>
                  <a:pt x="168" y="85"/>
                  <a:pt x="158" y="85"/>
                  <a:pt x="148" y="86"/>
                </a:cubicBezTo>
                <a:cubicBezTo>
                  <a:pt x="148" y="85"/>
                  <a:pt x="148" y="83"/>
                  <a:pt x="149" y="82"/>
                </a:cubicBezTo>
                <a:cubicBezTo>
                  <a:pt x="149" y="80"/>
                  <a:pt x="150" y="79"/>
                  <a:pt x="150" y="77"/>
                </a:cubicBezTo>
                <a:cubicBezTo>
                  <a:pt x="151" y="74"/>
                  <a:pt x="152" y="71"/>
                  <a:pt x="154" y="68"/>
                </a:cubicBezTo>
                <a:cubicBezTo>
                  <a:pt x="156" y="65"/>
                  <a:pt x="158" y="63"/>
                  <a:pt x="160" y="61"/>
                </a:cubicBezTo>
                <a:cubicBezTo>
                  <a:pt x="169" y="64"/>
                  <a:pt x="177" y="67"/>
                  <a:pt x="185" y="70"/>
                </a:cubicBezTo>
                <a:close/>
                <a:moveTo>
                  <a:pt x="147" y="92"/>
                </a:moveTo>
                <a:cubicBezTo>
                  <a:pt x="157" y="91"/>
                  <a:pt x="167" y="91"/>
                  <a:pt x="176" y="91"/>
                </a:cubicBezTo>
                <a:cubicBezTo>
                  <a:pt x="185" y="92"/>
                  <a:pt x="193" y="92"/>
                  <a:pt x="200" y="93"/>
                </a:cubicBezTo>
                <a:cubicBezTo>
                  <a:pt x="200" y="95"/>
                  <a:pt x="199" y="97"/>
                  <a:pt x="199" y="98"/>
                </a:cubicBezTo>
                <a:cubicBezTo>
                  <a:pt x="199" y="100"/>
                  <a:pt x="200" y="102"/>
                  <a:pt x="200" y="103"/>
                </a:cubicBezTo>
                <a:cubicBezTo>
                  <a:pt x="193" y="105"/>
                  <a:pt x="186" y="107"/>
                  <a:pt x="178" y="110"/>
                </a:cubicBezTo>
                <a:cubicBezTo>
                  <a:pt x="169" y="112"/>
                  <a:pt x="161" y="115"/>
                  <a:pt x="151" y="119"/>
                </a:cubicBezTo>
                <a:cubicBezTo>
                  <a:pt x="150" y="114"/>
                  <a:pt x="148" y="110"/>
                  <a:pt x="147" y="105"/>
                </a:cubicBezTo>
                <a:cubicBezTo>
                  <a:pt x="146" y="101"/>
                  <a:pt x="146" y="96"/>
                  <a:pt x="147" y="92"/>
                </a:cubicBezTo>
                <a:close/>
                <a:moveTo>
                  <a:pt x="147" y="127"/>
                </a:moveTo>
                <a:lnTo>
                  <a:pt x="148" y="127"/>
                </a:lnTo>
                <a:cubicBezTo>
                  <a:pt x="150" y="131"/>
                  <a:pt x="152" y="135"/>
                  <a:pt x="154" y="139"/>
                </a:cubicBezTo>
                <a:cubicBezTo>
                  <a:pt x="157" y="142"/>
                  <a:pt x="160" y="146"/>
                  <a:pt x="163" y="149"/>
                </a:cubicBezTo>
                <a:cubicBezTo>
                  <a:pt x="155" y="155"/>
                  <a:pt x="147" y="161"/>
                  <a:pt x="140" y="168"/>
                </a:cubicBezTo>
                <a:cubicBezTo>
                  <a:pt x="132" y="175"/>
                  <a:pt x="124" y="182"/>
                  <a:pt x="115" y="189"/>
                </a:cubicBezTo>
                <a:cubicBezTo>
                  <a:pt x="114" y="190"/>
                  <a:pt x="112" y="190"/>
                  <a:pt x="111" y="190"/>
                </a:cubicBezTo>
                <a:cubicBezTo>
                  <a:pt x="110" y="191"/>
                  <a:pt x="108" y="191"/>
                  <a:pt x="107" y="192"/>
                </a:cubicBezTo>
                <a:cubicBezTo>
                  <a:pt x="106" y="193"/>
                  <a:pt x="105" y="193"/>
                  <a:pt x="105" y="194"/>
                </a:cubicBezTo>
                <a:cubicBezTo>
                  <a:pt x="104" y="194"/>
                  <a:pt x="103" y="195"/>
                  <a:pt x="102" y="196"/>
                </a:cubicBezTo>
                <a:cubicBezTo>
                  <a:pt x="98" y="190"/>
                  <a:pt x="93" y="184"/>
                  <a:pt x="89" y="179"/>
                </a:cubicBezTo>
                <a:cubicBezTo>
                  <a:pt x="84" y="173"/>
                  <a:pt x="81" y="168"/>
                  <a:pt x="77" y="163"/>
                </a:cubicBezTo>
                <a:cubicBezTo>
                  <a:pt x="89" y="155"/>
                  <a:pt x="102" y="148"/>
                  <a:pt x="113" y="142"/>
                </a:cubicBezTo>
                <a:cubicBezTo>
                  <a:pt x="125" y="136"/>
                  <a:pt x="137" y="131"/>
                  <a:pt x="147" y="127"/>
                </a:cubicBezTo>
                <a:close/>
                <a:moveTo>
                  <a:pt x="136" y="331"/>
                </a:moveTo>
                <a:cubicBezTo>
                  <a:pt x="131" y="328"/>
                  <a:pt x="127" y="326"/>
                  <a:pt x="123" y="324"/>
                </a:cubicBezTo>
                <a:cubicBezTo>
                  <a:pt x="119" y="321"/>
                  <a:pt x="115" y="319"/>
                  <a:pt x="111" y="317"/>
                </a:cubicBezTo>
                <a:cubicBezTo>
                  <a:pt x="112" y="314"/>
                  <a:pt x="114" y="311"/>
                  <a:pt x="115" y="309"/>
                </a:cubicBezTo>
                <a:cubicBezTo>
                  <a:pt x="116" y="306"/>
                  <a:pt x="118" y="303"/>
                  <a:pt x="119" y="301"/>
                </a:cubicBezTo>
                <a:cubicBezTo>
                  <a:pt x="121" y="300"/>
                  <a:pt x="123" y="300"/>
                  <a:pt x="126" y="299"/>
                </a:cubicBezTo>
                <a:cubicBezTo>
                  <a:pt x="128" y="299"/>
                  <a:pt x="129" y="300"/>
                  <a:pt x="131" y="302"/>
                </a:cubicBezTo>
                <a:cubicBezTo>
                  <a:pt x="135" y="308"/>
                  <a:pt x="137" y="313"/>
                  <a:pt x="138" y="318"/>
                </a:cubicBezTo>
                <a:cubicBezTo>
                  <a:pt x="138" y="322"/>
                  <a:pt x="138" y="327"/>
                  <a:pt x="136" y="331"/>
                </a:cubicBezTo>
                <a:close/>
                <a:moveTo>
                  <a:pt x="180" y="167"/>
                </a:moveTo>
                <a:cubicBezTo>
                  <a:pt x="172" y="174"/>
                  <a:pt x="165" y="178"/>
                  <a:pt x="161" y="182"/>
                </a:cubicBezTo>
                <a:cubicBezTo>
                  <a:pt x="157" y="186"/>
                  <a:pt x="153" y="188"/>
                  <a:pt x="148" y="189"/>
                </a:cubicBezTo>
                <a:cubicBezTo>
                  <a:pt x="147" y="188"/>
                  <a:pt x="147" y="187"/>
                  <a:pt x="145" y="186"/>
                </a:cubicBezTo>
                <a:cubicBezTo>
                  <a:pt x="144" y="186"/>
                  <a:pt x="143" y="185"/>
                  <a:pt x="141" y="185"/>
                </a:cubicBezTo>
                <a:cubicBezTo>
                  <a:pt x="140" y="186"/>
                  <a:pt x="139" y="188"/>
                  <a:pt x="138" y="188"/>
                </a:cubicBezTo>
                <a:cubicBezTo>
                  <a:pt x="137" y="188"/>
                  <a:pt x="136" y="188"/>
                  <a:pt x="135" y="189"/>
                </a:cubicBezTo>
                <a:cubicBezTo>
                  <a:pt x="134" y="190"/>
                  <a:pt x="132" y="190"/>
                  <a:pt x="130" y="190"/>
                </a:cubicBezTo>
                <a:cubicBezTo>
                  <a:pt x="128" y="191"/>
                  <a:pt x="126" y="191"/>
                  <a:pt x="124" y="190"/>
                </a:cubicBezTo>
                <a:cubicBezTo>
                  <a:pt x="131" y="183"/>
                  <a:pt x="139" y="177"/>
                  <a:pt x="146" y="171"/>
                </a:cubicBezTo>
                <a:cubicBezTo>
                  <a:pt x="153" y="165"/>
                  <a:pt x="160" y="159"/>
                  <a:pt x="167" y="154"/>
                </a:cubicBezTo>
                <a:cubicBezTo>
                  <a:pt x="169" y="156"/>
                  <a:pt x="171" y="158"/>
                  <a:pt x="174" y="161"/>
                </a:cubicBezTo>
                <a:cubicBezTo>
                  <a:pt x="177" y="163"/>
                  <a:pt x="179" y="165"/>
                  <a:pt x="182" y="167"/>
                </a:cubicBezTo>
                <a:lnTo>
                  <a:pt x="180" y="167"/>
                </a:lnTo>
                <a:close/>
                <a:moveTo>
                  <a:pt x="181" y="159"/>
                </a:moveTo>
                <a:cubicBezTo>
                  <a:pt x="178" y="156"/>
                  <a:pt x="174" y="153"/>
                  <a:pt x="171" y="150"/>
                </a:cubicBezTo>
                <a:cubicBezTo>
                  <a:pt x="179" y="144"/>
                  <a:pt x="186" y="139"/>
                  <a:pt x="192" y="135"/>
                </a:cubicBezTo>
                <a:cubicBezTo>
                  <a:pt x="199" y="130"/>
                  <a:pt x="205" y="126"/>
                  <a:pt x="210" y="123"/>
                </a:cubicBezTo>
                <a:cubicBezTo>
                  <a:pt x="211" y="124"/>
                  <a:pt x="212" y="125"/>
                  <a:pt x="214" y="126"/>
                </a:cubicBezTo>
                <a:cubicBezTo>
                  <a:pt x="215" y="127"/>
                  <a:pt x="216" y="128"/>
                  <a:pt x="217" y="129"/>
                </a:cubicBezTo>
                <a:cubicBezTo>
                  <a:pt x="213" y="134"/>
                  <a:pt x="209" y="139"/>
                  <a:pt x="205" y="145"/>
                </a:cubicBezTo>
                <a:cubicBezTo>
                  <a:pt x="200" y="152"/>
                  <a:pt x="196" y="158"/>
                  <a:pt x="191" y="166"/>
                </a:cubicBezTo>
                <a:cubicBezTo>
                  <a:pt x="187" y="164"/>
                  <a:pt x="184" y="161"/>
                  <a:pt x="181" y="159"/>
                </a:cubicBezTo>
                <a:close/>
                <a:moveTo>
                  <a:pt x="196" y="169"/>
                </a:moveTo>
                <a:cubicBezTo>
                  <a:pt x="201" y="162"/>
                  <a:pt x="206" y="155"/>
                  <a:pt x="210" y="149"/>
                </a:cubicBezTo>
                <a:cubicBezTo>
                  <a:pt x="215" y="142"/>
                  <a:pt x="219" y="137"/>
                  <a:pt x="222" y="132"/>
                </a:cubicBezTo>
                <a:cubicBezTo>
                  <a:pt x="223" y="132"/>
                  <a:pt x="224" y="133"/>
                  <a:pt x="225" y="133"/>
                </a:cubicBezTo>
                <a:lnTo>
                  <a:pt x="226" y="134"/>
                </a:lnTo>
                <a:cubicBezTo>
                  <a:pt x="227" y="134"/>
                  <a:pt x="228" y="135"/>
                  <a:pt x="229" y="135"/>
                </a:cubicBezTo>
                <a:lnTo>
                  <a:pt x="230" y="135"/>
                </a:lnTo>
                <a:lnTo>
                  <a:pt x="220" y="181"/>
                </a:lnTo>
                <a:cubicBezTo>
                  <a:pt x="216" y="180"/>
                  <a:pt x="212" y="178"/>
                  <a:pt x="207" y="176"/>
                </a:cubicBezTo>
                <a:cubicBezTo>
                  <a:pt x="203" y="174"/>
                  <a:pt x="200" y="172"/>
                  <a:pt x="196" y="169"/>
                </a:cubicBezTo>
                <a:close/>
                <a:moveTo>
                  <a:pt x="260" y="198"/>
                </a:moveTo>
                <a:cubicBezTo>
                  <a:pt x="259" y="198"/>
                  <a:pt x="259" y="198"/>
                  <a:pt x="258" y="199"/>
                </a:cubicBezTo>
                <a:cubicBezTo>
                  <a:pt x="253" y="202"/>
                  <a:pt x="249" y="206"/>
                  <a:pt x="247" y="211"/>
                </a:cubicBezTo>
                <a:cubicBezTo>
                  <a:pt x="245" y="216"/>
                  <a:pt x="242" y="220"/>
                  <a:pt x="237" y="223"/>
                </a:cubicBezTo>
                <a:cubicBezTo>
                  <a:pt x="236" y="224"/>
                  <a:pt x="234" y="225"/>
                  <a:pt x="232" y="224"/>
                </a:cubicBezTo>
                <a:cubicBezTo>
                  <a:pt x="230" y="224"/>
                  <a:pt x="228" y="224"/>
                  <a:pt x="226" y="224"/>
                </a:cubicBezTo>
                <a:cubicBezTo>
                  <a:pt x="224" y="224"/>
                  <a:pt x="222" y="222"/>
                  <a:pt x="218" y="219"/>
                </a:cubicBezTo>
                <a:lnTo>
                  <a:pt x="225" y="189"/>
                </a:lnTo>
                <a:cubicBezTo>
                  <a:pt x="231" y="191"/>
                  <a:pt x="237" y="193"/>
                  <a:pt x="243" y="194"/>
                </a:cubicBezTo>
                <a:cubicBezTo>
                  <a:pt x="249" y="195"/>
                  <a:pt x="255" y="196"/>
                  <a:pt x="260" y="196"/>
                </a:cubicBezTo>
                <a:lnTo>
                  <a:pt x="261" y="197"/>
                </a:lnTo>
                <a:cubicBezTo>
                  <a:pt x="261" y="198"/>
                  <a:pt x="260" y="198"/>
                  <a:pt x="260" y="198"/>
                </a:cubicBezTo>
                <a:close/>
                <a:moveTo>
                  <a:pt x="266" y="189"/>
                </a:moveTo>
                <a:cubicBezTo>
                  <a:pt x="264" y="179"/>
                  <a:pt x="262" y="170"/>
                  <a:pt x="260" y="161"/>
                </a:cubicBezTo>
                <a:cubicBezTo>
                  <a:pt x="259" y="152"/>
                  <a:pt x="257" y="144"/>
                  <a:pt x="254" y="137"/>
                </a:cubicBezTo>
                <a:cubicBezTo>
                  <a:pt x="255" y="137"/>
                  <a:pt x="256" y="137"/>
                  <a:pt x="257" y="136"/>
                </a:cubicBezTo>
                <a:cubicBezTo>
                  <a:pt x="258" y="136"/>
                  <a:pt x="259" y="136"/>
                  <a:pt x="260" y="135"/>
                </a:cubicBezTo>
                <a:cubicBezTo>
                  <a:pt x="261" y="135"/>
                  <a:pt x="261" y="135"/>
                  <a:pt x="261" y="135"/>
                </a:cubicBezTo>
                <a:cubicBezTo>
                  <a:pt x="262" y="135"/>
                  <a:pt x="262" y="135"/>
                  <a:pt x="262" y="135"/>
                </a:cubicBezTo>
                <a:cubicBezTo>
                  <a:pt x="266" y="141"/>
                  <a:pt x="270" y="148"/>
                  <a:pt x="275" y="157"/>
                </a:cubicBezTo>
                <a:cubicBezTo>
                  <a:pt x="279" y="166"/>
                  <a:pt x="284" y="176"/>
                  <a:pt x="288" y="187"/>
                </a:cubicBezTo>
                <a:cubicBezTo>
                  <a:pt x="285" y="188"/>
                  <a:pt x="281" y="188"/>
                  <a:pt x="277" y="189"/>
                </a:cubicBezTo>
                <a:cubicBezTo>
                  <a:pt x="274" y="189"/>
                  <a:pt x="270" y="189"/>
                  <a:pt x="266" y="189"/>
                </a:cubicBezTo>
                <a:close/>
                <a:moveTo>
                  <a:pt x="291" y="367"/>
                </a:moveTo>
                <a:cubicBezTo>
                  <a:pt x="281" y="368"/>
                  <a:pt x="274" y="368"/>
                  <a:pt x="272" y="368"/>
                </a:cubicBezTo>
                <a:cubicBezTo>
                  <a:pt x="273" y="367"/>
                  <a:pt x="274" y="366"/>
                  <a:pt x="274" y="366"/>
                </a:cubicBezTo>
                <a:cubicBezTo>
                  <a:pt x="275" y="365"/>
                  <a:pt x="276" y="364"/>
                  <a:pt x="277" y="364"/>
                </a:cubicBezTo>
                <a:cubicBezTo>
                  <a:pt x="286" y="357"/>
                  <a:pt x="294" y="354"/>
                  <a:pt x="301" y="355"/>
                </a:cubicBezTo>
                <a:cubicBezTo>
                  <a:pt x="307" y="356"/>
                  <a:pt x="314" y="354"/>
                  <a:pt x="321" y="349"/>
                </a:cubicBezTo>
                <a:cubicBezTo>
                  <a:pt x="322" y="349"/>
                  <a:pt x="322" y="348"/>
                  <a:pt x="323" y="347"/>
                </a:cubicBezTo>
                <a:cubicBezTo>
                  <a:pt x="324" y="346"/>
                  <a:pt x="325" y="345"/>
                  <a:pt x="327" y="344"/>
                </a:cubicBezTo>
                <a:cubicBezTo>
                  <a:pt x="327" y="347"/>
                  <a:pt x="327" y="349"/>
                  <a:pt x="327" y="352"/>
                </a:cubicBezTo>
                <a:cubicBezTo>
                  <a:pt x="327" y="355"/>
                  <a:pt x="328" y="357"/>
                  <a:pt x="328" y="360"/>
                </a:cubicBezTo>
                <a:cubicBezTo>
                  <a:pt x="313" y="364"/>
                  <a:pt x="301" y="366"/>
                  <a:pt x="291" y="367"/>
                </a:cubicBezTo>
                <a:close/>
                <a:moveTo>
                  <a:pt x="325" y="197"/>
                </a:moveTo>
                <a:cubicBezTo>
                  <a:pt x="324" y="194"/>
                  <a:pt x="323" y="192"/>
                  <a:pt x="322" y="190"/>
                </a:cubicBezTo>
                <a:cubicBezTo>
                  <a:pt x="322" y="188"/>
                  <a:pt x="322" y="185"/>
                  <a:pt x="321" y="182"/>
                </a:cubicBezTo>
                <a:cubicBezTo>
                  <a:pt x="317" y="184"/>
                  <a:pt x="313" y="186"/>
                  <a:pt x="309" y="189"/>
                </a:cubicBezTo>
                <a:cubicBezTo>
                  <a:pt x="305" y="191"/>
                  <a:pt x="301" y="193"/>
                  <a:pt x="298" y="195"/>
                </a:cubicBezTo>
                <a:lnTo>
                  <a:pt x="297" y="191"/>
                </a:lnTo>
                <a:cubicBezTo>
                  <a:pt x="303" y="190"/>
                  <a:pt x="308" y="188"/>
                  <a:pt x="313" y="186"/>
                </a:cubicBezTo>
                <a:cubicBezTo>
                  <a:pt x="318" y="183"/>
                  <a:pt x="322" y="180"/>
                  <a:pt x="326" y="177"/>
                </a:cubicBezTo>
                <a:cubicBezTo>
                  <a:pt x="334" y="187"/>
                  <a:pt x="343" y="198"/>
                  <a:pt x="351" y="210"/>
                </a:cubicBezTo>
                <a:cubicBezTo>
                  <a:pt x="360" y="223"/>
                  <a:pt x="368" y="236"/>
                  <a:pt x="375" y="251"/>
                </a:cubicBezTo>
                <a:cubicBezTo>
                  <a:pt x="367" y="256"/>
                  <a:pt x="360" y="261"/>
                  <a:pt x="354" y="264"/>
                </a:cubicBezTo>
                <a:cubicBezTo>
                  <a:pt x="348" y="267"/>
                  <a:pt x="344" y="270"/>
                  <a:pt x="343" y="271"/>
                </a:cubicBezTo>
                <a:cubicBezTo>
                  <a:pt x="340" y="265"/>
                  <a:pt x="337" y="260"/>
                  <a:pt x="336" y="254"/>
                </a:cubicBezTo>
                <a:cubicBezTo>
                  <a:pt x="335" y="249"/>
                  <a:pt x="335" y="244"/>
                  <a:pt x="337" y="241"/>
                </a:cubicBezTo>
                <a:cubicBezTo>
                  <a:pt x="338" y="236"/>
                  <a:pt x="342" y="233"/>
                  <a:pt x="346" y="229"/>
                </a:cubicBezTo>
                <a:cubicBezTo>
                  <a:pt x="350" y="226"/>
                  <a:pt x="351" y="223"/>
                  <a:pt x="347" y="219"/>
                </a:cubicBezTo>
                <a:cubicBezTo>
                  <a:pt x="344" y="214"/>
                  <a:pt x="341" y="210"/>
                  <a:pt x="336" y="207"/>
                </a:cubicBezTo>
                <a:cubicBezTo>
                  <a:pt x="332" y="205"/>
                  <a:pt x="328" y="201"/>
                  <a:pt x="325" y="197"/>
                </a:cubicBezTo>
                <a:close/>
                <a:moveTo>
                  <a:pt x="367" y="344"/>
                </a:moveTo>
                <a:cubicBezTo>
                  <a:pt x="355" y="350"/>
                  <a:pt x="344" y="354"/>
                  <a:pt x="334" y="358"/>
                </a:cubicBezTo>
                <a:cubicBezTo>
                  <a:pt x="334" y="354"/>
                  <a:pt x="333" y="351"/>
                  <a:pt x="333" y="348"/>
                </a:cubicBezTo>
                <a:cubicBezTo>
                  <a:pt x="333" y="344"/>
                  <a:pt x="332" y="341"/>
                  <a:pt x="332" y="338"/>
                </a:cubicBezTo>
                <a:cubicBezTo>
                  <a:pt x="333" y="337"/>
                  <a:pt x="334" y="336"/>
                  <a:pt x="335" y="336"/>
                </a:cubicBezTo>
                <a:cubicBezTo>
                  <a:pt x="336" y="335"/>
                  <a:pt x="336" y="334"/>
                  <a:pt x="337" y="334"/>
                </a:cubicBezTo>
                <a:cubicBezTo>
                  <a:pt x="348" y="326"/>
                  <a:pt x="355" y="317"/>
                  <a:pt x="356" y="308"/>
                </a:cubicBezTo>
                <a:cubicBezTo>
                  <a:pt x="357" y="299"/>
                  <a:pt x="354" y="288"/>
                  <a:pt x="347" y="276"/>
                </a:cubicBezTo>
                <a:lnTo>
                  <a:pt x="346" y="276"/>
                </a:lnTo>
                <a:cubicBezTo>
                  <a:pt x="348" y="275"/>
                  <a:pt x="352" y="273"/>
                  <a:pt x="358" y="269"/>
                </a:cubicBezTo>
                <a:cubicBezTo>
                  <a:pt x="364" y="266"/>
                  <a:pt x="371" y="262"/>
                  <a:pt x="378" y="257"/>
                </a:cubicBezTo>
                <a:cubicBezTo>
                  <a:pt x="383" y="267"/>
                  <a:pt x="388" y="277"/>
                  <a:pt x="393" y="288"/>
                </a:cubicBezTo>
                <a:cubicBezTo>
                  <a:pt x="398" y="299"/>
                  <a:pt x="402" y="311"/>
                  <a:pt x="405" y="323"/>
                </a:cubicBezTo>
                <a:cubicBezTo>
                  <a:pt x="393" y="331"/>
                  <a:pt x="380" y="339"/>
                  <a:pt x="367" y="344"/>
                </a:cubicBezTo>
                <a:close/>
                <a:moveTo>
                  <a:pt x="462" y="286"/>
                </a:moveTo>
                <a:lnTo>
                  <a:pt x="458" y="289"/>
                </a:lnTo>
                <a:cubicBezTo>
                  <a:pt x="459" y="299"/>
                  <a:pt x="453" y="310"/>
                  <a:pt x="440" y="323"/>
                </a:cubicBezTo>
                <a:cubicBezTo>
                  <a:pt x="428" y="336"/>
                  <a:pt x="425" y="348"/>
                  <a:pt x="433" y="359"/>
                </a:cubicBezTo>
                <a:cubicBezTo>
                  <a:pt x="434" y="361"/>
                  <a:pt x="436" y="363"/>
                  <a:pt x="438" y="364"/>
                </a:cubicBezTo>
                <a:cubicBezTo>
                  <a:pt x="440" y="365"/>
                  <a:pt x="442" y="366"/>
                  <a:pt x="443" y="367"/>
                </a:cubicBezTo>
                <a:cubicBezTo>
                  <a:pt x="442" y="373"/>
                  <a:pt x="440" y="378"/>
                  <a:pt x="437" y="383"/>
                </a:cubicBezTo>
                <a:cubicBezTo>
                  <a:pt x="435" y="388"/>
                  <a:pt x="432" y="393"/>
                  <a:pt x="429" y="398"/>
                </a:cubicBezTo>
                <a:cubicBezTo>
                  <a:pt x="427" y="385"/>
                  <a:pt x="425" y="373"/>
                  <a:pt x="422" y="360"/>
                </a:cubicBezTo>
                <a:cubicBezTo>
                  <a:pt x="419" y="348"/>
                  <a:pt x="416" y="336"/>
                  <a:pt x="413" y="325"/>
                </a:cubicBezTo>
                <a:cubicBezTo>
                  <a:pt x="421" y="319"/>
                  <a:pt x="429" y="312"/>
                  <a:pt x="438" y="305"/>
                </a:cubicBezTo>
                <a:cubicBezTo>
                  <a:pt x="446" y="298"/>
                  <a:pt x="454" y="289"/>
                  <a:pt x="462" y="280"/>
                </a:cubicBezTo>
                <a:lnTo>
                  <a:pt x="462" y="286"/>
                </a:lnTo>
                <a:close/>
                <a:moveTo>
                  <a:pt x="413" y="246"/>
                </a:moveTo>
                <a:cubicBezTo>
                  <a:pt x="416" y="249"/>
                  <a:pt x="417" y="252"/>
                  <a:pt x="417" y="254"/>
                </a:cubicBezTo>
                <a:cubicBezTo>
                  <a:pt x="417" y="257"/>
                  <a:pt x="417" y="259"/>
                  <a:pt x="419" y="261"/>
                </a:cubicBezTo>
                <a:cubicBezTo>
                  <a:pt x="421" y="265"/>
                  <a:pt x="427" y="268"/>
                  <a:pt x="435" y="270"/>
                </a:cubicBezTo>
                <a:cubicBezTo>
                  <a:pt x="443" y="272"/>
                  <a:pt x="450" y="273"/>
                  <a:pt x="456" y="272"/>
                </a:cubicBezTo>
                <a:lnTo>
                  <a:pt x="458" y="275"/>
                </a:lnTo>
                <a:cubicBezTo>
                  <a:pt x="451" y="284"/>
                  <a:pt x="443" y="292"/>
                  <a:pt x="435" y="299"/>
                </a:cubicBezTo>
                <a:cubicBezTo>
                  <a:pt x="427" y="306"/>
                  <a:pt x="419" y="313"/>
                  <a:pt x="411" y="319"/>
                </a:cubicBezTo>
                <a:cubicBezTo>
                  <a:pt x="407" y="307"/>
                  <a:pt x="403" y="295"/>
                  <a:pt x="398" y="284"/>
                </a:cubicBezTo>
                <a:cubicBezTo>
                  <a:pt x="394" y="273"/>
                  <a:pt x="388" y="263"/>
                  <a:pt x="383" y="253"/>
                </a:cubicBezTo>
                <a:cubicBezTo>
                  <a:pt x="386" y="251"/>
                  <a:pt x="391" y="248"/>
                  <a:pt x="395" y="245"/>
                </a:cubicBezTo>
                <a:cubicBezTo>
                  <a:pt x="399" y="242"/>
                  <a:pt x="403" y="239"/>
                  <a:pt x="407" y="235"/>
                </a:cubicBezTo>
                <a:lnTo>
                  <a:pt x="413" y="246"/>
                </a:lnTo>
                <a:close/>
                <a:moveTo>
                  <a:pt x="348" y="172"/>
                </a:moveTo>
                <a:cubicBezTo>
                  <a:pt x="351" y="175"/>
                  <a:pt x="354" y="177"/>
                  <a:pt x="356" y="179"/>
                </a:cubicBezTo>
                <a:cubicBezTo>
                  <a:pt x="358" y="180"/>
                  <a:pt x="362" y="181"/>
                  <a:pt x="367" y="180"/>
                </a:cubicBezTo>
                <a:cubicBezTo>
                  <a:pt x="373" y="179"/>
                  <a:pt x="378" y="178"/>
                  <a:pt x="382" y="178"/>
                </a:cubicBezTo>
                <a:cubicBezTo>
                  <a:pt x="384" y="180"/>
                  <a:pt x="386" y="182"/>
                  <a:pt x="388" y="184"/>
                </a:cubicBezTo>
                <a:cubicBezTo>
                  <a:pt x="391" y="186"/>
                  <a:pt x="393" y="188"/>
                  <a:pt x="395" y="189"/>
                </a:cubicBezTo>
                <a:cubicBezTo>
                  <a:pt x="396" y="196"/>
                  <a:pt x="397" y="203"/>
                  <a:pt x="397" y="210"/>
                </a:cubicBezTo>
                <a:cubicBezTo>
                  <a:pt x="397" y="218"/>
                  <a:pt x="399" y="224"/>
                  <a:pt x="402" y="228"/>
                </a:cubicBezTo>
                <a:lnTo>
                  <a:pt x="403" y="229"/>
                </a:lnTo>
                <a:cubicBezTo>
                  <a:pt x="400" y="233"/>
                  <a:pt x="396" y="236"/>
                  <a:pt x="392" y="239"/>
                </a:cubicBezTo>
                <a:cubicBezTo>
                  <a:pt x="387" y="242"/>
                  <a:pt x="384" y="245"/>
                  <a:pt x="380" y="248"/>
                </a:cubicBezTo>
                <a:cubicBezTo>
                  <a:pt x="373" y="232"/>
                  <a:pt x="365" y="219"/>
                  <a:pt x="356" y="206"/>
                </a:cubicBezTo>
                <a:cubicBezTo>
                  <a:pt x="348" y="194"/>
                  <a:pt x="339" y="183"/>
                  <a:pt x="331" y="173"/>
                </a:cubicBezTo>
                <a:cubicBezTo>
                  <a:pt x="332" y="172"/>
                  <a:pt x="334" y="170"/>
                  <a:pt x="336" y="169"/>
                </a:cubicBezTo>
                <a:cubicBezTo>
                  <a:pt x="337" y="167"/>
                  <a:pt x="339" y="165"/>
                  <a:pt x="340" y="163"/>
                </a:cubicBezTo>
                <a:cubicBezTo>
                  <a:pt x="343" y="166"/>
                  <a:pt x="345" y="169"/>
                  <a:pt x="348" y="172"/>
                </a:cubicBezTo>
                <a:close/>
                <a:moveTo>
                  <a:pt x="325" y="140"/>
                </a:moveTo>
                <a:cubicBezTo>
                  <a:pt x="326" y="143"/>
                  <a:pt x="327" y="146"/>
                  <a:pt x="329" y="149"/>
                </a:cubicBezTo>
                <a:cubicBezTo>
                  <a:pt x="330" y="151"/>
                  <a:pt x="331" y="152"/>
                  <a:pt x="332" y="154"/>
                </a:cubicBezTo>
                <a:cubicBezTo>
                  <a:pt x="333" y="155"/>
                  <a:pt x="335" y="157"/>
                  <a:pt x="336" y="158"/>
                </a:cubicBezTo>
                <a:cubicBezTo>
                  <a:pt x="335" y="160"/>
                  <a:pt x="333" y="162"/>
                  <a:pt x="332" y="163"/>
                </a:cubicBezTo>
                <a:cubicBezTo>
                  <a:pt x="330" y="165"/>
                  <a:pt x="328" y="167"/>
                  <a:pt x="327" y="169"/>
                </a:cubicBezTo>
                <a:cubicBezTo>
                  <a:pt x="318" y="158"/>
                  <a:pt x="309" y="149"/>
                  <a:pt x="301" y="142"/>
                </a:cubicBezTo>
                <a:cubicBezTo>
                  <a:pt x="292" y="134"/>
                  <a:pt x="284" y="127"/>
                  <a:pt x="277" y="121"/>
                </a:cubicBezTo>
                <a:cubicBezTo>
                  <a:pt x="278" y="121"/>
                  <a:pt x="278" y="120"/>
                  <a:pt x="278" y="120"/>
                </a:cubicBezTo>
                <a:lnTo>
                  <a:pt x="278" y="119"/>
                </a:lnTo>
                <a:cubicBezTo>
                  <a:pt x="279" y="118"/>
                  <a:pt x="280" y="117"/>
                  <a:pt x="280" y="115"/>
                </a:cubicBezTo>
                <a:cubicBezTo>
                  <a:pt x="280" y="114"/>
                  <a:pt x="280" y="113"/>
                  <a:pt x="280" y="112"/>
                </a:cubicBezTo>
                <a:cubicBezTo>
                  <a:pt x="287" y="114"/>
                  <a:pt x="293" y="116"/>
                  <a:pt x="300" y="119"/>
                </a:cubicBezTo>
                <a:cubicBezTo>
                  <a:pt x="307" y="122"/>
                  <a:pt x="314" y="126"/>
                  <a:pt x="322" y="131"/>
                </a:cubicBezTo>
                <a:cubicBezTo>
                  <a:pt x="323" y="134"/>
                  <a:pt x="324" y="137"/>
                  <a:pt x="325" y="140"/>
                </a:cubicBezTo>
                <a:close/>
                <a:moveTo>
                  <a:pt x="311" y="104"/>
                </a:moveTo>
                <a:cubicBezTo>
                  <a:pt x="313" y="105"/>
                  <a:pt x="314" y="106"/>
                  <a:pt x="315" y="109"/>
                </a:cubicBezTo>
                <a:cubicBezTo>
                  <a:pt x="317" y="111"/>
                  <a:pt x="318" y="113"/>
                  <a:pt x="319" y="116"/>
                </a:cubicBezTo>
                <a:cubicBezTo>
                  <a:pt x="320" y="118"/>
                  <a:pt x="320" y="120"/>
                  <a:pt x="321" y="123"/>
                </a:cubicBezTo>
                <a:cubicBezTo>
                  <a:pt x="314" y="118"/>
                  <a:pt x="307" y="115"/>
                  <a:pt x="300" y="112"/>
                </a:cubicBezTo>
                <a:cubicBezTo>
                  <a:pt x="293" y="109"/>
                  <a:pt x="287" y="106"/>
                  <a:pt x="281" y="105"/>
                </a:cubicBezTo>
                <a:cubicBezTo>
                  <a:pt x="281" y="104"/>
                  <a:pt x="281" y="103"/>
                  <a:pt x="281" y="102"/>
                </a:cubicBezTo>
                <a:cubicBezTo>
                  <a:pt x="281" y="101"/>
                  <a:pt x="281" y="100"/>
                  <a:pt x="280" y="100"/>
                </a:cubicBezTo>
                <a:cubicBezTo>
                  <a:pt x="284" y="100"/>
                  <a:pt x="289" y="100"/>
                  <a:pt x="293" y="100"/>
                </a:cubicBezTo>
                <a:cubicBezTo>
                  <a:pt x="298" y="100"/>
                  <a:pt x="302" y="100"/>
                  <a:pt x="307" y="101"/>
                </a:cubicBezTo>
                <a:cubicBezTo>
                  <a:pt x="308" y="102"/>
                  <a:pt x="310" y="102"/>
                  <a:pt x="311" y="104"/>
                </a:cubicBezTo>
                <a:close/>
                <a:moveTo>
                  <a:pt x="299" y="66"/>
                </a:moveTo>
                <a:cubicBezTo>
                  <a:pt x="299" y="66"/>
                  <a:pt x="300" y="67"/>
                  <a:pt x="301" y="68"/>
                </a:cubicBezTo>
                <a:cubicBezTo>
                  <a:pt x="304" y="72"/>
                  <a:pt x="305" y="77"/>
                  <a:pt x="305" y="81"/>
                </a:cubicBezTo>
                <a:cubicBezTo>
                  <a:pt x="305" y="86"/>
                  <a:pt x="304" y="90"/>
                  <a:pt x="301" y="94"/>
                </a:cubicBezTo>
                <a:cubicBezTo>
                  <a:pt x="297" y="94"/>
                  <a:pt x="293" y="94"/>
                  <a:pt x="290" y="94"/>
                </a:cubicBezTo>
                <a:cubicBezTo>
                  <a:pt x="286" y="93"/>
                  <a:pt x="282" y="93"/>
                  <a:pt x="278" y="93"/>
                </a:cubicBezTo>
                <a:cubicBezTo>
                  <a:pt x="278" y="91"/>
                  <a:pt x="276" y="88"/>
                  <a:pt x="275" y="86"/>
                </a:cubicBezTo>
                <a:cubicBezTo>
                  <a:pt x="273" y="83"/>
                  <a:pt x="271" y="81"/>
                  <a:pt x="269" y="79"/>
                </a:cubicBezTo>
                <a:cubicBezTo>
                  <a:pt x="273" y="77"/>
                  <a:pt x="277" y="74"/>
                  <a:pt x="281" y="72"/>
                </a:cubicBezTo>
                <a:cubicBezTo>
                  <a:pt x="286" y="69"/>
                  <a:pt x="291" y="67"/>
                  <a:pt x="296" y="65"/>
                </a:cubicBezTo>
                <a:cubicBezTo>
                  <a:pt x="297" y="65"/>
                  <a:pt x="298" y="65"/>
                  <a:pt x="299" y="66"/>
                </a:cubicBezTo>
                <a:close/>
                <a:moveTo>
                  <a:pt x="263" y="16"/>
                </a:moveTo>
                <a:cubicBezTo>
                  <a:pt x="266" y="16"/>
                  <a:pt x="268" y="17"/>
                  <a:pt x="271" y="18"/>
                </a:cubicBezTo>
                <a:cubicBezTo>
                  <a:pt x="274" y="19"/>
                  <a:pt x="276" y="20"/>
                  <a:pt x="279" y="20"/>
                </a:cubicBezTo>
                <a:cubicBezTo>
                  <a:pt x="280" y="21"/>
                  <a:pt x="280" y="22"/>
                  <a:pt x="280" y="24"/>
                </a:cubicBezTo>
                <a:cubicBezTo>
                  <a:pt x="280" y="25"/>
                  <a:pt x="279" y="27"/>
                  <a:pt x="278" y="28"/>
                </a:cubicBezTo>
                <a:cubicBezTo>
                  <a:pt x="280" y="30"/>
                  <a:pt x="281" y="32"/>
                  <a:pt x="282" y="35"/>
                </a:cubicBezTo>
                <a:cubicBezTo>
                  <a:pt x="283" y="37"/>
                  <a:pt x="284" y="40"/>
                  <a:pt x="284" y="42"/>
                </a:cubicBezTo>
                <a:cubicBezTo>
                  <a:pt x="283" y="41"/>
                  <a:pt x="281" y="40"/>
                  <a:pt x="279" y="39"/>
                </a:cubicBezTo>
                <a:cubicBezTo>
                  <a:pt x="277" y="38"/>
                  <a:pt x="275" y="38"/>
                  <a:pt x="273" y="37"/>
                </a:cubicBezTo>
                <a:cubicBezTo>
                  <a:pt x="271" y="36"/>
                  <a:pt x="269" y="35"/>
                  <a:pt x="266" y="35"/>
                </a:cubicBezTo>
                <a:cubicBezTo>
                  <a:pt x="264" y="34"/>
                  <a:pt x="261" y="33"/>
                  <a:pt x="259" y="33"/>
                </a:cubicBezTo>
                <a:lnTo>
                  <a:pt x="263" y="16"/>
                </a:lnTo>
                <a:close/>
                <a:moveTo>
                  <a:pt x="265" y="41"/>
                </a:moveTo>
                <a:cubicBezTo>
                  <a:pt x="267" y="42"/>
                  <a:pt x="269" y="42"/>
                  <a:pt x="271" y="43"/>
                </a:cubicBezTo>
                <a:cubicBezTo>
                  <a:pt x="274" y="44"/>
                  <a:pt x="276" y="45"/>
                  <a:pt x="279" y="46"/>
                </a:cubicBezTo>
                <a:cubicBezTo>
                  <a:pt x="282" y="47"/>
                  <a:pt x="284" y="49"/>
                  <a:pt x="286" y="50"/>
                </a:cubicBezTo>
                <a:cubicBezTo>
                  <a:pt x="287" y="52"/>
                  <a:pt x="287" y="54"/>
                  <a:pt x="287" y="56"/>
                </a:cubicBezTo>
                <a:cubicBezTo>
                  <a:pt x="287" y="58"/>
                  <a:pt x="287" y="60"/>
                  <a:pt x="287" y="62"/>
                </a:cubicBezTo>
                <a:cubicBezTo>
                  <a:pt x="283" y="64"/>
                  <a:pt x="279" y="66"/>
                  <a:pt x="275" y="68"/>
                </a:cubicBezTo>
                <a:cubicBezTo>
                  <a:pt x="271" y="71"/>
                  <a:pt x="267" y="73"/>
                  <a:pt x="264" y="75"/>
                </a:cubicBezTo>
                <a:cubicBezTo>
                  <a:pt x="262" y="74"/>
                  <a:pt x="261" y="73"/>
                  <a:pt x="259" y="72"/>
                </a:cubicBezTo>
                <a:cubicBezTo>
                  <a:pt x="258" y="71"/>
                  <a:pt x="256" y="70"/>
                  <a:pt x="255" y="70"/>
                </a:cubicBezTo>
                <a:cubicBezTo>
                  <a:pt x="255" y="69"/>
                  <a:pt x="254" y="69"/>
                  <a:pt x="254" y="69"/>
                </a:cubicBezTo>
                <a:cubicBezTo>
                  <a:pt x="253" y="69"/>
                  <a:pt x="253" y="69"/>
                  <a:pt x="252" y="69"/>
                </a:cubicBezTo>
                <a:lnTo>
                  <a:pt x="258" y="39"/>
                </a:lnTo>
                <a:cubicBezTo>
                  <a:pt x="260" y="40"/>
                  <a:pt x="262" y="40"/>
                  <a:pt x="265" y="41"/>
                </a:cubicBezTo>
                <a:close/>
                <a:moveTo>
                  <a:pt x="223" y="9"/>
                </a:moveTo>
                <a:cubicBezTo>
                  <a:pt x="235" y="10"/>
                  <a:pt x="246" y="12"/>
                  <a:pt x="257" y="14"/>
                </a:cubicBezTo>
                <a:lnTo>
                  <a:pt x="253" y="31"/>
                </a:lnTo>
                <a:cubicBezTo>
                  <a:pt x="246" y="30"/>
                  <a:pt x="239" y="29"/>
                  <a:pt x="231" y="29"/>
                </a:cubicBezTo>
                <a:cubicBezTo>
                  <a:pt x="224" y="29"/>
                  <a:pt x="217" y="29"/>
                  <a:pt x="210" y="30"/>
                </a:cubicBezTo>
                <a:cubicBezTo>
                  <a:pt x="207" y="26"/>
                  <a:pt x="204" y="23"/>
                  <a:pt x="200" y="19"/>
                </a:cubicBezTo>
                <a:cubicBezTo>
                  <a:pt x="197" y="15"/>
                  <a:pt x="193" y="11"/>
                  <a:pt x="189" y="8"/>
                </a:cubicBezTo>
                <a:cubicBezTo>
                  <a:pt x="200" y="7"/>
                  <a:pt x="212" y="8"/>
                  <a:pt x="223" y="9"/>
                </a:cubicBezTo>
                <a:close/>
                <a:moveTo>
                  <a:pt x="127" y="18"/>
                </a:moveTo>
                <a:cubicBezTo>
                  <a:pt x="144" y="13"/>
                  <a:pt x="162" y="10"/>
                  <a:pt x="180" y="8"/>
                </a:cubicBezTo>
                <a:cubicBezTo>
                  <a:pt x="184" y="12"/>
                  <a:pt x="189" y="16"/>
                  <a:pt x="192" y="20"/>
                </a:cubicBezTo>
                <a:cubicBezTo>
                  <a:pt x="196" y="23"/>
                  <a:pt x="200" y="27"/>
                  <a:pt x="203" y="31"/>
                </a:cubicBezTo>
                <a:cubicBezTo>
                  <a:pt x="194" y="32"/>
                  <a:pt x="186" y="35"/>
                  <a:pt x="178" y="39"/>
                </a:cubicBezTo>
                <a:cubicBezTo>
                  <a:pt x="170" y="43"/>
                  <a:pt x="164" y="47"/>
                  <a:pt x="158" y="53"/>
                </a:cubicBezTo>
                <a:cubicBezTo>
                  <a:pt x="145" y="49"/>
                  <a:pt x="132" y="46"/>
                  <a:pt x="118" y="43"/>
                </a:cubicBezTo>
                <a:cubicBezTo>
                  <a:pt x="104" y="40"/>
                  <a:pt x="89" y="39"/>
                  <a:pt x="75" y="39"/>
                </a:cubicBezTo>
                <a:cubicBezTo>
                  <a:pt x="91" y="30"/>
                  <a:pt x="109" y="23"/>
                  <a:pt x="127" y="18"/>
                </a:cubicBezTo>
                <a:close/>
                <a:moveTo>
                  <a:pt x="45" y="59"/>
                </a:moveTo>
                <a:lnTo>
                  <a:pt x="27" y="72"/>
                </a:lnTo>
                <a:cubicBezTo>
                  <a:pt x="30" y="69"/>
                  <a:pt x="34" y="66"/>
                  <a:pt x="37" y="63"/>
                </a:cubicBezTo>
                <a:cubicBezTo>
                  <a:pt x="41" y="60"/>
                  <a:pt x="45" y="57"/>
                  <a:pt x="48" y="55"/>
                </a:cubicBezTo>
                <a:cubicBezTo>
                  <a:pt x="51" y="53"/>
                  <a:pt x="53" y="51"/>
                  <a:pt x="56" y="50"/>
                </a:cubicBezTo>
                <a:cubicBezTo>
                  <a:pt x="58" y="49"/>
                  <a:pt x="61" y="47"/>
                  <a:pt x="63" y="45"/>
                </a:cubicBezTo>
                <a:cubicBezTo>
                  <a:pt x="70" y="45"/>
                  <a:pt x="76" y="45"/>
                  <a:pt x="83" y="45"/>
                </a:cubicBezTo>
                <a:cubicBezTo>
                  <a:pt x="90" y="46"/>
                  <a:pt x="96" y="46"/>
                  <a:pt x="103" y="47"/>
                </a:cubicBezTo>
                <a:lnTo>
                  <a:pt x="101" y="47"/>
                </a:lnTo>
                <a:cubicBezTo>
                  <a:pt x="93" y="49"/>
                  <a:pt x="84" y="50"/>
                  <a:pt x="74" y="50"/>
                </a:cubicBezTo>
                <a:cubicBezTo>
                  <a:pt x="65" y="49"/>
                  <a:pt x="55" y="52"/>
                  <a:pt x="45" y="59"/>
                </a:cubicBezTo>
                <a:close/>
                <a:moveTo>
                  <a:pt x="66" y="145"/>
                </a:moveTo>
                <a:cubicBezTo>
                  <a:pt x="64" y="142"/>
                  <a:pt x="62" y="139"/>
                  <a:pt x="62" y="137"/>
                </a:cubicBezTo>
                <a:cubicBezTo>
                  <a:pt x="65" y="135"/>
                  <a:pt x="68" y="131"/>
                  <a:pt x="69" y="127"/>
                </a:cubicBezTo>
                <a:cubicBezTo>
                  <a:pt x="70" y="123"/>
                  <a:pt x="72" y="120"/>
                  <a:pt x="75" y="119"/>
                </a:cubicBezTo>
                <a:cubicBezTo>
                  <a:pt x="80" y="115"/>
                  <a:pt x="85" y="114"/>
                  <a:pt x="92" y="115"/>
                </a:cubicBezTo>
                <a:cubicBezTo>
                  <a:pt x="98" y="116"/>
                  <a:pt x="104" y="114"/>
                  <a:pt x="110" y="109"/>
                </a:cubicBezTo>
                <a:cubicBezTo>
                  <a:pt x="112" y="108"/>
                  <a:pt x="114" y="106"/>
                  <a:pt x="116" y="103"/>
                </a:cubicBezTo>
                <a:cubicBezTo>
                  <a:pt x="118" y="101"/>
                  <a:pt x="119" y="98"/>
                  <a:pt x="121" y="95"/>
                </a:cubicBezTo>
                <a:cubicBezTo>
                  <a:pt x="124" y="94"/>
                  <a:pt x="128" y="94"/>
                  <a:pt x="131" y="94"/>
                </a:cubicBezTo>
                <a:cubicBezTo>
                  <a:pt x="134" y="93"/>
                  <a:pt x="137" y="93"/>
                  <a:pt x="141" y="93"/>
                </a:cubicBezTo>
                <a:cubicBezTo>
                  <a:pt x="140" y="97"/>
                  <a:pt x="140" y="102"/>
                  <a:pt x="141" y="107"/>
                </a:cubicBezTo>
                <a:cubicBezTo>
                  <a:pt x="142" y="112"/>
                  <a:pt x="143" y="116"/>
                  <a:pt x="145" y="121"/>
                </a:cubicBezTo>
                <a:cubicBezTo>
                  <a:pt x="134" y="126"/>
                  <a:pt x="122" y="131"/>
                  <a:pt x="110" y="137"/>
                </a:cubicBezTo>
                <a:cubicBezTo>
                  <a:pt x="98" y="143"/>
                  <a:pt x="86" y="150"/>
                  <a:pt x="74" y="158"/>
                </a:cubicBezTo>
                <a:cubicBezTo>
                  <a:pt x="71" y="153"/>
                  <a:pt x="68" y="149"/>
                  <a:pt x="66" y="145"/>
                </a:cubicBezTo>
                <a:close/>
                <a:moveTo>
                  <a:pt x="24" y="242"/>
                </a:moveTo>
                <a:cubicBezTo>
                  <a:pt x="17" y="234"/>
                  <a:pt x="12" y="227"/>
                  <a:pt x="8" y="221"/>
                </a:cubicBezTo>
                <a:cubicBezTo>
                  <a:pt x="18" y="210"/>
                  <a:pt x="29" y="200"/>
                  <a:pt x="39" y="191"/>
                </a:cubicBezTo>
                <a:cubicBezTo>
                  <a:pt x="50" y="182"/>
                  <a:pt x="61" y="174"/>
                  <a:pt x="72" y="167"/>
                </a:cubicBezTo>
                <a:cubicBezTo>
                  <a:pt x="76" y="172"/>
                  <a:pt x="80" y="177"/>
                  <a:pt x="84" y="183"/>
                </a:cubicBezTo>
                <a:cubicBezTo>
                  <a:pt x="88" y="188"/>
                  <a:pt x="93" y="195"/>
                  <a:pt x="98" y="201"/>
                </a:cubicBezTo>
                <a:cubicBezTo>
                  <a:pt x="96" y="203"/>
                  <a:pt x="94" y="206"/>
                  <a:pt x="92" y="208"/>
                </a:cubicBezTo>
                <a:cubicBezTo>
                  <a:pt x="91" y="211"/>
                  <a:pt x="89" y="214"/>
                  <a:pt x="88" y="217"/>
                </a:cubicBezTo>
                <a:cubicBezTo>
                  <a:pt x="81" y="224"/>
                  <a:pt x="74" y="232"/>
                  <a:pt x="67" y="241"/>
                </a:cubicBezTo>
                <a:cubicBezTo>
                  <a:pt x="60" y="250"/>
                  <a:pt x="53" y="258"/>
                  <a:pt x="47" y="267"/>
                </a:cubicBezTo>
                <a:cubicBezTo>
                  <a:pt x="38" y="258"/>
                  <a:pt x="30" y="250"/>
                  <a:pt x="24" y="242"/>
                </a:cubicBezTo>
                <a:close/>
                <a:moveTo>
                  <a:pt x="48" y="276"/>
                </a:moveTo>
                <a:cubicBezTo>
                  <a:pt x="55" y="283"/>
                  <a:pt x="63" y="290"/>
                  <a:pt x="73" y="297"/>
                </a:cubicBezTo>
                <a:cubicBezTo>
                  <a:pt x="82" y="304"/>
                  <a:pt x="92" y="311"/>
                  <a:pt x="103" y="319"/>
                </a:cubicBezTo>
                <a:cubicBezTo>
                  <a:pt x="97" y="331"/>
                  <a:pt x="92" y="344"/>
                  <a:pt x="87" y="356"/>
                </a:cubicBezTo>
                <a:cubicBezTo>
                  <a:pt x="82" y="368"/>
                  <a:pt x="77" y="381"/>
                  <a:pt x="73" y="394"/>
                </a:cubicBezTo>
                <a:cubicBezTo>
                  <a:pt x="55" y="382"/>
                  <a:pt x="42" y="371"/>
                  <a:pt x="34" y="362"/>
                </a:cubicBezTo>
                <a:cubicBezTo>
                  <a:pt x="27" y="352"/>
                  <a:pt x="23" y="347"/>
                  <a:pt x="23" y="347"/>
                </a:cubicBezTo>
                <a:lnTo>
                  <a:pt x="21" y="348"/>
                </a:lnTo>
                <a:cubicBezTo>
                  <a:pt x="22" y="339"/>
                  <a:pt x="26" y="329"/>
                  <a:pt x="31" y="320"/>
                </a:cubicBezTo>
                <a:cubicBezTo>
                  <a:pt x="37" y="311"/>
                  <a:pt x="39" y="302"/>
                  <a:pt x="37" y="292"/>
                </a:cubicBezTo>
                <a:cubicBezTo>
                  <a:pt x="39" y="289"/>
                  <a:pt x="40" y="287"/>
                  <a:pt x="42" y="284"/>
                </a:cubicBezTo>
                <a:cubicBezTo>
                  <a:pt x="44" y="282"/>
                  <a:pt x="46" y="279"/>
                  <a:pt x="48" y="276"/>
                </a:cubicBezTo>
                <a:close/>
              </a:path>
            </a:pathLst>
          </a:custGeom>
          <a:noFill/>
          <a:ln w="0">
            <a:solidFill>
              <a:srgbClr val="CCECFF"/>
            </a:solidFill>
            <a:prstDash val="solid"/>
            <a:rou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1030" name="Rectangle 32"/>
          <p:cNvSpPr>
            <a:spLocks noGrp="1" noChangeArrowheads="1"/>
          </p:cNvSpPr>
          <p:nvPr>
            <p:ph type="body" idx="1"/>
          </p:nvPr>
        </p:nvSpPr>
        <p:spPr bwMode="auto">
          <a:xfrm>
            <a:off x="508000" y="1066800"/>
            <a:ext cx="11480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31" name="Picture 33" descr="Lin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4" y="942975"/>
            <a:ext cx="1218776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4" descr="Botto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34" y="6629400"/>
            <a:ext cx="1218776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35"/>
          <p:cNvSpPr>
            <a:spLocks noChangeArrowheads="1"/>
          </p:cNvSpPr>
          <p:nvPr/>
        </p:nvSpPr>
        <p:spPr bwMode="auto">
          <a:xfrm>
            <a:off x="42334" y="6642100"/>
            <a:ext cx="121073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400" b="1">
              <a:solidFill>
                <a:srgbClr val="0066C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3600" b="1">
          <a:solidFill>
            <a:srgbClr val="FFFF00"/>
          </a:solidFill>
          <a:latin typeface="+mj-lt"/>
          <a:ea typeface="+mj-ea"/>
          <a:cs typeface="+mj-cs"/>
        </a:defRPr>
      </a:lvl1pPr>
      <a:lvl2pPr algn="ctr" rtl="0" eaLnBrk="1" fontAlgn="base" hangingPunct="1">
        <a:spcBef>
          <a:spcPct val="0"/>
        </a:spcBef>
        <a:spcAft>
          <a:spcPct val="0"/>
        </a:spcAft>
        <a:defRPr sz="3600" b="1">
          <a:solidFill>
            <a:srgbClr val="333399"/>
          </a:solidFill>
          <a:latin typeface="Arial" panose="02080604020202020204" pitchFamily="34" charset="0"/>
        </a:defRPr>
      </a:lvl2pPr>
      <a:lvl3pPr algn="ctr" rtl="0" eaLnBrk="1" fontAlgn="base" hangingPunct="1">
        <a:spcBef>
          <a:spcPct val="0"/>
        </a:spcBef>
        <a:spcAft>
          <a:spcPct val="0"/>
        </a:spcAft>
        <a:defRPr sz="3600" b="1">
          <a:solidFill>
            <a:srgbClr val="333399"/>
          </a:solidFill>
          <a:latin typeface="Arial" panose="02080604020202020204" pitchFamily="34" charset="0"/>
        </a:defRPr>
      </a:lvl3pPr>
      <a:lvl4pPr algn="ctr" rtl="0" eaLnBrk="1" fontAlgn="base" hangingPunct="1">
        <a:spcBef>
          <a:spcPct val="0"/>
        </a:spcBef>
        <a:spcAft>
          <a:spcPct val="0"/>
        </a:spcAft>
        <a:defRPr sz="3600" b="1">
          <a:solidFill>
            <a:srgbClr val="333399"/>
          </a:solidFill>
          <a:latin typeface="Arial" panose="02080604020202020204" pitchFamily="34" charset="0"/>
        </a:defRPr>
      </a:lvl4pPr>
      <a:lvl5pPr algn="ctr" rtl="0" eaLnBrk="1" fontAlgn="base" hangingPunct="1">
        <a:spcBef>
          <a:spcPct val="0"/>
        </a:spcBef>
        <a:spcAft>
          <a:spcPct val="0"/>
        </a:spcAft>
        <a:defRPr sz="3600" b="1">
          <a:solidFill>
            <a:srgbClr val="333399"/>
          </a:solidFill>
          <a:latin typeface="Arial" panose="02080604020202020204" pitchFamily="34" charset="0"/>
        </a:defRPr>
      </a:lvl5pPr>
      <a:lvl6pPr marL="457200" algn="ctr" rtl="0" eaLnBrk="1" fontAlgn="base" hangingPunct="1">
        <a:spcBef>
          <a:spcPct val="0"/>
        </a:spcBef>
        <a:spcAft>
          <a:spcPct val="0"/>
        </a:spcAft>
        <a:defRPr sz="3800" b="1">
          <a:solidFill>
            <a:srgbClr val="333399"/>
          </a:solidFill>
          <a:latin typeface="Arial" panose="02080604020202020204" pitchFamily="34" charset="0"/>
        </a:defRPr>
      </a:lvl6pPr>
      <a:lvl7pPr marL="914400" algn="ctr" rtl="0" eaLnBrk="1" fontAlgn="base" hangingPunct="1">
        <a:spcBef>
          <a:spcPct val="0"/>
        </a:spcBef>
        <a:spcAft>
          <a:spcPct val="0"/>
        </a:spcAft>
        <a:defRPr sz="3800" b="1">
          <a:solidFill>
            <a:srgbClr val="333399"/>
          </a:solidFill>
          <a:latin typeface="Arial" panose="02080604020202020204" pitchFamily="34" charset="0"/>
        </a:defRPr>
      </a:lvl7pPr>
      <a:lvl8pPr marL="1371600" algn="ctr" rtl="0" eaLnBrk="1" fontAlgn="base" hangingPunct="1">
        <a:spcBef>
          <a:spcPct val="0"/>
        </a:spcBef>
        <a:spcAft>
          <a:spcPct val="0"/>
        </a:spcAft>
        <a:defRPr sz="3800" b="1">
          <a:solidFill>
            <a:srgbClr val="333399"/>
          </a:solidFill>
          <a:latin typeface="Arial" panose="02080604020202020204" pitchFamily="34" charset="0"/>
        </a:defRPr>
      </a:lvl8pPr>
      <a:lvl9pPr marL="1828800" algn="ctr" rtl="0" eaLnBrk="1" fontAlgn="base" hangingPunct="1">
        <a:spcBef>
          <a:spcPct val="0"/>
        </a:spcBef>
        <a:spcAft>
          <a:spcPct val="0"/>
        </a:spcAft>
        <a:defRPr sz="3800" b="1">
          <a:solidFill>
            <a:srgbClr val="333399"/>
          </a:solidFill>
          <a:latin typeface="Arial" panose="02080604020202020204" pitchFamily="34" charset="0"/>
        </a:defRPr>
      </a:lvl9pPr>
    </p:titleStyle>
    <p:bodyStyle>
      <a:lvl1pPr marL="342900" indent="-342900" algn="l" rtl="0" eaLnBrk="1" fontAlgn="base" hangingPunct="1">
        <a:spcBef>
          <a:spcPts val="600"/>
        </a:spcBef>
        <a:spcAft>
          <a:spcPts val="600"/>
        </a:spcAft>
        <a:buFont typeface="Wingdings" panose="05000000000000000000" pitchFamily="2" charset="2"/>
        <a:buChar char="Ø"/>
        <a:defRPr sz="3200">
          <a:solidFill>
            <a:srgbClr val="0000CC"/>
          </a:solidFill>
          <a:latin typeface="Times New Roman" pitchFamily="18" charset="0"/>
          <a:ea typeface="+mn-ea"/>
          <a:cs typeface="Times New Roman" pitchFamily="18" charset="0"/>
        </a:defRPr>
      </a:lvl1pPr>
      <a:lvl2pPr marL="742950" indent="-285750" algn="l" rtl="0" eaLnBrk="1" fontAlgn="base" hangingPunct="1">
        <a:spcBef>
          <a:spcPts val="600"/>
        </a:spcBef>
        <a:spcAft>
          <a:spcPts val="600"/>
        </a:spcAft>
        <a:buFont typeface="Wingdings" panose="05000000000000000000" pitchFamily="2" charset="2"/>
        <a:buChar char="§"/>
        <a:defRPr sz="3000">
          <a:solidFill>
            <a:srgbClr val="C00000"/>
          </a:solidFill>
          <a:latin typeface="Times New Roman" pitchFamily="18" charset="0"/>
          <a:cs typeface="Times New Roman" pitchFamily="18" charset="0"/>
        </a:defRPr>
      </a:lvl2pPr>
      <a:lvl3pPr marL="1143000" indent="-228600" algn="l" rtl="0" eaLnBrk="1" fontAlgn="base" hangingPunct="1">
        <a:spcBef>
          <a:spcPts val="600"/>
        </a:spcBef>
        <a:spcAft>
          <a:spcPts val="600"/>
        </a:spcAft>
        <a:buChar char="•"/>
        <a:defRPr sz="2800">
          <a:solidFill>
            <a:srgbClr val="333399"/>
          </a:solidFill>
          <a:latin typeface="Times New Roman" pitchFamily="18" charset="0"/>
          <a:cs typeface="Times New Roman" pitchFamily="18" charset="0"/>
        </a:defRPr>
      </a:lvl3pPr>
      <a:lvl4pPr marL="1600200" indent="-228600" algn="l" rtl="0" eaLnBrk="1" fontAlgn="base" hangingPunct="1">
        <a:spcBef>
          <a:spcPts val="600"/>
        </a:spcBef>
        <a:spcAft>
          <a:spcPts val="600"/>
        </a:spcAft>
        <a:buChar char="–"/>
        <a:defRPr sz="2600">
          <a:solidFill>
            <a:srgbClr val="000066"/>
          </a:solidFill>
          <a:latin typeface="Times New Roman" pitchFamily="18" charset="0"/>
          <a:cs typeface="Times New Roman" pitchFamily="18" charset="0"/>
        </a:defRPr>
      </a:lvl4pPr>
      <a:lvl5pPr marL="2057400" indent="-228600" algn="l" rtl="0" eaLnBrk="1" fontAlgn="base" hangingPunct="1">
        <a:spcBef>
          <a:spcPts val="600"/>
        </a:spcBef>
        <a:spcAft>
          <a:spcPts val="600"/>
        </a:spcAft>
        <a:buChar char="»"/>
        <a:defRPr sz="2000">
          <a:solidFill>
            <a:srgbClr val="000066"/>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b="1">
          <a:solidFill>
            <a:srgbClr val="000066"/>
          </a:solidFill>
          <a:latin typeface="+mn-lt"/>
        </a:defRPr>
      </a:lvl6pPr>
      <a:lvl7pPr marL="2971800" indent="-228600" algn="l" rtl="0" eaLnBrk="1" fontAlgn="base" hangingPunct="1">
        <a:spcBef>
          <a:spcPct val="20000"/>
        </a:spcBef>
        <a:spcAft>
          <a:spcPct val="0"/>
        </a:spcAft>
        <a:buChar char="»"/>
        <a:defRPr sz="2000" b="1">
          <a:solidFill>
            <a:srgbClr val="000066"/>
          </a:solidFill>
          <a:latin typeface="+mn-lt"/>
        </a:defRPr>
      </a:lvl7pPr>
      <a:lvl8pPr marL="3429000" indent="-228600" algn="l" rtl="0" eaLnBrk="1" fontAlgn="base" hangingPunct="1">
        <a:spcBef>
          <a:spcPct val="20000"/>
        </a:spcBef>
        <a:spcAft>
          <a:spcPct val="0"/>
        </a:spcAft>
        <a:buChar char="»"/>
        <a:defRPr sz="2000" b="1">
          <a:solidFill>
            <a:srgbClr val="000066"/>
          </a:solidFill>
          <a:latin typeface="+mn-lt"/>
        </a:defRPr>
      </a:lvl8pPr>
      <a:lvl9pPr marL="3886200" indent="-228600" algn="l" rtl="0" eaLnBrk="1" fontAlgn="base" hangingPunct="1">
        <a:spcBef>
          <a:spcPct val="20000"/>
        </a:spcBef>
        <a:spcAft>
          <a:spcPct val="0"/>
        </a:spcAft>
        <a:buChar char="»"/>
        <a:defRPr sz="2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CH</a:t>
            </a:r>
            <a:r>
              <a:rPr lang="vi-VN" dirty="0">
                <a:solidFill>
                  <a:schemeClr val="tx1"/>
                </a:solidFill>
              </a:rPr>
              <a:t>Ư</a:t>
            </a:r>
            <a:r>
              <a:rPr lang="en-US" dirty="0">
                <a:solidFill>
                  <a:schemeClr val="tx1"/>
                </a:solidFill>
              </a:rPr>
              <a:t>ƠNG 3: QUẢN TRỊ NG</a:t>
            </a:r>
            <a:r>
              <a:rPr lang="vi-VN" dirty="0">
                <a:solidFill>
                  <a:schemeClr val="tx1"/>
                </a:solidFill>
              </a:rPr>
              <a:t>Ư</a:t>
            </a:r>
            <a:r>
              <a:rPr lang="en-US" dirty="0">
                <a:solidFill>
                  <a:schemeClr val="tx1"/>
                </a:solidFill>
              </a:rPr>
              <a:t>ỜI DÙNG</a:t>
            </a:r>
            <a:br>
              <a:rPr lang="en-US" dirty="0">
                <a:solidFill>
                  <a:schemeClr val="tx1"/>
                </a:solidFill>
              </a:rPr>
            </a:br>
            <a:r>
              <a:rPr lang="en-US" dirty="0">
                <a:solidFill>
                  <a:schemeClr val="tx1"/>
                </a:solidFill>
              </a:rPr>
              <a:t>NHÓM NG</a:t>
            </a:r>
            <a:r>
              <a:rPr lang="vi-VN" dirty="0">
                <a:solidFill>
                  <a:schemeClr val="tx1"/>
                </a:solidFill>
              </a:rPr>
              <a:t>Ư</a:t>
            </a:r>
            <a:r>
              <a:rPr lang="en-US" dirty="0">
                <a:solidFill>
                  <a:schemeClr val="tx1"/>
                </a:solidFill>
              </a:rPr>
              <a:t>ỜI DÙNG</a:t>
            </a:r>
            <a:endParaRPr lang="en-US" dirty="0">
              <a:solidFill>
                <a:schemeClr val="tx1"/>
              </a:solidFill>
            </a:endParaRPr>
          </a:p>
        </p:txBody>
      </p:sp>
      <p:sp>
        <p:nvSpPr>
          <p:cNvPr id="3" name="Subtitle 2"/>
          <p:cNvSpPr>
            <a:spLocks noGrp="1"/>
          </p:cNvSpPr>
          <p:nvPr>
            <p:ph type="subTitle" idx="1"/>
          </p:nvPr>
        </p:nvSpPr>
        <p:spPr/>
        <p:txBody>
          <a:bodyPr/>
          <a:lstStyle/>
          <a:p>
            <a:r>
              <a:rPr lang="en-US" dirty="0"/>
              <a:t>GV: L</a:t>
            </a:r>
            <a:r>
              <a:rPr lang="vi-VN" dirty="0"/>
              <a:t>Ư</a:t>
            </a:r>
            <a:r>
              <a:rPr lang="en-US" dirty="0"/>
              <a:t>ƠNG MINH HUẤN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a:xfrm>
            <a:off x="218661" y="1066800"/>
            <a:ext cx="11770139" cy="5486400"/>
          </a:xfrm>
        </p:spPr>
        <p:txBody>
          <a:bodyPr/>
          <a:lstStyle/>
          <a:p>
            <a:pPr lvl="1" algn="just"/>
            <a:r>
              <a:rPr lang="en-US" altLang="en-US" b="1" dirty="0" err="1">
                <a:solidFill>
                  <a:schemeClr val="tx1"/>
                </a:solidFill>
              </a:rPr>
              <a:t>Tập</a:t>
            </a:r>
            <a:r>
              <a:rPr lang="en-US" altLang="en-US" b="1" dirty="0">
                <a:solidFill>
                  <a:schemeClr val="tx1"/>
                </a:solidFill>
              </a:rPr>
              <a:t> tin /</a:t>
            </a:r>
            <a:r>
              <a:rPr lang="en-US" altLang="en-US" b="1" dirty="0" err="1">
                <a:solidFill>
                  <a:schemeClr val="tx1"/>
                </a:solidFill>
              </a:rPr>
              <a:t>etc</a:t>
            </a:r>
            <a:r>
              <a:rPr lang="en-US" altLang="en-US" b="1" dirty="0">
                <a:solidFill>
                  <a:schemeClr val="tx1"/>
                </a:solidFill>
              </a:rPr>
              <a:t>/shadow</a:t>
            </a:r>
            <a:endParaRPr lang="en-US" altLang="en-US" b="1" dirty="0">
              <a:solidFill>
                <a:schemeClr val="tx1"/>
              </a:solidFill>
            </a:endParaRPr>
          </a:p>
          <a:p>
            <a:pPr marL="0" lvl="1" indent="0" algn="just">
              <a:buFontTx/>
              <a:buNone/>
              <a:tabLst>
                <a:tab pos="168275" algn="l"/>
              </a:tabLst>
            </a:pP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etc</a:t>
            </a:r>
            <a:r>
              <a:rPr lang="en-US" altLang="en-US" dirty="0">
                <a:solidFill>
                  <a:schemeClr val="tx1"/>
                </a:solidFill>
              </a:rPr>
              <a:t>/shadow </a:t>
            </a:r>
            <a:r>
              <a:rPr lang="en-US" altLang="en-US" dirty="0" err="1">
                <a:solidFill>
                  <a:schemeClr val="tx1"/>
                </a:solidFill>
              </a:rPr>
              <a:t>lưu</a:t>
            </a:r>
            <a:r>
              <a:rPr lang="en-US" altLang="en-US" dirty="0">
                <a:solidFill>
                  <a:schemeClr val="tx1"/>
                </a:solidFill>
              </a:rPr>
              <a:t> </a:t>
            </a:r>
            <a:r>
              <a:rPr lang="en-US" altLang="en-US" dirty="0" err="1">
                <a:solidFill>
                  <a:schemeClr val="tx1"/>
                </a:solidFill>
              </a:rPr>
              <a:t>trữ</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thực</a:t>
            </a:r>
            <a:r>
              <a:rPr lang="en-US" altLang="en-US" dirty="0">
                <a:solidFill>
                  <a:schemeClr val="tx1"/>
                </a:solidFill>
              </a:rPr>
              <a:t> </a:t>
            </a:r>
            <a:r>
              <a:rPr lang="en-US" altLang="en-US" dirty="0" err="1">
                <a:solidFill>
                  <a:schemeClr val="tx1"/>
                </a:solidFill>
              </a:rPr>
              <a:t>sự</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đã</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mã</a:t>
            </a:r>
            <a:r>
              <a:rPr lang="en-US" altLang="en-US" dirty="0">
                <a:solidFill>
                  <a:schemeClr val="tx1"/>
                </a:solidFill>
              </a:rPr>
              <a:t> </a:t>
            </a:r>
            <a:r>
              <a:rPr lang="en-US" altLang="en-US" dirty="0" err="1">
                <a:solidFill>
                  <a:schemeClr val="tx1"/>
                </a:solidFill>
              </a:rPr>
              <a:t>hóa</a:t>
            </a:r>
            <a:r>
              <a:rPr lang="en-US" altLang="en-US" dirty="0">
                <a:solidFill>
                  <a:schemeClr val="tx1"/>
                </a:solidFill>
              </a:rPr>
              <a:t>. </a:t>
            </a:r>
            <a:r>
              <a:rPr lang="en-US" altLang="en-US" dirty="0" err="1">
                <a:solidFill>
                  <a:schemeClr val="tx1"/>
                </a:solidFill>
              </a:rPr>
              <a:t>Ngoài</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file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còn</a:t>
            </a:r>
            <a:r>
              <a:rPr lang="en-US" altLang="en-US" dirty="0">
                <a:solidFill>
                  <a:schemeClr val="tx1"/>
                </a:solidFill>
              </a:rPr>
              <a:t> </a:t>
            </a:r>
            <a:r>
              <a:rPr lang="en-US" altLang="en-US" dirty="0" err="1">
                <a:solidFill>
                  <a:schemeClr val="tx1"/>
                </a:solidFill>
              </a:rPr>
              <a:t>lưu</a:t>
            </a:r>
            <a:r>
              <a:rPr lang="en-US" altLang="en-US" dirty="0">
                <a:solidFill>
                  <a:schemeClr val="tx1"/>
                </a:solidFill>
              </a:rPr>
              <a:t> </a:t>
            </a:r>
            <a:r>
              <a:rPr lang="en-US" altLang="en-US" dirty="0" err="1">
                <a:solidFill>
                  <a:schemeClr val="tx1"/>
                </a:solidFill>
              </a:rPr>
              <a:t>trữ</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tùy</a:t>
            </a:r>
            <a:r>
              <a:rPr lang="en-US" altLang="en-US" dirty="0">
                <a:solidFill>
                  <a:schemeClr val="tx1"/>
                </a:solidFill>
              </a:rPr>
              <a:t> </a:t>
            </a:r>
            <a:r>
              <a:rPr lang="en-US" altLang="en-US" dirty="0" err="1">
                <a:solidFill>
                  <a:schemeClr val="tx1"/>
                </a:solidFill>
              </a:rPr>
              <a:t>chọn</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tùy</a:t>
            </a:r>
            <a:r>
              <a:rPr lang="en-US" altLang="en-US" dirty="0">
                <a:solidFill>
                  <a:schemeClr val="tx1"/>
                </a:solidFill>
              </a:rPr>
              <a:t> </a:t>
            </a:r>
            <a:r>
              <a:rPr lang="en-US" altLang="en-US" dirty="0" err="1">
                <a:solidFill>
                  <a:schemeClr val="tx1"/>
                </a:solidFill>
              </a:rPr>
              <a:t>chọn</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a:t>
            </a:r>
            <a:endParaRPr lang="en-US" altLang="en-US" dirty="0">
              <a:solidFill>
                <a:schemeClr val="tx1"/>
              </a:solidFill>
            </a:endParaRPr>
          </a:p>
          <a:p>
            <a:pPr marL="288925" lvl="1" indent="-288925" algn="just">
              <a:buFontTx/>
              <a:buNone/>
            </a:pPr>
            <a:r>
              <a:rPr lang="en-US" altLang="en-US" dirty="0">
                <a:solidFill>
                  <a:schemeClr val="tx1"/>
                </a:solidFill>
              </a:rPr>
              <a:t>	</a:t>
            </a:r>
            <a:r>
              <a:rPr lang="en-US" altLang="en-US" dirty="0" err="1">
                <a:solidFill>
                  <a:schemeClr val="tx1"/>
                </a:solidFill>
              </a:rPr>
              <a:t>Mỗi</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thường</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khoảng</a:t>
            </a:r>
            <a:r>
              <a:rPr lang="en-US" altLang="en-US" dirty="0">
                <a:solidFill>
                  <a:schemeClr val="tx1"/>
                </a:solidFill>
              </a:rPr>
              <a:t> </a:t>
            </a:r>
            <a:r>
              <a:rPr lang="en-US" altLang="en-US" dirty="0" err="1">
                <a:solidFill>
                  <a:schemeClr val="tx1"/>
                </a:solidFill>
              </a:rPr>
              <a:t>tám</a:t>
            </a:r>
            <a:r>
              <a:rPr lang="en-US" altLang="en-US" dirty="0">
                <a:solidFill>
                  <a:schemeClr val="tx1"/>
                </a:solidFill>
              </a:rPr>
              <a:t> </a:t>
            </a:r>
            <a:r>
              <a:rPr lang="en-US" altLang="en-US" dirty="0" err="1">
                <a:solidFill>
                  <a:schemeClr val="tx1"/>
                </a:solidFill>
              </a:rPr>
              <a:t>cột</a:t>
            </a:r>
            <a:r>
              <a:rPr lang="en-US" altLang="en-US" dirty="0">
                <a:solidFill>
                  <a:schemeClr val="tx1"/>
                </a:solidFill>
              </a:rPr>
              <a:t>:</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1: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khớp</a:t>
            </a:r>
            <a:r>
              <a:rPr lang="en-US" altLang="en-US" dirty="0">
                <a:solidFill>
                  <a:schemeClr val="tx1"/>
                </a:solidFill>
              </a:rPr>
              <a:t> </a:t>
            </a:r>
            <a:r>
              <a:rPr lang="en-US" altLang="en-US" dirty="0" err="1">
                <a:solidFill>
                  <a:schemeClr val="tx1"/>
                </a:solidFill>
              </a:rPr>
              <a:t>với</a:t>
            </a:r>
            <a:r>
              <a:rPr lang="en-US" altLang="en-US" dirty="0">
                <a:solidFill>
                  <a:schemeClr val="tx1"/>
                </a:solidFill>
              </a:rPr>
              <a:t> username </a:t>
            </a:r>
            <a:r>
              <a:rPr lang="en-US" altLang="en-US" dirty="0" err="1">
                <a:solidFill>
                  <a:schemeClr val="tx1"/>
                </a:solidFill>
              </a:rPr>
              <a:t>trong</a:t>
            </a:r>
            <a:r>
              <a:rPr lang="en-US" altLang="en-US" dirty="0">
                <a:solidFill>
                  <a:schemeClr val="tx1"/>
                </a:solidFill>
              </a:rPr>
              <a:t> file /</a:t>
            </a:r>
            <a:r>
              <a:rPr lang="en-US" altLang="en-US" dirty="0" err="1">
                <a:solidFill>
                  <a:schemeClr val="tx1"/>
                </a:solidFill>
              </a:rPr>
              <a:t>etc</a:t>
            </a:r>
            <a:r>
              <a:rPr lang="en-US" altLang="en-US" dirty="0">
                <a:solidFill>
                  <a:schemeClr val="tx1"/>
                </a:solidFill>
              </a:rPr>
              <a:t>/passwd</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2: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đã</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mã</a:t>
            </a:r>
            <a:r>
              <a:rPr lang="en-US" altLang="en-US" dirty="0">
                <a:solidFill>
                  <a:schemeClr val="tx1"/>
                </a:solidFill>
              </a:rPr>
              <a:t> </a:t>
            </a:r>
            <a:r>
              <a:rPr lang="en-US" altLang="en-US" dirty="0" err="1">
                <a:solidFill>
                  <a:schemeClr val="tx1"/>
                </a:solidFill>
              </a:rPr>
              <a:t>hóa</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3: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từ</a:t>
            </a:r>
            <a:r>
              <a:rPr lang="en-US" altLang="en-US" dirty="0">
                <a:solidFill>
                  <a:schemeClr val="tx1"/>
                </a:solidFill>
              </a:rPr>
              <a:t> 1/1/1970 </a:t>
            </a:r>
            <a:r>
              <a:rPr lang="en-US" altLang="en-US" dirty="0" err="1">
                <a:solidFill>
                  <a:schemeClr val="tx1"/>
                </a:solidFill>
              </a:rPr>
              <a:t>đến</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4: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tối</a:t>
            </a:r>
            <a:r>
              <a:rPr lang="en-US" altLang="en-US" dirty="0">
                <a:solidFill>
                  <a:schemeClr val="tx1"/>
                </a:solidFill>
              </a:rPr>
              <a:t> </a:t>
            </a:r>
            <a:r>
              <a:rPr lang="en-US" altLang="en-US" dirty="0" err="1">
                <a:solidFill>
                  <a:schemeClr val="tx1"/>
                </a:solidFill>
              </a:rPr>
              <a:t>thiểu</a:t>
            </a:r>
            <a:r>
              <a:rPr lang="en-US" altLang="en-US" dirty="0">
                <a:solidFill>
                  <a:schemeClr val="tx1"/>
                </a:solidFill>
              </a:rPr>
              <a:t> </a:t>
            </a:r>
            <a:r>
              <a:rPr lang="en-US" altLang="en-US" dirty="0" err="1">
                <a:solidFill>
                  <a:schemeClr val="tx1"/>
                </a:solidFill>
              </a:rPr>
              <a:t>yêu</a:t>
            </a:r>
            <a:r>
              <a:rPr lang="en-US" altLang="en-US" dirty="0">
                <a:solidFill>
                  <a:schemeClr val="tx1"/>
                </a:solidFill>
              </a:rPr>
              <a:t> </a:t>
            </a:r>
            <a:r>
              <a:rPr lang="en-US" altLang="en-US" dirty="0" err="1">
                <a:solidFill>
                  <a:schemeClr val="tx1"/>
                </a:solidFill>
              </a:rPr>
              <a:t>cầu</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endParaRPr lang="en-US" altLang="en-US" dirty="0" err="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lvl="2" indent="-285750"/>
            <a:r>
              <a:rPr lang="en-US" altLang="en-US" dirty="0" err="1">
                <a:solidFill>
                  <a:schemeClr val="tx1"/>
                </a:solidFill>
              </a:rPr>
              <a:t>Cột</a:t>
            </a:r>
            <a:r>
              <a:rPr lang="en-US" altLang="en-US" dirty="0">
                <a:solidFill>
                  <a:schemeClr val="tx1"/>
                </a:solidFill>
              </a:rPr>
              <a:t> 5: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tối</a:t>
            </a:r>
            <a:r>
              <a:rPr lang="en-US" altLang="en-US" dirty="0">
                <a:solidFill>
                  <a:schemeClr val="tx1"/>
                </a:solidFill>
              </a:rPr>
              <a:t> </a:t>
            </a:r>
            <a:r>
              <a:rPr lang="en-US" altLang="en-US" dirty="0" err="1">
                <a:solidFill>
                  <a:schemeClr val="tx1"/>
                </a:solidFill>
              </a:rPr>
              <a:t>đa</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6: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ra </a:t>
            </a:r>
            <a:r>
              <a:rPr lang="en-US" altLang="en-US" dirty="0" err="1">
                <a:solidFill>
                  <a:schemeClr val="tx1"/>
                </a:solidFill>
              </a:rPr>
              <a:t>cảnh</a:t>
            </a:r>
            <a:r>
              <a:rPr lang="en-US" altLang="en-US" dirty="0">
                <a:solidFill>
                  <a:schemeClr val="tx1"/>
                </a:solidFill>
              </a:rPr>
              <a:t> </a:t>
            </a:r>
            <a:r>
              <a:rPr lang="en-US" altLang="en-US" dirty="0" err="1">
                <a:solidFill>
                  <a:schemeClr val="tx1"/>
                </a:solidFill>
              </a:rPr>
              <a:t>báo</a:t>
            </a:r>
            <a:r>
              <a:rPr lang="en-US" altLang="en-US" dirty="0">
                <a:solidFill>
                  <a:schemeClr val="tx1"/>
                </a:solidFill>
              </a:rPr>
              <a:t> </a:t>
            </a:r>
            <a:r>
              <a:rPr lang="en-US" altLang="en-US" dirty="0" err="1">
                <a:solidFill>
                  <a:schemeClr val="tx1"/>
                </a:solidFill>
              </a:rPr>
              <a:t>trước</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mật</a:t>
            </a:r>
            <a:r>
              <a:rPr lang="en-US" altLang="en-US" dirty="0">
                <a:solidFill>
                  <a:schemeClr val="tx1"/>
                </a:solidFill>
              </a:rPr>
              <a:t> </a:t>
            </a:r>
            <a:r>
              <a:rPr lang="en-US" altLang="en-US" dirty="0" err="1">
                <a:solidFill>
                  <a:schemeClr val="tx1"/>
                </a:solidFill>
              </a:rPr>
              <a:t>khẩu</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còn</a:t>
            </a:r>
            <a:r>
              <a:rPr lang="en-US" altLang="en-US" dirty="0">
                <a:solidFill>
                  <a:schemeClr val="tx1"/>
                </a:solidFill>
              </a:rPr>
              <a:t> </a:t>
            </a:r>
            <a:r>
              <a:rPr lang="en-US" altLang="en-US" dirty="0" err="1">
                <a:solidFill>
                  <a:schemeClr val="tx1"/>
                </a:solidFill>
              </a:rPr>
              <a:t>hợp</a:t>
            </a:r>
            <a:r>
              <a:rPr lang="en-US" altLang="en-US" dirty="0">
                <a:solidFill>
                  <a:schemeClr val="tx1"/>
                </a:solidFill>
              </a:rPr>
              <a:t> </a:t>
            </a:r>
            <a:r>
              <a:rPr lang="en-US" altLang="en-US" dirty="0" err="1">
                <a:solidFill>
                  <a:schemeClr val="tx1"/>
                </a:solidFill>
              </a:rPr>
              <a:t>lệ</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7: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quy</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account </a:t>
            </a:r>
            <a:r>
              <a:rPr lang="en-US" altLang="en-US" dirty="0" err="1">
                <a:solidFill>
                  <a:schemeClr val="tx1"/>
                </a:solidFill>
              </a:rPr>
              <a:t>bị</a:t>
            </a:r>
            <a:r>
              <a:rPr lang="en-US" altLang="en-US" dirty="0">
                <a:solidFill>
                  <a:schemeClr val="tx1"/>
                </a:solidFill>
              </a:rPr>
              <a:t> </a:t>
            </a:r>
            <a:r>
              <a:rPr lang="en-US" altLang="en-US" dirty="0" err="1">
                <a:solidFill>
                  <a:schemeClr val="tx1"/>
                </a:solidFill>
              </a:rPr>
              <a:t>vô</a:t>
            </a:r>
            <a:r>
              <a:rPr lang="en-US" altLang="en-US" dirty="0">
                <a:solidFill>
                  <a:schemeClr val="tx1"/>
                </a:solidFill>
              </a:rPr>
              <a:t> </a:t>
            </a:r>
            <a:r>
              <a:rPr lang="en-US" altLang="en-US" dirty="0" err="1">
                <a:solidFill>
                  <a:schemeClr val="tx1"/>
                </a:solidFill>
              </a:rPr>
              <a:t>hiệu</a:t>
            </a:r>
            <a:endParaRPr lang="en-US" altLang="en-US" dirty="0">
              <a:solidFill>
                <a:schemeClr val="tx1"/>
              </a:solidFill>
            </a:endParaRPr>
          </a:p>
          <a:p>
            <a:pPr lvl="2" indent="-285750"/>
            <a:r>
              <a:rPr lang="en-US" altLang="en-US" dirty="0" err="1">
                <a:solidFill>
                  <a:schemeClr val="tx1"/>
                </a:solidFill>
              </a:rPr>
              <a:t>Cột</a:t>
            </a:r>
            <a:r>
              <a:rPr lang="en-US" altLang="en-US" dirty="0">
                <a:solidFill>
                  <a:schemeClr val="tx1"/>
                </a:solidFill>
              </a:rPr>
              <a:t> 8: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vô</a:t>
            </a:r>
            <a:r>
              <a:rPr lang="en-US" altLang="en-US" dirty="0">
                <a:solidFill>
                  <a:schemeClr val="tx1"/>
                </a:solidFill>
              </a:rPr>
              <a:t> </a:t>
            </a:r>
            <a:r>
              <a:rPr lang="en-US" altLang="en-US" dirty="0" err="1">
                <a:solidFill>
                  <a:schemeClr val="tx1"/>
                </a:solidFill>
              </a:rPr>
              <a:t>hiệu</a:t>
            </a:r>
            <a:r>
              <a:rPr lang="en-US" altLang="en-US" dirty="0">
                <a:solidFill>
                  <a:schemeClr val="tx1"/>
                </a:solidFill>
              </a:rPr>
              <a:t> </a:t>
            </a:r>
            <a:r>
              <a:rPr lang="en-US" altLang="en-US" dirty="0" err="1">
                <a:solidFill>
                  <a:schemeClr val="tx1"/>
                </a:solidFill>
              </a:rPr>
              <a:t>hóa</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tính</a:t>
            </a:r>
            <a:r>
              <a:rPr lang="en-US" altLang="en-US" dirty="0">
                <a:solidFill>
                  <a:schemeClr val="tx1"/>
                </a:solidFill>
              </a:rPr>
              <a:t> </a:t>
            </a:r>
            <a:r>
              <a:rPr lang="en-US" altLang="en-US" dirty="0" err="1">
                <a:solidFill>
                  <a:schemeClr val="tx1"/>
                </a:solidFill>
              </a:rPr>
              <a:t>từ</a:t>
            </a:r>
            <a:r>
              <a:rPr lang="en-US" altLang="en-US" dirty="0">
                <a:solidFill>
                  <a:schemeClr val="tx1"/>
                </a:solidFill>
              </a:rPr>
              <a:t> </a:t>
            </a:r>
            <a:r>
              <a:rPr lang="en-US" altLang="en-US" dirty="0" err="1">
                <a:solidFill>
                  <a:schemeClr val="tx1"/>
                </a:solidFill>
              </a:rPr>
              <a:t>ngày</a:t>
            </a:r>
            <a:r>
              <a:rPr lang="en-US" altLang="en-US" dirty="0">
                <a:solidFill>
                  <a:schemeClr val="tx1"/>
                </a:solidFill>
              </a:rPr>
              <a:t> 1/1/1970.</a:t>
            </a:r>
            <a:endParaRPr lang="en-US" dirty="0">
              <a:solidFill>
                <a:schemeClr val="tx1"/>
              </a:solidFill>
            </a:endParaRPr>
          </a:p>
          <a:p>
            <a:endParaRPr lang="en-US" dirty="0">
              <a:solidFill>
                <a:schemeClr val="tx1"/>
              </a:solidFill>
            </a:endParaRPr>
          </a:p>
        </p:txBody>
      </p:sp>
      <p:pic>
        <p:nvPicPr>
          <p:cNvPr id="2050" name="Picture 2" descr="HÃ¬nh áº£nh cÃ³ liÃªn q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3659" y="3590717"/>
            <a:ext cx="9220616" cy="2571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a:xfrm>
            <a:off x="508000" y="1066800"/>
            <a:ext cx="5047974" cy="5486400"/>
          </a:xfrm>
        </p:spPr>
        <p:txBody>
          <a:bodyPr/>
          <a:lstStyle/>
          <a:p>
            <a:r>
              <a:rPr lang="en-US" altLang="en-US" dirty="0">
                <a:solidFill>
                  <a:schemeClr val="tx1"/>
                </a:solidFill>
              </a:rPr>
              <a:t>File </a:t>
            </a:r>
            <a:r>
              <a:rPr lang="en-US" altLang="en-US" dirty="0" err="1">
                <a:solidFill>
                  <a:schemeClr val="tx1"/>
                </a:solidFill>
              </a:rPr>
              <a:t>cấu</a:t>
            </a:r>
            <a:r>
              <a:rPr lang="en-US" altLang="en-US" dirty="0">
                <a:solidFill>
                  <a:schemeClr val="tx1"/>
                </a:solidFill>
              </a:rPr>
              <a:t> </a:t>
            </a:r>
            <a:r>
              <a:rPr lang="en-US" altLang="en-US" dirty="0" err="1">
                <a:solidFill>
                  <a:schemeClr val="tx1"/>
                </a:solidFill>
              </a:rPr>
              <a:t>hình</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 </a:t>
            </a:r>
            <a:r>
              <a:rPr lang="en-US" altLang="en-US" b="1" dirty="0">
                <a:solidFill>
                  <a:schemeClr val="tx1"/>
                </a:solidFill>
              </a:rPr>
              <a:t>/</a:t>
            </a:r>
            <a:r>
              <a:rPr lang="en-US" altLang="en-US" b="1" dirty="0" err="1">
                <a:solidFill>
                  <a:schemeClr val="tx1"/>
                </a:solidFill>
              </a:rPr>
              <a:t>etc</a:t>
            </a:r>
            <a:r>
              <a:rPr lang="en-US" altLang="en-US" b="1" dirty="0">
                <a:solidFill>
                  <a:schemeClr val="tx1"/>
                </a:solidFill>
              </a:rPr>
              <a:t>/passwd (important)</a:t>
            </a:r>
            <a:endParaRPr lang="en-US" altLang="en-US" b="1" dirty="0">
              <a:solidFill>
                <a:schemeClr val="tx1"/>
              </a:solidFill>
            </a:endParaRPr>
          </a:p>
          <a:p>
            <a:pPr>
              <a:lnSpc>
                <a:spcPct val="90000"/>
              </a:lnSpc>
            </a:pP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a:t>
            </a:r>
            <a:endParaRPr lang="en-US" altLang="en-US" dirty="0">
              <a:solidFill>
                <a:schemeClr val="tx1"/>
              </a:solidFill>
            </a:endParaRPr>
          </a:p>
          <a:p>
            <a:pPr>
              <a:lnSpc>
                <a:spcPct val="90000"/>
              </a:lnSpc>
              <a:buNone/>
            </a:pPr>
            <a:r>
              <a:rPr lang="en-US" altLang="en-US" b="1" dirty="0" err="1">
                <a:solidFill>
                  <a:schemeClr val="tx1"/>
                </a:solidFill>
              </a:rPr>
              <a:t>username:password:UID:GID:comment:home</a:t>
            </a:r>
            <a:r>
              <a:rPr lang="en-US" altLang="en-US" b="1" dirty="0">
                <a:solidFill>
                  <a:schemeClr val="tx1"/>
                </a:solidFill>
              </a:rPr>
              <a:t> </a:t>
            </a:r>
            <a:r>
              <a:rPr lang="en-US" altLang="en-US" b="1" dirty="0" err="1">
                <a:solidFill>
                  <a:schemeClr val="tx1"/>
                </a:solidFill>
              </a:rPr>
              <a:t>directory:login</a:t>
            </a:r>
            <a:endParaRPr lang="en-US" altLang="en-US" b="1" dirty="0">
              <a:solidFill>
                <a:schemeClr val="tx1"/>
              </a:solidFill>
            </a:endParaRPr>
          </a:p>
          <a:p>
            <a:endParaRPr lang="en-US" altLang="en-US" b="1" dirty="0">
              <a:solidFill>
                <a:schemeClr val="tx1"/>
              </a:solidFill>
            </a:endParaRPr>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7826" y="1066800"/>
            <a:ext cx="5886173" cy="55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lgn="just">
              <a:lnSpc>
                <a:spcPct val="90000"/>
              </a:lnSpc>
            </a:pPr>
            <a:r>
              <a:rPr lang="en-US" altLang="en-US" dirty="0" err="1">
                <a:solidFill>
                  <a:schemeClr val="tx1"/>
                </a:solidFill>
              </a:rPr>
              <a:t>Thêm</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mới</a:t>
            </a:r>
            <a:endParaRPr lang="en-US" altLang="en-US" dirty="0">
              <a:solidFill>
                <a:schemeClr val="tx1"/>
              </a:solidFill>
            </a:endParaRPr>
          </a:p>
          <a:p>
            <a:pPr lvl="1" algn="just">
              <a:lnSpc>
                <a:spcPct val="90000"/>
              </a:lnSpc>
            </a:pPr>
            <a:r>
              <a:rPr lang="en-US" altLang="en-US" sz="2800" dirty="0" err="1">
                <a:solidFill>
                  <a:schemeClr val="tx1"/>
                </a:solidFill>
              </a:rPr>
              <a:t>Khi</a:t>
            </a:r>
            <a:r>
              <a:rPr lang="en-US" altLang="en-US" sz="2800" dirty="0">
                <a:solidFill>
                  <a:schemeClr val="tx1"/>
                </a:solidFill>
              </a:rPr>
              <a:t> 1 user </a:t>
            </a:r>
            <a:r>
              <a:rPr lang="en-US" altLang="en-US" sz="2800" dirty="0" err="1">
                <a:solidFill>
                  <a:schemeClr val="tx1"/>
                </a:solidFill>
              </a:rPr>
              <a:t>được</a:t>
            </a:r>
            <a:r>
              <a:rPr lang="en-US" altLang="en-US" sz="2800" dirty="0">
                <a:solidFill>
                  <a:schemeClr val="tx1"/>
                </a:solidFill>
              </a:rPr>
              <a:t> </a:t>
            </a:r>
            <a:r>
              <a:rPr lang="en-US" altLang="en-US" sz="2800" dirty="0" err="1">
                <a:solidFill>
                  <a:schemeClr val="tx1"/>
                </a:solidFill>
              </a:rPr>
              <a:t>tạo</a:t>
            </a:r>
            <a:r>
              <a:rPr lang="en-US" altLang="en-US" sz="2800" dirty="0">
                <a:solidFill>
                  <a:schemeClr val="tx1"/>
                </a:solidFill>
              </a:rPr>
              <a:t> </a:t>
            </a:r>
            <a:r>
              <a:rPr lang="en-US" altLang="en-US" sz="2800" dirty="0" err="1">
                <a:solidFill>
                  <a:schemeClr val="tx1"/>
                </a:solidFill>
              </a:rPr>
              <a:t>mới</a:t>
            </a:r>
            <a:r>
              <a:rPr lang="en-US" altLang="en-US" sz="2800" dirty="0">
                <a:solidFill>
                  <a:schemeClr val="tx1"/>
                </a:solidFill>
              </a:rPr>
              <a:t> </a:t>
            </a:r>
            <a:r>
              <a:rPr lang="en-US" altLang="en-US" sz="2800" dirty="0">
                <a:solidFill>
                  <a:schemeClr val="tx1"/>
                </a:solidFill>
                <a:sym typeface="Wingdings" panose="05000000000000000000" pitchFamily="2" charset="2"/>
              </a:rPr>
              <a:t> private group </a:t>
            </a:r>
            <a:r>
              <a:rPr lang="en-US" altLang="en-US" sz="2800" dirty="0" err="1">
                <a:solidFill>
                  <a:schemeClr val="tx1"/>
                </a:solidFill>
                <a:sym typeface="Wingdings" panose="05000000000000000000" pitchFamily="2" charset="2"/>
              </a:rPr>
              <a:t>cùng</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tên</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với</a:t>
            </a:r>
            <a:r>
              <a:rPr lang="en-US" altLang="en-US" sz="2800" dirty="0">
                <a:solidFill>
                  <a:schemeClr val="tx1"/>
                </a:solidFill>
                <a:sym typeface="Wingdings" panose="05000000000000000000" pitchFamily="2" charset="2"/>
              </a:rPr>
              <a:t> user </a:t>
            </a:r>
            <a:r>
              <a:rPr lang="en-US" altLang="en-US" sz="2800" dirty="0" err="1">
                <a:solidFill>
                  <a:schemeClr val="tx1"/>
                </a:solidFill>
                <a:sym typeface="Wingdings" panose="05000000000000000000" pitchFamily="2" charset="2"/>
              </a:rPr>
              <a:t>đó</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được</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tạo</a:t>
            </a:r>
            <a:r>
              <a:rPr lang="en-US" altLang="en-US" sz="2800" dirty="0">
                <a:solidFill>
                  <a:schemeClr val="tx1"/>
                </a:solidFill>
                <a:sym typeface="Wingdings" panose="05000000000000000000" pitchFamily="2" charset="2"/>
              </a:rPr>
              <a:t> ra.</a:t>
            </a:r>
            <a:endParaRPr lang="en-US" altLang="en-US" sz="2800" dirty="0">
              <a:solidFill>
                <a:schemeClr val="tx1"/>
              </a:solidFill>
              <a:sym typeface="Wingdings" panose="05000000000000000000" pitchFamily="2" charset="2"/>
            </a:endParaRPr>
          </a:p>
          <a:p>
            <a:pPr lvl="2" algn="just">
              <a:lnSpc>
                <a:spcPct val="90000"/>
              </a:lnSpc>
            </a:pPr>
            <a:r>
              <a:rPr lang="en-US" altLang="en-US" dirty="0" err="1">
                <a:solidFill>
                  <a:schemeClr val="tx1"/>
                </a:solidFill>
                <a:sym typeface="Wingdings" panose="05000000000000000000" pitchFamily="2" charset="2"/>
              </a:rPr>
              <a:t>Ưu</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điểm</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Đảm</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bảo</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khi</a:t>
            </a:r>
            <a:r>
              <a:rPr lang="en-US" altLang="en-US" dirty="0">
                <a:solidFill>
                  <a:schemeClr val="tx1"/>
                </a:solidFill>
                <a:sym typeface="Wingdings" panose="05000000000000000000" pitchFamily="2" charset="2"/>
              </a:rPr>
              <a:t> 1 file </a:t>
            </a:r>
            <a:r>
              <a:rPr lang="en-US" altLang="en-US" dirty="0" err="1">
                <a:solidFill>
                  <a:schemeClr val="tx1"/>
                </a:solidFill>
                <a:sym typeface="Wingdings" panose="05000000000000000000" pitchFamily="2" charset="2"/>
              </a:rPr>
              <a:t>được</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tạo</a:t>
            </a:r>
            <a:r>
              <a:rPr lang="en-US" altLang="en-US" dirty="0">
                <a:solidFill>
                  <a:schemeClr val="tx1"/>
                </a:solidFill>
                <a:sym typeface="Wingdings" panose="05000000000000000000" pitchFamily="2" charset="2"/>
              </a:rPr>
              <a:t> ra, file </a:t>
            </a:r>
            <a:r>
              <a:rPr lang="en-US" altLang="en-US" dirty="0" err="1">
                <a:solidFill>
                  <a:schemeClr val="tx1"/>
                </a:solidFill>
                <a:sym typeface="Wingdings" panose="05000000000000000000" pitchFamily="2" charset="2"/>
              </a:rPr>
              <a:t>đó</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không</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thuộc</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về</a:t>
            </a:r>
            <a:r>
              <a:rPr lang="en-US" altLang="en-US" dirty="0">
                <a:solidFill>
                  <a:schemeClr val="tx1"/>
                </a:solidFill>
                <a:sym typeface="Wingdings" panose="05000000000000000000" pitchFamily="2" charset="2"/>
              </a:rPr>
              <a:t> public group</a:t>
            </a:r>
            <a:endParaRPr lang="en-US" altLang="en-US" dirty="0">
              <a:solidFill>
                <a:schemeClr val="tx1"/>
              </a:solidFill>
              <a:sym typeface="Wingdings" panose="05000000000000000000" pitchFamily="2" charset="2"/>
            </a:endParaRPr>
          </a:p>
          <a:p>
            <a:pPr lvl="1" algn="just">
              <a:lnSpc>
                <a:spcPct val="90000"/>
              </a:lnSpc>
            </a:pPr>
            <a:r>
              <a:rPr lang="en-US" altLang="en-US" sz="2800" dirty="0" err="1">
                <a:solidFill>
                  <a:schemeClr val="tx1"/>
                </a:solidFill>
              </a:rPr>
              <a:t>Khi</a:t>
            </a:r>
            <a:r>
              <a:rPr lang="en-US" altLang="en-US" sz="2800" dirty="0">
                <a:solidFill>
                  <a:schemeClr val="tx1"/>
                </a:solidFill>
              </a:rPr>
              <a:t> 1 user </a:t>
            </a:r>
            <a:r>
              <a:rPr lang="en-US" altLang="en-US" sz="2800" dirty="0" err="1">
                <a:solidFill>
                  <a:schemeClr val="tx1"/>
                </a:solidFill>
              </a:rPr>
              <a:t>được</a:t>
            </a:r>
            <a:r>
              <a:rPr lang="en-US" altLang="en-US" sz="2800" dirty="0">
                <a:solidFill>
                  <a:schemeClr val="tx1"/>
                </a:solidFill>
              </a:rPr>
              <a:t> </a:t>
            </a:r>
            <a:r>
              <a:rPr lang="en-US" altLang="en-US" sz="2800" dirty="0" err="1">
                <a:solidFill>
                  <a:schemeClr val="tx1"/>
                </a:solidFill>
              </a:rPr>
              <a:t>tạo</a:t>
            </a:r>
            <a:r>
              <a:rPr lang="en-US" altLang="en-US" sz="2800" dirty="0">
                <a:solidFill>
                  <a:schemeClr val="tx1"/>
                </a:solidFill>
              </a:rPr>
              <a:t> </a:t>
            </a:r>
            <a:r>
              <a:rPr lang="en-US" altLang="en-US" sz="2800" dirty="0" err="1">
                <a:solidFill>
                  <a:schemeClr val="tx1"/>
                </a:solidFill>
              </a:rPr>
              <a:t>mới</a:t>
            </a:r>
            <a:r>
              <a:rPr lang="en-US" altLang="en-US" sz="2800" dirty="0">
                <a:solidFill>
                  <a:schemeClr val="tx1"/>
                </a:solidFill>
              </a:rPr>
              <a:t> </a:t>
            </a:r>
            <a:r>
              <a:rPr lang="en-US" altLang="en-US" sz="2800" dirty="0">
                <a:solidFill>
                  <a:schemeClr val="tx1"/>
                </a:solidFill>
                <a:sym typeface="Wingdings" panose="05000000000000000000" pitchFamily="2" charset="2"/>
              </a:rPr>
              <a:t> home directory </a:t>
            </a:r>
            <a:r>
              <a:rPr lang="en-US" altLang="en-US" sz="2800" dirty="0" err="1">
                <a:solidFill>
                  <a:schemeClr val="tx1"/>
                </a:solidFill>
                <a:sym typeface="Wingdings" panose="05000000000000000000" pitchFamily="2" charset="2"/>
              </a:rPr>
              <a:t>và</a:t>
            </a:r>
            <a:r>
              <a:rPr lang="en-US" altLang="en-US" sz="2800" dirty="0">
                <a:solidFill>
                  <a:schemeClr val="tx1"/>
                </a:solidFill>
                <a:sym typeface="Wingdings" panose="05000000000000000000" pitchFamily="2" charset="2"/>
              </a:rPr>
              <a:t> 1 </a:t>
            </a:r>
            <a:r>
              <a:rPr lang="en-US" altLang="en-US" sz="2800" dirty="0" err="1">
                <a:solidFill>
                  <a:schemeClr val="tx1"/>
                </a:solidFill>
                <a:sym typeface="Wingdings" panose="05000000000000000000" pitchFamily="2" charset="2"/>
              </a:rPr>
              <a:t>số</a:t>
            </a:r>
            <a:r>
              <a:rPr lang="en-US" altLang="en-US" sz="2800" dirty="0">
                <a:solidFill>
                  <a:schemeClr val="tx1"/>
                </a:solidFill>
                <a:sym typeface="Wingdings" panose="05000000000000000000" pitchFamily="2" charset="2"/>
              </a:rPr>
              <a:t> file </a:t>
            </a:r>
            <a:r>
              <a:rPr lang="en-US" altLang="en-US" sz="2800" dirty="0" err="1">
                <a:solidFill>
                  <a:schemeClr val="tx1"/>
                </a:solidFill>
                <a:sym typeface="Wingdings" panose="05000000000000000000" pitchFamily="2" charset="2"/>
              </a:rPr>
              <a:t>được</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tạo</a:t>
            </a:r>
            <a:r>
              <a:rPr lang="en-US" altLang="en-US" sz="2800" dirty="0">
                <a:solidFill>
                  <a:schemeClr val="tx1"/>
                </a:solidFill>
                <a:sym typeface="Wingdings" panose="05000000000000000000" pitchFamily="2" charset="2"/>
              </a:rPr>
              <a:t> ra.</a:t>
            </a:r>
            <a:endParaRPr lang="en-US" altLang="en-US" sz="2800" dirty="0">
              <a:solidFill>
                <a:schemeClr val="tx1"/>
              </a:solidFill>
              <a:sym typeface="Wingdings" panose="05000000000000000000" pitchFamily="2" charset="2"/>
            </a:endParaRPr>
          </a:p>
          <a:p>
            <a:pPr lvl="2" algn="just">
              <a:lnSpc>
                <a:spcPct val="90000"/>
              </a:lnSpc>
            </a:pPr>
            <a:r>
              <a:rPr lang="en-US" altLang="en-US" dirty="0" err="1">
                <a:solidFill>
                  <a:schemeClr val="tx1"/>
                </a:solidFill>
                <a:sym typeface="Wingdings" panose="05000000000000000000" pitchFamily="2" charset="2"/>
              </a:rPr>
              <a:t>Thư</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mục</a:t>
            </a:r>
            <a:r>
              <a:rPr lang="en-US" altLang="en-US" dirty="0">
                <a:solidFill>
                  <a:schemeClr val="tx1"/>
                </a:solidFill>
                <a:sym typeface="Wingdings" panose="05000000000000000000" pitchFamily="2" charset="2"/>
              </a:rPr>
              <a:t> </a:t>
            </a:r>
            <a:r>
              <a:rPr lang="en-US" altLang="en-US" i="1" dirty="0">
                <a:solidFill>
                  <a:schemeClr val="tx1"/>
                </a:solidFill>
                <a:sym typeface="Wingdings" panose="05000000000000000000" pitchFamily="2" charset="2"/>
              </a:rPr>
              <a:t>/</a:t>
            </a:r>
            <a:r>
              <a:rPr lang="en-US" altLang="en-US" i="1" dirty="0" err="1">
                <a:solidFill>
                  <a:schemeClr val="tx1"/>
                </a:solidFill>
                <a:sym typeface="Wingdings" panose="05000000000000000000" pitchFamily="2" charset="2"/>
              </a:rPr>
              <a:t>etc</a:t>
            </a:r>
            <a:r>
              <a:rPr lang="en-US" altLang="en-US" i="1" dirty="0">
                <a:solidFill>
                  <a:schemeClr val="tx1"/>
                </a:solidFill>
                <a:sym typeface="Wingdings" panose="05000000000000000000" pitchFamily="2" charset="2"/>
              </a:rPr>
              <a:t>/</a:t>
            </a:r>
            <a:r>
              <a:rPr lang="en-US" altLang="en-US" i="1" dirty="0" err="1">
                <a:solidFill>
                  <a:schemeClr val="tx1"/>
                </a:solidFill>
                <a:sym typeface="Wingdings" panose="05000000000000000000" pitchFamily="2" charset="2"/>
              </a:rPr>
              <a:t>skel</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chứa</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các</a:t>
            </a:r>
            <a:r>
              <a:rPr lang="en-US" altLang="en-US" dirty="0">
                <a:solidFill>
                  <a:schemeClr val="tx1"/>
                </a:solidFill>
                <a:sym typeface="Wingdings" panose="05000000000000000000" pitchFamily="2" charset="2"/>
              </a:rPr>
              <a:t> file </a:t>
            </a:r>
            <a:r>
              <a:rPr lang="en-US" altLang="en-US" dirty="0" err="1">
                <a:solidFill>
                  <a:schemeClr val="tx1"/>
                </a:solidFill>
                <a:sym typeface="Wingdings" panose="05000000000000000000" pitchFamily="2" charset="2"/>
              </a:rPr>
              <a:t>mặc</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định</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được</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tạo</a:t>
            </a:r>
            <a:r>
              <a:rPr lang="en-US" altLang="en-US" dirty="0">
                <a:solidFill>
                  <a:schemeClr val="tx1"/>
                </a:solidFill>
                <a:sym typeface="Wingdings" panose="05000000000000000000" pitchFamily="2" charset="2"/>
              </a:rPr>
              <a:t> ra </a:t>
            </a:r>
            <a:r>
              <a:rPr lang="en-US" altLang="en-US" dirty="0" err="1">
                <a:solidFill>
                  <a:schemeClr val="tx1"/>
                </a:solidFill>
                <a:sym typeface="Wingdings" panose="05000000000000000000" pitchFamily="2" charset="2"/>
              </a:rPr>
              <a:t>trong</a:t>
            </a:r>
            <a:r>
              <a:rPr lang="en-US" altLang="en-US" dirty="0">
                <a:solidFill>
                  <a:schemeClr val="tx1"/>
                </a:solidFill>
                <a:sym typeface="Wingdings" panose="05000000000000000000" pitchFamily="2" charset="2"/>
              </a:rPr>
              <a:t> home directory </a:t>
            </a:r>
            <a:r>
              <a:rPr lang="en-US" altLang="en-US" dirty="0" err="1">
                <a:solidFill>
                  <a:schemeClr val="tx1"/>
                </a:solidFill>
                <a:sym typeface="Wingdings" panose="05000000000000000000" pitchFamily="2" charset="2"/>
              </a:rPr>
              <a:t>cho</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một</a:t>
            </a:r>
            <a:r>
              <a:rPr lang="en-US" altLang="en-US" dirty="0">
                <a:solidFill>
                  <a:schemeClr val="tx1"/>
                </a:solidFill>
                <a:sym typeface="Wingdings" panose="05000000000000000000" pitchFamily="2" charset="2"/>
              </a:rPr>
              <a:t> user </a:t>
            </a:r>
            <a:r>
              <a:rPr lang="en-US" altLang="en-US" dirty="0" err="1">
                <a:solidFill>
                  <a:schemeClr val="tx1"/>
                </a:solidFill>
                <a:sym typeface="Wingdings" panose="05000000000000000000" pitchFamily="2" charset="2"/>
              </a:rPr>
              <a:t>khi</a:t>
            </a:r>
            <a:r>
              <a:rPr lang="en-US" altLang="en-US" dirty="0">
                <a:solidFill>
                  <a:schemeClr val="tx1"/>
                </a:solidFill>
                <a:sym typeface="Wingdings" panose="05000000000000000000" pitchFamily="2" charset="2"/>
              </a:rPr>
              <a:t> user </a:t>
            </a:r>
            <a:r>
              <a:rPr lang="en-US" altLang="en-US" dirty="0" err="1">
                <a:solidFill>
                  <a:schemeClr val="tx1"/>
                </a:solidFill>
                <a:sym typeface="Wingdings" panose="05000000000000000000" pitchFamily="2" charset="2"/>
              </a:rPr>
              <a:t>đó</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được</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tạo</a:t>
            </a:r>
            <a:r>
              <a:rPr lang="en-US" altLang="en-US" dirty="0">
                <a:solidFill>
                  <a:schemeClr val="tx1"/>
                </a:solidFill>
                <a:sym typeface="Wingdings" panose="05000000000000000000" pitchFamily="2" charset="2"/>
              </a:rPr>
              <a:t> </a:t>
            </a:r>
            <a:r>
              <a:rPr lang="en-US" altLang="en-US" dirty="0" err="1">
                <a:solidFill>
                  <a:schemeClr val="tx1"/>
                </a:solidFill>
                <a:sym typeface="Wingdings" panose="05000000000000000000" pitchFamily="2" charset="2"/>
              </a:rPr>
              <a:t>mới</a:t>
            </a:r>
            <a:endParaRPr lang="en-US" altLang="en-US" dirty="0">
              <a:solidFill>
                <a:schemeClr val="tx1"/>
              </a:solidFill>
              <a:sym typeface="Wingdings" panose="05000000000000000000" pitchFamily="2" charset="2"/>
            </a:endParaRPr>
          </a:p>
          <a:p>
            <a:pPr lvl="1" algn="just">
              <a:lnSpc>
                <a:spcPct val="90000"/>
              </a:lnSpc>
            </a:pP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Lệnh</a:t>
            </a:r>
            <a:r>
              <a:rPr lang="en-US" altLang="en-US" sz="2800" dirty="0">
                <a:solidFill>
                  <a:schemeClr val="tx1"/>
                </a:solidFill>
                <a:sym typeface="Wingdings" panose="05000000000000000000" pitchFamily="2" charset="2"/>
              </a:rPr>
              <a:t> </a:t>
            </a:r>
            <a:r>
              <a:rPr lang="en-US" altLang="en-US" sz="2800" i="1" dirty="0" err="1">
                <a:solidFill>
                  <a:schemeClr val="tx1"/>
                </a:solidFill>
                <a:sym typeface="Wingdings" panose="05000000000000000000" pitchFamily="2" charset="2"/>
              </a:rPr>
              <a:t>umask</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định</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giá</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trị</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mặc</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định</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cho</a:t>
            </a:r>
            <a:r>
              <a:rPr lang="en-US" altLang="en-US" sz="2800" dirty="0">
                <a:solidFill>
                  <a:schemeClr val="tx1"/>
                </a:solidFill>
                <a:sym typeface="Wingdings" panose="05000000000000000000" pitchFamily="2" charset="2"/>
              </a:rPr>
              <a:t> file/</a:t>
            </a:r>
            <a:r>
              <a:rPr lang="en-US" altLang="en-US" sz="2800" dirty="0" err="1">
                <a:solidFill>
                  <a:schemeClr val="tx1"/>
                </a:solidFill>
                <a:sym typeface="Wingdings" panose="05000000000000000000" pitchFamily="2" charset="2"/>
              </a:rPr>
              <a:t>thư</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mục</a:t>
            </a:r>
            <a:r>
              <a:rPr lang="en-US" altLang="en-US" sz="2800" dirty="0">
                <a:solidFill>
                  <a:schemeClr val="tx1"/>
                </a:solidFill>
                <a:sym typeface="Wingdings" panose="05000000000000000000" pitchFamily="2" charset="2"/>
              </a:rPr>
              <a:t> do user </a:t>
            </a:r>
            <a:r>
              <a:rPr lang="en-US" altLang="en-US" sz="2800" dirty="0" err="1">
                <a:solidFill>
                  <a:schemeClr val="tx1"/>
                </a:solidFill>
                <a:sym typeface="Wingdings" panose="05000000000000000000" pitchFamily="2" charset="2"/>
              </a:rPr>
              <a:t>tạo</a:t>
            </a:r>
            <a:r>
              <a:rPr lang="en-US" altLang="en-US" sz="2800" dirty="0">
                <a:solidFill>
                  <a:schemeClr val="tx1"/>
                </a:solidFill>
                <a:sym typeface="Wingdings" panose="05000000000000000000" pitchFamily="2" charset="2"/>
              </a:rPr>
              <a:t> ra. </a:t>
            </a:r>
            <a:r>
              <a:rPr lang="en-US" altLang="en-US" sz="2800" dirty="0" err="1">
                <a:solidFill>
                  <a:schemeClr val="tx1"/>
                </a:solidFill>
                <a:sym typeface="Wingdings" panose="05000000000000000000" pitchFamily="2" charset="2"/>
              </a:rPr>
              <a:t>Cấu</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hình</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umask</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được</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thiết</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lập</a:t>
            </a:r>
            <a:r>
              <a:rPr lang="en-US" altLang="en-US" sz="2800" dirty="0">
                <a:solidFill>
                  <a:schemeClr val="tx1"/>
                </a:solidFill>
                <a:sym typeface="Wingdings" panose="05000000000000000000" pitchFamily="2" charset="2"/>
              </a:rPr>
              <a:t> </a:t>
            </a:r>
            <a:r>
              <a:rPr lang="en-US" altLang="en-US" sz="2800" dirty="0" err="1">
                <a:solidFill>
                  <a:schemeClr val="tx1"/>
                </a:solidFill>
                <a:sym typeface="Wingdings" panose="05000000000000000000" pitchFamily="2" charset="2"/>
              </a:rPr>
              <a:t>trong</a:t>
            </a:r>
            <a:r>
              <a:rPr lang="en-US" altLang="en-US" sz="2800" dirty="0">
                <a:solidFill>
                  <a:schemeClr val="tx1"/>
                </a:solidFill>
                <a:sym typeface="Wingdings" panose="05000000000000000000" pitchFamily="2" charset="2"/>
              </a:rPr>
              <a:t> file </a:t>
            </a:r>
            <a:r>
              <a:rPr lang="en-US" altLang="en-US" sz="2800" i="1" dirty="0">
                <a:solidFill>
                  <a:schemeClr val="tx1"/>
                </a:solidFill>
                <a:sym typeface="Wingdings" panose="05000000000000000000" pitchFamily="2" charset="2"/>
              </a:rPr>
              <a:t>/</a:t>
            </a:r>
            <a:r>
              <a:rPr lang="en-US" altLang="en-US" sz="2800" i="1" dirty="0" err="1">
                <a:solidFill>
                  <a:schemeClr val="tx1"/>
                </a:solidFill>
                <a:sym typeface="Wingdings" panose="05000000000000000000" pitchFamily="2" charset="2"/>
              </a:rPr>
              <a:t>etc</a:t>
            </a:r>
            <a:r>
              <a:rPr lang="en-US" altLang="en-US" sz="2800" i="1" dirty="0">
                <a:solidFill>
                  <a:schemeClr val="tx1"/>
                </a:solidFill>
                <a:sym typeface="Wingdings" panose="05000000000000000000" pitchFamily="2" charset="2"/>
              </a:rPr>
              <a:t>/</a:t>
            </a:r>
            <a:r>
              <a:rPr lang="en-US" altLang="en-US" sz="2800" i="1" dirty="0" err="1">
                <a:solidFill>
                  <a:schemeClr val="tx1"/>
                </a:solidFill>
                <a:sym typeface="Wingdings" panose="05000000000000000000" pitchFamily="2" charset="2"/>
              </a:rPr>
              <a:t>bashrc</a:t>
            </a:r>
            <a:endParaRPr lang="en-US" altLang="en-US" sz="2800" i="1" dirty="0">
              <a:solidFill>
                <a:schemeClr val="tx1"/>
              </a:solidFill>
              <a:sym typeface="Wingdings" panose="05000000000000000000" pitchFamily="2" charset="2"/>
            </a:endParaRPr>
          </a:p>
          <a:p>
            <a:pPr lvl="2" algn="just">
              <a:lnSpc>
                <a:spcPct val="90000"/>
              </a:lnSpc>
            </a:pPr>
            <a:r>
              <a:rPr lang="en-US" altLang="en-US" i="1" dirty="0">
                <a:solidFill>
                  <a:schemeClr val="tx1"/>
                </a:solidFill>
                <a:sym typeface="Wingdings" panose="05000000000000000000" pitchFamily="2" charset="2"/>
              </a:rPr>
              <a:t>VD: </a:t>
            </a:r>
            <a:r>
              <a:rPr lang="en-US" altLang="en-US" i="1" dirty="0" err="1">
                <a:solidFill>
                  <a:schemeClr val="tx1"/>
                </a:solidFill>
                <a:sym typeface="Wingdings" panose="05000000000000000000" pitchFamily="2" charset="2"/>
              </a:rPr>
              <a:t>Nếu</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umask</a:t>
            </a:r>
            <a:r>
              <a:rPr lang="en-US" altLang="en-US" i="1" dirty="0">
                <a:solidFill>
                  <a:schemeClr val="tx1"/>
                </a:solidFill>
                <a:sym typeface="Wingdings" panose="05000000000000000000" pitchFamily="2" charset="2"/>
              </a:rPr>
              <a:t>=022 </a:t>
            </a:r>
            <a:r>
              <a:rPr lang="en-US" altLang="en-US" i="1" dirty="0" err="1">
                <a:solidFill>
                  <a:schemeClr val="tx1"/>
                </a:solidFill>
                <a:sym typeface="Wingdings" panose="05000000000000000000" pitchFamily="2" charset="2"/>
              </a:rPr>
              <a:t>thì</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một</a:t>
            </a:r>
            <a:r>
              <a:rPr lang="en-US" altLang="en-US" i="1" dirty="0">
                <a:solidFill>
                  <a:schemeClr val="tx1"/>
                </a:solidFill>
                <a:sym typeface="Wingdings" panose="05000000000000000000" pitchFamily="2" charset="2"/>
              </a:rPr>
              <a:t> file </a:t>
            </a:r>
            <a:r>
              <a:rPr lang="en-US" altLang="en-US" i="1" dirty="0" err="1">
                <a:solidFill>
                  <a:schemeClr val="tx1"/>
                </a:solidFill>
                <a:sym typeface="Wingdings" panose="05000000000000000000" pitchFamily="2" charset="2"/>
              </a:rPr>
              <a:t>mới</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được</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tạo</a:t>
            </a:r>
            <a:r>
              <a:rPr lang="en-US" altLang="en-US" i="1" dirty="0">
                <a:solidFill>
                  <a:schemeClr val="tx1"/>
                </a:solidFill>
                <a:sym typeface="Wingdings" panose="05000000000000000000" pitchFamily="2" charset="2"/>
              </a:rPr>
              <a:t> ra </a:t>
            </a:r>
            <a:r>
              <a:rPr lang="en-US" altLang="en-US" i="1" dirty="0" err="1">
                <a:solidFill>
                  <a:schemeClr val="tx1"/>
                </a:solidFill>
                <a:sym typeface="Wingdings" panose="05000000000000000000" pitchFamily="2" charset="2"/>
              </a:rPr>
              <a:t>sẽ</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có</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quyền</a:t>
            </a:r>
            <a:r>
              <a:rPr lang="en-US" altLang="en-US" i="1" dirty="0">
                <a:solidFill>
                  <a:schemeClr val="tx1"/>
                </a:solidFill>
                <a:sym typeface="Wingdings" panose="05000000000000000000" pitchFamily="2" charset="2"/>
              </a:rPr>
              <a:t> </a:t>
            </a:r>
            <a:r>
              <a:rPr lang="en-US" altLang="en-US" i="1" dirty="0" err="1">
                <a:solidFill>
                  <a:schemeClr val="tx1"/>
                </a:solidFill>
                <a:sym typeface="Wingdings" panose="05000000000000000000" pitchFamily="2" charset="2"/>
              </a:rPr>
              <a:t>là</a:t>
            </a:r>
            <a:r>
              <a:rPr lang="en-US" altLang="en-US" i="1" dirty="0">
                <a:solidFill>
                  <a:schemeClr val="tx1"/>
                </a:solidFill>
                <a:sym typeface="Wingdings" panose="05000000000000000000" pitchFamily="2" charset="2"/>
              </a:rPr>
              <a:t>: 644</a:t>
            </a:r>
            <a:endParaRPr lang="en-US" altLang="en-US" dirty="0">
              <a:solidFill>
                <a:schemeClr val="tx1"/>
              </a:solidFill>
              <a:sym typeface="Wingdings" panose="05000000000000000000" pitchFamily="2" charset="2"/>
            </a:endParaRPr>
          </a:p>
          <a:p>
            <a:pPr algn="just"/>
            <a:endParaRPr lang="en-US" altLang="en-US" dirty="0">
              <a:solidFill>
                <a:schemeClr val="tx1"/>
              </a:solidFill>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lvl="1">
              <a:tabLst>
                <a:tab pos="1426845" algn="l"/>
              </a:tabLst>
            </a:pPr>
            <a:r>
              <a:rPr lang="en-US" altLang="en-US" b="1" dirty="0" err="1">
                <a:solidFill>
                  <a:schemeClr val="tx1"/>
                </a:solidFill>
              </a:rPr>
              <a:t>Tạo</a:t>
            </a:r>
            <a:r>
              <a:rPr lang="en-US" altLang="en-US" b="1" dirty="0">
                <a:solidFill>
                  <a:schemeClr val="tx1"/>
                </a:solidFill>
              </a:rPr>
              <a:t> </a:t>
            </a:r>
            <a:r>
              <a:rPr lang="en-US" altLang="en-US" b="1" dirty="0" err="1">
                <a:solidFill>
                  <a:schemeClr val="tx1"/>
                </a:solidFill>
              </a:rPr>
              <a:t>tài</a:t>
            </a:r>
            <a:r>
              <a:rPr lang="en-US" altLang="en-US" b="1" dirty="0">
                <a:solidFill>
                  <a:schemeClr val="tx1"/>
                </a:solidFill>
              </a:rPr>
              <a:t> </a:t>
            </a:r>
            <a:r>
              <a:rPr lang="en-US" altLang="en-US" b="1" dirty="0" err="1">
                <a:solidFill>
                  <a:schemeClr val="tx1"/>
                </a:solidFill>
              </a:rPr>
              <a:t>khoản</a:t>
            </a:r>
            <a:r>
              <a:rPr lang="en-US" altLang="en-US" b="1" dirty="0">
                <a:solidFill>
                  <a:schemeClr val="tx1"/>
                </a:solidFill>
              </a:rPr>
              <a:t> </a:t>
            </a:r>
            <a:r>
              <a:rPr lang="en-US" altLang="en-US" b="1" dirty="0" err="1">
                <a:solidFill>
                  <a:schemeClr val="tx1"/>
                </a:solidFill>
              </a:rPr>
              <a:t>người</a:t>
            </a:r>
            <a:r>
              <a:rPr lang="en-US" altLang="en-US" b="1" dirty="0">
                <a:solidFill>
                  <a:schemeClr val="tx1"/>
                </a:solidFill>
              </a:rPr>
              <a:t> </a:t>
            </a:r>
            <a:r>
              <a:rPr lang="en-US" altLang="en-US" b="1" dirty="0" err="1">
                <a:solidFill>
                  <a:schemeClr val="tx1"/>
                </a:solidFill>
              </a:rPr>
              <a:t>dùng</a:t>
            </a:r>
            <a:endParaRPr lang="en-US" altLang="en-US" b="1" dirty="0">
              <a:solidFill>
                <a:schemeClr val="tx1"/>
              </a:solidFill>
            </a:endParaRPr>
          </a:p>
          <a:p>
            <a:pPr lvl="1">
              <a:buFontTx/>
              <a:buNone/>
              <a:tabLst>
                <a:tab pos="1426845" algn="l"/>
              </a:tabLst>
            </a:pPr>
            <a:r>
              <a:rPr lang="en-US" altLang="en-US" i="1"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 </a:t>
            </a:r>
            <a:r>
              <a:rPr lang="en-US" altLang="en-US" b="1" dirty="0">
                <a:solidFill>
                  <a:schemeClr val="tx1"/>
                </a:solidFill>
              </a:rPr>
              <a:t>#</a:t>
            </a:r>
            <a:r>
              <a:rPr lang="en-US" altLang="en-US" b="1" dirty="0" err="1">
                <a:solidFill>
                  <a:schemeClr val="tx1"/>
                </a:solidFill>
              </a:rPr>
              <a:t>useradd</a:t>
            </a:r>
            <a:r>
              <a:rPr lang="en-US" altLang="en-US" b="1" dirty="0">
                <a:solidFill>
                  <a:schemeClr val="tx1"/>
                </a:solidFill>
              </a:rPr>
              <a:t>  [</a:t>
            </a:r>
            <a:r>
              <a:rPr lang="en-US" altLang="en-US" b="1" dirty="0" err="1">
                <a:solidFill>
                  <a:schemeClr val="tx1"/>
                </a:solidFill>
              </a:rPr>
              <a:t>tùy</a:t>
            </a:r>
            <a:r>
              <a:rPr lang="en-US" altLang="en-US" b="1" dirty="0">
                <a:solidFill>
                  <a:schemeClr val="tx1"/>
                </a:solidFill>
              </a:rPr>
              <a:t> </a:t>
            </a:r>
            <a:r>
              <a:rPr lang="en-US" altLang="en-US" b="1" dirty="0" err="1">
                <a:solidFill>
                  <a:schemeClr val="tx1"/>
                </a:solidFill>
              </a:rPr>
              <a:t>chọn</a:t>
            </a:r>
            <a:r>
              <a:rPr lang="en-US" altLang="en-US" b="1" dirty="0">
                <a:solidFill>
                  <a:schemeClr val="tx1"/>
                </a:solidFill>
              </a:rPr>
              <a:t>]  &lt;</a:t>
            </a:r>
            <a:r>
              <a:rPr lang="en-US" altLang="en-US" b="1" dirty="0" err="1">
                <a:solidFill>
                  <a:schemeClr val="tx1"/>
                </a:solidFill>
              </a:rPr>
              <a:t>tên</a:t>
            </a:r>
            <a:r>
              <a:rPr lang="en-US" altLang="en-US" b="1" dirty="0">
                <a:solidFill>
                  <a:schemeClr val="tx1"/>
                </a:solidFill>
              </a:rPr>
              <a:t> user&gt;</a:t>
            </a:r>
            <a:endParaRPr lang="en-US" altLang="en-US" b="1" dirty="0">
              <a:solidFill>
                <a:schemeClr val="tx1"/>
              </a:solidFill>
            </a:endParaRPr>
          </a:p>
          <a:p>
            <a:pPr lvl="1">
              <a:buFontTx/>
              <a:buNone/>
              <a:tabLst>
                <a:tab pos="1426845" algn="l"/>
              </a:tabLst>
            </a:pP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tùy</a:t>
            </a:r>
            <a:r>
              <a:rPr lang="en-US" altLang="en-US" dirty="0">
                <a:solidFill>
                  <a:schemeClr val="tx1"/>
                </a:solidFill>
              </a:rPr>
              <a:t> </a:t>
            </a:r>
            <a:r>
              <a:rPr lang="en-US" altLang="en-US" dirty="0" err="1">
                <a:solidFill>
                  <a:schemeClr val="tx1"/>
                </a:solidFill>
              </a:rPr>
              <a:t>chọn</a:t>
            </a:r>
            <a:r>
              <a:rPr lang="en-US" altLang="en-US" dirty="0">
                <a:solidFill>
                  <a:schemeClr val="tx1"/>
                </a:solidFill>
              </a:rPr>
              <a:t>:</a:t>
            </a:r>
            <a:endParaRPr lang="en-US" altLang="en-US" dirty="0">
              <a:solidFill>
                <a:schemeClr val="tx1"/>
              </a:solidFill>
            </a:endParaRPr>
          </a:p>
          <a:p>
            <a:pPr lvl="2" indent="-285750">
              <a:tabLst>
                <a:tab pos="1426845" algn="l"/>
              </a:tabLst>
            </a:pPr>
            <a:r>
              <a:rPr lang="en-US" altLang="en-US" sz="2000" dirty="0">
                <a:solidFill>
                  <a:schemeClr val="tx1"/>
                </a:solidFill>
              </a:rPr>
              <a:t>-c “</a:t>
            </a:r>
            <a:r>
              <a:rPr lang="en-US" altLang="en-US" sz="2000" dirty="0" err="1">
                <a:solidFill>
                  <a:schemeClr val="tx1"/>
                </a:solidFill>
              </a:rPr>
              <a:t>thông</a:t>
            </a:r>
            <a:r>
              <a:rPr lang="en-US" altLang="en-US" sz="2000" dirty="0">
                <a:solidFill>
                  <a:schemeClr val="tx1"/>
                </a:solidFill>
              </a:rPr>
              <a:t> tin </a:t>
            </a:r>
            <a:r>
              <a:rPr lang="en-US" altLang="en-US" sz="2000" dirty="0" err="1">
                <a:solidFill>
                  <a:schemeClr val="tx1"/>
                </a:solidFill>
              </a:rPr>
              <a:t>người</a:t>
            </a:r>
            <a:r>
              <a:rPr lang="en-US" altLang="en-US" sz="2000" dirty="0">
                <a:solidFill>
                  <a:schemeClr val="tx1"/>
                </a:solidFill>
              </a:rPr>
              <a:t> </a:t>
            </a:r>
            <a:r>
              <a:rPr lang="en-US" altLang="en-US" sz="2000" dirty="0" err="1">
                <a:solidFill>
                  <a:schemeClr val="tx1"/>
                </a:solidFill>
              </a:rPr>
              <a:t>dùng</a:t>
            </a:r>
            <a:r>
              <a:rPr lang="en-US" altLang="en-US" sz="2000" dirty="0">
                <a:solidFill>
                  <a:schemeClr val="tx1"/>
                </a:solidFill>
              </a:rPr>
              <a:t>”.</a:t>
            </a:r>
            <a:endParaRPr lang="en-US" altLang="en-US" sz="2000" dirty="0">
              <a:solidFill>
                <a:schemeClr val="tx1"/>
              </a:solidFill>
            </a:endParaRPr>
          </a:p>
          <a:p>
            <a:pPr lvl="2" indent="-285750">
              <a:tabLst>
                <a:tab pos="1426845" algn="l"/>
              </a:tabLst>
            </a:pPr>
            <a:r>
              <a:rPr lang="en-US" altLang="en-US" sz="2000" dirty="0">
                <a:solidFill>
                  <a:schemeClr val="tx1"/>
                </a:solidFill>
              </a:rPr>
              <a:t>-d &lt;</a:t>
            </a:r>
            <a:r>
              <a:rPr lang="en-US" altLang="en-US" sz="2000" dirty="0" err="1">
                <a:solidFill>
                  <a:schemeClr val="tx1"/>
                </a:solidFill>
              </a:rPr>
              <a:t>thư</a:t>
            </a:r>
            <a:r>
              <a:rPr lang="en-US" altLang="en-US" sz="2000" dirty="0">
                <a:solidFill>
                  <a:schemeClr val="tx1"/>
                </a:solidFill>
              </a:rPr>
              <a:t> </a:t>
            </a:r>
            <a:r>
              <a:rPr lang="en-US" altLang="en-US" sz="2000" dirty="0" err="1">
                <a:solidFill>
                  <a:schemeClr val="tx1"/>
                </a:solidFill>
              </a:rPr>
              <a:t>mục</a:t>
            </a:r>
            <a:r>
              <a:rPr lang="en-US" altLang="en-US" sz="2000" dirty="0">
                <a:solidFill>
                  <a:schemeClr val="tx1"/>
                </a:solidFill>
              </a:rPr>
              <a:t> </a:t>
            </a:r>
            <a:r>
              <a:rPr lang="en-US" altLang="en-US" sz="2000" dirty="0" err="1">
                <a:solidFill>
                  <a:schemeClr val="tx1"/>
                </a:solidFill>
              </a:rPr>
              <a:t>cá</a:t>
            </a:r>
            <a:r>
              <a:rPr lang="en-US" altLang="en-US" sz="2000" dirty="0">
                <a:solidFill>
                  <a:schemeClr val="tx1"/>
                </a:solidFill>
              </a:rPr>
              <a:t> </a:t>
            </a:r>
            <a:r>
              <a:rPr lang="en-US" altLang="en-US" sz="2000" dirty="0" err="1">
                <a:solidFill>
                  <a:schemeClr val="tx1"/>
                </a:solidFill>
              </a:rPr>
              <a:t>nhân</a:t>
            </a:r>
            <a:r>
              <a:rPr lang="en-US" altLang="en-US" sz="2000" dirty="0">
                <a:solidFill>
                  <a:schemeClr val="tx1"/>
                </a:solidFill>
              </a:rPr>
              <a:t>&gt;.</a:t>
            </a:r>
            <a:endParaRPr lang="en-US" altLang="en-US" sz="2000" dirty="0">
              <a:solidFill>
                <a:schemeClr val="tx1"/>
              </a:solidFill>
            </a:endParaRPr>
          </a:p>
          <a:p>
            <a:pPr lvl="2" indent="-285750">
              <a:tabLst>
                <a:tab pos="1426845" algn="l"/>
              </a:tabLst>
            </a:pPr>
            <a:r>
              <a:rPr lang="en-US" altLang="en-US" sz="2000" dirty="0">
                <a:solidFill>
                  <a:schemeClr val="tx1"/>
                </a:solidFill>
              </a:rPr>
              <a:t>-m </a:t>
            </a:r>
            <a:r>
              <a:rPr lang="en-US" altLang="en-US" sz="2000" dirty="0" err="1">
                <a:solidFill>
                  <a:schemeClr val="tx1"/>
                </a:solidFill>
              </a:rPr>
              <a:t>tạo</a:t>
            </a:r>
            <a:r>
              <a:rPr lang="en-US" altLang="en-US" sz="2000" dirty="0">
                <a:solidFill>
                  <a:schemeClr val="tx1"/>
                </a:solidFill>
              </a:rPr>
              <a:t> </a:t>
            </a:r>
            <a:r>
              <a:rPr lang="en-US" altLang="en-US" sz="2000" dirty="0" err="1">
                <a:solidFill>
                  <a:schemeClr val="tx1"/>
                </a:solidFill>
              </a:rPr>
              <a:t>thư</a:t>
            </a:r>
            <a:r>
              <a:rPr lang="en-US" altLang="en-US" sz="2000" dirty="0">
                <a:solidFill>
                  <a:schemeClr val="tx1"/>
                </a:solidFill>
              </a:rPr>
              <a:t> </a:t>
            </a:r>
            <a:r>
              <a:rPr lang="en-US" altLang="en-US" sz="2000" dirty="0" err="1">
                <a:solidFill>
                  <a:schemeClr val="tx1"/>
                </a:solidFill>
              </a:rPr>
              <a:t>mục</a:t>
            </a:r>
            <a:r>
              <a:rPr lang="en-US" altLang="en-US" sz="2000" dirty="0">
                <a:solidFill>
                  <a:schemeClr val="tx1"/>
                </a:solidFill>
              </a:rPr>
              <a:t> </a:t>
            </a:r>
            <a:r>
              <a:rPr lang="en-US" altLang="en-US" sz="2000" dirty="0" err="1">
                <a:solidFill>
                  <a:schemeClr val="tx1"/>
                </a:solidFill>
              </a:rPr>
              <a:t>cá</a:t>
            </a:r>
            <a:r>
              <a:rPr lang="en-US" altLang="en-US" sz="2000" dirty="0">
                <a:solidFill>
                  <a:schemeClr val="tx1"/>
                </a:solidFill>
              </a:rPr>
              <a:t> </a:t>
            </a:r>
            <a:r>
              <a:rPr lang="en-US" altLang="en-US" sz="2000" dirty="0" err="1">
                <a:solidFill>
                  <a:schemeClr val="tx1"/>
                </a:solidFill>
              </a:rPr>
              <a:t>nhân</a:t>
            </a:r>
            <a:r>
              <a:rPr lang="en-US" altLang="en-US" sz="2000" dirty="0">
                <a:solidFill>
                  <a:schemeClr val="tx1"/>
                </a:solidFill>
              </a:rPr>
              <a:t> </a:t>
            </a:r>
            <a:r>
              <a:rPr lang="en-US" altLang="en-US" sz="2000" dirty="0" err="1">
                <a:solidFill>
                  <a:schemeClr val="tx1"/>
                </a:solidFill>
              </a:rPr>
              <a:t>nếu</a:t>
            </a:r>
            <a:r>
              <a:rPr lang="en-US" altLang="en-US" sz="2000" dirty="0">
                <a:solidFill>
                  <a:schemeClr val="tx1"/>
                </a:solidFill>
              </a:rPr>
              <a:t> </a:t>
            </a:r>
            <a:r>
              <a:rPr lang="en-US" altLang="en-US" sz="2000" dirty="0" err="1">
                <a:solidFill>
                  <a:schemeClr val="tx1"/>
                </a:solidFill>
              </a:rPr>
              <a:t>chưa</a:t>
            </a:r>
            <a:r>
              <a:rPr lang="en-US" altLang="en-US" sz="2000" dirty="0">
                <a:solidFill>
                  <a:schemeClr val="tx1"/>
                </a:solidFill>
              </a:rPr>
              <a:t> </a:t>
            </a:r>
            <a:r>
              <a:rPr lang="en-US" altLang="en-US" sz="2000" dirty="0" err="1">
                <a:solidFill>
                  <a:schemeClr val="tx1"/>
                </a:solidFill>
              </a:rPr>
              <a:t>tồn</a:t>
            </a:r>
            <a:r>
              <a:rPr lang="en-US" altLang="en-US" sz="2000" dirty="0">
                <a:solidFill>
                  <a:schemeClr val="tx1"/>
                </a:solidFill>
              </a:rPr>
              <a:t> </a:t>
            </a:r>
            <a:r>
              <a:rPr lang="en-US" altLang="en-US" sz="2000" dirty="0" err="1">
                <a:solidFill>
                  <a:schemeClr val="tx1"/>
                </a:solidFill>
              </a:rPr>
              <a:t>tại</a:t>
            </a:r>
            <a:r>
              <a:rPr lang="en-US" altLang="en-US" sz="2000" dirty="0">
                <a:solidFill>
                  <a:schemeClr val="tx1"/>
                </a:solidFill>
              </a:rPr>
              <a:t>.</a:t>
            </a:r>
            <a:endParaRPr lang="en-US" altLang="en-US" sz="2000" dirty="0">
              <a:solidFill>
                <a:schemeClr val="tx1"/>
              </a:solidFill>
            </a:endParaRPr>
          </a:p>
          <a:p>
            <a:pPr lvl="2" indent="-285750">
              <a:tabLst>
                <a:tab pos="1426845" algn="l"/>
              </a:tabLst>
            </a:pPr>
            <a:r>
              <a:rPr lang="en-US" altLang="en-US" sz="2000" dirty="0">
                <a:solidFill>
                  <a:schemeClr val="tx1"/>
                </a:solidFill>
              </a:rPr>
              <a:t>-g &lt;</a:t>
            </a:r>
            <a:r>
              <a:rPr lang="en-US" altLang="en-US" sz="2000" dirty="0" err="1">
                <a:solidFill>
                  <a:schemeClr val="tx1"/>
                </a:solidFill>
              </a:rPr>
              <a:t>nhóm</a:t>
            </a:r>
            <a:r>
              <a:rPr lang="en-US" altLang="en-US" sz="2000" dirty="0">
                <a:solidFill>
                  <a:schemeClr val="tx1"/>
                </a:solidFill>
              </a:rPr>
              <a:t> </a:t>
            </a:r>
            <a:r>
              <a:rPr lang="en-US" altLang="en-US" sz="2000" dirty="0" err="1">
                <a:solidFill>
                  <a:schemeClr val="tx1"/>
                </a:solidFill>
              </a:rPr>
              <a:t>của</a:t>
            </a:r>
            <a:r>
              <a:rPr lang="en-US" altLang="en-US" sz="2000" dirty="0">
                <a:solidFill>
                  <a:schemeClr val="tx1"/>
                </a:solidFill>
              </a:rPr>
              <a:t> </a:t>
            </a:r>
            <a:r>
              <a:rPr lang="en-US" altLang="en-US" sz="2000" dirty="0" err="1">
                <a:solidFill>
                  <a:schemeClr val="tx1"/>
                </a:solidFill>
              </a:rPr>
              <a:t>người</a:t>
            </a:r>
            <a:r>
              <a:rPr lang="en-US" altLang="en-US" sz="2000" dirty="0">
                <a:solidFill>
                  <a:schemeClr val="tx1"/>
                </a:solidFill>
              </a:rPr>
              <a:t> </a:t>
            </a:r>
            <a:r>
              <a:rPr lang="en-US" altLang="en-US" sz="2000" dirty="0" err="1">
                <a:solidFill>
                  <a:schemeClr val="tx1"/>
                </a:solidFill>
              </a:rPr>
              <a:t>dùng</a:t>
            </a:r>
            <a:r>
              <a:rPr lang="en-US" altLang="en-US" sz="2000" dirty="0">
                <a:solidFill>
                  <a:schemeClr val="tx1"/>
                </a:solidFill>
              </a:rPr>
              <a:t>&gt;.</a:t>
            </a:r>
            <a:endParaRPr lang="en-US" altLang="en-US" sz="2000" dirty="0">
              <a:solidFill>
                <a:schemeClr val="tx1"/>
              </a:solidFill>
            </a:endParaRPr>
          </a:p>
          <a:p>
            <a:pPr lvl="1">
              <a:buFontTx/>
              <a:buNone/>
              <a:tabLst>
                <a:tab pos="1426845" algn="l"/>
              </a:tabLst>
            </a:pPr>
            <a:r>
              <a:rPr lang="en-US" altLang="en-US"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 </a:t>
            </a:r>
            <a:r>
              <a:rPr lang="en-US" altLang="en-US" dirty="0" err="1">
                <a:solidFill>
                  <a:schemeClr val="tx1"/>
                </a:solidFill>
              </a:rPr>
              <a:t>Tạo</a:t>
            </a:r>
            <a:r>
              <a:rPr lang="en-US" altLang="en-US" dirty="0">
                <a:solidFill>
                  <a:schemeClr val="tx1"/>
                </a:solidFill>
              </a:rPr>
              <a:t> user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tên</a:t>
            </a:r>
            <a:r>
              <a:rPr lang="en-US" altLang="en-US" dirty="0">
                <a:solidFill>
                  <a:schemeClr val="tx1"/>
                </a:solidFill>
              </a:rPr>
              <a:t> </a:t>
            </a:r>
            <a:r>
              <a:rPr lang="en-US" altLang="en-US" dirty="0" err="1">
                <a:solidFill>
                  <a:schemeClr val="tx1"/>
                </a:solidFill>
              </a:rPr>
              <a:t>nvb</a:t>
            </a:r>
            <a:endParaRPr lang="en-US" altLang="en-US" dirty="0">
              <a:solidFill>
                <a:schemeClr val="tx1"/>
              </a:solidFill>
            </a:endParaRPr>
          </a:p>
          <a:p>
            <a:pPr lvl="1">
              <a:buFontTx/>
              <a:buNone/>
              <a:tabLst>
                <a:tab pos="1426845" algn="l"/>
              </a:tabLst>
            </a:pPr>
            <a:r>
              <a:rPr lang="en-US" altLang="en-US" dirty="0">
                <a:solidFill>
                  <a:schemeClr val="tx1"/>
                </a:solidFill>
              </a:rPr>
              <a:t>		#</a:t>
            </a:r>
            <a:r>
              <a:rPr lang="en-US" altLang="en-US" dirty="0" err="1">
                <a:solidFill>
                  <a:schemeClr val="tx1"/>
                </a:solidFill>
              </a:rPr>
              <a:t>useradd</a:t>
            </a:r>
            <a:r>
              <a:rPr lang="en-US" altLang="en-US" dirty="0">
                <a:solidFill>
                  <a:schemeClr val="tx1"/>
                </a:solidFill>
              </a:rPr>
              <a:t> –c  “Nguyen Van B”  </a:t>
            </a:r>
            <a:r>
              <a:rPr lang="en-US" altLang="en-US" dirty="0" err="1">
                <a:solidFill>
                  <a:schemeClr val="tx1"/>
                </a:solidFill>
              </a:rPr>
              <a:t>nvb</a:t>
            </a:r>
            <a:endParaRPr lang="en-US" altLang="en-US" dirty="0">
              <a:solidFill>
                <a:schemeClr val="tx1"/>
              </a:solidFill>
            </a:endParaRPr>
          </a:p>
          <a:p>
            <a:pPr lvl="1">
              <a:buFontTx/>
              <a:buNone/>
              <a:tabLst>
                <a:tab pos="1426845" algn="l"/>
              </a:tabLst>
            </a:pPr>
            <a:r>
              <a:rPr lang="en-US" altLang="en-US" dirty="0">
                <a:solidFill>
                  <a:schemeClr val="tx1"/>
                </a:solidFill>
              </a:rPr>
              <a:t>		#passwd  </a:t>
            </a:r>
            <a:r>
              <a:rPr lang="en-US" altLang="en-US" dirty="0" err="1">
                <a:solidFill>
                  <a:schemeClr val="tx1"/>
                </a:solidFill>
              </a:rPr>
              <a:t>nvb</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option </a:t>
            </a:r>
            <a:r>
              <a:rPr lang="en-US" dirty="0" err="1">
                <a:solidFill>
                  <a:schemeClr val="tx1"/>
                </a:solidFill>
              </a:rPr>
              <a:t>khác</a:t>
            </a:r>
            <a:r>
              <a:rPr lang="en-US" dirty="0">
                <a:solidFill>
                  <a:schemeClr val="tx1"/>
                </a:solidFill>
              </a:rPr>
              <a:t>:</a:t>
            </a:r>
            <a:endParaRPr lang="en-US" altLang="en-US" dirty="0">
              <a:solidFill>
                <a:schemeClr val="tx1"/>
              </a:solidFill>
            </a:endParaRPr>
          </a:p>
          <a:p>
            <a:pPr lvl="1">
              <a:lnSpc>
                <a:spcPct val="90000"/>
              </a:lnSpc>
            </a:pPr>
            <a:r>
              <a:rPr lang="en-US" altLang="en-US" dirty="0">
                <a:solidFill>
                  <a:schemeClr val="tx1"/>
                </a:solidFill>
              </a:rPr>
              <a:t>-p: password</a:t>
            </a:r>
            <a:endParaRPr lang="en-US" altLang="en-US" dirty="0">
              <a:solidFill>
                <a:schemeClr val="tx1"/>
              </a:solidFill>
            </a:endParaRPr>
          </a:p>
          <a:p>
            <a:pPr lvl="1">
              <a:lnSpc>
                <a:spcPct val="90000"/>
              </a:lnSpc>
            </a:pPr>
            <a:r>
              <a:rPr lang="en-US" altLang="en-US" dirty="0">
                <a:solidFill>
                  <a:schemeClr val="tx1"/>
                </a:solidFill>
              </a:rPr>
              <a:t>-s: shell</a:t>
            </a:r>
            <a:endParaRPr lang="en-US" altLang="en-US" dirty="0">
              <a:solidFill>
                <a:schemeClr val="tx1"/>
              </a:solidFill>
            </a:endParaRPr>
          </a:p>
          <a:p>
            <a:pPr lvl="1">
              <a:lnSpc>
                <a:spcPct val="90000"/>
              </a:lnSpc>
            </a:pPr>
            <a:r>
              <a:rPr lang="en-US" altLang="en-US" dirty="0">
                <a:solidFill>
                  <a:schemeClr val="tx1"/>
                </a:solidFill>
              </a:rPr>
              <a:t>-u: set UID</a:t>
            </a:r>
            <a:endParaRPr lang="en-US" altLang="en-US" dirty="0">
              <a:solidFill>
                <a:schemeClr val="tx1"/>
              </a:solidFill>
            </a:endParaRPr>
          </a:p>
          <a:p>
            <a:pPr lvl="1">
              <a:lnSpc>
                <a:spcPct val="90000"/>
              </a:lnSpc>
            </a:pPr>
            <a:r>
              <a:rPr lang="en-US" altLang="en-US" dirty="0">
                <a:solidFill>
                  <a:schemeClr val="tx1"/>
                </a:solidFill>
              </a:rPr>
              <a:t>-g: set GID</a:t>
            </a:r>
            <a:endParaRPr lang="en-US" altLang="en-US" dirty="0">
              <a:solidFill>
                <a:schemeClr val="tx1"/>
              </a:solidFill>
            </a:endParaRPr>
          </a:p>
          <a:p>
            <a:pPr lvl="1">
              <a:lnSpc>
                <a:spcPct val="90000"/>
              </a:lnSpc>
            </a:pPr>
            <a:r>
              <a:rPr lang="en-US" altLang="en-US" dirty="0">
                <a:solidFill>
                  <a:schemeClr val="tx1"/>
                </a:solidFill>
              </a:rPr>
              <a:t>-e: expire date</a:t>
            </a:r>
            <a:endParaRPr lang="en-US" altLang="en-US" dirty="0">
              <a:solidFill>
                <a:schemeClr val="tx1"/>
              </a:solidFill>
            </a:endParaRPr>
          </a:p>
          <a:p>
            <a:pPr lvl="1">
              <a:lnSpc>
                <a:spcPct val="90000"/>
              </a:lnSpc>
            </a:pPr>
            <a:r>
              <a:rPr lang="en-US" altLang="en-US" dirty="0">
                <a:solidFill>
                  <a:schemeClr val="tx1"/>
                </a:solidFill>
              </a:rPr>
              <a:t>-f: set password expire during time</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algn="just"/>
            <a:r>
              <a:rPr lang="vi-VN" b="1" dirty="0">
                <a:solidFill>
                  <a:schemeClr val="tx1"/>
                </a:solidFill>
              </a:rPr>
              <a:t>Đổi password:</a:t>
            </a:r>
            <a:endParaRPr lang="en-US" b="1" dirty="0">
              <a:solidFill>
                <a:schemeClr val="tx1"/>
              </a:solidFill>
            </a:endParaRPr>
          </a:p>
          <a:p>
            <a:pPr lvl="1" algn="just"/>
            <a:r>
              <a:rPr lang="vi-VN" dirty="0">
                <a:solidFill>
                  <a:schemeClr val="tx1"/>
                </a:solidFill>
              </a:rPr>
              <a:t>Mỗi user có khả năng tự đổi passwd của chính họ, với điều kiện họ nhớ passwd cũ và phải tuân theo nguyên tắc đặt passwd của Linux.</a:t>
            </a:r>
            <a:endParaRPr lang="en-US" dirty="0">
              <a:solidFill>
                <a:schemeClr val="tx1"/>
              </a:solidFill>
            </a:endParaRPr>
          </a:p>
          <a:p>
            <a:pPr lvl="1" algn="just"/>
            <a:r>
              <a:rPr lang="en-US" dirty="0">
                <a:solidFill>
                  <a:schemeClr val="tx1"/>
                </a:solidFill>
              </a:rPr>
              <a:t>User</a:t>
            </a:r>
            <a:r>
              <a:rPr lang="vi-VN" dirty="0">
                <a:solidFill>
                  <a:schemeClr val="tx1"/>
                </a:solidFill>
              </a:rPr>
              <a:t> root được phép đổi passwd của tất cả cả các user mà không cần biết passwd cũ, cũng như không cần tuân theo nguyên tắc đặt passwd!</a:t>
            </a:r>
            <a:endParaRPr lang="en-US" dirty="0">
              <a:solidFill>
                <a:schemeClr val="tx1"/>
              </a:solidFill>
            </a:endParaRPr>
          </a:p>
          <a:p>
            <a:r>
              <a:rPr lang="en-US" b="1" i="1" dirty="0" err="1">
                <a:solidFill>
                  <a:schemeClr val="tx1"/>
                </a:solidFill>
              </a:rPr>
              <a:t>Cú</a:t>
            </a:r>
            <a:r>
              <a:rPr lang="en-US" b="1" i="1" dirty="0">
                <a:solidFill>
                  <a:schemeClr val="tx1"/>
                </a:solidFill>
              </a:rPr>
              <a:t> </a:t>
            </a:r>
            <a:r>
              <a:rPr lang="en-US" b="1" i="1" dirty="0" err="1">
                <a:solidFill>
                  <a:schemeClr val="tx1"/>
                </a:solidFill>
              </a:rPr>
              <a:t>pháp</a:t>
            </a:r>
            <a:r>
              <a:rPr lang="en-US" b="1" i="1" dirty="0">
                <a:solidFill>
                  <a:schemeClr val="tx1"/>
                </a:solidFill>
              </a:rPr>
              <a:t> </a:t>
            </a:r>
            <a:r>
              <a:rPr lang="en-US" i="1" dirty="0">
                <a:solidFill>
                  <a:schemeClr val="tx1"/>
                </a:solidFill>
              </a:rPr>
              <a:t>: #</a:t>
            </a:r>
            <a:r>
              <a:rPr lang="en-US" b="1" i="1" dirty="0">
                <a:solidFill>
                  <a:schemeClr val="tx1"/>
                </a:solidFill>
              </a:rPr>
              <a:t>passwd</a:t>
            </a:r>
            <a:r>
              <a:rPr lang="en-US" i="1" dirty="0">
                <a:solidFill>
                  <a:schemeClr val="tx1"/>
                </a:solidFill>
              </a:rPr>
              <a:t> &lt;username&gt;</a:t>
            </a:r>
            <a:endParaRPr lang="en-US" i="1" dirty="0">
              <a:solidFill>
                <a:schemeClr val="tx1"/>
              </a:solidFill>
            </a:endParaRPr>
          </a:p>
          <a:p>
            <a:pPr lvl="1"/>
            <a:r>
              <a:rPr lang="en-US" b="1" dirty="0" err="1">
                <a:solidFill>
                  <a:schemeClr val="tx1"/>
                </a:solidFill>
              </a:rPr>
              <a:t>Ví</a:t>
            </a:r>
            <a:r>
              <a:rPr lang="en-US" b="1" dirty="0">
                <a:solidFill>
                  <a:schemeClr val="tx1"/>
                </a:solidFill>
              </a:rPr>
              <a:t> </a:t>
            </a:r>
            <a:r>
              <a:rPr lang="en-US" b="1" dirty="0" err="1">
                <a:solidFill>
                  <a:schemeClr val="tx1"/>
                </a:solidFill>
              </a:rPr>
              <a:t>dụ</a:t>
            </a:r>
            <a:r>
              <a:rPr lang="en-US" b="1" dirty="0">
                <a:solidFill>
                  <a:schemeClr val="tx1"/>
                </a:solidFill>
              </a:rPr>
              <a:t> : </a:t>
            </a:r>
            <a:r>
              <a:rPr lang="en-US" dirty="0">
                <a:solidFill>
                  <a:schemeClr val="tx1"/>
                </a:solidFill>
              </a:rPr>
              <a:t> #passwd u1 //</a:t>
            </a:r>
            <a:r>
              <a:rPr lang="en-US" i="1" dirty="0" err="1">
                <a:solidFill>
                  <a:schemeClr val="tx1"/>
                </a:solidFill>
              </a:rPr>
              <a:t>sau</a:t>
            </a:r>
            <a:r>
              <a:rPr lang="en-US" i="1" dirty="0">
                <a:solidFill>
                  <a:schemeClr val="tx1"/>
                </a:solidFill>
              </a:rPr>
              <a:t> </a:t>
            </a:r>
            <a:r>
              <a:rPr lang="en-US" i="1" dirty="0" err="1">
                <a:solidFill>
                  <a:schemeClr val="tx1"/>
                </a:solidFill>
              </a:rPr>
              <a:t>đó</a:t>
            </a:r>
            <a:r>
              <a:rPr lang="en-US" i="1" dirty="0">
                <a:solidFill>
                  <a:schemeClr val="tx1"/>
                </a:solidFill>
              </a:rPr>
              <a:t> </a:t>
            </a:r>
            <a:r>
              <a:rPr lang="en-US" i="1" dirty="0" err="1">
                <a:solidFill>
                  <a:schemeClr val="tx1"/>
                </a:solidFill>
              </a:rPr>
              <a:t>nhập</a:t>
            </a:r>
            <a:r>
              <a:rPr lang="en-US" i="1" dirty="0">
                <a:solidFill>
                  <a:schemeClr val="tx1"/>
                </a:solidFill>
              </a:rPr>
              <a:t> 2 </a:t>
            </a:r>
            <a:r>
              <a:rPr lang="en-US" i="1" dirty="0" err="1">
                <a:solidFill>
                  <a:schemeClr val="tx1"/>
                </a:solidFill>
              </a:rPr>
              <a:t>lần</a:t>
            </a:r>
            <a:r>
              <a:rPr lang="en-US" i="1" dirty="0">
                <a:solidFill>
                  <a:schemeClr val="tx1"/>
                </a:solidFill>
              </a:rPr>
              <a:t> </a:t>
            </a:r>
            <a:r>
              <a:rPr lang="en-US" i="1" dirty="0" err="1">
                <a:solidFill>
                  <a:schemeClr val="tx1"/>
                </a:solidFill>
              </a:rPr>
              <a:t>mật</a:t>
            </a:r>
            <a:r>
              <a:rPr lang="en-US" i="1" dirty="0">
                <a:solidFill>
                  <a:schemeClr val="tx1"/>
                </a:solidFill>
              </a:rPr>
              <a:t> </a:t>
            </a:r>
            <a:r>
              <a:rPr lang="en-US" i="1" dirty="0" err="1">
                <a:solidFill>
                  <a:schemeClr val="tx1"/>
                </a:solidFill>
              </a:rPr>
              <a:t>khẩu</a:t>
            </a:r>
            <a:r>
              <a:rPr lang="en-US" i="1" dirty="0">
                <a:solidFill>
                  <a:schemeClr val="tx1"/>
                </a:solidFill>
              </a:rPr>
              <a:t> </a:t>
            </a:r>
            <a:r>
              <a:rPr lang="en-US" i="1" dirty="0" err="1">
                <a:solidFill>
                  <a:schemeClr val="tx1"/>
                </a:solidFill>
              </a:rPr>
              <a:t>cho</a:t>
            </a:r>
            <a:r>
              <a:rPr lang="en-US" i="1" dirty="0">
                <a:solidFill>
                  <a:schemeClr val="tx1"/>
                </a:solidFill>
              </a:rPr>
              <a:t> user</a:t>
            </a:r>
            <a:endParaRPr lang="en-US" dirty="0">
              <a:solidFill>
                <a:schemeClr val="tx1"/>
              </a:solidFill>
            </a:endParaRPr>
          </a:p>
          <a:p>
            <a:pPr algn="just"/>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a:tabLst>
                <a:tab pos="914400" algn="l"/>
                <a:tab pos="4572000" algn="l"/>
              </a:tabLst>
            </a:pPr>
            <a:r>
              <a:rPr lang="en-US" altLang="en-US" sz="3400" b="1" dirty="0" err="1">
                <a:solidFill>
                  <a:schemeClr val="tx1"/>
                </a:solidFill>
                <a:ea typeface="+mn-ea"/>
              </a:rPr>
              <a:t>Thay</a:t>
            </a:r>
            <a:r>
              <a:rPr lang="en-US" altLang="en-US" sz="3400" b="1" dirty="0">
                <a:solidFill>
                  <a:schemeClr val="tx1"/>
                </a:solidFill>
                <a:ea typeface="+mn-ea"/>
              </a:rPr>
              <a:t> </a:t>
            </a:r>
            <a:r>
              <a:rPr lang="en-US" altLang="en-US" sz="3400" b="1" dirty="0" err="1">
                <a:solidFill>
                  <a:schemeClr val="tx1"/>
                </a:solidFill>
                <a:ea typeface="+mn-ea"/>
              </a:rPr>
              <a:t>đổi</a:t>
            </a:r>
            <a:r>
              <a:rPr lang="en-US" altLang="en-US" sz="3400" b="1" dirty="0">
                <a:solidFill>
                  <a:schemeClr val="tx1"/>
                </a:solidFill>
                <a:ea typeface="+mn-ea"/>
              </a:rPr>
              <a:t> </a:t>
            </a:r>
            <a:r>
              <a:rPr lang="en-US" altLang="en-US" sz="3400" b="1" dirty="0" err="1">
                <a:solidFill>
                  <a:schemeClr val="tx1"/>
                </a:solidFill>
                <a:ea typeface="+mn-ea"/>
              </a:rPr>
              <a:t>thông</a:t>
            </a:r>
            <a:r>
              <a:rPr lang="en-US" altLang="en-US" sz="3400" b="1" dirty="0">
                <a:solidFill>
                  <a:schemeClr val="tx1"/>
                </a:solidFill>
                <a:ea typeface="+mn-ea"/>
              </a:rPr>
              <a:t> tin </a:t>
            </a:r>
            <a:r>
              <a:rPr lang="en-US" altLang="en-US" sz="3400" b="1" dirty="0" err="1">
                <a:solidFill>
                  <a:schemeClr val="tx1"/>
                </a:solidFill>
                <a:ea typeface="+mn-ea"/>
              </a:rPr>
              <a:t>người</a:t>
            </a:r>
            <a:r>
              <a:rPr lang="en-US" altLang="en-US" sz="3400" b="1" dirty="0">
                <a:solidFill>
                  <a:schemeClr val="tx1"/>
                </a:solidFill>
                <a:ea typeface="+mn-ea"/>
              </a:rPr>
              <a:t> </a:t>
            </a:r>
            <a:r>
              <a:rPr lang="en-US" altLang="en-US" sz="3400" b="1" dirty="0" err="1">
                <a:solidFill>
                  <a:schemeClr val="tx1"/>
                </a:solidFill>
                <a:ea typeface="+mn-ea"/>
              </a:rPr>
              <a:t>dùng</a:t>
            </a:r>
            <a:endParaRPr lang="en-US" altLang="en-US" sz="3400" b="1" dirty="0">
              <a:solidFill>
                <a:schemeClr val="tx1"/>
              </a:solidFill>
            </a:endParaRPr>
          </a:p>
          <a:p>
            <a:pPr lvl="1">
              <a:tabLst>
                <a:tab pos="914400" algn="l"/>
                <a:tab pos="4572000" algn="l"/>
              </a:tabLst>
            </a:pPr>
            <a:r>
              <a:rPr lang="en-US" altLang="en-US" sz="3200" dirty="0" err="1">
                <a:solidFill>
                  <a:schemeClr val="tx1"/>
                </a:solidFill>
                <a:ea typeface="+mn-ea"/>
              </a:rPr>
              <a:t>Cú</a:t>
            </a:r>
            <a:r>
              <a:rPr lang="en-US" altLang="en-US" sz="3200" dirty="0">
                <a:solidFill>
                  <a:schemeClr val="tx1"/>
                </a:solidFill>
                <a:ea typeface="+mn-ea"/>
              </a:rPr>
              <a:t> </a:t>
            </a:r>
            <a:r>
              <a:rPr lang="en-US" altLang="en-US" sz="3200" dirty="0" err="1">
                <a:solidFill>
                  <a:schemeClr val="tx1"/>
                </a:solidFill>
                <a:ea typeface="+mn-ea"/>
              </a:rPr>
              <a:t>pháp</a:t>
            </a:r>
            <a:r>
              <a:rPr lang="en-US" altLang="en-US" sz="3200" dirty="0">
                <a:solidFill>
                  <a:schemeClr val="tx1"/>
                </a:solidFill>
                <a:ea typeface="+mn-ea"/>
              </a:rPr>
              <a:t>: #</a:t>
            </a:r>
            <a:r>
              <a:rPr lang="en-US" altLang="en-US" sz="3200" dirty="0" err="1">
                <a:solidFill>
                  <a:schemeClr val="tx1"/>
                </a:solidFill>
                <a:ea typeface="+mn-ea"/>
              </a:rPr>
              <a:t>usermod</a:t>
            </a:r>
            <a:r>
              <a:rPr lang="en-US" altLang="en-US" sz="3200" dirty="0">
                <a:solidFill>
                  <a:schemeClr val="tx1"/>
                </a:solidFill>
                <a:ea typeface="+mn-ea"/>
              </a:rPr>
              <a:t> [</a:t>
            </a:r>
            <a:r>
              <a:rPr lang="en-US" altLang="en-US" sz="3200" dirty="0" err="1">
                <a:solidFill>
                  <a:schemeClr val="tx1"/>
                </a:solidFill>
                <a:ea typeface="+mn-ea"/>
              </a:rPr>
              <a:t>tùy</a:t>
            </a:r>
            <a:r>
              <a:rPr lang="en-US" altLang="en-US" sz="3200" dirty="0">
                <a:solidFill>
                  <a:schemeClr val="tx1"/>
                </a:solidFill>
                <a:ea typeface="+mn-ea"/>
              </a:rPr>
              <a:t> </a:t>
            </a:r>
            <a:r>
              <a:rPr lang="en-US" altLang="en-US" sz="3200" dirty="0" err="1">
                <a:solidFill>
                  <a:schemeClr val="tx1"/>
                </a:solidFill>
                <a:ea typeface="+mn-ea"/>
              </a:rPr>
              <a:t>chọn</a:t>
            </a:r>
            <a:r>
              <a:rPr lang="en-US" altLang="en-US" sz="3200" dirty="0">
                <a:solidFill>
                  <a:schemeClr val="tx1"/>
                </a:solidFill>
                <a:ea typeface="+mn-ea"/>
              </a:rPr>
              <a:t>] &lt;</a:t>
            </a:r>
            <a:r>
              <a:rPr lang="en-US" altLang="en-US" sz="3200" dirty="0" err="1">
                <a:solidFill>
                  <a:schemeClr val="tx1"/>
                </a:solidFill>
                <a:ea typeface="+mn-ea"/>
              </a:rPr>
              <a:t>tên</a:t>
            </a:r>
            <a:r>
              <a:rPr lang="en-US" altLang="en-US" sz="3200" dirty="0">
                <a:solidFill>
                  <a:schemeClr val="tx1"/>
                </a:solidFill>
                <a:ea typeface="+mn-ea"/>
              </a:rPr>
              <a:t> user&gt;</a:t>
            </a:r>
            <a:endParaRPr lang="en-US" altLang="en-US" sz="3200" dirty="0">
              <a:solidFill>
                <a:schemeClr val="tx1"/>
              </a:solidFill>
              <a:ea typeface="+mn-ea"/>
            </a:endParaRPr>
          </a:p>
          <a:p>
            <a:pPr>
              <a:tabLst>
                <a:tab pos="914400" algn="l"/>
                <a:tab pos="4572000" algn="l"/>
              </a:tabLst>
            </a:pPr>
            <a:r>
              <a:rPr lang="en-US" altLang="en-US" sz="3600" dirty="0" err="1">
                <a:solidFill>
                  <a:schemeClr val="tx1"/>
                </a:solidFill>
                <a:ea typeface="+mn-ea"/>
              </a:rPr>
              <a:t>Những</a:t>
            </a:r>
            <a:r>
              <a:rPr lang="en-US" altLang="en-US" sz="3600" dirty="0">
                <a:solidFill>
                  <a:schemeClr val="tx1"/>
                </a:solidFill>
                <a:ea typeface="+mn-ea"/>
              </a:rPr>
              <a:t> [</a:t>
            </a:r>
            <a:r>
              <a:rPr lang="en-US" altLang="en-US" sz="3600" dirty="0" err="1">
                <a:solidFill>
                  <a:schemeClr val="tx1"/>
                </a:solidFill>
                <a:ea typeface="+mn-ea"/>
              </a:rPr>
              <a:t>tùy</a:t>
            </a:r>
            <a:r>
              <a:rPr lang="en-US" altLang="en-US" sz="3600" dirty="0">
                <a:solidFill>
                  <a:schemeClr val="tx1"/>
                </a:solidFill>
                <a:ea typeface="+mn-ea"/>
              </a:rPr>
              <a:t> </a:t>
            </a:r>
            <a:r>
              <a:rPr lang="en-US" altLang="en-US" sz="3600" dirty="0" err="1">
                <a:solidFill>
                  <a:schemeClr val="tx1"/>
                </a:solidFill>
                <a:ea typeface="+mn-ea"/>
              </a:rPr>
              <a:t>chọn</a:t>
            </a:r>
            <a:r>
              <a:rPr lang="en-US" altLang="en-US" sz="3600" dirty="0">
                <a:solidFill>
                  <a:schemeClr val="tx1"/>
                </a:solidFill>
                <a:ea typeface="+mn-ea"/>
              </a:rPr>
              <a:t>] </a:t>
            </a:r>
            <a:r>
              <a:rPr lang="en-US" altLang="en-US" sz="3600" dirty="0" err="1">
                <a:solidFill>
                  <a:schemeClr val="tx1"/>
                </a:solidFill>
                <a:ea typeface="+mn-ea"/>
              </a:rPr>
              <a:t>tương</a:t>
            </a:r>
            <a:r>
              <a:rPr lang="en-US" altLang="en-US" sz="3600" dirty="0">
                <a:solidFill>
                  <a:schemeClr val="tx1"/>
                </a:solidFill>
                <a:ea typeface="+mn-ea"/>
              </a:rPr>
              <a:t> </a:t>
            </a:r>
            <a:r>
              <a:rPr lang="en-US" altLang="en-US" sz="3600" dirty="0" err="1">
                <a:solidFill>
                  <a:schemeClr val="tx1"/>
                </a:solidFill>
                <a:ea typeface="+mn-ea"/>
              </a:rPr>
              <a:t>tự</a:t>
            </a:r>
            <a:r>
              <a:rPr lang="en-US" altLang="en-US" sz="3600" dirty="0">
                <a:solidFill>
                  <a:schemeClr val="tx1"/>
                </a:solidFill>
                <a:ea typeface="+mn-ea"/>
              </a:rPr>
              <a:t> </a:t>
            </a:r>
            <a:r>
              <a:rPr lang="en-US" altLang="en-US" sz="3600" dirty="0" err="1">
                <a:solidFill>
                  <a:schemeClr val="tx1"/>
                </a:solidFill>
                <a:ea typeface="+mn-ea"/>
              </a:rPr>
              <a:t>như</a:t>
            </a:r>
            <a:r>
              <a:rPr lang="en-US" altLang="en-US" sz="3600" dirty="0">
                <a:solidFill>
                  <a:schemeClr val="tx1"/>
                </a:solidFill>
                <a:ea typeface="+mn-ea"/>
              </a:rPr>
              <a:t> </a:t>
            </a:r>
            <a:r>
              <a:rPr lang="en-US" altLang="en-US" sz="3600" dirty="0" err="1">
                <a:solidFill>
                  <a:schemeClr val="tx1"/>
                </a:solidFill>
                <a:ea typeface="+mn-ea"/>
              </a:rPr>
              <a:t>lệnh</a:t>
            </a:r>
            <a:r>
              <a:rPr lang="en-US" altLang="en-US" sz="3600" dirty="0">
                <a:solidFill>
                  <a:schemeClr val="tx1"/>
                </a:solidFill>
                <a:ea typeface="+mn-ea"/>
              </a:rPr>
              <a:t> </a:t>
            </a:r>
            <a:r>
              <a:rPr lang="en-US" altLang="en-US" sz="3600" dirty="0" err="1">
                <a:solidFill>
                  <a:schemeClr val="tx1"/>
                </a:solidFill>
                <a:ea typeface="+mn-ea"/>
              </a:rPr>
              <a:t>useradd</a:t>
            </a:r>
            <a:r>
              <a:rPr lang="en-US" altLang="en-US" sz="3600" dirty="0">
                <a:solidFill>
                  <a:schemeClr val="tx1"/>
                </a:solidFill>
                <a:ea typeface="+mn-ea"/>
              </a:rPr>
              <a:t>.</a:t>
            </a:r>
            <a:endParaRPr lang="en-US" altLang="en-US" sz="3600" dirty="0">
              <a:solidFill>
                <a:schemeClr val="tx1"/>
              </a:solidFill>
              <a:ea typeface="+mn-ea"/>
            </a:endParaRPr>
          </a:p>
          <a:p>
            <a:pPr lvl="1">
              <a:tabLst>
                <a:tab pos="914400" algn="l"/>
                <a:tab pos="4572000" algn="l"/>
              </a:tabLst>
            </a:pPr>
            <a:r>
              <a:rPr lang="en-US" altLang="en-US" sz="3200" dirty="0" err="1">
                <a:solidFill>
                  <a:schemeClr val="tx1"/>
                </a:solidFill>
                <a:ea typeface="+mn-ea"/>
              </a:rPr>
              <a:t>Ví</a:t>
            </a:r>
            <a:r>
              <a:rPr lang="en-US" altLang="en-US" sz="3200" dirty="0">
                <a:solidFill>
                  <a:schemeClr val="tx1"/>
                </a:solidFill>
                <a:ea typeface="+mn-ea"/>
              </a:rPr>
              <a:t> </a:t>
            </a:r>
            <a:r>
              <a:rPr lang="en-US" altLang="en-US" sz="3200" dirty="0" err="1">
                <a:solidFill>
                  <a:schemeClr val="tx1"/>
                </a:solidFill>
                <a:ea typeface="+mn-ea"/>
              </a:rPr>
              <a:t>dụ</a:t>
            </a:r>
            <a:r>
              <a:rPr lang="en-US" altLang="en-US" sz="3200" dirty="0">
                <a:solidFill>
                  <a:schemeClr val="tx1"/>
                </a:solidFill>
                <a:ea typeface="+mn-ea"/>
              </a:rPr>
              <a:t>: </a:t>
            </a:r>
            <a:r>
              <a:rPr lang="en-US" altLang="en-US" sz="3200" dirty="0" err="1">
                <a:solidFill>
                  <a:schemeClr val="tx1"/>
                </a:solidFill>
                <a:ea typeface="+mn-ea"/>
              </a:rPr>
              <a:t>cho</a:t>
            </a:r>
            <a:r>
              <a:rPr lang="en-US" altLang="en-US" sz="3200" dirty="0">
                <a:solidFill>
                  <a:schemeClr val="tx1"/>
                </a:solidFill>
                <a:ea typeface="+mn-ea"/>
              </a:rPr>
              <a:t> </a:t>
            </a:r>
            <a:r>
              <a:rPr lang="en-US" altLang="en-US" sz="3200" dirty="0" err="1">
                <a:solidFill>
                  <a:schemeClr val="tx1"/>
                </a:solidFill>
                <a:ea typeface="+mn-ea"/>
              </a:rPr>
              <a:t>tài</a:t>
            </a:r>
            <a:r>
              <a:rPr lang="en-US" altLang="en-US" sz="3200" dirty="0">
                <a:solidFill>
                  <a:schemeClr val="tx1"/>
                </a:solidFill>
                <a:ea typeface="+mn-ea"/>
              </a:rPr>
              <a:t> </a:t>
            </a:r>
            <a:r>
              <a:rPr lang="en-US" altLang="en-US" sz="3200" dirty="0" err="1">
                <a:solidFill>
                  <a:schemeClr val="tx1"/>
                </a:solidFill>
                <a:ea typeface="+mn-ea"/>
              </a:rPr>
              <a:t>khoản</a:t>
            </a:r>
            <a:r>
              <a:rPr lang="en-US" altLang="en-US" sz="3200" dirty="0">
                <a:solidFill>
                  <a:schemeClr val="tx1"/>
                </a:solidFill>
                <a:ea typeface="+mn-ea"/>
              </a:rPr>
              <a:t> </a:t>
            </a:r>
            <a:r>
              <a:rPr lang="en-US" altLang="en-US" sz="3200" dirty="0" err="1">
                <a:solidFill>
                  <a:schemeClr val="tx1"/>
                </a:solidFill>
                <a:ea typeface="+mn-ea"/>
              </a:rPr>
              <a:t>nvb</a:t>
            </a:r>
            <a:r>
              <a:rPr lang="en-US" altLang="en-US" sz="3200" dirty="0">
                <a:solidFill>
                  <a:schemeClr val="tx1"/>
                </a:solidFill>
                <a:ea typeface="+mn-ea"/>
              </a:rPr>
              <a:t> </a:t>
            </a:r>
            <a:r>
              <a:rPr lang="en-US" altLang="en-US" sz="3200" dirty="0" err="1">
                <a:solidFill>
                  <a:schemeClr val="tx1"/>
                </a:solidFill>
                <a:ea typeface="+mn-ea"/>
              </a:rPr>
              <a:t>vào</a:t>
            </a:r>
            <a:r>
              <a:rPr lang="en-US" altLang="en-US" sz="3200" dirty="0">
                <a:solidFill>
                  <a:schemeClr val="tx1"/>
                </a:solidFill>
                <a:ea typeface="+mn-ea"/>
              </a:rPr>
              <a:t> </a:t>
            </a:r>
            <a:r>
              <a:rPr lang="en-US" altLang="en-US" sz="3200" dirty="0" err="1">
                <a:solidFill>
                  <a:schemeClr val="tx1"/>
                </a:solidFill>
                <a:ea typeface="+mn-ea"/>
              </a:rPr>
              <a:t>nhóm</a:t>
            </a:r>
            <a:r>
              <a:rPr lang="en-US" altLang="en-US" sz="3200" dirty="0">
                <a:solidFill>
                  <a:schemeClr val="tx1"/>
                </a:solidFill>
                <a:ea typeface="+mn-ea"/>
              </a:rPr>
              <a:t> admin</a:t>
            </a:r>
            <a:endParaRPr lang="en-US" altLang="en-US" sz="3200" dirty="0">
              <a:solidFill>
                <a:schemeClr val="tx1"/>
              </a:solidFill>
              <a:ea typeface="+mn-ea"/>
            </a:endParaRPr>
          </a:p>
          <a:p>
            <a:pPr lvl="1">
              <a:buFontTx/>
              <a:buNone/>
              <a:tabLst>
                <a:tab pos="914400" algn="l"/>
                <a:tab pos="4572000" algn="l"/>
              </a:tabLst>
            </a:pPr>
            <a:r>
              <a:rPr lang="en-US" altLang="en-US" sz="3200" dirty="0">
                <a:solidFill>
                  <a:schemeClr val="tx1"/>
                </a:solidFill>
                <a:ea typeface="+mn-ea"/>
              </a:rPr>
              <a:t>		#</a:t>
            </a:r>
            <a:r>
              <a:rPr lang="en-US" altLang="en-US" sz="3200" dirty="0" err="1">
                <a:solidFill>
                  <a:schemeClr val="tx1"/>
                </a:solidFill>
                <a:ea typeface="+mn-ea"/>
              </a:rPr>
              <a:t>usermod</a:t>
            </a:r>
            <a:r>
              <a:rPr lang="en-US" altLang="en-US" sz="3200" dirty="0">
                <a:solidFill>
                  <a:schemeClr val="tx1"/>
                </a:solidFill>
                <a:ea typeface="+mn-ea"/>
              </a:rPr>
              <a:t>   –g   admin   </a:t>
            </a:r>
            <a:r>
              <a:rPr lang="en-US" altLang="en-US" sz="3200" dirty="0" err="1">
                <a:solidFill>
                  <a:schemeClr val="tx1"/>
                </a:solidFill>
                <a:ea typeface="+mn-ea"/>
              </a:rPr>
              <a:t>nvb</a:t>
            </a:r>
            <a:endParaRPr lang="en-US" altLang="en-US" sz="3200" dirty="0">
              <a:solidFill>
                <a:schemeClr val="tx1"/>
              </a:solidFill>
              <a:ea typeface="+mn-ea"/>
            </a:endParaRPr>
          </a:p>
          <a:p>
            <a:endParaRPr lang="en-US" altLang="en-US" sz="3200" dirty="0">
              <a:solidFill>
                <a:schemeClr val="tx1"/>
              </a:solidFill>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tùy</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lệnh</a:t>
            </a:r>
            <a:r>
              <a:rPr lang="en-US" dirty="0">
                <a:solidFill>
                  <a:schemeClr val="tx1"/>
                </a:solidFill>
              </a:rPr>
              <a:t> </a:t>
            </a:r>
            <a:r>
              <a:rPr lang="en-US" dirty="0" err="1">
                <a:solidFill>
                  <a:schemeClr val="tx1"/>
                </a:solidFill>
              </a:rPr>
              <a:t>usermod</a:t>
            </a:r>
            <a:r>
              <a:rPr lang="en-US" dirty="0">
                <a:solidFill>
                  <a:schemeClr val="tx1"/>
                </a:solidFill>
              </a:rPr>
              <a:t>:</a:t>
            </a:r>
            <a:endParaRPr lang="en-US" dirty="0">
              <a:solidFill>
                <a:schemeClr val="tx1"/>
              </a:solidFill>
            </a:endParaRPr>
          </a:p>
          <a:p>
            <a:pPr lvl="1"/>
            <a:r>
              <a:rPr lang="vi-VN" b="1" dirty="0">
                <a:solidFill>
                  <a:schemeClr val="tx1"/>
                </a:solidFill>
              </a:rPr>
              <a:t>-c, comment </a:t>
            </a:r>
            <a:r>
              <a:rPr lang="vi-VN" dirty="0">
                <a:solidFill>
                  <a:schemeClr val="tx1"/>
                </a:solidFill>
              </a:rPr>
              <a:t>: thay đổi thông tin cá nhân của tài khoản người dùng</a:t>
            </a:r>
            <a:endParaRPr lang="vi-VN" dirty="0">
              <a:solidFill>
                <a:schemeClr val="tx1"/>
              </a:solidFill>
            </a:endParaRPr>
          </a:p>
          <a:p>
            <a:pPr lvl="1"/>
            <a:r>
              <a:rPr lang="vi-VN" b="1" dirty="0">
                <a:solidFill>
                  <a:schemeClr val="tx1"/>
                </a:solidFill>
              </a:rPr>
              <a:t>-d, home_dir </a:t>
            </a:r>
            <a:r>
              <a:rPr lang="vi-VN" dirty="0">
                <a:solidFill>
                  <a:schemeClr val="tx1"/>
                </a:solidFill>
              </a:rPr>
              <a:t>: thay đổi thư mục cá nhân của tài khoản người dùng</a:t>
            </a:r>
            <a:endParaRPr lang="vi-VN" dirty="0">
              <a:solidFill>
                <a:schemeClr val="tx1"/>
              </a:solidFill>
            </a:endParaRPr>
          </a:p>
          <a:p>
            <a:pPr lvl="1"/>
            <a:r>
              <a:rPr lang="vi-VN" b="1" dirty="0">
                <a:solidFill>
                  <a:schemeClr val="tx1"/>
                </a:solidFill>
              </a:rPr>
              <a:t>-e, expire_date </a:t>
            </a:r>
            <a:r>
              <a:rPr lang="vi-VN" dirty="0">
                <a:solidFill>
                  <a:schemeClr val="tx1"/>
                </a:solidFill>
              </a:rPr>
              <a:t>: thay đổi thời điểm hết hạn của tài khoản người dùng (YYYYMM-DD)</a:t>
            </a:r>
            <a:endParaRPr lang="vi-VN" dirty="0">
              <a:solidFill>
                <a:schemeClr val="tx1"/>
              </a:solidFill>
            </a:endParaRPr>
          </a:p>
          <a:p>
            <a:pPr lvl="1"/>
            <a:r>
              <a:rPr lang="vi-VN" b="1" dirty="0">
                <a:solidFill>
                  <a:schemeClr val="tx1"/>
                </a:solidFill>
              </a:rPr>
              <a:t>-f, inactive_days </a:t>
            </a:r>
            <a:r>
              <a:rPr lang="vi-VN" dirty="0">
                <a:solidFill>
                  <a:schemeClr val="tx1"/>
                </a:solidFill>
              </a:rPr>
              <a:t>: thiết đặt số ngày hết hiệu lực của mật khẩu trước khi tài khoản người dùng hết hạn sử dụng</a:t>
            </a:r>
            <a:endParaRPr lang="vi-VN" dirty="0">
              <a:solidFill>
                <a:schemeClr val="tx1"/>
              </a:solidFill>
            </a:endParaRPr>
          </a:p>
          <a:p>
            <a:pPr lvl="1"/>
            <a:r>
              <a:rPr lang="vi-VN" b="1" dirty="0">
                <a:solidFill>
                  <a:schemeClr val="tx1"/>
                </a:solidFill>
              </a:rPr>
              <a:t>-g, initial_group </a:t>
            </a:r>
            <a:r>
              <a:rPr lang="vi-VN" dirty="0">
                <a:solidFill>
                  <a:schemeClr val="tx1"/>
                </a:solidFill>
              </a:rPr>
              <a:t>: tùy chọn này thay đổi tên hoặc số khởi tạo đăng nhập nhóm người dùng</a:t>
            </a:r>
            <a:endParaRPr lang="vi-VN" dirty="0">
              <a:solidFill>
                <a:schemeClr val="tx1"/>
              </a:solidFill>
            </a:endParaRPr>
          </a:p>
          <a:p>
            <a:endParaRPr lang="vi-VN"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lvl="1"/>
            <a:r>
              <a:rPr lang="vi-VN" b="1" dirty="0">
                <a:solidFill>
                  <a:schemeClr val="tx1"/>
                </a:solidFill>
              </a:rPr>
              <a:t>-G, group </a:t>
            </a:r>
            <a:r>
              <a:rPr lang="vi-VN" dirty="0">
                <a:solidFill>
                  <a:schemeClr val="tx1"/>
                </a:solidFill>
              </a:rPr>
              <a:t>: thay đổi danh sách các nhóm phụ mà người dùng cũng là thành viên thuộc các nhóm đó. Mỗi nhóm sẽ được ngăn cách với nhóm khác bởi dấu ‘,’ mặc định người dùng sẽ thuộc vào nhóm khởi tạo</a:t>
            </a:r>
            <a:endParaRPr lang="vi-VN" dirty="0">
              <a:solidFill>
                <a:schemeClr val="tx1"/>
              </a:solidFill>
            </a:endParaRPr>
          </a:p>
          <a:p>
            <a:pPr lvl="1"/>
            <a:r>
              <a:rPr lang="vi-VN" b="1" dirty="0">
                <a:solidFill>
                  <a:schemeClr val="tx1"/>
                </a:solidFill>
              </a:rPr>
              <a:t>-l, login_name </a:t>
            </a:r>
            <a:r>
              <a:rPr lang="vi-VN" dirty="0">
                <a:solidFill>
                  <a:schemeClr val="tx1"/>
                </a:solidFill>
              </a:rPr>
              <a:t>: thay đổi tên đăng nhập của người dùng. Trong một số trường hợp, tên thư mục riêng của người dùng có thể sẽ thay đổi để tham chiếu đến tên đăng nhập mới</a:t>
            </a:r>
            <a:endParaRPr lang="vi-VN" dirty="0">
              <a:solidFill>
                <a:schemeClr val="tx1"/>
              </a:solidFill>
            </a:endParaRPr>
          </a:p>
          <a:p>
            <a:pPr lvl="1"/>
            <a:r>
              <a:rPr lang="vi-VN" b="1" dirty="0">
                <a:solidFill>
                  <a:schemeClr val="tx1"/>
                </a:solidFill>
              </a:rPr>
              <a:t>-p, passwd </a:t>
            </a:r>
            <a:r>
              <a:rPr lang="vi-VN" dirty="0">
                <a:solidFill>
                  <a:schemeClr val="tx1"/>
                </a:solidFill>
              </a:rPr>
              <a:t>: thay đổi mật khẩu đăng nhập của tài khoản người dùng</a:t>
            </a:r>
            <a:endParaRPr lang="vi-VN" dirty="0">
              <a:solidFill>
                <a:schemeClr val="tx1"/>
              </a:solidFill>
            </a:endParaRPr>
          </a:p>
          <a:p>
            <a:pPr lvl="1"/>
            <a:r>
              <a:rPr lang="vi-VN" b="1" dirty="0">
                <a:solidFill>
                  <a:schemeClr val="tx1"/>
                </a:solidFill>
              </a:rPr>
              <a:t>-s, shell </a:t>
            </a:r>
            <a:r>
              <a:rPr lang="vi-VN" dirty="0">
                <a:solidFill>
                  <a:schemeClr val="tx1"/>
                </a:solidFill>
              </a:rPr>
              <a:t>: thay đổi shell đăng nhập</a:t>
            </a:r>
            <a:endParaRPr lang="vi-VN" dirty="0">
              <a:solidFill>
                <a:schemeClr val="tx1"/>
              </a:solidFill>
            </a:endParaRPr>
          </a:p>
          <a:p>
            <a:pPr lvl="1"/>
            <a:r>
              <a:rPr lang="vi-VN" b="1" dirty="0">
                <a:solidFill>
                  <a:schemeClr val="tx1"/>
                </a:solidFill>
              </a:rPr>
              <a:t>-u, uid </a:t>
            </a:r>
            <a:r>
              <a:rPr lang="vi-VN" dirty="0">
                <a:solidFill>
                  <a:schemeClr val="tx1"/>
                </a:solidFill>
              </a:rPr>
              <a:t>: thay đổi chỉ số người dùng</a:t>
            </a:r>
            <a:endParaRPr lang="vi-VN" dirty="0">
              <a:solidFill>
                <a:schemeClr val="tx1"/>
              </a:solidFill>
            </a:endParaRPr>
          </a:p>
          <a:p>
            <a:endParaRPr lang="vi-V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endParaRPr lang="en-US" dirty="0"/>
          </a:p>
        </p:txBody>
      </p:sp>
      <p:sp>
        <p:nvSpPr>
          <p:cNvPr id="3" name="Content Placeholder 2"/>
          <p:cNvSpPr>
            <a:spLocks noGrp="1"/>
          </p:cNvSpPr>
          <p:nvPr>
            <p:ph idx="1"/>
          </p:nvPr>
        </p:nvSpPr>
        <p:spPr/>
        <p:txBody>
          <a:bodyPr/>
          <a:lstStyle/>
          <a:p>
            <a:pPr marL="571500" indent="-571500">
              <a:buFont typeface="+mj-lt"/>
              <a:buAutoNum type="romanUcPeriod"/>
            </a:pPr>
            <a:r>
              <a:rPr lang="en-US" dirty="0" err="1">
                <a:solidFill>
                  <a:schemeClr val="tx1"/>
                </a:solidFill>
              </a:rPr>
              <a:t>Khái</a:t>
            </a:r>
            <a:r>
              <a:rPr lang="en-US" dirty="0">
                <a:solidFill>
                  <a:schemeClr val="tx1"/>
                </a:solidFill>
              </a:rPr>
              <a:t> </a:t>
            </a:r>
            <a:r>
              <a:rPr lang="en-US" dirty="0" err="1">
                <a:solidFill>
                  <a:schemeClr val="tx1"/>
                </a:solidFill>
              </a:rPr>
              <a:t>niệm</a:t>
            </a:r>
            <a:r>
              <a:rPr lang="en-US" dirty="0">
                <a:solidFill>
                  <a:schemeClr val="tx1"/>
                </a:solidFill>
              </a:rPr>
              <a:t> c</a:t>
            </a:r>
            <a:r>
              <a:rPr lang="vi-VN" dirty="0">
                <a:solidFill>
                  <a:schemeClr val="tx1"/>
                </a:solidFill>
              </a:rPr>
              <a:t>ơ</a:t>
            </a:r>
            <a:r>
              <a:rPr lang="en-US" dirty="0">
                <a:solidFill>
                  <a:schemeClr val="tx1"/>
                </a:solidFill>
              </a:rPr>
              <a:t> </a:t>
            </a:r>
            <a:r>
              <a:rPr lang="en-US" dirty="0" err="1">
                <a:solidFill>
                  <a:schemeClr val="tx1"/>
                </a:solidFill>
              </a:rPr>
              <a:t>bản</a:t>
            </a:r>
            <a:r>
              <a:rPr lang="en-US" dirty="0">
                <a:solidFill>
                  <a:schemeClr val="tx1"/>
                </a:solidFill>
              </a:rPr>
              <a:t> </a:t>
            </a:r>
            <a:r>
              <a:rPr lang="en-US" dirty="0" err="1">
                <a:solidFill>
                  <a:schemeClr val="tx1"/>
                </a:solidFill>
              </a:rPr>
              <a:t>về</a:t>
            </a:r>
            <a:r>
              <a:rPr lang="en-US" dirty="0">
                <a:solidFill>
                  <a:schemeClr val="tx1"/>
                </a:solidFill>
              </a:rPr>
              <a:t> user – group – </a:t>
            </a:r>
            <a:r>
              <a:rPr lang="en-US" dirty="0" err="1">
                <a:solidFill>
                  <a:schemeClr val="tx1"/>
                </a:solidFill>
              </a:rPr>
              <a:t>quyền</a:t>
            </a:r>
            <a:r>
              <a:rPr lang="en-US" dirty="0">
                <a:solidFill>
                  <a:schemeClr val="tx1"/>
                </a:solidFill>
              </a:rPr>
              <a:t> ng</a:t>
            </a:r>
            <a:r>
              <a:rPr lang="vi-VN" dirty="0">
                <a:solidFill>
                  <a:schemeClr val="tx1"/>
                </a:solidFill>
              </a:rPr>
              <a:t>ư</a:t>
            </a:r>
            <a:r>
              <a:rPr lang="en-US" dirty="0" err="1">
                <a:solidFill>
                  <a:schemeClr val="tx1"/>
                </a:solidFill>
              </a:rPr>
              <a:t>ời</a:t>
            </a:r>
            <a:r>
              <a:rPr lang="en-US" dirty="0">
                <a:solidFill>
                  <a:schemeClr val="tx1"/>
                </a:solidFill>
              </a:rPr>
              <a:t> </a:t>
            </a:r>
            <a:r>
              <a:rPr lang="en-US" dirty="0" err="1">
                <a:solidFill>
                  <a:schemeClr val="tx1"/>
                </a:solidFill>
              </a:rPr>
              <a:t>dùng</a:t>
            </a:r>
            <a:endParaRPr lang="en-US" dirty="0">
              <a:solidFill>
                <a:schemeClr val="tx1"/>
              </a:solidFill>
            </a:endParaRPr>
          </a:p>
          <a:p>
            <a:pPr marL="571500" indent="-571500">
              <a:buFont typeface="+mj-lt"/>
              <a:buAutoNum type="romanUcPeriod"/>
            </a:pP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ng</a:t>
            </a:r>
            <a:r>
              <a:rPr lang="vi-VN" dirty="0">
                <a:solidFill>
                  <a:schemeClr val="tx1"/>
                </a:solidFill>
              </a:rPr>
              <a:t>ư</a:t>
            </a:r>
            <a:r>
              <a:rPr lang="en-US" dirty="0" err="1">
                <a:solidFill>
                  <a:schemeClr val="tx1"/>
                </a:solidFill>
              </a:rPr>
              <a:t>ời</a:t>
            </a:r>
            <a:r>
              <a:rPr lang="en-US" dirty="0">
                <a:solidFill>
                  <a:schemeClr val="tx1"/>
                </a:solidFill>
              </a:rPr>
              <a:t> </a:t>
            </a:r>
            <a:r>
              <a:rPr lang="en-US" dirty="0" err="1">
                <a:solidFill>
                  <a:schemeClr val="tx1"/>
                </a:solidFill>
              </a:rPr>
              <a:t>dùng</a:t>
            </a:r>
            <a:endParaRPr lang="en-US" dirty="0">
              <a:solidFill>
                <a:schemeClr val="tx1"/>
              </a:solidFill>
            </a:endParaRPr>
          </a:p>
          <a:p>
            <a:pPr marL="571500" indent="-571500">
              <a:buFont typeface="+mj-lt"/>
              <a:buAutoNum type="romanUcPeriod"/>
            </a:pP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nhóm</a:t>
            </a:r>
            <a:endParaRPr lang="en-US" dirty="0">
              <a:solidFill>
                <a:schemeClr val="tx1"/>
              </a:solidFill>
            </a:endParaRPr>
          </a:p>
          <a:p>
            <a:pPr marL="571500" indent="-571500">
              <a:buFont typeface="+mj-lt"/>
              <a:buAutoNum type="romanUcPeriod"/>
            </a:pP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qua </a:t>
            </a:r>
            <a:r>
              <a:rPr lang="en-US" dirty="0" err="1">
                <a:solidFill>
                  <a:schemeClr val="tx1"/>
                </a:solidFill>
              </a:rPr>
              <a:t>giao</a:t>
            </a:r>
            <a:r>
              <a:rPr lang="en-US" dirty="0">
                <a:solidFill>
                  <a:schemeClr val="tx1"/>
                </a:solidFill>
              </a:rPr>
              <a:t> </a:t>
            </a:r>
            <a:r>
              <a:rPr lang="en-US" dirty="0" err="1">
                <a:solidFill>
                  <a:schemeClr val="tx1"/>
                </a:solidFill>
              </a:rPr>
              <a:t>diện</a:t>
            </a:r>
            <a:endParaRPr lang="en-US" dirty="0">
              <a:solidFill>
                <a:schemeClr val="tx1"/>
              </a:solidFill>
            </a:endParaRPr>
          </a:p>
          <a:p>
            <a:pPr marL="571500" indent="-571500">
              <a:buFont typeface="+mj-lt"/>
              <a:buAutoNum type="romanUcPeriod"/>
            </a:pPr>
            <a:r>
              <a:rPr lang="en-US" dirty="0" err="1">
                <a:solidFill>
                  <a:schemeClr val="tx1"/>
                </a:solidFill>
              </a:rPr>
              <a:t>Quyền</a:t>
            </a:r>
            <a:r>
              <a:rPr lang="en-US" dirty="0">
                <a:solidFill>
                  <a:schemeClr val="tx1"/>
                </a:solidFill>
              </a:rPr>
              <a:t> </a:t>
            </a:r>
            <a:r>
              <a:rPr lang="en-US" dirty="0" err="1">
                <a:solidFill>
                  <a:schemeClr val="tx1"/>
                </a:solidFill>
              </a:rPr>
              <a:t>của</a:t>
            </a:r>
            <a:r>
              <a:rPr lang="en-US" dirty="0">
                <a:solidFill>
                  <a:schemeClr val="tx1"/>
                </a:solidFill>
              </a:rPr>
              <a:t> ng</a:t>
            </a:r>
            <a:r>
              <a:rPr lang="vi-VN" dirty="0">
                <a:solidFill>
                  <a:schemeClr val="tx1"/>
                </a:solidFill>
              </a:rPr>
              <a:t>ư</a:t>
            </a:r>
            <a:r>
              <a:rPr lang="en-US" dirty="0" err="1">
                <a:solidFill>
                  <a:schemeClr val="tx1"/>
                </a:solidFill>
              </a:rPr>
              <a:t>ời</a:t>
            </a:r>
            <a:r>
              <a:rPr lang="en-US" dirty="0">
                <a:solidFill>
                  <a:schemeClr val="tx1"/>
                </a:solidFill>
              </a:rPr>
              <a:t> </a:t>
            </a:r>
            <a:r>
              <a:rPr lang="en-US" dirty="0" err="1">
                <a:solidFill>
                  <a:schemeClr val="tx1"/>
                </a:solidFill>
              </a:rPr>
              <a:t>dùng</a:t>
            </a:r>
            <a:endParaRPr lang="en-US" dirty="0" err="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a:tabLst>
                <a:tab pos="914400" algn="l"/>
                <a:tab pos="4572000" algn="l"/>
              </a:tabLst>
            </a:pPr>
            <a:r>
              <a:rPr lang="en-US" altLang="en-US" b="1" dirty="0" err="1">
                <a:solidFill>
                  <a:schemeClr val="tx1"/>
                </a:solidFill>
              </a:rPr>
              <a:t>Tạm</a:t>
            </a:r>
            <a:r>
              <a:rPr lang="en-US" altLang="en-US" b="1" dirty="0">
                <a:solidFill>
                  <a:schemeClr val="tx1"/>
                </a:solidFill>
              </a:rPr>
              <a:t> </a:t>
            </a:r>
            <a:r>
              <a:rPr lang="en-US" altLang="en-US" b="1" dirty="0" err="1">
                <a:solidFill>
                  <a:schemeClr val="tx1"/>
                </a:solidFill>
              </a:rPr>
              <a:t>khóa</a:t>
            </a:r>
            <a:r>
              <a:rPr lang="en-US" altLang="en-US" b="1" dirty="0">
                <a:solidFill>
                  <a:schemeClr val="tx1"/>
                </a:solidFill>
              </a:rPr>
              <a:t> </a:t>
            </a:r>
            <a:r>
              <a:rPr lang="en-US" altLang="en-US" b="1" dirty="0" err="1">
                <a:solidFill>
                  <a:schemeClr val="tx1"/>
                </a:solidFill>
              </a:rPr>
              <a:t>tài</a:t>
            </a:r>
            <a:r>
              <a:rPr lang="en-US" altLang="en-US" b="1" dirty="0">
                <a:solidFill>
                  <a:schemeClr val="tx1"/>
                </a:solidFill>
              </a:rPr>
              <a:t> </a:t>
            </a:r>
            <a:r>
              <a:rPr lang="en-US" altLang="en-US" b="1" dirty="0" err="1">
                <a:solidFill>
                  <a:schemeClr val="tx1"/>
                </a:solidFill>
              </a:rPr>
              <a:t>khoản</a:t>
            </a:r>
            <a:r>
              <a:rPr lang="en-US" altLang="en-US" b="1" dirty="0">
                <a:solidFill>
                  <a:schemeClr val="tx1"/>
                </a:solidFill>
              </a:rPr>
              <a:t> </a:t>
            </a:r>
            <a:r>
              <a:rPr lang="en-US" altLang="en-US" b="1" dirty="0" err="1">
                <a:solidFill>
                  <a:schemeClr val="tx1"/>
                </a:solidFill>
              </a:rPr>
              <a:t>người</a:t>
            </a:r>
            <a:r>
              <a:rPr lang="en-US" altLang="en-US" b="1" dirty="0">
                <a:solidFill>
                  <a:schemeClr val="tx1"/>
                </a:solidFill>
              </a:rPr>
              <a:t> </a:t>
            </a:r>
            <a:r>
              <a:rPr lang="en-US" altLang="en-US" b="1" dirty="0" err="1">
                <a:solidFill>
                  <a:schemeClr val="tx1"/>
                </a:solidFill>
              </a:rPr>
              <a:t>dùng</a:t>
            </a:r>
            <a:endParaRPr lang="en-US" altLang="en-US" b="1" dirty="0">
              <a:solidFill>
                <a:schemeClr val="tx1"/>
              </a:solidFill>
            </a:endParaRPr>
          </a:p>
          <a:p>
            <a:pPr>
              <a:buNone/>
              <a:tabLst>
                <a:tab pos="914400" algn="l"/>
                <a:tab pos="4572000" algn="l"/>
              </a:tabLst>
            </a:pPr>
            <a:r>
              <a:rPr lang="en-US" altLang="en-US" sz="2000" dirty="0">
                <a:solidFill>
                  <a:schemeClr val="tx1"/>
                </a:solidFill>
              </a:rPr>
              <a:t>		</a:t>
            </a:r>
            <a:r>
              <a:rPr lang="en-US" altLang="en-US" sz="2000" u="sng" dirty="0" err="1">
                <a:solidFill>
                  <a:schemeClr val="tx1"/>
                </a:solidFill>
              </a:rPr>
              <a:t>Khóa</a:t>
            </a:r>
            <a:r>
              <a:rPr lang="en-US" altLang="en-US" sz="2000" dirty="0">
                <a:solidFill>
                  <a:schemeClr val="tx1"/>
                </a:solidFill>
              </a:rPr>
              <a:t>	</a:t>
            </a:r>
            <a:r>
              <a:rPr lang="en-US" altLang="en-US" sz="2000" u="sng" dirty="0" err="1">
                <a:solidFill>
                  <a:schemeClr val="tx1"/>
                </a:solidFill>
              </a:rPr>
              <a:t>Mở</a:t>
            </a:r>
            <a:r>
              <a:rPr lang="en-US" altLang="en-US" sz="2000" u="sng" dirty="0">
                <a:solidFill>
                  <a:schemeClr val="tx1"/>
                </a:solidFill>
              </a:rPr>
              <a:t> </a:t>
            </a:r>
            <a:r>
              <a:rPr lang="en-US" altLang="en-US" sz="2000" u="sng" dirty="0" err="1">
                <a:solidFill>
                  <a:schemeClr val="tx1"/>
                </a:solidFill>
              </a:rPr>
              <a:t>khóa</a:t>
            </a:r>
            <a:endParaRPr lang="en-US" altLang="en-US" sz="2000" u="sng" dirty="0">
              <a:solidFill>
                <a:schemeClr val="tx1"/>
              </a:solidFill>
            </a:endParaRPr>
          </a:p>
          <a:p>
            <a:pPr>
              <a:buNone/>
              <a:tabLst>
                <a:tab pos="914400" algn="l"/>
                <a:tab pos="4572000" algn="l"/>
              </a:tabLst>
            </a:pPr>
            <a:r>
              <a:rPr lang="en-US" altLang="en-US" sz="2000" b="1" dirty="0">
                <a:solidFill>
                  <a:schemeClr val="tx1"/>
                </a:solidFill>
              </a:rPr>
              <a:t>		passwd –l &lt;username&gt;	passwd –u &lt;username&gt;</a:t>
            </a:r>
            <a:endParaRPr lang="en-US" altLang="en-US" sz="2000" b="1" dirty="0">
              <a:solidFill>
                <a:schemeClr val="tx1"/>
              </a:solidFill>
            </a:endParaRPr>
          </a:p>
          <a:p>
            <a:pPr>
              <a:buNone/>
              <a:tabLst>
                <a:tab pos="914400" algn="l"/>
                <a:tab pos="4572000" algn="l"/>
              </a:tabLst>
            </a:pPr>
            <a:r>
              <a:rPr lang="en-US" altLang="en-US" sz="2000" b="1" dirty="0">
                <a:solidFill>
                  <a:schemeClr val="tx1"/>
                </a:solidFill>
              </a:rPr>
              <a:t>		</a:t>
            </a:r>
            <a:r>
              <a:rPr lang="en-US" altLang="en-US" sz="2000" b="1" dirty="0" err="1">
                <a:solidFill>
                  <a:schemeClr val="tx1"/>
                </a:solidFill>
              </a:rPr>
              <a:t>usermod</a:t>
            </a:r>
            <a:r>
              <a:rPr lang="en-US" altLang="en-US" sz="2000" b="1" dirty="0">
                <a:solidFill>
                  <a:schemeClr val="tx1"/>
                </a:solidFill>
              </a:rPr>
              <a:t> –L &lt;username&gt;	</a:t>
            </a:r>
            <a:r>
              <a:rPr lang="en-US" altLang="en-US" sz="2000" b="1" dirty="0" err="1">
                <a:solidFill>
                  <a:schemeClr val="tx1"/>
                </a:solidFill>
              </a:rPr>
              <a:t>usermod</a:t>
            </a:r>
            <a:r>
              <a:rPr lang="en-US" altLang="en-US" sz="2000" b="1" dirty="0">
                <a:solidFill>
                  <a:schemeClr val="tx1"/>
                </a:solidFill>
              </a:rPr>
              <a:t> –U &lt;username&gt;</a:t>
            </a:r>
            <a:endParaRPr lang="en-US" altLang="en-US" sz="2000" b="1" dirty="0">
              <a:solidFill>
                <a:schemeClr val="tx1"/>
              </a:solidFill>
            </a:endParaRPr>
          </a:p>
          <a:p>
            <a:endParaRPr lang="en-US" altLang="en-US" sz="2000" b="1"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r>
              <a:rPr lang="en-US" altLang="en-US" b="1" dirty="0" err="1">
                <a:solidFill>
                  <a:schemeClr val="tx1"/>
                </a:solidFill>
              </a:rPr>
              <a:t>Xóa</a:t>
            </a:r>
            <a:r>
              <a:rPr lang="en-US" altLang="en-US" b="1" dirty="0">
                <a:solidFill>
                  <a:schemeClr val="tx1"/>
                </a:solidFill>
              </a:rPr>
              <a:t> </a:t>
            </a:r>
            <a:r>
              <a:rPr lang="en-US" altLang="en-US" b="1" dirty="0" err="1">
                <a:solidFill>
                  <a:schemeClr val="tx1"/>
                </a:solidFill>
              </a:rPr>
              <a:t>tài</a:t>
            </a:r>
            <a:r>
              <a:rPr lang="en-US" altLang="en-US" b="1" dirty="0">
                <a:solidFill>
                  <a:schemeClr val="tx1"/>
                </a:solidFill>
              </a:rPr>
              <a:t> </a:t>
            </a:r>
            <a:r>
              <a:rPr lang="en-US" altLang="en-US" b="1" dirty="0" err="1">
                <a:solidFill>
                  <a:schemeClr val="tx1"/>
                </a:solidFill>
              </a:rPr>
              <a:t>khoản</a:t>
            </a:r>
            <a:endParaRPr lang="en-US" altLang="en-US" b="1" dirty="0">
              <a:solidFill>
                <a:schemeClr val="tx1"/>
              </a:solidFill>
            </a:endParaRPr>
          </a:p>
          <a:p>
            <a:pPr lvl="1"/>
            <a:r>
              <a:rPr lang="en-US" altLang="en-US" dirty="0" err="1">
                <a:solidFill>
                  <a:schemeClr val="tx1"/>
                </a:solidFill>
              </a:rPr>
              <a:t>Lệnh</a:t>
            </a:r>
            <a:r>
              <a:rPr lang="en-US" altLang="en-US" dirty="0">
                <a:solidFill>
                  <a:schemeClr val="tx1"/>
                </a:solidFill>
              </a:rPr>
              <a:t> </a:t>
            </a:r>
            <a:r>
              <a:rPr lang="en-US" altLang="en-US" dirty="0" err="1">
                <a:solidFill>
                  <a:schemeClr val="tx1"/>
                </a:solidFill>
              </a:rPr>
              <a:t>userdel</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xóa</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Ngoài</a:t>
            </a:r>
            <a:r>
              <a:rPr lang="en-US" altLang="en-US" dirty="0">
                <a:solidFill>
                  <a:schemeClr val="tx1"/>
                </a:solidFill>
              </a:rPr>
              <a:t> ra, </a:t>
            </a:r>
            <a:r>
              <a:rPr lang="en-US" altLang="en-US" dirty="0" err="1">
                <a:solidFill>
                  <a:schemeClr val="tx1"/>
                </a:solidFill>
              </a:rPr>
              <a:t>bạn</a:t>
            </a:r>
            <a:r>
              <a:rPr lang="en-US" altLang="en-US" dirty="0">
                <a:solidFill>
                  <a:schemeClr val="tx1"/>
                </a:solidFill>
              </a:rPr>
              <a:t> </a:t>
            </a:r>
            <a:r>
              <a:rPr lang="en-US" altLang="en-US" dirty="0" err="1">
                <a:solidFill>
                  <a:schemeClr val="tx1"/>
                </a:solidFill>
              </a:rPr>
              <a:t>cũng</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xóa</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xóa</a:t>
            </a:r>
            <a:r>
              <a:rPr lang="en-US" altLang="en-US" dirty="0">
                <a:solidFill>
                  <a:schemeClr val="tx1"/>
                </a:solidFill>
              </a:rPr>
              <a:t> </a:t>
            </a:r>
            <a:r>
              <a:rPr lang="en-US" altLang="en-US" dirty="0" err="1">
                <a:solidFill>
                  <a:schemeClr val="tx1"/>
                </a:solidFill>
              </a:rPr>
              <a:t>đi</a:t>
            </a:r>
            <a:r>
              <a:rPr lang="en-US" altLang="en-US" dirty="0">
                <a:solidFill>
                  <a:schemeClr val="tx1"/>
                </a:solidFill>
              </a:rPr>
              <a:t> </a:t>
            </a:r>
            <a:r>
              <a:rPr lang="en-US" altLang="en-US" dirty="0" err="1">
                <a:solidFill>
                  <a:schemeClr val="tx1"/>
                </a:solidFill>
              </a:rPr>
              <a:t>dòng</a:t>
            </a:r>
            <a:r>
              <a:rPr lang="en-US" altLang="en-US" dirty="0">
                <a:solidFill>
                  <a:schemeClr val="tx1"/>
                </a:solidFill>
              </a:rPr>
              <a:t> </a:t>
            </a:r>
            <a:r>
              <a:rPr lang="en-US" altLang="en-US" dirty="0" err="1">
                <a:solidFill>
                  <a:schemeClr val="tx1"/>
                </a:solidFill>
              </a:rPr>
              <a:t>dữ</a:t>
            </a:r>
            <a:r>
              <a:rPr lang="en-US" altLang="en-US" dirty="0">
                <a:solidFill>
                  <a:schemeClr val="tx1"/>
                </a:solidFill>
              </a:rPr>
              <a:t> </a:t>
            </a:r>
            <a:r>
              <a:rPr lang="en-US" altLang="en-US" dirty="0" err="1">
                <a:solidFill>
                  <a:schemeClr val="tx1"/>
                </a:solidFill>
              </a:rPr>
              <a:t>liệu</a:t>
            </a:r>
            <a:r>
              <a:rPr lang="en-US" altLang="en-US" dirty="0">
                <a:solidFill>
                  <a:schemeClr val="tx1"/>
                </a:solidFill>
              </a:rPr>
              <a:t> </a:t>
            </a:r>
            <a:r>
              <a:rPr lang="en-US" altLang="en-US" dirty="0" err="1">
                <a:solidFill>
                  <a:schemeClr val="tx1"/>
                </a:solidFill>
              </a:rPr>
              <a:t>tương</a:t>
            </a:r>
            <a:r>
              <a:rPr lang="en-US" altLang="en-US" dirty="0">
                <a:solidFill>
                  <a:schemeClr val="tx1"/>
                </a:solidFill>
              </a:rPr>
              <a:t> </a:t>
            </a:r>
            <a:r>
              <a:rPr lang="en-US" altLang="en-US" dirty="0" err="1">
                <a:solidFill>
                  <a:schemeClr val="tx1"/>
                </a:solidFill>
              </a:rPr>
              <a:t>ứng</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đó</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etc</a:t>
            </a:r>
            <a:r>
              <a:rPr lang="en-US" altLang="en-US" dirty="0">
                <a:solidFill>
                  <a:schemeClr val="tx1"/>
                </a:solidFill>
              </a:rPr>
              <a:t>/passwd.</a:t>
            </a:r>
            <a:endParaRPr lang="en-US" altLang="en-US" dirty="0">
              <a:solidFill>
                <a:schemeClr val="tx1"/>
              </a:solidFill>
            </a:endParaRPr>
          </a:p>
          <a:p>
            <a:pPr lvl="1">
              <a:buFontTx/>
              <a:buNone/>
            </a:pPr>
            <a:r>
              <a:rPr lang="en-US" altLang="en-US" i="1"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 </a:t>
            </a:r>
            <a:r>
              <a:rPr lang="en-US" altLang="en-US" b="1" dirty="0">
                <a:solidFill>
                  <a:schemeClr val="tx1"/>
                </a:solidFill>
              </a:rPr>
              <a:t>#</a:t>
            </a:r>
            <a:r>
              <a:rPr lang="en-US" altLang="en-US" b="1" dirty="0" err="1">
                <a:solidFill>
                  <a:schemeClr val="tx1"/>
                </a:solidFill>
              </a:rPr>
              <a:t>userdel</a:t>
            </a:r>
            <a:r>
              <a:rPr lang="en-US" altLang="en-US" b="1" dirty="0">
                <a:solidFill>
                  <a:schemeClr val="tx1"/>
                </a:solidFill>
              </a:rPr>
              <a:t>  [option]  &lt;username&gt;</a:t>
            </a:r>
            <a:endParaRPr lang="en-US" altLang="en-US" b="1" dirty="0">
              <a:solidFill>
                <a:schemeClr val="tx1"/>
              </a:solidFill>
            </a:endParaRPr>
          </a:p>
          <a:p>
            <a:pPr lvl="1">
              <a:buFontTx/>
              <a:buNone/>
            </a:pPr>
            <a:r>
              <a:rPr lang="en-US" altLang="en-US"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 :  #</a:t>
            </a:r>
            <a:r>
              <a:rPr lang="en-US" altLang="en-US" dirty="0" err="1">
                <a:solidFill>
                  <a:schemeClr val="tx1"/>
                </a:solidFill>
              </a:rPr>
              <a:t>userdel</a:t>
            </a:r>
            <a:r>
              <a:rPr lang="en-US" altLang="en-US" dirty="0">
                <a:solidFill>
                  <a:schemeClr val="tx1"/>
                </a:solidFill>
              </a:rPr>
              <a:t>  –r  </a:t>
            </a:r>
            <a:r>
              <a:rPr lang="en-US" altLang="en-US" dirty="0" err="1">
                <a:solidFill>
                  <a:schemeClr val="tx1"/>
                </a:solidFill>
              </a:rPr>
              <a:t>nvb</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NGƯỜI DÙNG</a:t>
            </a:r>
            <a:endParaRPr lang="en-US" dirty="0"/>
          </a:p>
        </p:txBody>
      </p:sp>
      <p:sp>
        <p:nvSpPr>
          <p:cNvPr id="3" name="Content Placeholder 2"/>
          <p:cNvSpPr>
            <a:spLocks noGrp="1"/>
          </p:cNvSpPr>
          <p:nvPr>
            <p:ph idx="1"/>
          </p:nvPr>
        </p:nvSpPr>
        <p:spPr/>
        <p:txBody>
          <a:bodyPr/>
          <a:lstStyle/>
          <a:p>
            <a:pPr>
              <a:lnSpc>
                <a:spcPct val="80000"/>
              </a:lnSpc>
            </a:pPr>
            <a:r>
              <a:rPr lang="en-US" altLang="en-US" b="1" dirty="0" err="1">
                <a:solidFill>
                  <a:schemeClr val="tx1"/>
                </a:solidFill>
              </a:rPr>
              <a:t>Định</a:t>
            </a:r>
            <a:r>
              <a:rPr lang="en-US" altLang="en-US" b="1" dirty="0">
                <a:solidFill>
                  <a:schemeClr val="tx1"/>
                </a:solidFill>
              </a:rPr>
              <a:t> </a:t>
            </a:r>
            <a:r>
              <a:rPr lang="en-US" altLang="en-US" b="1" dirty="0" err="1">
                <a:solidFill>
                  <a:schemeClr val="tx1"/>
                </a:solidFill>
              </a:rPr>
              <a:t>tuổi</a:t>
            </a:r>
            <a:r>
              <a:rPr lang="en-US" altLang="en-US" b="1" dirty="0">
                <a:solidFill>
                  <a:schemeClr val="tx1"/>
                </a:solidFill>
              </a:rPr>
              <a:t> </a:t>
            </a:r>
            <a:r>
              <a:rPr lang="en-US" altLang="en-US" b="1" dirty="0" err="1">
                <a:solidFill>
                  <a:schemeClr val="tx1"/>
                </a:solidFill>
              </a:rPr>
              <a:t>cho</a:t>
            </a:r>
            <a:r>
              <a:rPr lang="en-US" altLang="en-US" b="1" dirty="0">
                <a:solidFill>
                  <a:schemeClr val="tx1"/>
                </a:solidFill>
              </a:rPr>
              <a:t> </a:t>
            </a:r>
            <a:r>
              <a:rPr lang="en-US" altLang="en-US" b="1" dirty="0" err="1">
                <a:solidFill>
                  <a:schemeClr val="tx1"/>
                </a:solidFill>
              </a:rPr>
              <a:t>mật</a:t>
            </a:r>
            <a:r>
              <a:rPr lang="en-US" altLang="en-US" b="1" dirty="0">
                <a:solidFill>
                  <a:schemeClr val="tx1"/>
                </a:solidFill>
              </a:rPr>
              <a:t> </a:t>
            </a:r>
            <a:r>
              <a:rPr lang="en-US" altLang="en-US" b="1" dirty="0" err="1">
                <a:solidFill>
                  <a:schemeClr val="tx1"/>
                </a:solidFill>
              </a:rPr>
              <a:t>khẩu</a:t>
            </a:r>
            <a:r>
              <a:rPr lang="en-US" altLang="en-US" b="1" dirty="0">
                <a:solidFill>
                  <a:schemeClr val="tx1"/>
                </a:solidFill>
              </a:rPr>
              <a:t>:</a:t>
            </a:r>
            <a:endParaRPr lang="en-US" altLang="en-US" b="1" dirty="0">
              <a:solidFill>
                <a:schemeClr val="tx1"/>
              </a:solidFill>
            </a:endParaRPr>
          </a:p>
          <a:p>
            <a:pPr lvl="1">
              <a:lnSpc>
                <a:spcPct val="80000"/>
              </a:lnSpc>
            </a:pPr>
            <a:r>
              <a:rPr lang="en-US" altLang="en-US" sz="2800" dirty="0" err="1">
                <a:solidFill>
                  <a:schemeClr val="tx1"/>
                </a:solidFill>
              </a:rPr>
              <a:t>Mặc</a:t>
            </a:r>
            <a:r>
              <a:rPr lang="en-US" altLang="en-US" sz="2800" dirty="0">
                <a:solidFill>
                  <a:schemeClr val="tx1"/>
                </a:solidFill>
              </a:rPr>
              <a:t> </a:t>
            </a:r>
            <a:r>
              <a:rPr lang="en-US" altLang="en-US" sz="2800" dirty="0" err="1">
                <a:solidFill>
                  <a:schemeClr val="tx1"/>
                </a:solidFill>
              </a:rPr>
              <a:t>định</a:t>
            </a:r>
            <a:r>
              <a:rPr lang="en-US" altLang="en-US" sz="2800" dirty="0">
                <a:solidFill>
                  <a:schemeClr val="tx1"/>
                </a:solidFill>
              </a:rPr>
              <a:t>, password </a:t>
            </a:r>
            <a:r>
              <a:rPr lang="en-US" altLang="en-US" sz="2800" dirty="0" err="1">
                <a:solidFill>
                  <a:schemeClr val="tx1"/>
                </a:solidFill>
              </a:rPr>
              <a:t>không</a:t>
            </a:r>
            <a:r>
              <a:rPr lang="en-US" altLang="en-US" sz="2800" dirty="0">
                <a:solidFill>
                  <a:schemeClr val="tx1"/>
                </a:solidFill>
              </a:rPr>
              <a:t> </a:t>
            </a:r>
            <a:r>
              <a:rPr lang="en-US" altLang="en-US" sz="2800" dirty="0" err="1">
                <a:solidFill>
                  <a:schemeClr val="tx1"/>
                </a:solidFill>
              </a:rPr>
              <a:t>bị</a:t>
            </a:r>
            <a:r>
              <a:rPr lang="en-US" altLang="en-US" sz="2800" dirty="0">
                <a:solidFill>
                  <a:schemeClr val="tx1"/>
                </a:solidFill>
              </a:rPr>
              <a:t> </a:t>
            </a:r>
            <a:r>
              <a:rPr lang="en-US" altLang="en-US" sz="2800" dirty="0" err="1">
                <a:solidFill>
                  <a:schemeClr val="tx1"/>
                </a:solidFill>
              </a:rPr>
              <a:t>hết</a:t>
            </a:r>
            <a:r>
              <a:rPr lang="en-US" altLang="en-US" sz="2800" dirty="0">
                <a:solidFill>
                  <a:schemeClr val="tx1"/>
                </a:solidFill>
              </a:rPr>
              <a:t> </a:t>
            </a:r>
            <a:r>
              <a:rPr lang="en-US" altLang="en-US" sz="2800" dirty="0" err="1">
                <a:solidFill>
                  <a:schemeClr val="tx1"/>
                </a:solidFill>
              </a:rPr>
              <a:t>hiệu</a:t>
            </a:r>
            <a:r>
              <a:rPr lang="en-US" altLang="en-US" sz="2800" dirty="0">
                <a:solidFill>
                  <a:schemeClr val="tx1"/>
                </a:solidFill>
              </a:rPr>
              <a:t> </a:t>
            </a:r>
            <a:r>
              <a:rPr lang="en-US" altLang="en-US" sz="2800" dirty="0" err="1">
                <a:solidFill>
                  <a:schemeClr val="tx1"/>
                </a:solidFill>
              </a:rPr>
              <a:t>lực</a:t>
            </a:r>
            <a:endParaRPr lang="en-US" altLang="en-US" sz="2800" dirty="0">
              <a:solidFill>
                <a:schemeClr val="tx1"/>
              </a:solidFill>
            </a:endParaRPr>
          </a:p>
          <a:p>
            <a:pPr lvl="1">
              <a:lnSpc>
                <a:spcPct val="80000"/>
              </a:lnSpc>
            </a:pPr>
            <a:r>
              <a:rPr lang="en-US" altLang="en-US" sz="2800" dirty="0" err="1">
                <a:solidFill>
                  <a:schemeClr val="tx1"/>
                </a:solidFill>
              </a:rPr>
              <a:t>Gán</a:t>
            </a:r>
            <a:r>
              <a:rPr lang="en-US" altLang="en-US" sz="2800" dirty="0">
                <a:solidFill>
                  <a:schemeClr val="tx1"/>
                </a:solidFill>
              </a:rPr>
              <a:t> </a:t>
            </a:r>
            <a:r>
              <a:rPr lang="en-US" altLang="en-US" sz="2800" dirty="0" err="1">
                <a:solidFill>
                  <a:schemeClr val="tx1"/>
                </a:solidFill>
              </a:rPr>
              <a:t>ngày</a:t>
            </a:r>
            <a:r>
              <a:rPr lang="en-US" altLang="en-US" sz="2800" dirty="0">
                <a:solidFill>
                  <a:schemeClr val="tx1"/>
                </a:solidFill>
              </a:rPr>
              <a:t> </a:t>
            </a:r>
            <a:r>
              <a:rPr lang="en-US" altLang="en-US" sz="2800" dirty="0" err="1">
                <a:solidFill>
                  <a:schemeClr val="tx1"/>
                </a:solidFill>
              </a:rPr>
              <a:t>hết</a:t>
            </a:r>
            <a:r>
              <a:rPr lang="en-US" altLang="en-US" sz="2800" dirty="0">
                <a:solidFill>
                  <a:schemeClr val="tx1"/>
                </a:solidFill>
              </a:rPr>
              <a:t> </a:t>
            </a:r>
            <a:r>
              <a:rPr lang="en-US" altLang="en-US" sz="2800" dirty="0" err="1">
                <a:solidFill>
                  <a:schemeClr val="tx1"/>
                </a:solidFill>
              </a:rPr>
              <a:t>hiệu</a:t>
            </a:r>
            <a:r>
              <a:rPr lang="en-US" altLang="en-US" sz="2800" dirty="0">
                <a:solidFill>
                  <a:schemeClr val="tx1"/>
                </a:solidFill>
              </a:rPr>
              <a:t> </a:t>
            </a:r>
            <a:r>
              <a:rPr lang="en-US" altLang="en-US" sz="2800" dirty="0" err="1">
                <a:solidFill>
                  <a:schemeClr val="tx1"/>
                </a:solidFill>
              </a:rPr>
              <a:t>lực</a:t>
            </a:r>
            <a:r>
              <a:rPr lang="en-US" altLang="en-US" sz="2800" dirty="0">
                <a:solidFill>
                  <a:schemeClr val="tx1"/>
                </a:solidFill>
              </a:rPr>
              <a:t> </a:t>
            </a:r>
            <a:r>
              <a:rPr lang="en-US" altLang="en-US" sz="2800" dirty="0" err="1">
                <a:solidFill>
                  <a:schemeClr val="tx1"/>
                </a:solidFill>
              </a:rPr>
              <a:t>cho</a:t>
            </a:r>
            <a:r>
              <a:rPr lang="en-US" altLang="en-US" sz="2800" dirty="0">
                <a:solidFill>
                  <a:schemeClr val="tx1"/>
                </a:solidFill>
              </a:rPr>
              <a:t> password, </a:t>
            </a:r>
            <a:r>
              <a:rPr lang="en-US" altLang="en-US" sz="2800" dirty="0" err="1">
                <a:solidFill>
                  <a:schemeClr val="tx1"/>
                </a:solidFill>
              </a:rPr>
              <a:t>dùng</a:t>
            </a:r>
            <a:r>
              <a:rPr lang="en-US" altLang="en-US" sz="2800" dirty="0">
                <a:solidFill>
                  <a:schemeClr val="tx1"/>
                </a:solidFill>
              </a:rPr>
              <a:t> </a:t>
            </a:r>
            <a:r>
              <a:rPr lang="en-US" altLang="en-US" sz="2800" dirty="0" err="1">
                <a:solidFill>
                  <a:schemeClr val="tx1"/>
                </a:solidFill>
              </a:rPr>
              <a:t>lệnh</a:t>
            </a:r>
            <a:r>
              <a:rPr lang="en-US" altLang="en-US" sz="2800" dirty="0">
                <a:solidFill>
                  <a:schemeClr val="tx1"/>
                </a:solidFill>
              </a:rPr>
              <a:t>: </a:t>
            </a:r>
            <a:r>
              <a:rPr lang="en-US" altLang="en-US" sz="2800" b="1" dirty="0" err="1">
                <a:solidFill>
                  <a:schemeClr val="tx1"/>
                </a:solidFill>
              </a:rPr>
              <a:t>chage</a:t>
            </a:r>
            <a:r>
              <a:rPr lang="en-US" altLang="en-US" sz="2800" b="1" dirty="0">
                <a:solidFill>
                  <a:schemeClr val="tx1"/>
                </a:solidFill>
              </a:rPr>
              <a:t> [options] username</a:t>
            </a:r>
            <a:endParaRPr lang="en-US" altLang="en-US" sz="2800" b="1" dirty="0">
              <a:solidFill>
                <a:schemeClr val="tx1"/>
              </a:solidFill>
            </a:endParaRPr>
          </a:p>
          <a:p>
            <a:pPr lvl="1">
              <a:lnSpc>
                <a:spcPct val="80000"/>
              </a:lnSpc>
            </a:pPr>
            <a:r>
              <a:rPr lang="en-US" altLang="en-US" sz="2800" dirty="0">
                <a:solidFill>
                  <a:schemeClr val="tx1"/>
                </a:solidFill>
              </a:rPr>
              <a:t>Options:</a:t>
            </a:r>
            <a:endParaRPr lang="en-US" altLang="en-US" sz="2800" dirty="0">
              <a:solidFill>
                <a:schemeClr val="tx1"/>
              </a:solidFill>
            </a:endParaRPr>
          </a:p>
          <a:p>
            <a:pPr lvl="2">
              <a:lnSpc>
                <a:spcPct val="80000"/>
              </a:lnSpc>
            </a:pPr>
            <a:r>
              <a:rPr lang="en-US" altLang="en-US" dirty="0">
                <a:solidFill>
                  <a:schemeClr val="tx1"/>
                </a:solidFill>
              </a:rPr>
              <a:t>-m: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ít</a:t>
            </a:r>
            <a:r>
              <a:rPr lang="en-US" altLang="en-US" dirty="0">
                <a:solidFill>
                  <a:schemeClr val="tx1"/>
                </a:solidFill>
              </a:rPr>
              <a:t> </a:t>
            </a:r>
            <a:r>
              <a:rPr lang="en-US" altLang="en-US" dirty="0" err="1">
                <a:solidFill>
                  <a:schemeClr val="tx1"/>
                </a:solidFill>
              </a:rPr>
              <a:t>nhất</a:t>
            </a:r>
            <a:r>
              <a:rPr lang="en-US" altLang="en-US" dirty="0">
                <a:solidFill>
                  <a:schemeClr val="tx1"/>
                </a:solidFill>
              </a:rPr>
              <a:t> password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endParaRPr lang="en-US" altLang="en-US" dirty="0">
              <a:solidFill>
                <a:schemeClr val="tx1"/>
              </a:solidFill>
            </a:endParaRPr>
          </a:p>
          <a:p>
            <a:pPr lvl="2">
              <a:lnSpc>
                <a:spcPct val="80000"/>
              </a:lnSpc>
            </a:pPr>
            <a:r>
              <a:rPr lang="en-US" altLang="en-US" dirty="0">
                <a:solidFill>
                  <a:schemeClr val="tx1"/>
                </a:solidFill>
              </a:rPr>
              <a:t>-M: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nhiều</a:t>
            </a:r>
            <a:r>
              <a:rPr lang="en-US" altLang="en-US" dirty="0">
                <a:solidFill>
                  <a:schemeClr val="tx1"/>
                </a:solidFill>
              </a:rPr>
              <a:t> </a:t>
            </a:r>
            <a:r>
              <a:rPr lang="en-US" altLang="en-US" dirty="0" err="1">
                <a:solidFill>
                  <a:schemeClr val="tx1"/>
                </a:solidFill>
              </a:rPr>
              <a:t>nhất</a:t>
            </a:r>
            <a:r>
              <a:rPr lang="en-US" altLang="en-US" dirty="0">
                <a:solidFill>
                  <a:schemeClr val="tx1"/>
                </a:solidFill>
              </a:rPr>
              <a:t> password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phải</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endParaRPr lang="en-US" altLang="en-US" dirty="0">
              <a:solidFill>
                <a:schemeClr val="tx1"/>
              </a:solidFill>
            </a:endParaRPr>
          </a:p>
          <a:p>
            <a:pPr lvl="2">
              <a:lnSpc>
                <a:spcPct val="80000"/>
              </a:lnSpc>
            </a:pPr>
            <a:r>
              <a:rPr lang="en-US" altLang="en-US" dirty="0">
                <a:solidFill>
                  <a:schemeClr val="tx1"/>
                </a:solidFill>
              </a:rPr>
              <a:t>-</a:t>
            </a:r>
            <a:r>
              <a:rPr lang="en-US" altLang="en-US" dirty="0" err="1">
                <a:solidFill>
                  <a:schemeClr val="tx1"/>
                </a:solidFill>
              </a:rPr>
              <a:t>i</a:t>
            </a:r>
            <a:r>
              <a:rPr lang="en-US" altLang="en-US" dirty="0">
                <a:solidFill>
                  <a:schemeClr val="tx1"/>
                </a:solidFill>
              </a:rPr>
              <a:t>: </a:t>
            </a:r>
            <a:r>
              <a:rPr lang="en-US" altLang="en-US" dirty="0" err="1">
                <a:solidFill>
                  <a:schemeClr val="tx1"/>
                </a:solidFill>
              </a:rPr>
              <a:t>gán</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password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còn</a:t>
            </a:r>
            <a:r>
              <a:rPr lang="en-US" altLang="en-US" dirty="0">
                <a:solidFill>
                  <a:schemeClr val="tx1"/>
                </a:solidFill>
              </a:rPr>
              <a:t> </a:t>
            </a:r>
            <a:r>
              <a:rPr lang="en-US" altLang="en-US" dirty="0" err="1">
                <a:solidFill>
                  <a:schemeClr val="tx1"/>
                </a:solidFill>
              </a:rPr>
              <a:t>sử</a:t>
            </a:r>
            <a:r>
              <a:rPr lang="en-US" altLang="en-US" dirty="0">
                <a:solidFill>
                  <a:schemeClr val="tx1"/>
                </a:solidFill>
              </a:rPr>
              <a:t> </a:t>
            </a:r>
            <a:r>
              <a:rPr lang="en-US" altLang="en-US" dirty="0" err="1">
                <a:solidFill>
                  <a:schemeClr val="tx1"/>
                </a:solidFill>
              </a:rPr>
              <a:t>dụng</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trước</a:t>
            </a:r>
            <a:r>
              <a:rPr lang="en-US" altLang="en-US" dirty="0">
                <a:solidFill>
                  <a:schemeClr val="tx1"/>
                </a:solidFill>
              </a:rPr>
              <a:t> </a:t>
            </a:r>
            <a:r>
              <a:rPr lang="en-US" altLang="en-US" dirty="0" err="1">
                <a:solidFill>
                  <a:schemeClr val="tx1"/>
                </a:solidFill>
              </a:rPr>
              <a:t>khi</a:t>
            </a:r>
            <a:r>
              <a:rPr lang="en-US" altLang="en-US" dirty="0">
                <a:solidFill>
                  <a:schemeClr val="tx1"/>
                </a:solidFill>
              </a:rPr>
              <a:t> </a:t>
            </a:r>
            <a:r>
              <a:rPr lang="en-US" altLang="en-US" dirty="0" err="1">
                <a:solidFill>
                  <a:schemeClr val="tx1"/>
                </a:solidFill>
              </a:rPr>
              <a:t>khóa</a:t>
            </a:r>
            <a:r>
              <a:rPr lang="en-US" altLang="en-US" dirty="0">
                <a:solidFill>
                  <a:schemeClr val="tx1"/>
                </a:solidFill>
              </a:rPr>
              <a:t> account</a:t>
            </a:r>
            <a:endParaRPr lang="en-US" altLang="en-US" dirty="0">
              <a:solidFill>
                <a:schemeClr val="tx1"/>
              </a:solidFill>
            </a:endParaRPr>
          </a:p>
          <a:p>
            <a:pPr lvl="2">
              <a:lnSpc>
                <a:spcPct val="80000"/>
              </a:lnSpc>
            </a:pPr>
            <a:r>
              <a:rPr lang="en-US" altLang="en-US" dirty="0">
                <a:solidFill>
                  <a:schemeClr val="tx1"/>
                </a:solidFill>
              </a:rPr>
              <a:t>-E: password </a:t>
            </a:r>
            <a:r>
              <a:rPr lang="en-US" altLang="en-US" dirty="0" err="1">
                <a:solidFill>
                  <a:schemeClr val="tx1"/>
                </a:solidFill>
              </a:rPr>
              <a:t>hết</a:t>
            </a:r>
            <a:r>
              <a:rPr lang="en-US" altLang="en-US" dirty="0">
                <a:solidFill>
                  <a:schemeClr val="tx1"/>
                </a:solidFill>
              </a:rPr>
              <a:t> </a:t>
            </a:r>
            <a:r>
              <a:rPr lang="en-US" altLang="en-US" dirty="0" err="1">
                <a:solidFill>
                  <a:schemeClr val="tx1"/>
                </a:solidFill>
              </a:rPr>
              <a:t>hiệu</a:t>
            </a:r>
            <a:r>
              <a:rPr lang="en-US" altLang="en-US" dirty="0">
                <a:solidFill>
                  <a:schemeClr val="tx1"/>
                </a:solidFill>
              </a:rPr>
              <a:t> </a:t>
            </a:r>
            <a:r>
              <a:rPr lang="en-US" altLang="en-US" dirty="0" err="1">
                <a:solidFill>
                  <a:schemeClr val="tx1"/>
                </a:solidFill>
              </a:rPr>
              <a:t>lực</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này</a:t>
            </a:r>
            <a:r>
              <a:rPr lang="en-US" altLang="en-US" dirty="0">
                <a:solidFill>
                  <a:schemeClr val="tx1"/>
                </a:solidFill>
              </a:rPr>
              <a:t> (YYYY-MM-DD)</a:t>
            </a:r>
            <a:endParaRPr lang="en-US" altLang="en-US" dirty="0">
              <a:solidFill>
                <a:schemeClr val="tx1"/>
              </a:solidFill>
            </a:endParaRPr>
          </a:p>
          <a:p>
            <a:pPr lvl="2">
              <a:lnSpc>
                <a:spcPct val="80000"/>
              </a:lnSpc>
            </a:pPr>
            <a:r>
              <a:rPr lang="en-US" altLang="en-US" dirty="0">
                <a:solidFill>
                  <a:schemeClr val="tx1"/>
                </a:solidFill>
              </a:rPr>
              <a:t>-w: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ngày</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a:t>
            </a:r>
            <a:r>
              <a:rPr lang="en-US" altLang="en-US" dirty="0" err="1">
                <a:solidFill>
                  <a:schemeClr val="tx1"/>
                </a:solidFill>
              </a:rPr>
              <a:t>gởi</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a:t>
            </a:r>
            <a:r>
              <a:rPr lang="en-US" altLang="en-US" dirty="0" err="1">
                <a:solidFill>
                  <a:schemeClr val="tx1"/>
                </a:solidFill>
              </a:rPr>
              <a:t>báo</a:t>
            </a:r>
            <a:r>
              <a:rPr lang="en-US" altLang="en-US" dirty="0">
                <a:solidFill>
                  <a:schemeClr val="tx1"/>
                </a:solidFill>
              </a:rPr>
              <a:t> </a:t>
            </a:r>
            <a:r>
              <a:rPr lang="en-US" altLang="en-US" dirty="0" err="1">
                <a:solidFill>
                  <a:schemeClr val="tx1"/>
                </a:solidFill>
              </a:rPr>
              <a:t>nhắc</a:t>
            </a:r>
            <a:r>
              <a:rPr lang="en-US" altLang="en-US" dirty="0">
                <a:solidFill>
                  <a:schemeClr val="tx1"/>
                </a:solidFill>
              </a:rPr>
              <a:t> </a:t>
            </a:r>
            <a:r>
              <a:rPr lang="en-US" altLang="en-US" dirty="0" err="1">
                <a:solidFill>
                  <a:schemeClr val="tx1"/>
                </a:solidFill>
              </a:rPr>
              <a:t>nhở</a:t>
            </a:r>
            <a:r>
              <a:rPr lang="en-US" altLang="en-US" dirty="0">
                <a:solidFill>
                  <a:schemeClr val="tx1"/>
                </a:solidFill>
              </a:rPr>
              <a:t> user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password</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QUẢN LÝ NHÓM</a:t>
            </a:r>
            <a:endParaRPr lang="en-US" dirty="0"/>
          </a:p>
        </p:txBody>
      </p:sp>
      <p:sp>
        <p:nvSpPr>
          <p:cNvPr id="3" name="Content Placeholder 2"/>
          <p:cNvSpPr>
            <a:spLocks noGrp="1"/>
          </p:cNvSpPr>
          <p:nvPr>
            <p:ph idx="1"/>
          </p:nvPr>
        </p:nvSpPr>
        <p:spPr/>
        <p:txBody>
          <a:bodyPr/>
          <a:lstStyle/>
          <a:p>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nhóm</a:t>
            </a:r>
            <a:endParaRPr lang="en-US" altLang="en-US" dirty="0">
              <a:solidFill>
                <a:schemeClr val="tx1"/>
              </a:solidFill>
            </a:endParaRPr>
          </a:p>
          <a:p>
            <a:pPr lvl="1" algn="just"/>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lập</a:t>
            </a:r>
            <a:r>
              <a:rPr lang="en-US" altLang="en-US" dirty="0">
                <a:solidFill>
                  <a:schemeClr val="tx1"/>
                </a:solidFill>
              </a:rPr>
              <a:t> </a:t>
            </a:r>
            <a:r>
              <a:rPr lang="en-US" altLang="en-US" dirty="0" err="1">
                <a:solidFill>
                  <a:schemeClr val="tx1"/>
                </a:solidFill>
              </a:rPr>
              <a:t>những</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chung</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đặc</a:t>
            </a:r>
            <a:r>
              <a:rPr lang="en-US" altLang="en-US" dirty="0">
                <a:solidFill>
                  <a:schemeClr val="tx1"/>
                </a:solidFill>
              </a:rPr>
              <a:t> </a:t>
            </a:r>
            <a:r>
              <a:rPr lang="en-US" altLang="en-US" dirty="0" err="1">
                <a:solidFill>
                  <a:schemeClr val="tx1"/>
                </a:solidFill>
              </a:rPr>
              <a:t>điểm</a:t>
            </a:r>
            <a:r>
              <a:rPr lang="en-US" altLang="en-US" dirty="0">
                <a:solidFill>
                  <a:schemeClr val="tx1"/>
                </a:solidFill>
              </a:rPr>
              <a:t> </a:t>
            </a:r>
            <a:r>
              <a:rPr lang="en-US" altLang="en-US" dirty="0" err="1">
                <a:solidFill>
                  <a:schemeClr val="tx1"/>
                </a:solidFill>
              </a:rPr>
              <a:t>nào</a:t>
            </a:r>
            <a:r>
              <a:rPr lang="en-US" altLang="en-US" dirty="0">
                <a:solidFill>
                  <a:schemeClr val="tx1"/>
                </a:solidFill>
              </a:rPr>
              <a:t> </a:t>
            </a:r>
            <a:r>
              <a:rPr lang="en-US" altLang="en-US" dirty="0" err="1">
                <a:solidFill>
                  <a:schemeClr val="tx1"/>
                </a:solidFill>
              </a:rPr>
              <a:t>đó</a:t>
            </a:r>
            <a:r>
              <a:rPr lang="en-US" altLang="en-US" dirty="0">
                <a:solidFill>
                  <a:schemeClr val="tx1"/>
                </a:solidFill>
              </a:rPr>
              <a:t> hay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chung</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hạn</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nguyên</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chung</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nhóm</a:t>
            </a:r>
            <a:r>
              <a:rPr lang="en-US" altLang="en-US" dirty="0">
                <a:solidFill>
                  <a:schemeClr val="tx1"/>
                </a:solidFill>
              </a:rPr>
              <a:t>.</a:t>
            </a:r>
            <a:endParaRPr lang="en-US" altLang="en-US" dirty="0">
              <a:solidFill>
                <a:schemeClr val="tx1"/>
              </a:solidFill>
            </a:endParaRPr>
          </a:p>
          <a:p>
            <a:pPr lvl="1" algn="just"/>
            <a:r>
              <a:rPr lang="en-US" altLang="en-US" dirty="0" err="1">
                <a:solidFill>
                  <a:schemeClr val="tx1"/>
                </a:solidFill>
              </a:rPr>
              <a:t>Mỗi</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tên</a:t>
            </a:r>
            <a:r>
              <a:rPr lang="en-US" altLang="en-US" dirty="0">
                <a:solidFill>
                  <a:schemeClr val="tx1"/>
                </a:solidFill>
              </a:rPr>
              <a:t> </a:t>
            </a:r>
            <a:r>
              <a:rPr lang="en-US" altLang="en-US" dirty="0" err="1">
                <a:solidFill>
                  <a:schemeClr val="tx1"/>
                </a:solidFill>
              </a:rPr>
              <a:t>riêng</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danh</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nhiều</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a:t>
            </a:r>
            <a:endParaRPr lang="en-US" altLang="en-US" dirty="0">
              <a:solidFill>
                <a:schemeClr val="tx1"/>
              </a:solidFill>
            </a:endParaRPr>
          </a:p>
          <a:p>
            <a:pPr lvl="1" algn="just"/>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về</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lưu</a:t>
            </a:r>
            <a:r>
              <a:rPr lang="en-US" altLang="en-US" dirty="0">
                <a:solidFill>
                  <a:schemeClr val="tx1"/>
                </a:solidFill>
              </a:rPr>
              <a:t> </a:t>
            </a:r>
            <a:r>
              <a:rPr lang="en-US" altLang="en-US" dirty="0" err="1">
                <a:solidFill>
                  <a:schemeClr val="tx1"/>
                </a:solidFill>
              </a:rPr>
              <a:t>tại</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etc</a:t>
            </a:r>
            <a:r>
              <a:rPr lang="en-US" altLang="en-US" dirty="0">
                <a:solidFill>
                  <a:schemeClr val="tx1"/>
                </a:solidFill>
              </a:rPr>
              <a:t>/group. </a:t>
            </a:r>
            <a:r>
              <a:rPr lang="en-US" altLang="en-US" dirty="0" err="1">
                <a:solidFill>
                  <a:schemeClr val="tx1"/>
                </a:solidFill>
              </a:rPr>
              <a:t>Mỗi</a:t>
            </a:r>
            <a:r>
              <a:rPr lang="en-US" altLang="en-US" dirty="0">
                <a:solidFill>
                  <a:schemeClr val="tx1"/>
                </a:solidFill>
              </a:rPr>
              <a:t> </a:t>
            </a:r>
            <a:r>
              <a:rPr lang="en-US" altLang="en-US" dirty="0" err="1">
                <a:solidFill>
                  <a:schemeClr val="tx1"/>
                </a:solidFill>
              </a:rPr>
              <a:t>dòng</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nghĩa</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trường</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dòng</a:t>
            </a:r>
            <a:r>
              <a:rPr lang="en-US" altLang="en-US" dirty="0">
                <a:solidFill>
                  <a:schemeClr val="tx1"/>
                </a:solidFill>
              </a:rPr>
              <a:t> </a:t>
            </a:r>
            <a:r>
              <a:rPr lang="en-US" altLang="en-US" dirty="0" err="1">
                <a:solidFill>
                  <a:schemeClr val="tx1"/>
                </a:solidFill>
              </a:rPr>
              <a:t>cách</a:t>
            </a:r>
            <a:r>
              <a:rPr lang="en-US" altLang="en-US" dirty="0">
                <a:solidFill>
                  <a:schemeClr val="tx1"/>
                </a:solidFill>
              </a:rPr>
              <a:t> </a:t>
            </a:r>
            <a:r>
              <a:rPr lang="en-US" altLang="en-US" dirty="0" err="1">
                <a:solidFill>
                  <a:schemeClr val="tx1"/>
                </a:solidFill>
              </a:rPr>
              <a:t>nhau</a:t>
            </a:r>
            <a:r>
              <a:rPr lang="en-US" altLang="en-US" dirty="0">
                <a:solidFill>
                  <a:schemeClr val="tx1"/>
                </a:solidFill>
              </a:rPr>
              <a:t> </a:t>
            </a:r>
            <a:r>
              <a:rPr lang="en-US" altLang="en-US" dirty="0" err="1">
                <a:solidFill>
                  <a:schemeClr val="tx1"/>
                </a:solidFill>
              </a:rPr>
              <a:t>bằng</a:t>
            </a:r>
            <a:r>
              <a:rPr lang="en-US" altLang="en-US" dirty="0">
                <a:solidFill>
                  <a:schemeClr val="tx1"/>
                </a:solidFill>
              </a:rPr>
              <a:t> </a:t>
            </a:r>
            <a:r>
              <a:rPr lang="en-US" altLang="en-US" dirty="0" err="1">
                <a:solidFill>
                  <a:schemeClr val="tx1"/>
                </a:solidFill>
              </a:rPr>
              <a:t>dấu</a:t>
            </a:r>
            <a:r>
              <a:rPr lang="en-US" altLang="en-US" dirty="0">
                <a:solidFill>
                  <a:schemeClr val="tx1"/>
                </a:solidFill>
              </a:rPr>
              <a:t> “:”. </a:t>
            </a: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 </a:t>
            </a:r>
            <a:r>
              <a:rPr lang="en-US" altLang="en-US" dirty="0" err="1">
                <a:solidFill>
                  <a:schemeClr val="tx1"/>
                </a:solidFill>
              </a:rPr>
              <a:t>mô</a:t>
            </a:r>
            <a:r>
              <a:rPr lang="en-US" altLang="en-US" dirty="0">
                <a:solidFill>
                  <a:schemeClr val="tx1"/>
                </a:solidFill>
              </a:rPr>
              <a:t> </a:t>
            </a:r>
            <a:r>
              <a:rPr lang="en-US" altLang="en-US" dirty="0" err="1">
                <a:solidFill>
                  <a:schemeClr val="tx1"/>
                </a:solidFill>
              </a:rPr>
              <a:t>tả</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trong</a:t>
            </a:r>
            <a:r>
              <a:rPr lang="en-US" altLang="en-US" dirty="0">
                <a:solidFill>
                  <a:schemeClr val="tx1"/>
                </a:solidFill>
              </a:rPr>
              <a:t> file /</a:t>
            </a:r>
            <a:r>
              <a:rPr lang="en-US" altLang="en-US" dirty="0" err="1">
                <a:solidFill>
                  <a:schemeClr val="tx1"/>
                </a:solidFill>
              </a:rPr>
              <a:t>etc</a:t>
            </a:r>
            <a:r>
              <a:rPr lang="en-US" altLang="en-US" dirty="0">
                <a:solidFill>
                  <a:schemeClr val="tx1"/>
                </a:solidFill>
              </a:rPr>
              <a:t>/group.</a:t>
            </a:r>
            <a:endParaRPr lang="en-US" altLang="en-US" dirty="0">
              <a:solidFill>
                <a:schemeClr val="tx1"/>
              </a:solidFill>
            </a:endParaRPr>
          </a:p>
          <a:p>
            <a:pPr lvl="1" algn="ctr">
              <a:buFontTx/>
              <a:buNone/>
            </a:pPr>
            <a:r>
              <a:rPr lang="en-US" altLang="en-US" dirty="0">
                <a:solidFill>
                  <a:schemeClr val="tx1"/>
                </a:solidFill>
              </a:rPr>
              <a:t>	</a:t>
            </a:r>
            <a:r>
              <a:rPr lang="en-US" altLang="en-US" sz="2400" dirty="0">
                <a:solidFill>
                  <a:schemeClr val="tx1"/>
                </a:solidFill>
              </a:rPr>
              <a:t>&lt;</a:t>
            </a:r>
            <a:r>
              <a:rPr lang="en-US" altLang="en-US" sz="2400" dirty="0" err="1">
                <a:solidFill>
                  <a:schemeClr val="tx1"/>
                </a:solidFill>
              </a:rPr>
              <a:t>tên-nhóm</a:t>
            </a:r>
            <a:r>
              <a:rPr lang="en-US" altLang="en-US" sz="2400" dirty="0">
                <a:solidFill>
                  <a:schemeClr val="tx1"/>
                </a:solidFill>
              </a:rPr>
              <a:t>&gt;:&lt;pass-</a:t>
            </a:r>
            <a:r>
              <a:rPr lang="en-US" altLang="en-US" sz="2400" dirty="0" err="1">
                <a:solidFill>
                  <a:schemeClr val="tx1"/>
                </a:solidFill>
              </a:rPr>
              <a:t>của</a:t>
            </a:r>
            <a:r>
              <a:rPr lang="en-US" altLang="en-US" sz="2400" dirty="0">
                <a:solidFill>
                  <a:schemeClr val="tx1"/>
                </a:solidFill>
              </a:rPr>
              <a:t>-</a:t>
            </a:r>
            <a:r>
              <a:rPr lang="en-US" altLang="en-US" sz="2400" dirty="0" err="1">
                <a:solidFill>
                  <a:schemeClr val="tx1"/>
                </a:solidFill>
              </a:rPr>
              <a:t>nhóm</a:t>
            </a:r>
            <a:r>
              <a:rPr lang="en-US" altLang="en-US" sz="2400" dirty="0">
                <a:solidFill>
                  <a:schemeClr val="tx1"/>
                </a:solidFill>
              </a:rPr>
              <a:t>&gt;:&lt;</a:t>
            </a:r>
            <a:r>
              <a:rPr lang="en-US" altLang="en-US" sz="2400" dirty="0" err="1">
                <a:solidFill>
                  <a:schemeClr val="tx1"/>
                </a:solidFill>
              </a:rPr>
              <a:t>định-danh-nhóm</a:t>
            </a:r>
            <a:r>
              <a:rPr lang="en-US" altLang="en-US" sz="2400" dirty="0">
                <a:solidFill>
                  <a:schemeClr val="tx1"/>
                </a:solidFill>
              </a:rPr>
              <a:t>&gt;:&lt;user-</a:t>
            </a:r>
            <a:r>
              <a:rPr lang="en-US" altLang="en-US" sz="2400" dirty="0" err="1">
                <a:solidFill>
                  <a:schemeClr val="tx1"/>
                </a:solidFill>
              </a:rPr>
              <a:t>thuộc</a:t>
            </a:r>
            <a:r>
              <a:rPr lang="en-US" altLang="en-US" sz="2400" dirty="0">
                <a:solidFill>
                  <a:schemeClr val="tx1"/>
                </a:solidFill>
              </a:rPr>
              <a:t>-</a:t>
            </a:r>
            <a:r>
              <a:rPr lang="en-US" altLang="en-US" sz="2400" dirty="0" err="1">
                <a:solidFill>
                  <a:schemeClr val="tx1"/>
                </a:solidFill>
              </a:rPr>
              <a:t>nhóm</a:t>
            </a:r>
            <a:r>
              <a:rPr lang="en-US" altLang="en-US" sz="2400" dirty="0">
                <a:solidFill>
                  <a:schemeClr val="tx1"/>
                </a:solidFill>
              </a:rPr>
              <a:t>&gt; </a:t>
            </a:r>
            <a:endParaRPr lang="en-US" altLang="en-US" sz="2400" dirty="0">
              <a:solidFill>
                <a:schemeClr val="tx1"/>
              </a:solidFill>
            </a:endParaRPr>
          </a:p>
          <a:p>
            <a:endParaRPr lang="en-US" alt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QUẢN LÝ NHÓM</a:t>
            </a:r>
            <a:endParaRPr lang="en-US" dirty="0"/>
          </a:p>
        </p:txBody>
      </p:sp>
      <p:sp>
        <p:nvSpPr>
          <p:cNvPr id="3" name="Content Placeholder 2"/>
          <p:cNvSpPr>
            <a:spLocks noGrp="1"/>
          </p:cNvSpPr>
          <p:nvPr>
            <p:ph idx="1"/>
          </p:nvPr>
        </p:nvSpPr>
        <p:spPr/>
        <p:txBody>
          <a:bodyPr/>
          <a:lstStyle/>
          <a:p>
            <a:r>
              <a:rPr lang="en-US" altLang="en-US" dirty="0"/>
              <a:t>File </a:t>
            </a:r>
            <a:r>
              <a:rPr lang="en-US" altLang="en-US" dirty="0" err="1"/>
              <a:t>cấu</a:t>
            </a:r>
            <a:r>
              <a:rPr lang="en-US" altLang="en-US" dirty="0"/>
              <a:t> </a:t>
            </a:r>
            <a:r>
              <a:rPr lang="en-US" altLang="en-US" dirty="0" err="1"/>
              <a:t>hình</a:t>
            </a:r>
            <a:r>
              <a:rPr lang="en-US" altLang="en-US" dirty="0"/>
              <a:t> </a:t>
            </a:r>
            <a:r>
              <a:rPr lang="en-US" altLang="en-US" dirty="0" err="1"/>
              <a:t>nhóm</a:t>
            </a:r>
            <a:r>
              <a:rPr lang="en-US" altLang="en-US" dirty="0"/>
              <a:t>: </a:t>
            </a:r>
            <a:r>
              <a:rPr lang="en-US" altLang="en-US" b="1" dirty="0"/>
              <a:t>/</a:t>
            </a:r>
            <a:r>
              <a:rPr lang="en-US" altLang="en-US" b="1" dirty="0" err="1"/>
              <a:t>etc</a:t>
            </a:r>
            <a:r>
              <a:rPr lang="en-US" altLang="en-US" b="1" dirty="0"/>
              <a:t>/group</a:t>
            </a:r>
            <a:endParaRPr lang="en-US" altLang="en-US" b="1" dirty="0"/>
          </a:p>
          <a:p>
            <a:r>
              <a:rPr lang="en-US" altLang="en-US" sz="2800" dirty="0" err="1"/>
              <a:t>Cú</a:t>
            </a:r>
            <a:r>
              <a:rPr lang="en-US" altLang="en-US" sz="2800" dirty="0"/>
              <a:t> </a:t>
            </a:r>
            <a:r>
              <a:rPr lang="en-US" altLang="en-US" sz="2800" dirty="0" err="1"/>
              <a:t>pháp</a:t>
            </a:r>
            <a:r>
              <a:rPr lang="en-US" altLang="en-US" sz="2800" dirty="0"/>
              <a:t>: </a:t>
            </a:r>
            <a:r>
              <a:rPr lang="en-US" altLang="en-US" sz="2400" b="1" dirty="0" err="1"/>
              <a:t>Tên</a:t>
            </a:r>
            <a:r>
              <a:rPr lang="en-US" altLang="en-US" sz="2400" b="1" dirty="0"/>
              <a:t> </a:t>
            </a:r>
            <a:r>
              <a:rPr lang="en-US" altLang="en-US" sz="2400" b="1" dirty="0" err="1"/>
              <a:t>nhóm:mật</a:t>
            </a:r>
            <a:r>
              <a:rPr lang="en-US" altLang="en-US" sz="2400" b="1" dirty="0"/>
              <a:t> </a:t>
            </a:r>
            <a:r>
              <a:rPr lang="en-US" altLang="en-US" sz="2400" b="1" dirty="0" err="1"/>
              <a:t>khẩu:GID</a:t>
            </a:r>
            <a:endParaRPr lang="en-US" altLang="en-US" sz="2400" b="1" dirty="0"/>
          </a:p>
          <a:p>
            <a:endParaRPr 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61922" y="983974"/>
            <a:ext cx="2450874" cy="581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NHÓM</a:t>
            </a:r>
            <a:endParaRPr lang="en-US" dirty="0"/>
          </a:p>
        </p:txBody>
      </p:sp>
      <p:sp>
        <p:nvSpPr>
          <p:cNvPr id="3" name="Content Placeholder 2"/>
          <p:cNvSpPr>
            <a:spLocks noGrp="1"/>
          </p:cNvSpPr>
          <p:nvPr>
            <p:ph idx="1"/>
          </p:nvPr>
        </p:nvSpPr>
        <p:spPr/>
        <p:txBody>
          <a:bodyPr/>
          <a:lstStyle/>
          <a:p>
            <a:r>
              <a:rPr lang="en-US" altLang="en-US" b="1" dirty="0" err="1"/>
              <a:t>Tạo</a:t>
            </a:r>
            <a:r>
              <a:rPr lang="en-US" altLang="en-US" b="1" dirty="0"/>
              <a:t> </a:t>
            </a:r>
            <a:r>
              <a:rPr lang="en-US" altLang="en-US" b="1" dirty="0" err="1"/>
              <a:t>nhóm</a:t>
            </a:r>
            <a:endParaRPr lang="en-US" altLang="en-US" b="1" dirty="0"/>
          </a:p>
          <a:p>
            <a:pPr lvl="1">
              <a:buFontTx/>
              <a:buNone/>
            </a:pPr>
            <a:r>
              <a:rPr lang="en-US" altLang="en-US" dirty="0"/>
              <a:t>	</a:t>
            </a:r>
            <a:r>
              <a:rPr lang="en-US" altLang="en-US" i="1" u="sng" dirty="0" err="1"/>
              <a:t>Cú</a:t>
            </a:r>
            <a:r>
              <a:rPr lang="en-US" altLang="en-US" i="1" u="sng" dirty="0"/>
              <a:t> </a:t>
            </a:r>
            <a:r>
              <a:rPr lang="en-US" altLang="en-US" i="1" u="sng" dirty="0" err="1"/>
              <a:t>pháp</a:t>
            </a:r>
            <a:r>
              <a:rPr lang="en-US" altLang="en-US" dirty="0"/>
              <a:t>: </a:t>
            </a:r>
            <a:r>
              <a:rPr lang="en-US" altLang="en-US" b="1" dirty="0">
                <a:solidFill>
                  <a:srgbClr val="FF0000"/>
                </a:solidFill>
              </a:rPr>
              <a:t>#</a:t>
            </a:r>
            <a:r>
              <a:rPr lang="en-US" altLang="en-US" b="1" dirty="0" err="1">
                <a:solidFill>
                  <a:srgbClr val="FF0000"/>
                </a:solidFill>
              </a:rPr>
              <a:t>groupadd</a:t>
            </a:r>
            <a:r>
              <a:rPr lang="en-US" altLang="en-US" b="1" dirty="0">
                <a:solidFill>
                  <a:srgbClr val="FF0000"/>
                </a:solidFill>
              </a:rPr>
              <a:t>  &lt;</a:t>
            </a:r>
            <a:r>
              <a:rPr lang="en-US" altLang="en-US" b="1" dirty="0" err="1">
                <a:solidFill>
                  <a:srgbClr val="FF0000"/>
                </a:solidFill>
              </a:rPr>
              <a:t>groupname</a:t>
            </a:r>
            <a:r>
              <a:rPr lang="en-US" altLang="en-US" b="1" dirty="0">
                <a:solidFill>
                  <a:srgbClr val="FF0000"/>
                </a:solidFill>
              </a:rPr>
              <a:t>&gt;</a:t>
            </a:r>
            <a:endParaRPr lang="en-US" altLang="en-US" b="1" dirty="0">
              <a:solidFill>
                <a:srgbClr val="FF0000"/>
              </a:solidFill>
            </a:endParaRPr>
          </a:p>
          <a:p>
            <a:pPr lvl="1">
              <a:buFontTx/>
              <a:buNone/>
            </a:pPr>
            <a:r>
              <a:rPr lang="en-US" altLang="en-US" dirty="0"/>
              <a:t>	</a:t>
            </a:r>
            <a:r>
              <a:rPr lang="en-US" altLang="en-US" u="sng" dirty="0" err="1"/>
              <a:t>Ví</a:t>
            </a:r>
            <a:r>
              <a:rPr lang="en-US" altLang="en-US" u="sng" dirty="0"/>
              <a:t> </a:t>
            </a:r>
            <a:r>
              <a:rPr lang="en-US" altLang="en-US" u="sng" dirty="0" err="1"/>
              <a:t>dụ</a:t>
            </a:r>
            <a:r>
              <a:rPr lang="en-US" altLang="en-US" dirty="0"/>
              <a:t>: </a:t>
            </a:r>
            <a:r>
              <a:rPr lang="en-US" altLang="en-US" dirty="0">
                <a:solidFill>
                  <a:srgbClr val="FF0000"/>
                </a:solidFill>
              </a:rPr>
              <a:t>#</a:t>
            </a:r>
            <a:r>
              <a:rPr lang="en-US" altLang="en-US" dirty="0" err="1">
                <a:solidFill>
                  <a:srgbClr val="FF0000"/>
                </a:solidFill>
              </a:rPr>
              <a:t>groupadd</a:t>
            </a:r>
            <a:r>
              <a:rPr lang="en-US" altLang="en-US" dirty="0">
                <a:solidFill>
                  <a:srgbClr val="FF0000"/>
                </a:solidFill>
              </a:rPr>
              <a:t>  </a:t>
            </a:r>
            <a:r>
              <a:rPr lang="en-US" altLang="en-US" dirty="0" err="1">
                <a:solidFill>
                  <a:srgbClr val="FF0000"/>
                </a:solidFill>
              </a:rPr>
              <a:t>hocvien</a:t>
            </a:r>
            <a:endParaRPr lang="en-US" dirty="0"/>
          </a:p>
        </p:txBody>
      </p:sp>
      <p:pic>
        <p:nvPicPr>
          <p:cNvPr id="1026" name="Picture 2" descr="Káº¿t quáº£ hÃ¬nh áº£nh cho groupadd command in linu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7045" y="3019425"/>
            <a:ext cx="9717910"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NHÓM</a:t>
            </a:r>
            <a:endParaRPr lang="en-US" dirty="0"/>
          </a:p>
        </p:txBody>
      </p:sp>
      <p:sp>
        <p:nvSpPr>
          <p:cNvPr id="3" name="Content Placeholder 2"/>
          <p:cNvSpPr>
            <a:spLocks noGrp="1"/>
          </p:cNvSpPr>
          <p:nvPr>
            <p:ph idx="1"/>
          </p:nvPr>
        </p:nvSpPr>
        <p:spPr/>
        <p:txBody>
          <a:bodyPr/>
          <a:lstStyle/>
          <a:p>
            <a:pPr>
              <a:spcBef>
                <a:spcPct val="50000"/>
              </a:spcBef>
            </a:pPr>
            <a:r>
              <a:rPr lang="en-US" altLang="en-US" b="1" dirty="0" err="1">
                <a:solidFill>
                  <a:schemeClr val="tx1"/>
                </a:solidFill>
              </a:rPr>
              <a:t>Thêm</a:t>
            </a:r>
            <a:r>
              <a:rPr lang="en-US" altLang="en-US" b="1" dirty="0">
                <a:solidFill>
                  <a:schemeClr val="tx1"/>
                </a:solidFill>
              </a:rPr>
              <a:t> </a:t>
            </a:r>
            <a:r>
              <a:rPr lang="en-US" altLang="en-US" b="1" dirty="0" err="1">
                <a:solidFill>
                  <a:schemeClr val="tx1"/>
                </a:solidFill>
              </a:rPr>
              <a:t>người</a:t>
            </a:r>
            <a:r>
              <a:rPr lang="en-US" altLang="en-US" b="1" dirty="0">
                <a:solidFill>
                  <a:schemeClr val="tx1"/>
                </a:solidFill>
              </a:rPr>
              <a:t> </a:t>
            </a:r>
            <a:r>
              <a:rPr lang="en-US" altLang="en-US" b="1" dirty="0" err="1">
                <a:solidFill>
                  <a:schemeClr val="tx1"/>
                </a:solidFill>
              </a:rPr>
              <a:t>dùng</a:t>
            </a:r>
            <a:r>
              <a:rPr lang="en-US" altLang="en-US" b="1" dirty="0">
                <a:solidFill>
                  <a:schemeClr val="tx1"/>
                </a:solidFill>
              </a:rPr>
              <a:t> </a:t>
            </a:r>
            <a:r>
              <a:rPr lang="en-US" altLang="en-US" b="1" dirty="0" err="1">
                <a:solidFill>
                  <a:schemeClr val="tx1"/>
                </a:solidFill>
              </a:rPr>
              <a:t>vào</a:t>
            </a:r>
            <a:r>
              <a:rPr lang="en-US" altLang="en-US" b="1" dirty="0">
                <a:solidFill>
                  <a:schemeClr val="tx1"/>
                </a:solidFill>
              </a:rPr>
              <a:t> </a:t>
            </a:r>
            <a:r>
              <a:rPr lang="en-US" altLang="en-US" b="1" dirty="0" err="1">
                <a:solidFill>
                  <a:schemeClr val="tx1"/>
                </a:solidFill>
              </a:rPr>
              <a:t>nhóm</a:t>
            </a:r>
            <a:endParaRPr lang="en-US" altLang="en-US" b="1" dirty="0">
              <a:solidFill>
                <a:schemeClr val="tx1"/>
              </a:solidFill>
            </a:endParaRPr>
          </a:p>
          <a:p>
            <a:pPr lvl="1">
              <a:buFontTx/>
              <a:buNone/>
            </a:pPr>
            <a:r>
              <a:rPr lang="en-US" altLang="en-US"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a:t>
            </a:r>
            <a:r>
              <a:rPr lang="en-US" altLang="en-US" b="1" dirty="0">
                <a:solidFill>
                  <a:schemeClr val="tx1"/>
                </a:solidFill>
              </a:rPr>
              <a:t>#</a:t>
            </a:r>
            <a:r>
              <a:rPr lang="en-US" altLang="en-US" b="1" dirty="0" err="1">
                <a:solidFill>
                  <a:schemeClr val="tx1"/>
                </a:solidFill>
              </a:rPr>
              <a:t>usermod</a:t>
            </a:r>
            <a:r>
              <a:rPr lang="en-US" altLang="en-US" b="1" dirty="0">
                <a:solidFill>
                  <a:schemeClr val="tx1"/>
                </a:solidFill>
              </a:rPr>
              <a:t> –g &lt;</a:t>
            </a:r>
            <a:r>
              <a:rPr lang="en-US" altLang="en-US" b="1" dirty="0" err="1">
                <a:solidFill>
                  <a:schemeClr val="tx1"/>
                </a:solidFill>
              </a:rPr>
              <a:t>tên-nhóm</a:t>
            </a:r>
            <a:r>
              <a:rPr lang="en-US" altLang="en-US" b="1" dirty="0">
                <a:solidFill>
                  <a:schemeClr val="tx1"/>
                </a:solidFill>
              </a:rPr>
              <a:t> &gt; &lt;</a:t>
            </a:r>
            <a:r>
              <a:rPr lang="en-US" altLang="en-US" b="1" dirty="0" err="1">
                <a:solidFill>
                  <a:schemeClr val="tx1"/>
                </a:solidFill>
              </a:rPr>
              <a:t>tên-tài-khoản</a:t>
            </a:r>
            <a:r>
              <a:rPr lang="en-US" altLang="en-US" b="1" dirty="0">
                <a:solidFill>
                  <a:schemeClr val="tx1"/>
                </a:solidFill>
              </a:rPr>
              <a:t>&gt;</a:t>
            </a:r>
            <a:r>
              <a:rPr lang="en-US" altLang="en-US" dirty="0">
                <a:solidFill>
                  <a:schemeClr val="tx1"/>
                </a:solidFill>
              </a:rPr>
              <a:t> </a:t>
            </a:r>
            <a:endParaRPr lang="en-US" altLang="en-US" dirty="0">
              <a:solidFill>
                <a:schemeClr val="tx1"/>
              </a:solidFill>
            </a:endParaRPr>
          </a:p>
          <a:p>
            <a:r>
              <a:rPr lang="en-US" b="1" dirty="0" err="1">
                <a:solidFill>
                  <a:schemeClr val="tx1"/>
                </a:solidFill>
              </a:rPr>
              <a:t>Sửa</a:t>
            </a:r>
            <a:r>
              <a:rPr lang="en-US" b="1" dirty="0">
                <a:solidFill>
                  <a:schemeClr val="tx1"/>
                </a:solidFill>
              </a:rPr>
              <a:t> group:</a:t>
            </a:r>
            <a:br>
              <a:rPr lang="en-US" dirty="0">
                <a:solidFill>
                  <a:schemeClr val="tx1"/>
                </a:solidFill>
              </a:rPr>
            </a:br>
            <a:r>
              <a:rPr lang="en-US" sz="3000" i="1" dirty="0">
                <a:solidFill>
                  <a:schemeClr val="tx1"/>
                </a:solidFill>
              </a:rPr>
              <a:t>#</a:t>
            </a:r>
            <a:r>
              <a:rPr lang="en-US" sz="3000" i="1" dirty="0" err="1">
                <a:solidFill>
                  <a:schemeClr val="tx1"/>
                </a:solidFill>
              </a:rPr>
              <a:t>groupmod</a:t>
            </a:r>
            <a:r>
              <a:rPr lang="en-US" sz="3000" i="1" dirty="0">
                <a:solidFill>
                  <a:schemeClr val="tx1"/>
                </a:solidFill>
              </a:rPr>
              <a:t> [-n New name] [-g new </a:t>
            </a:r>
            <a:r>
              <a:rPr lang="en-US" sz="3000" i="1" dirty="0" err="1">
                <a:solidFill>
                  <a:schemeClr val="tx1"/>
                </a:solidFill>
              </a:rPr>
              <a:t>goupid</a:t>
            </a:r>
            <a:r>
              <a:rPr lang="en-US" sz="3000" i="1" dirty="0">
                <a:solidFill>
                  <a:schemeClr val="tx1"/>
                </a:solidFill>
              </a:rPr>
              <a:t>]​</a:t>
            </a:r>
            <a:endParaRPr lang="en-US" sz="3000" i="1" dirty="0">
              <a:solidFill>
                <a:schemeClr val="tx1"/>
              </a:solidFill>
            </a:endParaRPr>
          </a:p>
          <a:p>
            <a:r>
              <a:rPr lang="en-US" b="1" dirty="0" err="1">
                <a:solidFill>
                  <a:schemeClr val="tx1"/>
                </a:solidFill>
              </a:rPr>
              <a:t>Đổi</a:t>
            </a:r>
            <a:r>
              <a:rPr lang="en-US" b="1" dirty="0">
                <a:solidFill>
                  <a:schemeClr val="tx1"/>
                </a:solidFill>
              </a:rPr>
              <a:t> group password:</a:t>
            </a:r>
            <a:br>
              <a:rPr lang="en-US" dirty="0">
                <a:solidFill>
                  <a:schemeClr val="tx1"/>
                </a:solidFill>
              </a:rPr>
            </a:br>
            <a:r>
              <a:rPr lang="en-US" sz="3000" i="1" dirty="0">
                <a:solidFill>
                  <a:schemeClr val="tx1"/>
                </a:solidFill>
              </a:rPr>
              <a:t>#</a:t>
            </a:r>
            <a:r>
              <a:rPr lang="en-US" sz="3000" i="1" dirty="0" err="1">
                <a:solidFill>
                  <a:schemeClr val="tx1"/>
                </a:solidFill>
              </a:rPr>
              <a:t>gpasswd</a:t>
            </a:r>
            <a:r>
              <a:rPr lang="en-US" sz="3000" i="1" dirty="0">
                <a:solidFill>
                  <a:schemeClr val="tx1"/>
                </a:solidFill>
              </a:rPr>
              <a:t> []​</a:t>
            </a:r>
            <a:endParaRPr lang="en-US" sz="3000" i="1" dirty="0">
              <a:solidFill>
                <a:schemeClr val="tx1"/>
              </a:solidFill>
            </a:endParaRPr>
          </a:p>
          <a:p>
            <a:endParaRPr lang="en-US" sz="3000" i="1"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NHÓM</a:t>
            </a:r>
            <a:endParaRPr lang="en-US" dirty="0"/>
          </a:p>
        </p:txBody>
      </p:sp>
      <p:sp>
        <p:nvSpPr>
          <p:cNvPr id="3" name="Content Placeholder 2"/>
          <p:cNvSpPr>
            <a:spLocks noGrp="1"/>
          </p:cNvSpPr>
          <p:nvPr>
            <p:ph idx="1"/>
          </p:nvPr>
        </p:nvSpPr>
        <p:spPr/>
        <p:txBody>
          <a:bodyPr/>
          <a:lstStyle/>
          <a:p>
            <a:pPr>
              <a:spcBef>
                <a:spcPct val="50000"/>
              </a:spcBef>
            </a:pPr>
            <a:r>
              <a:rPr lang="en-US" altLang="en-US" b="1" dirty="0" err="1">
                <a:solidFill>
                  <a:schemeClr val="tx1"/>
                </a:solidFill>
              </a:rPr>
              <a:t>Hủy</a:t>
            </a:r>
            <a:r>
              <a:rPr lang="en-US" altLang="en-US" b="1" dirty="0">
                <a:solidFill>
                  <a:schemeClr val="tx1"/>
                </a:solidFill>
              </a:rPr>
              <a:t> </a:t>
            </a:r>
            <a:r>
              <a:rPr lang="en-US" altLang="en-US" b="1" dirty="0" err="1">
                <a:solidFill>
                  <a:schemeClr val="tx1"/>
                </a:solidFill>
              </a:rPr>
              <a:t>nhóm</a:t>
            </a:r>
            <a:endParaRPr lang="en-US" altLang="en-US" b="1" dirty="0">
              <a:solidFill>
                <a:schemeClr val="tx1"/>
              </a:solidFill>
            </a:endParaRPr>
          </a:p>
          <a:p>
            <a:pPr lvl="1">
              <a:buFontTx/>
              <a:buNone/>
            </a:pPr>
            <a:r>
              <a:rPr lang="en-US" altLang="en-US"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a:t>
            </a:r>
            <a:r>
              <a:rPr lang="en-US" altLang="en-US" b="1" dirty="0">
                <a:solidFill>
                  <a:schemeClr val="tx1"/>
                </a:solidFill>
              </a:rPr>
              <a:t>#</a:t>
            </a:r>
            <a:r>
              <a:rPr lang="en-US" altLang="en-US" b="1" dirty="0" err="1">
                <a:solidFill>
                  <a:schemeClr val="tx1"/>
                </a:solidFill>
              </a:rPr>
              <a:t>groupdel</a:t>
            </a:r>
            <a:r>
              <a:rPr lang="en-US" altLang="en-US" b="1" dirty="0">
                <a:solidFill>
                  <a:schemeClr val="tx1"/>
                </a:solidFill>
              </a:rPr>
              <a:t>  &lt;</a:t>
            </a:r>
            <a:r>
              <a:rPr lang="en-US" altLang="en-US" b="1" dirty="0" err="1">
                <a:solidFill>
                  <a:schemeClr val="tx1"/>
                </a:solidFill>
              </a:rPr>
              <a:t>groupname</a:t>
            </a:r>
            <a:r>
              <a:rPr lang="en-US" altLang="en-US" b="1" dirty="0">
                <a:solidFill>
                  <a:schemeClr val="tx1"/>
                </a:solidFill>
              </a:rPr>
              <a:t>&gt;</a:t>
            </a:r>
            <a:endParaRPr lang="en-US" altLang="en-US" b="1" dirty="0">
              <a:solidFill>
                <a:schemeClr val="tx1"/>
              </a:solidFill>
            </a:endParaRPr>
          </a:p>
          <a:p>
            <a:pPr lvl="1">
              <a:buFontTx/>
              <a:buNone/>
            </a:pPr>
            <a:r>
              <a:rPr lang="en-US" altLang="en-US"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 </a:t>
            </a:r>
            <a:r>
              <a:rPr lang="en-US" altLang="en-US" dirty="0" err="1">
                <a:solidFill>
                  <a:schemeClr val="tx1"/>
                </a:solidFill>
              </a:rPr>
              <a:t>Xóa</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hocvien</a:t>
            </a:r>
            <a:endParaRPr lang="en-US" altLang="en-US" dirty="0">
              <a:solidFill>
                <a:schemeClr val="tx1"/>
              </a:solidFill>
            </a:endParaRPr>
          </a:p>
          <a:p>
            <a:pPr lvl="1">
              <a:buFontTx/>
              <a:buNone/>
            </a:pPr>
            <a:r>
              <a:rPr lang="en-US" altLang="en-US" dirty="0">
                <a:solidFill>
                  <a:schemeClr val="tx1"/>
                </a:solidFill>
              </a:rPr>
              <a:t>		#</a:t>
            </a:r>
            <a:r>
              <a:rPr lang="en-US" altLang="en-US" dirty="0" err="1">
                <a:solidFill>
                  <a:schemeClr val="tx1"/>
                </a:solidFill>
              </a:rPr>
              <a:t>groupdel</a:t>
            </a:r>
            <a:r>
              <a:rPr lang="en-US" altLang="en-US" dirty="0">
                <a:solidFill>
                  <a:schemeClr val="tx1"/>
                </a:solidFill>
              </a:rPr>
              <a:t>  </a:t>
            </a:r>
            <a:r>
              <a:rPr lang="en-US" altLang="en-US" dirty="0" err="1">
                <a:solidFill>
                  <a:schemeClr val="tx1"/>
                </a:solidFill>
              </a:rPr>
              <a:t>hocvien</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NHÓM</a:t>
            </a:r>
            <a:endParaRPr lang="en-US" dirty="0"/>
          </a:p>
        </p:txBody>
      </p:sp>
      <p:sp>
        <p:nvSpPr>
          <p:cNvPr id="3" name="Content Placeholder 2"/>
          <p:cNvSpPr>
            <a:spLocks noGrp="1"/>
          </p:cNvSpPr>
          <p:nvPr>
            <p:ph idx="1"/>
          </p:nvPr>
        </p:nvSpPr>
        <p:spPr/>
        <p:txBody>
          <a:bodyPr/>
          <a:lstStyle/>
          <a:p>
            <a:pPr algn="just">
              <a:tabLst>
                <a:tab pos="1435100" algn="l"/>
              </a:tabLst>
            </a:pPr>
            <a:r>
              <a:rPr lang="en-US" altLang="en-US" b="1" dirty="0" err="1">
                <a:solidFill>
                  <a:schemeClr val="tx1"/>
                </a:solidFill>
              </a:rPr>
              <a:t>Xem</a:t>
            </a:r>
            <a:r>
              <a:rPr lang="en-US" altLang="en-US" b="1" dirty="0">
                <a:solidFill>
                  <a:schemeClr val="tx1"/>
                </a:solidFill>
              </a:rPr>
              <a:t> </a:t>
            </a:r>
            <a:r>
              <a:rPr lang="en-US" altLang="en-US" b="1" dirty="0" err="1">
                <a:solidFill>
                  <a:schemeClr val="tx1"/>
                </a:solidFill>
              </a:rPr>
              <a:t>thông</a:t>
            </a:r>
            <a:r>
              <a:rPr lang="en-US" altLang="en-US" b="1" dirty="0">
                <a:solidFill>
                  <a:schemeClr val="tx1"/>
                </a:solidFill>
              </a:rPr>
              <a:t> tin </a:t>
            </a:r>
            <a:r>
              <a:rPr lang="en-US" altLang="en-US" b="1" dirty="0" err="1">
                <a:solidFill>
                  <a:schemeClr val="tx1"/>
                </a:solidFill>
              </a:rPr>
              <a:t>về</a:t>
            </a:r>
            <a:r>
              <a:rPr lang="en-US" altLang="en-US" b="1" dirty="0">
                <a:solidFill>
                  <a:schemeClr val="tx1"/>
                </a:solidFill>
              </a:rPr>
              <a:t> user </a:t>
            </a:r>
            <a:r>
              <a:rPr lang="en-US" altLang="en-US" b="1" dirty="0" err="1">
                <a:solidFill>
                  <a:schemeClr val="tx1"/>
                </a:solidFill>
              </a:rPr>
              <a:t>và</a:t>
            </a:r>
            <a:r>
              <a:rPr lang="en-US" altLang="en-US" b="1" dirty="0">
                <a:solidFill>
                  <a:schemeClr val="tx1"/>
                </a:solidFill>
              </a:rPr>
              <a:t> group</a:t>
            </a:r>
            <a:endParaRPr lang="en-US" altLang="en-US" b="1" dirty="0">
              <a:solidFill>
                <a:schemeClr val="tx1"/>
              </a:solidFill>
            </a:endParaRPr>
          </a:p>
          <a:p>
            <a:pPr lvl="1" algn="just">
              <a:tabLst>
                <a:tab pos="1435100" algn="l"/>
              </a:tabLst>
            </a:pPr>
            <a:r>
              <a:rPr lang="en-US" altLang="en-US" dirty="0">
                <a:solidFill>
                  <a:schemeClr val="tx1"/>
                </a:solidFill>
              </a:rPr>
              <a:t>Ta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groups </a:t>
            </a:r>
            <a:r>
              <a:rPr lang="en-US" altLang="en-US" dirty="0" err="1">
                <a:solidFill>
                  <a:schemeClr val="tx1"/>
                </a:solidFill>
              </a:rPr>
              <a:t>hoặc</a:t>
            </a:r>
            <a:r>
              <a:rPr lang="en-US" altLang="en-US" dirty="0">
                <a:solidFill>
                  <a:schemeClr val="tx1"/>
                </a:solidFill>
              </a:rPr>
              <a:t> id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xem</a:t>
            </a:r>
            <a:r>
              <a:rPr lang="en-US" altLang="en-US" dirty="0">
                <a:solidFill>
                  <a:schemeClr val="tx1"/>
                </a:solidFill>
              </a:rPr>
              <a:t> </a:t>
            </a:r>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về</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hay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nào</a:t>
            </a:r>
            <a:r>
              <a:rPr lang="en-US" altLang="en-US" dirty="0">
                <a:solidFill>
                  <a:schemeClr val="tx1"/>
                </a:solidFill>
              </a:rPr>
              <a:t> </a:t>
            </a:r>
            <a:r>
              <a:rPr lang="en-US" altLang="en-US" dirty="0" err="1">
                <a:solidFill>
                  <a:schemeClr val="tx1"/>
                </a:solidFill>
              </a:rPr>
              <a:t>đó</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a:t>
            </a:r>
            <a:endParaRPr lang="en-US" altLang="en-US" b="1" dirty="0">
              <a:solidFill>
                <a:schemeClr val="tx1"/>
              </a:solidFill>
            </a:endParaRPr>
          </a:p>
          <a:p>
            <a:pPr lvl="1" algn="just">
              <a:buFontTx/>
              <a:buNone/>
              <a:tabLst>
                <a:tab pos="1435100" algn="l"/>
              </a:tabLst>
            </a:pPr>
            <a:r>
              <a:rPr lang="en-US" altLang="en-US" b="1"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a:t>
            </a:r>
            <a:r>
              <a:rPr lang="en-US" altLang="en-US" b="1" dirty="0">
                <a:solidFill>
                  <a:schemeClr val="tx1"/>
                </a:solidFill>
              </a:rPr>
              <a:t>#id &lt;option&gt; &lt;username&gt;</a:t>
            </a:r>
            <a:endParaRPr lang="en-US" altLang="en-US" b="1" i="1" u="sng" dirty="0">
              <a:solidFill>
                <a:schemeClr val="tx1"/>
              </a:solidFill>
            </a:endParaRPr>
          </a:p>
          <a:p>
            <a:pPr lvl="1" algn="just">
              <a:buFontTx/>
              <a:buNone/>
              <a:tabLst>
                <a:tab pos="1435100" algn="l"/>
              </a:tabLst>
            </a:pPr>
            <a:r>
              <a:rPr lang="en-US" altLang="en-US"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u="sng" dirty="0">
                <a:solidFill>
                  <a:schemeClr val="tx1"/>
                </a:solidFill>
              </a:rPr>
              <a:t>:</a:t>
            </a:r>
            <a:r>
              <a:rPr lang="en-US" altLang="en-US" dirty="0">
                <a:solidFill>
                  <a:schemeClr val="tx1"/>
                </a:solidFill>
              </a:rPr>
              <a:t> Ta </a:t>
            </a:r>
            <a:r>
              <a:rPr lang="en-US" altLang="en-US" dirty="0" err="1">
                <a:solidFill>
                  <a:schemeClr val="tx1"/>
                </a:solidFill>
              </a:rPr>
              <a:t>muốn</a:t>
            </a:r>
            <a:r>
              <a:rPr lang="en-US" altLang="en-US" dirty="0">
                <a:solidFill>
                  <a:schemeClr val="tx1"/>
                </a:solidFill>
              </a:rPr>
              <a:t> </a:t>
            </a:r>
            <a:r>
              <a:rPr lang="en-US" altLang="en-US" dirty="0" err="1">
                <a:solidFill>
                  <a:schemeClr val="tx1"/>
                </a:solidFill>
              </a:rPr>
              <a:t>xem</a:t>
            </a:r>
            <a:r>
              <a:rPr lang="en-US" altLang="en-US" dirty="0">
                <a:solidFill>
                  <a:schemeClr val="tx1"/>
                </a:solidFill>
              </a:rPr>
              <a:t> </a:t>
            </a:r>
            <a:r>
              <a:rPr lang="en-US" altLang="en-US" dirty="0" err="1">
                <a:solidFill>
                  <a:schemeClr val="tx1"/>
                </a:solidFill>
              </a:rPr>
              <a:t>groupID</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tdnhon</a:t>
            </a:r>
            <a:r>
              <a:rPr lang="en-US" altLang="en-US" dirty="0">
                <a:solidFill>
                  <a:schemeClr val="tx1"/>
                </a:solidFill>
              </a:rPr>
              <a:t> ta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a:t>
            </a:r>
            <a:endParaRPr lang="en-US" altLang="en-US" dirty="0">
              <a:solidFill>
                <a:schemeClr val="tx1"/>
              </a:solidFill>
            </a:endParaRPr>
          </a:p>
          <a:p>
            <a:pPr lvl="1" algn="just">
              <a:buFontTx/>
              <a:buNone/>
              <a:tabLst>
                <a:tab pos="1435100" algn="l"/>
              </a:tabLst>
            </a:pPr>
            <a:r>
              <a:rPr lang="en-US" altLang="en-US" dirty="0">
                <a:solidFill>
                  <a:schemeClr val="tx1"/>
                </a:solidFill>
              </a:rPr>
              <a:t>		#id –g </a:t>
            </a:r>
            <a:r>
              <a:rPr lang="en-US" altLang="en-US" dirty="0" err="1">
                <a:solidFill>
                  <a:schemeClr val="tx1"/>
                </a:solidFill>
              </a:rPr>
              <a:t>tdnhon</a:t>
            </a:r>
            <a:endParaRPr lang="en-US" altLang="en-US" dirty="0">
              <a:solidFill>
                <a:schemeClr val="tx1"/>
              </a:solidFill>
            </a:endParaRPr>
          </a:p>
          <a:p>
            <a:pPr lvl="1" algn="just">
              <a:buFontTx/>
              <a:buNone/>
              <a:tabLst>
                <a:tab pos="1435100" algn="l"/>
              </a:tabLst>
            </a:pPr>
            <a:r>
              <a:rPr lang="en-US" altLang="en-US" dirty="0">
                <a:solidFill>
                  <a:schemeClr val="tx1"/>
                </a:solidFill>
              </a:rPr>
              <a:t>	</a:t>
            </a:r>
            <a:endParaRPr lang="en-US" alt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CÁC THAO TÁC TRÊN NHÓM</a:t>
            </a:r>
            <a:endParaRPr lang="en-US" dirty="0"/>
          </a:p>
        </p:txBody>
      </p:sp>
      <p:sp>
        <p:nvSpPr>
          <p:cNvPr id="3" name="Content Placeholder 2"/>
          <p:cNvSpPr>
            <a:spLocks noGrp="1"/>
          </p:cNvSpPr>
          <p:nvPr>
            <p:ph idx="1"/>
          </p:nvPr>
        </p:nvSpPr>
        <p:spPr/>
        <p:txBody>
          <a:bodyPr/>
          <a:lstStyle/>
          <a:p>
            <a:pPr lvl="1" algn="just">
              <a:buFontTx/>
              <a:buNone/>
              <a:tabLst>
                <a:tab pos="1435100" algn="l"/>
              </a:tabLst>
            </a:pPr>
            <a:r>
              <a:rPr lang="en-US" altLang="en-US" dirty="0" err="1">
                <a:solidFill>
                  <a:schemeClr val="tx1"/>
                </a:solidFill>
              </a:rPr>
              <a:t>Để</a:t>
            </a:r>
            <a:r>
              <a:rPr lang="en-US" altLang="en-US" dirty="0">
                <a:solidFill>
                  <a:schemeClr val="tx1"/>
                </a:solidFill>
              </a:rPr>
              <a:t> </a:t>
            </a:r>
            <a:r>
              <a:rPr lang="en-US" altLang="en-US" dirty="0" err="1">
                <a:solidFill>
                  <a:schemeClr val="tx1"/>
                </a:solidFill>
              </a:rPr>
              <a:t>xem</a:t>
            </a:r>
            <a:r>
              <a:rPr lang="en-US" altLang="en-US" dirty="0">
                <a:solidFill>
                  <a:schemeClr val="tx1"/>
                </a:solidFill>
              </a:rPr>
              <a:t> </a:t>
            </a:r>
            <a:r>
              <a:rPr lang="en-US" altLang="en-US" dirty="0" err="1">
                <a:solidFill>
                  <a:schemeClr val="tx1"/>
                </a:solidFill>
              </a:rPr>
              <a:t>tên</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b="1" dirty="0">
                <a:solidFill>
                  <a:schemeClr val="tx1"/>
                </a:solidFill>
              </a:rPr>
              <a:t>groups &lt;username&gt;</a:t>
            </a:r>
            <a:endParaRPr lang="en-US" altLang="en-US" b="1" i="1" u="sng" dirty="0">
              <a:solidFill>
                <a:schemeClr val="tx1"/>
              </a:solidFill>
            </a:endParaRPr>
          </a:p>
          <a:p>
            <a:pPr lvl="1" algn="just">
              <a:buFontTx/>
              <a:buNone/>
              <a:tabLst>
                <a:tab pos="1435100" algn="l"/>
              </a:tabLst>
            </a:pPr>
            <a:r>
              <a:rPr lang="en-US" altLang="en-US" b="1" i="1"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u="sng" dirty="0">
                <a:solidFill>
                  <a:schemeClr val="tx1"/>
                </a:solidFill>
              </a:rPr>
              <a:t>:</a:t>
            </a:r>
            <a:endParaRPr lang="en-US" altLang="en-US" dirty="0">
              <a:solidFill>
                <a:schemeClr val="tx1"/>
              </a:solidFill>
            </a:endParaRPr>
          </a:p>
          <a:p>
            <a:pPr lvl="1" algn="just">
              <a:buFontTx/>
              <a:buNone/>
              <a:tabLst>
                <a:tab pos="1435100" algn="l"/>
              </a:tabLst>
            </a:pPr>
            <a:r>
              <a:rPr lang="en-US" altLang="en-US" dirty="0">
                <a:solidFill>
                  <a:schemeClr val="tx1"/>
                </a:solidFill>
              </a:rPr>
              <a:t>		[</a:t>
            </a:r>
            <a:r>
              <a:rPr lang="en-US" altLang="en-US" dirty="0" err="1">
                <a:solidFill>
                  <a:schemeClr val="tx1"/>
                </a:solidFill>
              </a:rPr>
              <a:t>root@server</a:t>
            </a:r>
            <a:r>
              <a:rPr lang="en-US" altLang="en-US" dirty="0">
                <a:solidFill>
                  <a:schemeClr val="tx1"/>
                </a:solidFill>
              </a:rPr>
              <a:t> root]# groups  root</a:t>
            </a:r>
            <a:endParaRPr lang="en-US" altLang="en-US" dirty="0">
              <a:solidFill>
                <a:schemeClr val="tx1"/>
              </a:solidFill>
            </a:endParaRPr>
          </a:p>
          <a:p>
            <a:pPr lvl="1" algn="just">
              <a:buFontTx/>
              <a:buNone/>
              <a:tabLst>
                <a:tab pos="1435100" algn="l"/>
              </a:tabLst>
            </a:pPr>
            <a:r>
              <a:rPr lang="en-US" altLang="en-US" dirty="0">
                <a:solidFill>
                  <a:schemeClr val="tx1"/>
                </a:solidFill>
              </a:rPr>
              <a:t>		root : root bin daemon sys </a:t>
            </a:r>
            <a:r>
              <a:rPr lang="en-US" altLang="en-US" dirty="0" err="1">
                <a:solidFill>
                  <a:schemeClr val="tx1"/>
                </a:solidFill>
              </a:rPr>
              <a:t>adm</a:t>
            </a:r>
            <a:r>
              <a:rPr lang="en-US" altLang="en-US" dirty="0">
                <a:solidFill>
                  <a:schemeClr val="tx1"/>
                </a:solidFill>
              </a:rPr>
              <a:t> disk wheel</a:t>
            </a:r>
            <a:endParaRPr lang="en-US" dirty="0">
              <a:solidFill>
                <a:schemeClr val="tx1"/>
              </a:solidFill>
            </a:endParaRPr>
          </a:p>
          <a:p>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C</a:t>
            </a:r>
            <a:r>
              <a:rPr lang="vi-VN" dirty="0"/>
              <a:t>Ơ</a:t>
            </a:r>
            <a:r>
              <a:rPr lang="en-US" dirty="0"/>
              <a:t> BẢN</a:t>
            </a:r>
            <a:endParaRPr lang="en-US" dirty="0"/>
          </a:p>
        </p:txBody>
      </p:sp>
      <p:sp>
        <p:nvSpPr>
          <p:cNvPr id="3" name="Content Placeholder 2"/>
          <p:cNvSpPr>
            <a:spLocks noGrp="1"/>
          </p:cNvSpPr>
          <p:nvPr>
            <p:ph idx="1"/>
          </p:nvPr>
        </p:nvSpPr>
        <p:spPr/>
        <p:txBody>
          <a:bodyPr/>
          <a:lstStyle/>
          <a:p>
            <a:pPr marL="0" indent="0" algn="just">
              <a:buNone/>
            </a:pPr>
            <a:r>
              <a:rPr lang="en-US" b="1" dirty="0">
                <a:solidFill>
                  <a:schemeClr val="tx1"/>
                </a:solidFill>
              </a:rPr>
              <a:t>User</a:t>
            </a:r>
            <a:r>
              <a:rPr lang="en-US" dirty="0">
                <a:solidFill>
                  <a:schemeClr val="tx1"/>
                </a:solidFill>
              </a:rPr>
              <a:t>: </a:t>
            </a:r>
            <a:r>
              <a:rPr lang="vi-VN" dirty="0">
                <a:solidFill>
                  <a:schemeClr val="tx1"/>
                </a:solidFill>
              </a:rPr>
              <a:t>là người có thể truy cập đến hệ thống.</a:t>
            </a:r>
            <a:endParaRPr lang="vi-VN" dirty="0">
              <a:solidFill>
                <a:schemeClr val="tx1"/>
              </a:solidFill>
            </a:endParaRPr>
          </a:p>
          <a:p>
            <a:pPr algn="just"/>
            <a:r>
              <a:rPr lang="vi-VN" dirty="0">
                <a:solidFill>
                  <a:schemeClr val="tx1"/>
                </a:solidFill>
              </a:rPr>
              <a:t>User có </a:t>
            </a:r>
            <a:r>
              <a:rPr lang="vi-VN" b="1" dirty="0">
                <a:solidFill>
                  <a:schemeClr val="tx1"/>
                </a:solidFill>
              </a:rPr>
              <a:t>username</a:t>
            </a:r>
            <a:r>
              <a:rPr lang="vi-VN" dirty="0">
                <a:solidFill>
                  <a:schemeClr val="tx1"/>
                </a:solidFill>
              </a:rPr>
              <a:t> và </a:t>
            </a:r>
            <a:r>
              <a:rPr lang="vi-VN" b="1" dirty="0">
                <a:solidFill>
                  <a:schemeClr val="tx1"/>
                </a:solidFill>
              </a:rPr>
              <a:t>password</a:t>
            </a:r>
            <a:r>
              <a:rPr lang="vi-VN" dirty="0">
                <a:solidFill>
                  <a:schemeClr val="tx1"/>
                </a:solidFill>
              </a:rPr>
              <a:t>.</a:t>
            </a:r>
            <a:endParaRPr lang="vi-VN" dirty="0">
              <a:solidFill>
                <a:schemeClr val="tx1"/>
              </a:solidFill>
            </a:endParaRPr>
          </a:p>
          <a:p>
            <a:pPr algn="just"/>
            <a:r>
              <a:rPr lang="vi-VN" dirty="0">
                <a:solidFill>
                  <a:schemeClr val="tx1"/>
                </a:solidFill>
              </a:rPr>
              <a:t>Có </a:t>
            </a:r>
            <a:r>
              <a:rPr lang="en-US" dirty="0" err="1">
                <a:solidFill>
                  <a:schemeClr val="tx1"/>
                </a:solidFill>
              </a:rPr>
              <a:t>ba</a:t>
            </a:r>
            <a:r>
              <a:rPr lang="vi-VN" dirty="0">
                <a:solidFill>
                  <a:schemeClr val="tx1"/>
                </a:solidFill>
              </a:rPr>
              <a:t> loại user: </a:t>
            </a:r>
            <a:r>
              <a:rPr lang="vi-VN" b="1" dirty="0">
                <a:solidFill>
                  <a:schemeClr val="tx1"/>
                </a:solidFill>
              </a:rPr>
              <a:t>super user</a:t>
            </a:r>
            <a:r>
              <a:rPr lang="en-US" b="1" dirty="0">
                <a:solidFill>
                  <a:schemeClr val="tx1"/>
                </a:solidFill>
              </a:rPr>
              <a:t>, system user</a:t>
            </a:r>
            <a:r>
              <a:rPr lang="vi-VN" dirty="0">
                <a:solidFill>
                  <a:schemeClr val="tx1"/>
                </a:solidFill>
              </a:rPr>
              <a:t> và </a:t>
            </a:r>
            <a:r>
              <a:rPr lang="vi-VN" b="1" dirty="0">
                <a:solidFill>
                  <a:schemeClr val="tx1"/>
                </a:solidFill>
              </a:rPr>
              <a:t>regular user</a:t>
            </a:r>
            <a:r>
              <a:rPr lang="vi-VN" dirty="0">
                <a:solidFill>
                  <a:schemeClr val="tx1"/>
                </a:solidFill>
              </a:rPr>
              <a:t>.</a:t>
            </a:r>
            <a:endParaRPr lang="vi-VN" dirty="0">
              <a:solidFill>
                <a:schemeClr val="tx1"/>
              </a:solidFill>
            </a:endParaRPr>
          </a:p>
          <a:p>
            <a:pPr algn="just"/>
            <a:r>
              <a:rPr lang="vi-VN" dirty="0">
                <a:solidFill>
                  <a:schemeClr val="tx1"/>
                </a:solidFill>
              </a:rPr>
              <a:t>Mỗi user còn có một định danh riêng gọi là </a:t>
            </a:r>
            <a:r>
              <a:rPr lang="vi-VN" b="1" dirty="0">
                <a:solidFill>
                  <a:schemeClr val="tx1"/>
                </a:solidFill>
              </a:rPr>
              <a:t>UID</a:t>
            </a:r>
            <a:r>
              <a:rPr lang="vi-VN" dirty="0">
                <a:solidFill>
                  <a:schemeClr val="tx1"/>
                </a:solidFill>
              </a:rPr>
              <a:t>.</a:t>
            </a:r>
            <a:endParaRPr lang="en-US" dirty="0">
              <a:solidFill>
                <a:schemeClr val="tx1"/>
              </a:solidFill>
            </a:endParaRPr>
          </a:p>
          <a:p>
            <a:pPr lvl="1" algn="just"/>
            <a:r>
              <a:rPr lang="vi-VN" b="1" dirty="0">
                <a:solidFill>
                  <a:schemeClr val="tx1"/>
                </a:solidFill>
              </a:rPr>
              <a:t>username</a:t>
            </a:r>
            <a:r>
              <a:rPr lang="vi-VN" dirty="0">
                <a:solidFill>
                  <a:schemeClr val="tx1"/>
                </a:solidFill>
              </a:rPr>
              <a:t>: khi sử dụng để login, gán quyền, v.v.. chúng ta thực hiện thông qua username, nhưng hệ thống lại hiểu và làm theo userID.</a:t>
            </a:r>
            <a:endParaRPr lang="vi-VN" dirty="0">
              <a:solidFill>
                <a:schemeClr val="tx1"/>
              </a:solidFill>
            </a:endParaRPr>
          </a:p>
          <a:p>
            <a:pPr lvl="1" algn="just"/>
            <a:r>
              <a:rPr lang="vi-VN" b="1" dirty="0">
                <a:solidFill>
                  <a:schemeClr val="tx1"/>
                </a:solidFill>
              </a:rPr>
              <a:t>userID</a:t>
            </a:r>
            <a:r>
              <a:rPr lang="vi-VN" dirty="0">
                <a:solidFill>
                  <a:schemeClr val="tx1"/>
                </a:solidFill>
              </a:rPr>
              <a:t>: Số đi kèm với username, hệ điều hành dùng số này để quản lý. </a:t>
            </a:r>
            <a:r>
              <a:rPr lang="en-US" dirty="0" err="1">
                <a:solidFill>
                  <a:schemeClr val="tx1"/>
                </a:solidFill>
              </a:rPr>
              <a:t>Chỉ</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trùng</a:t>
            </a:r>
            <a:r>
              <a:rPr lang="en-US" dirty="0">
                <a:solidFill>
                  <a:schemeClr val="tx1"/>
                </a:solidFill>
              </a:rPr>
              <a:t> </a:t>
            </a:r>
            <a:r>
              <a:rPr lang="en-US" dirty="0" err="1">
                <a:solidFill>
                  <a:schemeClr val="tx1"/>
                </a:solidFill>
              </a:rPr>
              <a:t>lặp</a:t>
            </a:r>
            <a:r>
              <a:rPr lang="vi-VN" dirty="0">
                <a:solidFill>
                  <a:schemeClr val="tx1"/>
                </a:solidFill>
              </a:rPr>
              <a:t>.</a:t>
            </a:r>
            <a:endParaRPr lang="vi-VN" dirty="0">
              <a:solidFill>
                <a:schemeClr val="tx1"/>
              </a:solidFill>
            </a:endParaRPr>
          </a:p>
          <a:p>
            <a:pPr lvl="1" algn="just"/>
            <a:endParaRPr lang="vi-VN" dirty="0">
              <a:solidFill>
                <a:schemeClr val="tx1"/>
              </a:solidFill>
            </a:endParaRPr>
          </a:p>
          <a:p>
            <a:pPr algn="just"/>
            <a:endParaRPr lang="vi-VN"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QUẢN LÝ QUA GIAO DIỆN</a:t>
            </a:r>
            <a:endParaRPr lang="en-US" dirty="0"/>
          </a:p>
        </p:txBody>
      </p:sp>
      <p:sp>
        <p:nvSpPr>
          <p:cNvPr id="3" name="Content Placeholder 2"/>
          <p:cNvSpPr>
            <a:spLocks noGrp="1"/>
          </p:cNvSpPr>
          <p:nvPr>
            <p:ph idx="1"/>
          </p:nvPr>
        </p:nvSpPr>
        <p:spPr/>
        <p:txBody>
          <a:bodyPr/>
          <a:lstStyle/>
          <a:p>
            <a:pPr algn="just"/>
            <a:r>
              <a:rPr lang="en-US" altLang="en-US" dirty="0">
                <a:solidFill>
                  <a:schemeClr val="tx1"/>
                </a:solidFill>
              </a:rPr>
              <a:t>Linux </a:t>
            </a:r>
            <a:r>
              <a:rPr lang="en-US" altLang="en-US" dirty="0" err="1">
                <a:solidFill>
                  <a:schemeClr val="tx1"/>
                </a:solidFill>
              </a:rPr>
              <a:t>cung</a:t>
            </a:r>
            <a:r>
              <a:rPr lang="en-US" altLang="en-US" dirty="0">
                <a:solidFill>
                  <a:schemeClr val="tx1"/>
                </a:solidFill>
              </a:rPr>
              <a:t> </a:t>
            </a:r>
            <a:r>
              <a:rPr lang="en-US" altLang="en-US" dirty="0" err="1">
                <a:solidFill>
                  <a:schemeClr val="tx1"/>
                </a:solidFill>
              </a:rPr>
              <a:t>cấp</a:t>
            </a:r>
            <a:r>
              <a:rPr lang="en-US" altLang="en-US" dirty="0">
                <a:solidFill>
                  <a:schemeClr val="tx1"/>
                </a:solidFill>
              </a:rPr>
              <a:t> </a:t>
            </a:r>
            <a:r>
              <a:rPr lang="en-US" altLang="en-US" dirty="0" err="1">
                <a:solidFill>
                  <a:schemeClr val="tx1"/>
                </a:solidFill>
              </a:rPr>
              <a:t>tiện</a:t>
            </a:r>
            <a:r>
              <a:rPr lang="en-US" altLang="en-US" dirty="0">
                <a:solidFill>
                  <a:schemeClr val="tx1"/>
                </a:solidFill>
              </a:rPr>
              <a:t> </a:t>
            </a:r>
            <a:r>
              <a:rPr lang="en-US" altLang="en-US" dirty="0" err="1">
                <a:solidFill>
                  <a:schemeClr val="tx1"/>
                </a:solidFill>
              </a:rPr>
              <a:t>ích</a:t>
            </a:r>
            <a:r>
              <a:rPr lang="en-US" altLang="en-US" dirty="0">
                <a:solidFill>
                  <a:schemeClr val="tx1"/>
                </a:solidFill>
              </a:rPr>
              <a:t> </a:t>
            </a:r>
            <a:r>
              <a:rPr lang="en-US" altLang="en-US" b="1" dirty="0">
                <a:solidFill>
                  <a:schemeClr val="tx1"/>
                </a:solidFill>
              </a:rPr>
              <a:t>User Manager</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phép</a:t>
            </a:r>
            <a:r>
              <a:rPr lang="en-US" altLang="en-US" dirty="0">
                <a:solidFill>
                  <a:schemeClr val="tx1"/>
                </a:solidFill>
              </a:rPr>
              <a:t> ta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quản</a:t>
            </a:r>
            <a:r>
              <a:rPr lang="en-US" altLang="en-US" dirty="0">
                <a:solidFill>
                  <a:schemeClr val="tx1"/>
                </a:solidFill>
              </a:rPr>
              <a:t> </a:t>
            </a:r>
            <a:r>
              <a:rPr lang="en-US" altLang="en-US" dirty="0" err="1">
                <a:solidFill>
                  <a:schemeClr val="tx1"/>
                </a:solidFill>
              </a:rPr>
              <a:t>lý</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linh</a:t>
            </a:r>
            <a:r>
              <a:rPr lang="en-US" altLang="en-US" dirty="0">
                <a:solidFill>
                  <a:schemeClr val="tx1"/>
                </a:solidFill>
              </a:rPr>
              <a:t> </a:t>
            </a:r>
            <a:r>
              <a:rPr lang="en-US" altLang="en-US" dirty="0" err="1">
                <a:solidFill>
                  <a:schemeClr val="tx1"/>
                </a:solidFill>
              </a:rPr>
              <a:t>hoạt</a:t>
            </a:r>
            <a:r>
              <a:rPr lang="en-US" altLang="en-US" dirty="0">
                <a:solidFill>
                  <a:schemeClr val="tx1"/>
                </a:solidFill>
              </a:rPr>
              <a:t> </a:t>
            </a:r>
            <a:r>
              <a:rPr lang="en-US" altLang="en-US" dirty="0" err="1">
                <a:solidFill>
                  <a:schemeClr val="tx1"/>
                </a:solidFill>
              </a:rPr>
              <a:t>và</a:t>
            </a:r>
            <a:r>
              <a:rPr lang="en-US" altLang="en-US" dirty="0">
                <a:solidFill>
                  <a:schemeClr val="tx1"/>
                </a:solidFill>
              </a:rPr>
              <a:t> </a:t>
            </a:r>
            <a:r>
              <a:rPr lang="en-US" altLang="en-US" dirty="0" err="1">
                <a:solidFill>
                  <a:schemeClr val="tx1"/>
                </a:solidFill>
              </a:rPr>
              <a:t>hiệu</a:t>
            </a:r>
            <a:r>
              <a:rPr lang="en-US" altLang="en-US" dirty="0">
                <a:solidFill>
                  <a:schemeClr val="tx1"/>
                </a:solidFill>
              </a:rPr>
              <a:t> </a:t>
            </a:r>
            <a:r>
              <a:rPr lang="en-US" altLang="en-US" dirty="0" err="1">
                <a:solidFill>
                  <a:schemeClr val="tx1"/>
                </a:solidFill>
              </a:rPr>
              <a:t>quả</a:t>
            </a:r>
            <a:r>
              <a:rPr lang="en-US" altLang="en-US" dirty="0">
                <a:solidFill>
                  <a:schemeClr val="tx1"/>
                </a:solidFill>
              </a:rPr>
              <a:t> </a:t>
            </a:r>
            <a:r>
              <a:rPr lang="en-US" altLang="en-US" dirty="0" err="1">
                <a:solidFill>
                  <a:schemeClr val="tx1"/>
                </a:solidFill>
              </a:rPr>
              <a:t>hơn</a:t>
            </a:r>
            <a:r>
              <a:rPr lang="en-US" altLang="en-US" dirty="0">
                <a:solidFill>
                  <a:schemeClr val="tx1"/>
                </a:solidFill>
              </a:rPr>
              <a:t>.</a:t>
            </a:r>
            <a:endParaRPr lang="en-US" altLang="en-US" dirty="0">
              <a:solidFill>
                <a:schemeClr val="tx1"/>
              </a:solidFill>
            </a:endParaRPr>
          </a:p>
          <a:p>
            <a:pPr lvl="1"/>
            <a:r>
              <a:rPr lang="en-US" altLang="en-US" dirty="0" err="1">
                <a:solidFill>
                  <a:schemeClr val="tx1"/>
                </a:solidFill>
              </a:rPr>
              <a:t>Chọn</a:t>
            </a:r>
            <a:r>
              <a:rPr lang="en-US" altLang="en-US" dirty="0">
                <a:solidFill>
                  <a:schemeClr val="tx1"/>
                </a:solidFill>
              </a:rPr>
              <a:t> System -&gt; </a:t>
            </a:r>
            <a:r>
              <a:rPr lang="en-US" altLang="en-US" dirty="0" err="1">
                <a:solidFill>
                  <a:schemeClr val="tx1"/>
                </a:solidFill>
              </a:rPr>
              <a:t>Adminitration</a:t>
            </a:r>
            <a:r>
              <a:rPr lang="en-US" altLang="en-US" dirty="0">
                <a:solidFill>
                  <a:schemeClr val="tx1"/>
                </a:solidFill>
              </a:rPr>
              <a:t> -&gt; Users and Groups</a:t>
            </a:r>
            <a:endParaRPr lang="en-US" altLang="en-US" dirty="0">
              <a:solidFill>
                <a:schemeClr val="tx1"/>
              </a:solidFill>
            </a:endParaRPr>
          </a:p>
          <a:p>
            <a:pPr lvl="1"/>
            <a:r>
              <a:rPr lang="en-US" altLang="en-US" dirty="0" err="1">
                <a:solidFill>
                  <a:schemeClr val="tx1"/>
                </a:solidFill>
              </a:rPr>
              <a:t>Giao</a:t>
            </a:r>
            <a:r>
              <a:rPr lang="en-US" altLang="en-US" dirty="0">
                <a:solidFill>
                  <a:schemeClr val="tx1"/>
                </a:solidFill>
              </a:rPr>
              <a:t> </a:t>
            </a:r>
            <a:r>
              <a:rPr lang="en-US" altLang="en-US" dirty="0" err="1">
                <a:solidFill>
                  <a:schemeClr val="tx1"/>
                </a:solidFill>
              </a:rPr>
              <a:t>diện</a:t>
            </a:r>
            <a:r>
              <a:rPr lang="en-US" altLang="en-US" dirty="0">
                <a:solidFill>
                  <a:schemeClr val="tx1"/>
                </a:solidFill>
              </a:rPr>
              <a:t> </a:t>
            </a:r>
            <a:r>
              <a:rPr lang="en-US" altLang="en-US" dirty="0" err="1">
                <a:solidFill>
                  <a:schemeClr val="tx1"/>
                </a:solidFill>
              </a:rPr>
              <a:t>quản</a:t>
            </a:r>
            <a:r>
              <a:rPr lang="en-US" altLang="en-US" dirty="0">
                <a:solidFill>
                  <a:schemeClr val="tx1"/>
                </a:solidFill>
              </a:rPr>
              <a:t> </a:t>
            </a:r>
            <a:r>
              <a:rPr lang="en-US" altLang="en-US" dirty="0" err="1">
                <a:solidFill>
                  <a:schemeClr val="tx1"/>
                </a:solidFill>
              </a:rPr>
              <a:t>lý</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trong</a:t>
            </a:r>
            <a:r>
              <a:rPr lang="en-US" altLang="en-US" dirty="0">
                <a:solidFill>
                  <a:schemeClr val="tx1"/>
                </a:solidFill>
              </a:rPr>
              <a:t> Linux</a:t>
            </a:r>
            <a:endParaRPr lang="en-US" altLang="en-US" dirty="0">
              <a:solidFill>
                <a:schemeClr val="tx1"/>
              </a:solidFill>
            </a:endParaRPr>
          </a:p>
          <a:p>
            <a:endParaRPr lang="en-US" altLang="en-US" dirty="0">
              <a:solidFill>
                <a:schemeClr val="tx1"/>
              </a:solidFill>
            </a:endParaRPr>
          </a:p>
        </p:txBody>
      </p:sp>
      <p:pic>
        <p:nvPicPr>
          <p:cNvPr id="4098" name="Picture 2" descr="The CentOS User Management Dia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07246" y="3314700"/>
            <a:ext cx="61341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QUẢN LÝ QUA GIAO DIỆN</a:t>
            </a:r>
            <a:endParaRPr lang="en-US" dirty="0"/>
          </a:p>
        </p:txBody>
      </p:sp>
      <p:sp>
        <p:nvSpPr>
          <p:cNvPr id="3" name="Content Placeholder 2"/>
          <p:cNvSpPr>
            <a:spLocks noGrp="1"/>
          </p:cNvSpPr>
          <p:nvPr>
            <p:ph idx="1"/>
          </p:nvPr>
        </p:nvSpPr>
        <p:spPr>
          <a:xfrm>
            <a:off x="229704" y="1066800"/>
            <a:ext cx="11480800" cy="5486400"/>
          </a:xfrm>
        </p:spPr>
        <p:txBody>
          <a:bodyPr/>
          <a:lstStyle/>
          <a:p>
            <a:r>
              <a:rPr lang="en-US" altLang="en-US" b="1" dirty="0" err="1">
                <a:solidFill>
                  <a:schemeClr val="tx1"/>
                </a:solidFill>
              </a:rPr>
              <a:t>Tạo</a:t>
            </a:r>
            <a:r>
              <a:rPr lang="en-US" altLang="en-US" b="1" dirty="0">
                <a:solidFill>
                  <a:schemeClr val="tx1"/>
                </a:solidFill>
              </a:rPr>
              <a:t> </a:t>
            </a:r>
            <a:r>
              <a:rPr lang="en-US" altLang="en-US" b="1" dirty="0" err="1">
                <a:solidFill>
                  <a:schemeClr val="tx1"/>
                </a:solidFill>
              </a:rPr>
              <a:t>tài</a:t>
            </a:r>
            <a:r>
              <a:rPr lang="en-US" altLang="en-US" b="1" dirty="0">
                <a:solidFill>
                  <a:schemeClr val="tx1"/>
                </a:solidFill>
              </a:rPr>
              <a:t> </a:t>
            </a:r>
            <a:r>
              <a:rPr lang="en-US" altLang="en-US" b="1" dirty="0" err="1">
                <a:solidFill>
                  <a:schemeClr val="tx1"/>
                </a:solidFill>
              </a:rPr>
              <a:t>khoản</a:t>
            </a:r>
            <a:r>
              <a:rPr lang="en-US" altLang="en-US" dirty="0">
                <a:solidFill>
                  <a:schemeClr val="tx1"/>
                </a:solidFill>
              </a:rPr>
              <a:t>: </a:t>
            </a:r>
            <a:r>
              <a:rPr lang="en-US" altLang="en-US" dirty="0" err="1">
                <a:solidFill>
                  <a:schemeClr val="tx1"/>
                </a:solidFill>
              </a:rPr>
              <a:t>chọn</a:t>
            </a:r>
            <a:r>
              <a:rPr lang="en-US" altLang="en-US" dirty="0">
                <a:solidFill>
                  <a:schemeClr val="tx1"/>
                </a:solidFill>
              </a:rPr>
              <a:t> </a:t>
            </a:r>
            <a:r>
              <a:rPr lang="en-US" altLang="en-US" dirty="0" err="1">
                <a:solidFill>
                  <a:schemeClr val="tx1"/>
                </a:solidFill>
              </a:rPr>
              <a:t>nút</a:t>
            </a:r>
            <a:r>
              <a:rPr lang="en-US" altLang="en-US" dirty="0">
                <a:solidFill>
                  <a:schemeClr val="tx1"/>
                </a:solidFill>
              </a:rPr>
              <a:t> </a:t>
            </a:r>
            <a:r>
              <a:rPr lang="en-US" altLang="en-US" dirty="0" err="1">
                <a:solidFill>
                  <a:schemeClr val="tx1"/>
                </a:solidFill>
              </a:rPr>
              <a:t>chức</a:t>
            </a:r>
            <a:r>
              <a:rPr lang="en-US" altLang="en-US" dirty="0">
                <a:solidFill>
                  <a:schemeClr val="tx1"/>
                </a:solidFill>
              </a:rPr>
              <a:t> </a:t>
            </a:r>
            <a:r>
              <a:rPr lang="en-US" altLang="en-US" dirty="0" err="1">
                <a:solidFill>
                  <a:schemeClr val="tx1"/>
                </a:solidFill>
              </a:rPr>
              <a:t>năng</a:t>
            </a:r>
            <a:r>
              <a:rPr lang="en-US" altLang="en-US" dirty="0">
                <a:solidFill>
                  <a:schemeClr val="tx1"/>
                </a:solidFill>
              </a:rPr>
              <a:t> </a:t>
            </a:r>
            <a:r>
              <a:rPr lang="en-US" altLang="en-US" b="1" dirty="0">
                <a:solidFill>
                  <a:schemeClr val="tx1"/>
                </a:solidFill>
              </a:rPr>
              <a:t>Add User.</a:t>
            </a:r>
            <a:endParaRPr lang="en-US" altLang="en-US" b="1" dirty="0">
              <a:solidFill>
                <a:schemeClr val="tx1"/>
              </a:solidFill>
            </a:endParaRPr>
          </a:p>
        </p:txBody>
      </p:sp>
      <p:pic>
        <p:nvPicPr>
          <p:cNvPr id="5122" name="Picture 2" descr="The CentOS create new user dia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2949" y="1666047"/>
            <a:ext cx="3748294" cy="4783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QUẢN LÝ QUA GIAO DIỆN</a:t>
            </a:r>
            <a:endParaRPr lang="en-US" dirty="0"/>
          </a:p>
        </p:txBody>
      </p:sp>
      <p:sp>
        <p:nvSpPr>
          <p:cNvPr id="3" name="Content Placeholder 2"/>
          <p:cNvSpPr>
            <a:spLocks noGrp="1"/>
          </p:cNvSpPr>
          <p:nvPr>
            <p:ph idx="1"/>
          </p:nvPr>
        </p:nvSpPr>
        <p:spPr/>
        <p:txBody>
          <a:bodyPr/>
          <a:lstStyle/>
          <a:p>
            <a:r>
              <a:rPr lang="en-US" altLang="en-US" b="1" dirty="0" err="1"/>
              <a:t>Thay</a:t>
            </a:r>
            <a:r>
              <a:rPr lang="en-US" altLang="en-US" b="1" dirty="0"/>
              <a:t> </a:t>
            </a:r>
            <a:r>
              <a:rPr lang="en-US" altLang="en-US" b="1" dirty="0" err="1"/>
              <a:t>đổi</a:t>
            </a:r>
            <a:r>
              <a:rPr lang="en-US" altLang="en-US" b="1" dirty="0"/>
              <a:t> </a:t>
            </a:r>
            <a:r>
              <a:rPr lang="en-US" altLang="en-US" b="1" dirty="0" err="1"/>
              <a:t>thông</a:t>
            </a:r>
            <a:r>
              <a:rPr lang="en-US" altLang="en-US" b="1" dirty="0"/>
              <a:t> tin </a:t>
            </a:r>
            <a:r>
              <a:rPr lang="en-US" altLang="en-US" b="1" dirty="0" err="1"/>
              <a:t>cho</a:t>
            </a:r>
            <a:r>
              <a:rPr lang="en-US" altLang="en-US" b="1" dirty="0"/>
              <a:t> </a:t>
            </a:r>
            <a:r>
              <a:rPr lang="en-US" altLang="en-US" b="1" dirty="0" err="1"/>
              <a:t>tài</a:t>
            </a:r>
            <a:r>
              <a:rPr lang="en-US" altLang="en-US" b="1" dirty="0"/>
              <a:t> </a:t>
            </a:r>
            <a:r>
              <a:rPr lang="en-US" altLang="en-US" b="1" dirty="0" err="1"/>
              <a:t>khoản</a:t>
            </a:r>
            <a:r>
              <a:rPr lang="en-US" altLang="en-US" b="1" dirty="0"/>
              <a:t>: </a:t>
            </a:r>
            <a:r>
              <a:rPr lang="en-US" altLang="en-US" dirty="0" err="1"/>
              <a:t>bằng</a:t>
            </a:r>
            <a:r>
              <a:rPr lang="en-US" altLang="en-US" dirty="0"/>
              <a:t> </a:t>
            </a:r>
            <a:r>
              <a:rPr lang="en-US" altLang="en-US" dirty="0" err="1"/>
              <a:t>cách</a:t>
            </a:r>
            <a:r>
              <a:rPr lang="en-US" altLang="en-US" dirty="0"/>
              <a:t> </a:t>
            </a:r>
            <a:r>
              <a:rPr lang="en-US" altLang="en-US" dirty="0" err="1"/>
              <a:t>nhấp</a:t>
            </a:r>
            <a:r>
              <a:rPr lang="en-US" altLang="en-US" dirty="0"/>
              <a:t> </a:t>
            </a:r>
            <a:r>
              <a:rPr lang="en-US" altLang="en-US" dirty="0" err="1"/>
              <a:t>đôi</a:t>
            </a:r>
            <a:r>
              <a:rPr lang="en-US" altLang="en-US" dirty="0"/>
              <a:t> </a:t>
            </a:r>
            <a:r>
              <a:rPr lang="en-US" altLang="en-US" dirty="0" err="1"/>
              <a:t>vào</a:t>
            </a:r>
            <a:r>
              <a:rPr lang="en-US" altLang="en-US" dirty="0"/>
              <a:t> </a:t>
            </a:r>
            <a:r>
              <a:rPr lang="en-US" altLang="en-US" dirty="0" err="1"/>
              <a:t>biểu</a:t>
            </a:r>
            <a:r>
              <a:rPr lang="en-US" altLang="en-US" dirty="0"/>
              <a:t> </a:t>
            </a:r>
            <a:r>
              <a:rPr lang="en-US" altLang="en-US" dirty="0" err="1"/>
              <a:t>tượng</a:t>
            </a:r>
            <a:r>
              <a:rPr lang="en-US" altLang="en-US" dirty="0"/>
              <a:t> </a:t>
            </a:r>
            <a:r>
              <a:rPr lang="en-US" altLang="en-US" dirty="0" err="1"/>
              <a:t>tên</a:t>
            </a:r>
            <a:r>
              <a:rPr lang="en-US" altLang="en-US" dirty="0"/>
              <a:t> account </a:t>
            </a:r>
            <a:endParaRPr lang="en-US" altLang="en-US" dirty="0"/>
          </a:p>
          <a:p>
            <a:endParaRPr lang="en-US"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8417" y="2150165"/>
            <a:ext cx="61626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QUẢN LÝ QUA GIAO DIỆN</a:t>
            </a:r>
            <a:endParaRPr lang="en-US" dirty="0"/>
          </a:p>
        </p:txBody>
      </p:sp>
      <p:sp>
        <p:nvSpPr>
          <p:cNvPr id="3" name="Content Placeholder 2"/>
          <p:cNvSpPr>
            <a:spLocks noGrp="1"/>
          </p:cNvSpPr>
          <p:nvPr>
            <p:ph idx="1"/>
          </p:nvPr>
        </p:nvSpPr>
        <p:spPr/>
        <p:txBody>
          <a:bodyPr/>
          <a:lstStyle/>
          <a:p>
            <a:r>
              <a:rPr lang="en-US" altLang="en-US" b="1" dirty="0" err="1"/>
              <a:t>Tạo</a:t>
            </a:r>
            <a:r>
              <a:rPr lang="en-US" altLang="en-US" b="1" dirty="0"/>
              <a:t> </a:t>
            </a:r>
            <a:r>
              <a:rPr lang="en-US" altLang="en-US" b="1" dirty="0" err="1"/>
              <a:t>nhóm</a:t>
            </a:r>
            <a:r>
              <a:rPr lang="en-US" altLang="en-US" dirty="0"/>
              <a:t>: </a:t>
            </a:r>
            <a:r>
              <a:rPr lang="en-US" altLang="en-US" dirty="0" err="1"/>
              <a:t>chọn</a:t>
            </a:r>
            <a:r>
              <a:rPr lang="en-US" altLang="en-US" dirty="0"/>
              <a:t> </a:t>
            </a:r>
            <a:r>
              <a:rPr lang="en-US" altLang="en-US" dirty="0" err="1"/>
              <a:t>nút</a:t>
            </a:r>
            <a:r>
              <a:rPr lang="en-US" altLang="en-US" dirty="0"/>
              <a:t> </a:t>
            </a:r>
            <a:r>
              <a:rPr lang="en-US" altLang="en-US" dirty="0" err="1"/>
              <a:t>chức</a:t>
            </a:r>
            <a:r>
              <a:rPr lang="en-US" altLang="en-US" dirty="0"/>
              <a:t> </a:t>
            </a:r>
            <a:r>
              <a:rPr lang="en-US" altLang="en-US" dirty="0" err="1"/>
              <a:t>năng</a:t>
            </a:r>
            <a:r>
              <a:rPr lang="en-US" altLang="en-US" dirty="0"/>
              <a:t> </a:t>
            </a:r>
            <a:r>
              <a:rPr lang="en-US" altLang="en-US" b="1" dirty="0"/>
              <a:t>Add Group.</a:t>
            </a:r>
            <a:endParaRPr lang="en-US" altLang="en-US" dirty="0"/>
          </a:p>
          <a:p>
            <a:r>
              <a:rPr lang="en-US" altLang="en-US" dirty="0" err="1"/>
              <a:t>Đặt</a:t>
            </a:r>
            <a:r>
              <a:rPr lang="en-US" altLang="en-US" dirty="0"/>
              <a:t> </a:t>
            </a:r>
            <a:r>
              <a:rPr lang="en-US" altLang="en-US" dirty="0" err="1"/>
              <a:t>tên</a:t>
            </a:r>
            <a:r>
              <a:rPr lang="en-US" altLang="en-US" dirty="0"/>
              <a:t> </a:t>
            </a:r>
            <a:r>
              <a:rPr lang="en-US" altLang="en-US" dirty="0" err="1"/>
              <a:t>nhóm</a:t>
            </a:r>
            <a:r>
              <a:rPr lang="en-US" altLang="en-US" dirty="0"/>
              <a:t> </a:t>
            </a:r>
            <a:r>
              <a:rPr lang="en-US" altLang="en-US" dirty="0" err="1"/>
              <a:t>và</a:t>
            </a:r>
            <a:r>
              <a:rPr lang="en-US" altLang="en-US" dirty="0"/>
              <a:t> </a:t>
            </a:r>
            <a:r>
              <a:rPr lang="en-US" altLang="en-US" dirty="0" err="1"/>
              <a:t>nhấn</a:t>
            </a:r>
            <a:r>
              <a:rPr lang="en-US" altLang="en-US" dirty="0"/>
              <a:t> OK.</a:t>
            </a:r>
            <a:endParaRPr lang="en-US" altLang="en-US" dirty="0"/>
          </a:p>
          <a:p>
            <a:endParaRPr lang="en-US"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7826" y="2315818"/>
            <a:ext cx="7255565" cy="3541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QUẢN LÝ QUA GIAO DIỆN</a:t>
            </a:r>
            <a:endParaRPr lang="en-US" dirty="0"/>
          </a:p>
        </p:txBody>
      </p:sp>
      <p:sp>
        <p:nvSpPr>
          <p:cNvPr id="3" name="Content Placeholder 2"/>
          <p:cNvSpPr>
            <a:spLocks noGrp="1"/>
          </p:cNvSpPr>
          <p:nvPr>
            <p:ph idx="1"/>
          </p:nvPr>
        </p:nvSpPr>
        <p:spPr/>
        <p:txBody>
          <a:bodyPr/>
          <a:lstStyle/>
          <a:p>
            <a:r>
              <a:rPr lang="en-US" altLang="en-US" b="1" dirty="0" err="1">
                <a:solidFill>
                  <a:schemeClr val="tx1"/>
                </a:solidFill>
              </a:rPr>
              <a:t>Thay</a:t>
            </a:r>
            <a:r>
              <a:rPr lang="en-US" altLang="en-US" b="1" dirty="0">
                <a:solidFill>
                  <a:schemeClr val="tx1"/>
                </a:solidFill>
              </a:rPr>
              <a:t> </a:t>
            </a:r>
            <a:r>
              <a:rPr lang="en-US" altLang="en-US" b="1" dirty="0" err="1">
                <a:solidFill>
                  <a:schemeClr val="tx1"/>
                </a:solidFill>
              </a:rPr>
              <a:t>đổi</a:t>
            </a:r>
            <a:r>
              <a:rPr lang="en-US" altLang="en-US" b="1" dirty="0">
                <a:solidFill>
                  <a:schemeClr val="tx1"/>
                </a:solidFill>
              </a:rPr>
              <a:t> </a:t>
            </a:r>
            <a:r>
              <a:rPr lang="en-US" altLang="en-US" b="1" dirty="0" err="1">
                <a:solidFill>
                  <a:schemeClr val="tx1"/>
                </a:solidFill>
              </a:rPr>
              <a:t>thông</a:t>
            </a:r>
            <a:r>
              <a:rPr lang="en-US" altLang="en-US" b="1" dirty="0">
                <a:solidFill>
                  <a:schemeClr val="tx1"/>
                </a:solidFill>
              </a:rPr>
              <a:t> tin </a:t>
            </a:r>
            <a:r>
              <a:rPr lang="en-US" altLang="en-US" b="1" dirty="0" err="1">
                <a:solidFill>
                  <a:schemeClr val="tx1"/>
                </a:solidFill>
              </a:rPr>
              <a:t>cho</a:t>
            </a:r>
            <a:r>
              <a:rPr lang="en-US" altLang="en-US" b="1" dirty="0">
                <a:solidFill>
                  <a:schemeClr val="tx1"/>
                </a:solidFill>
              </a:rPr>
              <a:t> </a:t>
            </a:r>
            <a:r>
              <a:rPr lang="en-US" altLang="en-US" b="1" dirty="0" err="1">
                <a:solidFill>
                  <a:schemeClr val="tx1"/>
                </a:solidFill>
              </a:rPr>
              <a:t>nhóm</a:t>
            </a:r>
            <a:r>
              <a:rPr lang="en-US" altLang="en-US" b="1" dirty="0">
                <a:solidFill>
                  <a:schemeClr val="tx1"/>
                </a:solidFill>
              </a:rPr>
              <a:t>: </a:t>
            </a:r>
            <a:r>
              <a:rPr lang="en-US" altLang="en-US" dirty="0" err="1">
                <a:solidFill>
                  <a:schemeClr val="tx1"/>
                </a:solidFill>
              </a:rPr>
              <a:t>nhấp</a:t>
            </a:r>
            <a:r>
              <a:rPr lang="en-US" altLang="en-US" dirty="0">
                <a:solidFill>
                  <a:schemeClr val="tx1"/>
                </a:solidFill>
              </a:rPr>
              <a:t> </a:t>
            </a:r>
            <a:r>
              <a:rPr lang="en-US" altLang="en-US" dirty="0" err="1">
                <a:solidFill>
                  <a:schemeClr val="tx1"/>
                </a:solidFill>
              </a:rPr>
              <a:t>đôi</a:t>
            </a:r>
            <a:r>
              <a:rPr lang="en-US" altLang="en-US" dirty="0">
                <a:solidFill>
                  <a:schemeClr val="tx1"/>
                </a:solidFill>
              </a:rPr>
              <a:t> </a:t>
            </a:r>
            <a:r>
              <a:rPr lang="en-US" altLang="en-US" dirty="0" err="1">
                <a:solidFill>
                  <a:schemeClr val="tx1"/>
                </a:solidFill>
              </a:rPr>
              <a:t>vào</a:t>
            </a:r>
            <a:r>
              <a:rPr lang="en-US" altLang="en-US" dirty="0">
                <a:solidFill>
                  <a:schemeClr val="tx1"/>
                </a:solidFill>
              </a:rPr>
              <a:t> </a:t>
            </a:r>
            <a:r>
              <a:rPr lang="en-US" altLang="en-US" dirty="0" err="1">
                <a:solidFill>
                  <a:schemeClr val="tx1"/>
                </a:solidFill>
              </a:rPr>
              <a:t>tên</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chọn</a:t>
            </a:r>
            <a:r>
              <a:rPr lang="en-US" altLang="en-US" dirty="0">
                <a:solidFill>
                  <a:schemeClr val="tx1"/>
                </a:solidFill>
              </a:rPr>
              <a:t> Group Users tab </a:t>
            </a:r>
            <a:r>
              <a:rPr lang="en-US" altLang="en-US" dirty="0" err="1">
                <a:solidFill>
                  <a:schemeClr val="tx1"/>
                </a:solidFill>
              </a:rPr>
              <a:t>để</a:t>
            </a:r>
            <a:r>
              <a:rPr lang="en-US" altLang="en-US" dirty="0">
                <a:solidFill>
                  <a:schemeClr val="tx1"/>
                </a:solidFill>
              </a:rPr>
              <a:t> </a:t>
            </a:r>
            <a:r>
              <a:rPr lang="en-US" altLang="en-US" dirty="0" err="1">
                <a:solidFill>
                  <a:schemeClr val="tx1"/>
                </a:solidFill>
              </a:rPr>
              <a:t>hiểu</a:t>
            </a:r>
            <a:r>
              <a:rPr lang="en-US" altLang="en-US" dirty="0">
                <a:solidFill>
                  <a:schemeClr val="tx1"/>
                </a:solidFill>
              </a:rPr>
              <a:t> </a:t>
            </a:r>
            <a:r>
              <a:rPr lang="en-US" altLang="en-US" dirty="0" err="1">
                <a:solidFill>
                  <a:schemeClr val="tx1"/>
                </a:solidFill>
              </a:rPr>
              <a:t>thêm</a:t>
            </a:r>
            <a:r>
              <a:rPr lang="en-US" altLang="en-US" dirty="0">
                <a:solidFill>
                  <a:schemeClr val="tx1"/>
                </a:solidFill>
              </a:rPr>
              <a:t>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loại</a:t>
            </a:r>
            <a:r>
              <a:rPr lang="en-US" altLang="en-US" dirty="0">
                <a:solidFill>
                  <a:schemeClr val="tx1"/>
                </a:solidFill>
              </a:rPr>
              <a:t> </a:t>
            </a:r>
            <a:r>
              <a:rPr lang="en-US" altLang="en-US" dirty="0" err="1">
                <a:solidFill>
                  <a:schemeClr val="tx1"/>
                </a:solidFill>
              </a:rPr>
              <a:t>bỏ</a:t>
            </a:r>
            <a:r>
              <a:rPr lang="en-US" altLang="en-US" dirty="0">
                <a:solidFill>
                  <a:schemeClr val="tx1"/>
                </a:solidFill>
              </a:rPr>
              <a:t> </a:t>
            </a:r>
            <a:r>
              <a:rPr lang="en-US" altLang="en-US" dirty="0" err="1">
                <a:solidFill>
                  <a:schemeClr val="tx1"/>
                </a:solidFill>
              </a:rPr>
              <a:t>thành</a:t>
            </a:r>
            <a:r>
              <a:rPr lang="en-US" altLang="en-US" dirty="0">
                <a:solidFill>
                  <a:schemeClr val="tx1"/>
                </a:solidFill>
              </a:rPr>
              <a:t> </a:t>
            </a:r>
            <a:r>
              <a:rPr lang="en-US" altLang="en-US" dirty="0" err="1">
                <a:solidFill>
                  <a:schemeClr val="tx1"/>
                </a:solidFill>
              </a:rPr>
              <a:t>viên</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nhóm</a:t>
            </a:r>
            <a:r>
              <a:rPr lang="en-US" altLang="en-US" dirty="0">
                <a:solidFill>
                  <a:schemeClr val="tx1"/>
                </a:solidFill>
              </a:rPr>
              <a:t>.</a:t>
            </a:r>
            <a:endParaRPr lang="en-US" altLang="en-US" dirty="0">
              <a:solidFill>
                <a:schemeClr val="tx1"/>
              </a:solidFill>
            </a:endParaRPr>
          </a:p>
          <a:p>
            <a:endParaRPr lang="en-US" altLang="en-US" dirty="0">
              <a:solidFill>
                <a:schemeClr val="tx1"/>
              </a:solidFill>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27519" y="2249557"/>
            <a:ext cx="33623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lgn="just"/>
            <a:r>
              <a:rPr lang="pt-BR" altLang="en-US" dirty="0">
                <a:solidFill>
                  <a:schemeClr val="tx1"/>
                </a:solidFill>
              </a:rPr>
              <a:t>Linux cho phép người dùng xác định các quyền đọc  (read), viết  (write) và thực thi  (execute) cho từng đối tượng.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ba</a:t>
            </a:r>
            <a:r>
              <a:rPr lang="en-US" altLang="en-US" dirty="0">
                <a:solidFill>
                  <a:schemeClr val="tx1"/>
                </a:solidFill>
              </a:rPr>
              <a:t>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tượng</a:t>
            </a:r>
            <a:endParaRPr lang="en-US" altLang="en-US" dirty="0">
              <a:solidFill>
                <a:schemeClr val="tx1"/>
              </a:solidFill>
            </a:endParaRPr>
          </a:p>
          <a:p>
            <a:pPr lvl="1" algn="just"/>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 (the owner)</a:t>
            </a:r>
            <a:endParaRPr lang="en-US" altLang="en-US" dirty="0">
              <a:solidFill>
                <a:schemeClr val="tx1"/>
              </a:solidFill>
            </a:endParaRPr>
          </a:p>
          <a:p>
            <a:pPr lvl="1" algn="just"/>
            <a:r>
              <a:rPr lang="en-US" altLang="en-US" dirty="0" err="1">
                <a:solidFill>
                  <a:schemeClr val="tx1"/>
                </a:solidFill>
              </a:rPr>
              <a:t>Nhóm</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 (the group owner)</a:t>
            </a:r>
            <a:endParaRPr lang="en-US" altLang="en-US" dirty="0">
              <a:solidFill>
                <a:schemeClr val="tx1"/>
              </a:solidFill>
            </a:endParaRPr>
          </a:p>
          <a:p>
            <a:pPr lvl="1" algn="just"/>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khác</a:t>
            </a:r>
            <a:r>
              <a:rPr lang="en-US" altLang="en-US" dirty="0">
                <a:solidFill>
                  <a:schemeClr val="tx1"/>
                </a:solidFill>
              </a:rPr>
              <a:t> (“other users” hay everyone else)</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lgn="just"/>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(Read – r – 4)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phép</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nội</a:t>
            </a:r>
            <a:r>
              <a:rPr lang="en-US" altLang="en-US" dirty="0">
                <a:solidFill>
                  <a:schemeClr val="tx1"/>
                </a:solidFill>
              </a:rPr>
              <a:t> dung </a:t>
            </a:r>
            <a:r>
              <a:rPr lang="en-US" altLang="en-US" dirty="0" err="1">
                <a:solidFill>
                  <a:schemeClr val="tx1"/>
                </a:solidFill>
              </a:rPr>
              <a:t>tập</a:t>
            </a:r>
            <a:r>
              <a:rPr lang="en-US" altLang="en-US" dirty="0">
                <a:solidFill>
                  <a:schemeClr val="tx1"/>
                </a:solidFill>
              </a:rPr>
              <a:t> tin</a:t>
            </a:r>
            <a:endParaRPr lang="en-US" altLang="en-US" dirty="0">
              <a:solidFill>
                <a:schemeClr val="tx1"/>
              </a:solidFill>
            </a:endParaRPr>
          </a:p>
          <a:p>
            <a:pPr algn="just"/>
            <a:r>
              <a:rPr lang="en-US" altLang="en-US" sz="3400" dirty="0" err="1">
                <a:solidFill>
                  <a:schemeClr val="tx1"/>
                </a:solidFill>
                <a:ea typeface="+mn-ea"/>
              </a:rPr>
              <a:t>Quyền</a:t>
            </a:r>
            <a:r>
              <a:rPr lang="en-US" altLang="en-US" sz="3400" dirty="0">
                <a:solidFill>
                  <a:schemeClr val="tx1"/>
                </a:solidFill>
                <a:ea typeface="+mn-ea"/>
              </a:rPr>
              <a:t> </a:t>
            </a:r>
            <a:r>
              <a:rPr lang="en-US" altLang="en-US" sz="3400" dirty="0" err="1">
                <a:solidFill>
                  <a:schemeClr val="tx1"/>
                </a:solidFill>
                <a:ea typeface="+mn-ea"/>
              </a:rPr>
              <a:t>ghi</a:t>
            </a:r>
            <a:r>
              <a:rPr lang="en-US" altLang="en-US" sz="3400" dirty="0">
                <a:solidFill>
                  <a:schemeClr val="tx1"/>
                </a:solidFill>
                <a:ea typeface="+mn-ea"/>
              </a:rPr>
              <a:t> (Write – w – 2) </a:t>
            </a:r>
            <a:r>
              <a:rPr lang="en-US" altLang="en-US" sz="3400" dirty="0" err="1">
                <a:solidFill>
                  <a:schemeClr val="tx1"/>
                </a:solidFill>
                <a:ea typeface="+mn-ea"/>
              </a:rPr>
              <a:t>dùng</a:t>
            </a:r>
            <a:r>
              <a:rPr lang="en-US" altLang="en-US" sz="3400" dirty="0">
                <a:solidFill>
                  <a:schemeClr val="tx1"/>
                </a:solidFill>
                <a:ea typeface="+mn-ea"/>
              </a:rPr>
              <a:t> </a:t>
            </a:r>
            <a:r>
              <a:rPr lang="en-US" altLang="en-US" sz="3400" dirty="0" err="1">
                <a:solidFill>
                  <a:schemeClr val="tx1"/>
                </a:solidFill>
                <a:ea typeface="+mn-ea"/>
              </a:rPr>
              <a:t>để</a:t>
            </a:r>
            <a:r>
              <a:rPr lang="en-US" altLang="en-US" sz="3400" dirty="0">
                <a:solidFill>
                  <a:schemeClr val="tx1"/>
                </a:solidFill>
                <a:ea typeface="+mn-ea"/>
              </a:rPr>
              <a:t> </a:t>
            </a:r>
            <a:r>
              <a:rPr lang="en-US" altLang="en-US" sz="3400" dirty="0" err="1">
                <a:solidFill>
                  <a:schemeClr val="tx1"/>
                </a:solidFill>
                <a:ea typeface="+mn-ea"/>
              </a:rPr>
              <a:t>tạo</a:t>
            </a:r>
            <a:r>
              <a:rPr lang="en-US" altLang="en-US" sz="3400" dirty="0">
                <a:solidFill>
                  <a:schemeClr val="tx1"/>
                </a:solidFill>
                <a:ea typeface="+mn-ea"/>
              </a:rPr>
              <a:t>, </a:t>
            </a:r>
            <a:r>
              <a:rPr lang="en-US" altLang="en-US" sz="3400" dirty="0" err="1">
                <a:solidFill>
                  <a:schemeClr val="tx1"/>
                </a:solidFill>
                <a:ea typeface="+mn-ea"/>
              </a:rPr>
              <a:t>thay</a:t>
            </a:r>
            <a:r>
              <a:rPr lang="en-US" altLang="en-US" sz="3400" dirty="0">
                <a:solidFill>
                  <a:schemeClr val="tx1"/>
                </a:solidFill>
                <a:ea typeface="+mn-ea"/>
              </a:rPr>
              <a:t> </a:t>
            </a:r>
            <a:r>
              <a:rPr lang="en-US" altLang="en-US" sz="3400" dirty="0" err="1">
                <a:solidFill>
                  <a:schemeClr val="tx1"/>
                </a:solidFill>
                <a:ea typeface="+mn-ea"/>
              </a:rPr>
              <a:t>đổi</a:t>
            </a:r>
            <a:r>
              <a:rPr lang="en-US" altLang="en-US" sz="3400" dirty="0">
                <a:solidFill>
                  <a:schemeClr val="tx1"/>
                </a:solidFill>
                <a:ea typeface="+mn-ea"/>
              </a:rPr>
              <a:t> hay </a:t>
            </a:r>
            <a:r>
              <a:rPr lang="en-US" altLang="en-US" sz="3400" dirty="0" err="1">
                <a:solidFill>
                  <a:schemeClr val="tx1"/>
                </a:solidFill>
                <a:ea typeface="+mn-ea"/>
              </a:rPr>
              <a:t>xóa</a:t>
            </a:r>
            <a:r>
              <a:rPr lang="en-US" altLang="en-US" sz="3400" dirty="0">
                <a:solidFill>
                  <a:schemeClr val="tx1"/>
                </a:solidFill>
                <a:ea typeface="+mn-ea"/>
              </a:rPr>
              <a:t> </a:t>
            </a:r>
            <a:r>
              <a:rPr lang="en-US" altLang="en-US" sz="3400" dirty="0" err="1">
                <a:solidFill>
                  <a:schemeClr val="tx1"/>
                </a:solidFill>
                <a:ea typeface="+mn-ea"/>
              </a:rPr>
              <a:t>tập</a:t>
            </a:r>
            <a:r>
              <a:rPr lang="en-US" altLang="en-US" sz="3400" dirty="0">
                <a:solidFill>
                  <a:schemeClr val="tx1"/>
                </a:solidFill>
                <a:ea typeface="+mn-ea"/>
              </a:rPr>
              <a:t> tin</a:t>
            </a:r>
            <a:endParaRPr lang="en-US" altLang="en-US" sz="3400" dirty="0">
              <a:solidFill>
                <a:schemeClr val="tx1"/>
              </a:solidFill>
              <a:ea typeface="+mn-ea"/>
            </a:endParaRPr>
          </a:p>
          <a:p>
            <a:pPr algn="just"/>
            <a:r>
              <a:rPr lang="en-US" altLang="en-US" sz="3400" dirty="0" err="1">
                <a:solidFill>
                  <a:schemeClr val="tx1"/>
                </a:solidFill>
                <a:ea typeface="+mn-ea"/>
              </a:rPr>
              <a:t>Quyền</a:t>
            </a:r>
            <a:r>
              <a:rPr lang="en-US" altLang="en-US" sz="3400" dirty="0">
                <a:solidFill>
                  <a:schemeClr val="tx1"/>
                </a:solidFill>
                <a:ea typeface="+mn-ea"/>
              </a:rPr>
              <a:t> </a:t>
            </a:r>
            <a:r>
              <a:rPr lang="en-US" altLang="en-US" sz="3400" dirty="0" err="1">
                <a:solidFill>
                  <a:schemeClr val="tx1"/>
                </a:solidFill>
                <a:ea typeface="+mn-ea"/>
              </a:rPr>
              <a:t>thực</a:t>
            </a:r>
            <a:r>
              <a:rPr lang="en-US" altLang="en-US" sz="3400" dirty="0">
                <a:solidFill>
                  <a:schemeClr val="tx1"/>
                </a:solidFill>
                <a:ea typeface="+mn-ea"/>
              </a:rPr>
              <a:t> </a:t>
            </a:r>
            <a:r>
              <a:rPr lang="en-US" altLang="en-US" sz="3400" dirty="0" err="1">
                <a:solidFill>
                  <a:schemeClr val="tx1"/>
                </a:solidFill>
                <a:ea typeface="+mn-ea"/>
              </a:rPr>
              <a:t>thi</a:t>
            </a:r>
            <a:r>
              <a:rPr lang="en-US" altLang="en-US" sz="3400" dirty="0">
                <a:solidFill>
                  <a:schemeClr val="tx1"/>
                </a:solidFill>
                <a:ea typeface="+mn-ea"/>
              </a:rPr>
              <a:t> (Execute – x – 1) </a:t>
            </a:r>
            <a:r>
              <a:rPr lang="en-US" altLang="en-US" sz="3400" dirty="0" err="1">
                <a:solidFill>
                  <a:schemeClr val="tx1"/>
                </a:solidFill>
                <a:ea typeface="+mn-ea"/>
              </a:rPr>
              <a:t>cho</a:t>
            </a:r>
            <a:r>
              <a:rPr lang="en-US" altLang="en-US" sz="3400" dirty="0">
                <a:solidFill>
                  <a:schemeClr val="tx1"/>
                </a:solidFill>
                <a:ea typeface="+mn-ea"/>
              </a:rPr>
              <a:t> </a:t>
            </a:r>
            <a:r>
              <a:rPr lang="en-US" altLang="en-US" sz="3400" dirty="0" err="1">
                <a:solidFill>
                  <a:schemeClr val="tx1"/>
                </a:solidFill>
                <a:ea typeface="+mn-ea"/>
              </a:rPr>
              <a:t>phép</a:t>
            </a:r>
            <a:r>
              <a:rPr lang="en-US" altLang="en-US" sz="3400" dirty="0">
                <a:solidFill>
                  <a:schemeClr val="tx1"/>
                </a:solidFill>
                <a:ea typeface="+mn-ea"/>
              </a:rPr>
              <a:t> </a:t>
            </a:r>
            <a:r>
              <a:rPr lang="en-US" altLang="en-US" sz="3400" dirty="0" err="1">
                <a:solidFill>
                  <a:schemeClr val="tx1"/>
                </a:solidFill>
                <a:ea typeface="+mn-ea"/>
              </a:rPr>
              <a:t>thực</a:t>
            </a:r>
            <a:r>
              <a:rPr lang="en-US" altLang="en-US" sz="3400" dirty="0">
                <a:solidFill>
                  <a:schemeClr val="tx1"/>
                </a:solidFill>
                <a:ea typeface="+mn-ea"/>
              </a:rPr>
              <a:t> </a:t>
            </a:r>
            <a:r>
              <a:rPr lang="en-US" altLang="en-US" sz="3400" dirty="0" err="1">
                <a:solidFill>
                  <a:schemeClr val="tx1"/>
                </a:solidFill>
                <a:ea typeface="+mn-ea"/>
              </a:rPr>
              <a:t>thi</a:t>
            </a:r>
            <a:r>
              <a:rPr lang="en-US" altLang="en-US" sz="3400" dirty="0">
                <a:solidFill>
                  <a:schemeClr val="tx1"/>
                </a:solidFill>
                <a:ea typeface="+mn-ea"/>
              </a:rPr>
              <a:t> </a:t>
            </a:r>
            <a:r>
              <a:rPr lang="en-US" altLang="en-US" sz="3400" dirty="0" err="1">
                <a:solidFill>
                  <a:schemeClr val="tx1"/>
                </a:solidFill>
                <a:ea typeface="+mn-ea"/>
              </a:rPr>
              <a:t>chương</a:t>
            </a:r>
            <a:r>
              <a:rPr lang="en-US" altLang="en-US" sz="3400" dirty="0">
                <a:solidFill>
                  <a:schemeClr val="tx1"/>
                </a:solidFill>
                <a:ea typeface="+mn-ea"/>
              </a:rPr>
              <a:t> </a:t>
            </a:r>
            <a:r>
              <a:rPr lang="en-US" altLang="en-US" sz="3400" dirty="0" err="1">
                <a:solidFill>
                  <a:schemeClr val="tx1"/>
                </a:solidFill>
                <a:ea typeface="+mn-ea"/>
              </a:rPr>
              <a:t>trình</a:t>
            </a:r>
            <a:endParaRPr lang="en-US" altLang="en-US" sz="3400" dirty="0">
              <a:solidFill>
                <a:schemeClr val="tx1"/>
              </a:solidFill>
              <a:ea typeface="+mn-ea"/>
            </a:endParaRPr>
          </a:p>
          <a:p>
            <a:pPr lvl="1">
              <a:buFontTx/>
              <a:buNone/>
            </a:pP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ls –l  </a:t>
            </a:r>
            <a:r>
              <a:rPr lang="en-US" altLang="en-US" dirty="0" err="1">
                <a:solidFill>
                  <a:schemeClr val="tx1"/>
                </a:solidFill>
              </a:rPr>
              <a:t>myfile</a:t>
            </a:r>
            <a:endParaRPr lang="pt-BR" altLang="en-US" b="1" dirty="0">
              <a:solidFill>
                <a:schemeClr val="tx1"/>
              </a:solidFill>
            </a:endParaRPr>
          </a:p>
          <a:p>
            <a:pPr lvl="1">
              <a:buFontTx/>
              <a:buNone/>
            </a:pPr>
            <a:r>
              <a:rPr lang="pt-BR" altLang="en-US" b="1" dirty="0">
                <a:solidFill>
                  <a:schemeClr val="tx1"/>
                </a:solidFill>
              </a:rPr>
              <a:t>	-rw-r--r--  1  fido  users  163  Dec 7  14 : 31  myfile</a:t>
            </a:r>
            <a:endParaRPr lang="pt-BR" altLang="en-US" dirty="0">
              <a:solidFill>
                <a:schemeClr val="tx1"/>
              </a:solidFill>
            </a:endParaRPr>
          </a:p>
          <a:p>
            <a:pPr lvl="1">
              <a:buFontTx/>
              <a:buNone/>
            </a:pPr>
            <a:r>
              <a:rPr lang="pt-BR" altLang="en-US" dirty="0">
                <a:solidFill>
                  <a:schemeClr val="tx1"/>
                </a:solidFill>
              </a:rPr>
              <a:t>	Các ký tự -</a:t>
            </a:r>
            <a:r>
              <a:rPr lang="pt-BR" altLang="en-US" b="1" dirty="0">
                <a:solidFill>
                  <a:schemeClr val="tx1"/>
                </a:solidFill>
              </a:rPr>
              <a:t>rw-r--r--</a:t>
            </a:r>
            <a:r>
              <a:rPr lang="pt-BR" altLang="en-US" dirty="0">
                <a:solidFill>
                  <a:schemeClr val="tx1"/>
                </a:solidFill>
              </a:rPr>
              <a:t> biểu thị quyền truy cập của tập tin myfile</a:t>
            </a:r>
            <a:endParaRPr lang="en-US" altLang="en-US" dirty="0">
              <a:solidFill>
                <a:schemeClr val="tx1"/>
              </a:solidFill>
            </a:endParaRPr>
          </a:p>
          <a:p>
            <a:endParaRPr lang="en-US" altLang="en-US"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2026" y="257175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026" y="3790950"/>
            <a:ext cx="4114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tabLst>
                <a:tab pos="2176145" algn="l"/>
              </a:tabLst>
            </a:pPr>
            <a:r>
              <a:rPr lang="en-US" altLang="en-US" b="1" dirty="0" err="1">
                <a:solidFill>
                  <a:schemeClr val="tx1"/>
                </a:solidFill>
              </a:rPr>
              <a:t>Tổ</a:t>
            </a:r>
            <a:r>
              <a:rPr lang="en-US" altLang="en-US" b="1" dirty="0">
                <a:solidFill>
                  <a:schemeClr val="tx1"/>
                </a:solidFill>
              </a:rPr>
              <a:t> </a:t>
            </a:r>
            <a:r>
              <a:rPr lang="en-US" altLang="en-US" b="1" dirty="0" err="1">
                <a:solidFill>
                  <a:schemeClr val="tx1"/>
                </a:solidFill>
              </a:rPr>
              <a:t>hợp</a:t>
            </a:r>
            <a:r>
              <a:rPr lang="en-US" altLang="en-US" b="1" dirty="0">
                <a:solidFill>
                  <a:schemeClr val="tx1"/>
                </a:solidFill>
              </a:rPr>
              <a:t> </a:t>
            </a:r>
            <a:r>
              <a:rPr lang="en-US" altLang="en-US" b="1" dirty="0" err="1">
                <a:solidFill>
                  <a:schemeClr val="tx1"/>
                </a:solidFill>
              </a:rPr>
              <a:t>của</a:t>
            </a:r>
            <a:r>
              <a:rPr lang="en-US" altLang="en-US" b="1" dirty="0">
                <a:solidFill>
                  <a:schemeClr val="tx1"/>
                </a:solidFill>
              </a:rPr>
              <a:t> </a:t>
            </a:r>
            <a:r>
              <a:rPr lang="en-US" altLang="en-US" b="1" dirty="0" err="1">
                <a:solidFill>
                  <a:schemeClr val="tx1"/>
                </a:solidFill>
              </a:rPr>
              <a:t>ba</a:t>
            </a:r>
            <a:r>
              <a:rPr lang="en-US" altLang="en-US" b="1" dirty="0">
                <a:solidFill>
                  <a:schemeClr val="tx1"/>
                </a:solidFill>
              </a:rPr>
              <a:t> </a:t>
            </a:r>
            <a:r>
              <a:rPr lang="en-US" altLang="en-US" b="1" dirty="0" err="1">
                <a:solidFill>
                  <a:schemeClr val="tx1"/>
                </a:solidFill>
              </a:rPr>
              <a:t>quyền</a:t>
            </a:r>
            <a:r>
              <a:rPr lang="en-US" altLang="en-US" b="1" dirty="0">
                <a:solidFill>
                  <a:schemeClr val="tx1"/>
                </a:solidFill>
              </a:rPr>
              <a:t> </a:t>
            </a:r>
            <a:r>
              <a:rPr lang="en-US" altLang="en-US" b="1" dirty="0" err="1">
                <a:solidFill>
                  <a:schemeClr val="tx1"/>
                </a:solidFill>
              </a:rPr>
              <a:t>trên</a:t>
            </a:r>
            <a:r>
              <a:rPr lang="en-US" altLang="en-US" b="1" dirty="0">
                <a:solidFill>
                  <a:schemeClr val="tx1"/>
                </a:solidFill>
              </a:rPr>
              <a:t> </a:t>
            </a:r>
            <a:r>
              <a:rPr lang="en-US" altLang="en-US" b="1" dirty="0" err="1">
                <a:solidFill>
                  <a:schemeClr val="tx1"/>
                </a:solidFill>
              </a:rPr>
              <a:t>có</a:t>
            </a:r>
            <a:r>
              <a:rPr lang="en-US" altLang="en-US" b="1" dirty="0">
                <a:solidFill>
                  <a:schemeClr val="tx1"/>
                </a:solidFill>
              </a:rPr>
              <a:t> </a:t>
            </a:r>
            <a:r>
              <a:rPr lang="en-US" altLang="en-US" b="1" dirty="0" err="1">
                <a:solidFill>
                  <a:schemeClr val="tx1"/>
                </a:solidFill>
              </a:rPr>
              <a:t>giá</a:t>
            </a:r>
            <a:r>
              <a:rPr lang="en-US" altLang="en-US" b="1" dirty="0">
                <a:solidFill>
                  <a:schemeClr val="tx1"/>
                </a:solidFill>
              </a:rPr>
              <a:t> </a:t>
            </a:r>
            <a:r>
              <a:rPr lang="en-US" altLang="en-US" b="1" dirty="0" err="1">
                <a:solidFill>
                  <a:schemeClr val="tx1"/>
                </a:solidFill>
              </a:rPr>
              <a:t>trị</a:t>
            </a:r>
            <a:r>
              <a:rPr lang="en-US" altLang="en-US" b="1" dirty="0">
                <a:solidFill>
                  <a:schemeClr val="tx1"/>
                </a:solidFill>
              </a:rPr>
              <a:t> </a:t>
            </a:r>
            <a:r>
              <a:rPr lang="en-US" altLang="en-US" b="1" dirty="0" err="1">
                <a:solidFill>
                  <a:schemeClr val="tx1"/>
                </a:solidFill>
              </a:rPr>
              <a:t>từ</a:t>
            </a:r>
            <a:r>
              <a:rPr lang="en-US" altLang="en-US" b="1" dirty="0">
                <a:solidFill>
                  <a:schemeClr val="tx1"/>
                </a:solidFill>
              </a:rPr>
              <a:t> 0 </a:t>
            </a:r>
            <a:r>
              <a:rPr lang="en-US" altLang="en-US" b="1" dirty="0" err="1">
                <a:solidFill>
                  <a:schemeClr val="tx1"/>
                </a:solidFill>
              </a:rPr>
              <a:t>đến</a:t>
            </a:r>
            <a:r>
              <a:rPr lang="en-US" altLang="en-US" b="1" dirty="0">
                <a:solidFill>
                  <a:schemeClr val="tx1"/>
                </a:solidFill>
              </a:rPr>
              <a:t> 7</a:t>
            </a:r>
            <a:endParaRPr lang="en-US" altLang="en-US" b="1" dirty="0">
              <a:solidFill>
                <a:schemeClr val="tx1"/>
              </a:solidFill>
            </a:endParaRPr>
          </a:p>
          <a:p>
            <a:pPr lvl="2" indent="-285750">
              <a:tabLst>
                <a:tab pos="2176145" algn="l"/>
              </a:tabLst>
            </a:pPr>
            <a:r>
              <a:rPr lang="en-US" altLang="en-US" sz="2600" dirty="0">
                <a:solidFill>
                  <a:schemeClr val="tx1"/>
                </a:solidFill>
              </a:rPr>
              <a:t>0 or ---	: </a:t>
            </a:r>
            <a:r>
              <a:rPr lang="en-US" altLang="en-US" sz="2600" dirty="0" err="1">
                <a:solidFill>
                  <a:schemeClr val="tx1"/>
                </a:solidFill>
              </a:rPr>
              <a:t>không</a:t>
            </a:r>
            <a:r>
              <a:rPr lang="en-US" altLang="en-US" sz="2600" dirty="0">
                <a:solidFill>
                  <a:schemeClr val="tx1"/>
                </a:solidFill>
              </a:rPr>
              <a:t> </a:t>
            </a:r>
            <a:r>
              <a:rPr lang="en-US" altLang="en-US" sz="2600" dirty="0" err="1">
                <a:solidFill>
                  <a:schemeClr val="tx1"/>
                </a:solidFill>
              </a:rPr>
              <a:t>có</a:t>
            </a:r>
            <a:r>
              <a:rPr lang="en-US" altLang="en-US" sz="2600" dirty="0">
                <a:solidFill>
                  <a:schemeClr val="tx1"/>
                </a:solidFill>
              </a:rPr>
              <a:t> </a:t>
            </a:r>
            <a:r>
              <a:rPr lang="en-US" altLang="en-US" sz="2600" dirty="0" err="1">
                <a:solidFill>
                  <a:schemeClr val="tx1"/>
                </a:solidFill>
              </a:rPr>
              <a:t>quyền</a:t>
            </a:r>
            <a:endParaRPr lang="en-US" altLang="en-US" sz="2600" dirty="0">
              <a:solidFill>
                <a:schemeClr val="tx1"/>
              </a:solidFill>
            </a:endParaRPr>
          </a:p>
          <a:p>
            <a:pPr lvl="2" indent="-285750">
              <a:tabLst>
                <a:tab pos="2176145" algn="l"/>
              </a:tabLst>
            </a:pPr>
            <a:r>
              <a:rPr lang="en-US" altLang="en-US" sz="2600" dirty="0">
                <a:solidFill>
                  <a:schemeClr val="tx1"/>
                </a:solidFill>
              </a:rPr>
              <a:t>1 or --x	: execute</a:t>
            </a:r>
            <a:endParaRPr lang="en-US" altLang="en-US" sz="2600" dirty="0">
              <a:solidFill>
                <a:schemeClr val="tx1"/>
              </a:solidFill>
            </a:endParaRPr>
          </a:p>
          <a:p>
            <a:pPr lvl="2" indent="-285750">
              <a:tabLst>
                <a:tab pos="2176145" algn="l"/>
              </a:tabLst>
            </a:pPr>
            <a:r>
              <a:rPr lang="en-US" altLang="en-US" sz="2600" dirty="0">
                <a:solidFill>
                  <a:schemeClr val="tx1"/>
                </a:solidFill>
              </a:rPr>
              <a:t>2 or -w-	: write-only  (race)</a:t>
            </a:r>
            <a:endParaRPr lang="en-US" altLang="en-US" sz="2600" dirty="0">
              <a:solidFill>
                <a:schemeClr val="tx1"/>
              </a:solidFill>
            </a:endParaRPr>
          </a:p>
          <a:p>
            <a:pPr lvl="2" indent="-285750">
              <a:tabLst>
                <a:tab pos="2176145" algn="l"/>
              </a:tabLst>
            </a:pPr>
            <a:r>
              <a:rPr lang="en-US" altLang="en-US" sz="2600" dirty="0">
                <a:solidFill>
                  <a:schemeClr val="tx1"/>
                </a:solidFill>
              </a:rPr>
              <a:t>3 or -</a:t>
            </a:r>
            <a:r>
              <a:rPr lang="en-US" altLang="en-US" sz="2600" dirty="0" err="1">
                <a:solidFill>
                  <a:schemeClr val="tx1"/>
                </a:solidFill>
              </a:rPr>
              <a:t>wr</a:t>
            </a:r>
            <a:r>
              <a:rPr lang="en-US" altLang="en-US" sz="2600" dirty="0">
                <a:solidFill>
                  <a:schemeClr val="tx1"/>
                </a:solidFill>
              </a:rPr>
              <a:t>	: write </a:t>
            </a:r>
            <a:r>
              <a:rPr lang="en-US" altLang="en-US" sz="2600" dirty="0" err="1">
                <a:solidFill>
                  <a:schemeClr val="tx1"/>
                </a:solidFill>
              </a:rPr>
              <a:t>và</a:t>
            </a:r>
            <a:r>
              <a:rPr lang="en-US" altLang="en-US" sz="2600" dirty="0">
                <a:solidFill>
                  <a:schemeClr val="tx1"/>
                </a:solidFill>
              </a:rPr>
              <a:t>  execute</a:t>
            </a:r>
            <a:endParaRPr lang="en-US" altLang="en-US" sz="2600" dirty="0">
              <a:solidFill>
                <a:schemeClr val="tx1"/>
              </a:solidFill>
            </a:endParaRPr>
          </a:p>
          <a:p>
            <a:pPr lvl="2" indent="-285750">
              <a:tabLst>
                <a:tab pos="2176145" algn="l"/>
              </a:tabLst>
            </a:pPr>
            <a:r>
              <a:rPr lang="en-US" altLang="en-US" sz="2600" dirty="0">
                <a:solidFill>
                  <a:schemeClr val="tx1"/>
                </a:solidFill>
              </a:rPr>
              <a:t>4 or r--	: read-only</a:t>
            </a:r>
            <a:endParaRPr lang="en-US" altLang="en-US" sz="2600" dirty="0">
              <a:solidFill>
                <a:schemeClr val="tx1"/>
              </a:solidFill>
            </a:endParaRPr>
          </a:p>
          <a:p>
            <a:pPr lvl="2" indent="-285750">
              <a:tabLst>
                <a:tab pos="2176145" algn="l"/>
              </a:tabLst>
            </a:pPr>
            <a:r>
              <a:rPr lang="en-US" altLang="en-US" sz="2600" dirty="0">
                <a:solidFill>
                  <a:schemeClr val="tx1"/>
                </a:solidFill>
              </a:rPr>
              <a:t>5 or r-x	: read </a:t>
            </a:r>
            <a:r>
              <a:rPr lang="en-US" altLang="en-US" sz="2600" dirty="0" err="1">
                <a:solidFill>
                  <a:schemeClr val="tx1"/>
                </a:solidFill>
              </a:rPr>
              <a:t>và</a:t>
            </a:r>
            <a:r>
              <a:rPr lang="en-US" altLang="en-US" sz="2600" dirty="0">
                <a:solidFill>
                  <a:schemeClr val="tx1"/>
                </a:solidFill>
              </a:rPr>
              <a:t>  execute</a:t>
            </a:r>
            <a:endParaRPr lang="en-US" altLang="en-US" sz="2600" dirty="0">
              <a:solidFill>
                <a:schemeClr val="tx1"/>
              </a:solidFill>
            </a:endParaRPr>
          </a:p>
          <a:p>
            <a:pPr lvl="2" indent="-285750">
              <a:tabLst>
                <a:tab pos="2176145" algn="l"/>
              </a:tabLst>
            </a:pPr>
            <a:r>
              <a:rPr lang="en-US" altLang="en-US" sz="2600" dirty="0">
                <a:solidFill>
                  <a:schemeClr val="tx1"/>
                </a:solidFill>
              </a:rPr>
              <a:t>6 or </a:t>
            </a:r>
            <a:r>
              <a:rPr lang="en-US" altLang="en-US" sz="2600" dirty="0" err="1">
                <a:solidFill>
                  <a:schemeClr val="tx1"/>
                </a:solidFill>
              </a:rPr>
              <a:t>rw</a:t>
            </a:r>
            <a:r>
              <a:rPr lang="en-US" altLang="en-US" sz="2600" dirty="0">
                <a:solidFill>
                  <a:schemeClr val="tx1"/>
                </a:solidFill>
              </a:rPr>
              <a:t>-	: read </a:t>
            </a:r>
            <a:r>
              <a:rPr lang="en-US" altLang="en-US" sz="2600" dirty="0" err="1">
                <a:solidFill>
                  <a:schemeClr val="tx1"/>
                </a:solidFill>
              </a:rPr>
              <a:t>và</a:t>
            </a:r>
            <a:r>
              <a:rPr lang="en-US" altLang="en-US" sz="2600" dirty="0">
                <a:solidFill>
                  <a:schemeClr val="tx1"/>
                </a:solidFill>
              </a:rPr>
              <a:t>  write</a:t>
            </a:r>
            <a:endParaRPr lang="en-US" altLang="en-US" sz="2600" dirty="0">
              <a:solidFill>
                <a:schemeClr val="tx1"/>
              </a:solidFill>
            </a:endParaRPr>
          </a:p>
          <a:p>
            <a:pPr lvl="2" indent="-285750">
              <a:tabLst>
                <a:tab pos="2176145" algn="l"/>
              </a:tabLst>
            </a:pPr>
            <a:r>
              <a:rPr lang="en-US" altLang="en-US" sz="2600" dirty="0">
                <a:solidFill>
                  <a:schemeClr val="tx1"/>
                </a:solidFill>
              </a:rPr>
              <a:t>7 or </a:t>
            </a:r>
            <a:r>
              <a:rPr lang="en-US" altLang="en-US" sz="2600" dirty="0" err="1">
                <a:solidFill>
                  <a:schemeClr val="tx1"/>
                </a:solidFill>
              </a:rPr>
              <a:t>rwx</a:t>
            </a:r>
            <a:r>
              <a:rPr lang="en-US" altLang="en-US" sz="2600" dirty="0">
                <a:solidFill>
                  <a:schemeClr val="tx1"/>
                </a:solidFill>
              </a:rPr>
              <a:t>	: read, write </a:t>
            </a:r>
            <a:r>
              <a:rPr lang="en-US" altLang="en-US" sz="2600" dirty="0" err="1">
                <a:solidFill>
                  <a:schemeClr val="tx1"/>
                </a:solidFill>
              </a:rPr>
              <a:t>và</a:t>
            </a:r>
            <a:r>
              <a:rPr lang="en-US" altLang="en-US" sz="2600" dirty="0">
                <a:solidFill>
                  <a:schemeClr val="tx1"/>
                </a:solidFill>
              </a:rPr>
              <a:t>  execute</a:t>
            </a:r>
            <a:endParaRPr lang="en-US" altLang="en-US" sz="26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r>
              <a:rPr lang="en-US" altLang="en-US" dirty="0">
                <a:solidFill>
                  <a:schemeClr val="tx1"/>
                </a:solidFill>
              </a:rPr>
              <a:t>GÁN QUYỀN CHO NGƯỜI DÙNG</a:t>
            </a:r>
            <a:endParaRPr lang="en-US" altLang="en-US" dirty="0">
              <a:solidFill>
                <a:schemeClr val="tx1"/>
              </a:solidFill>
            </a:endParaRPr>
          </a:p>
          <a:p>
            <a:pPr lvl="1"/>
            <a:r>
              <a:rPr lang="en-US" altLang="en-US" b="1" dirty="0" err="1">
                <a:solidFill>
                  <a:schemeClr val="tx1"/>
                </a:solidFill>
              </a:rPr>
              <a:t>Lệnh</a:t>
            </a:r>
            <a:r>
              <a:rPr lang="en-US" altLang="en-US" b="1" dirty="0">
                <a:solidFill>
                  <a:schemeClr val="tx1"/>
                </a:solidFill>
              </a:rPr>
              <a:t> </a:t>
            </a:r>
            <a:r>
              <a:rPr lang="en-US" altLang="en-US" b="1" dirty="0" err="1">
                <a:solidFill>
                  <a:schemeClr val="tx1"/>
                </a:solidFill>
              </a:rPr>
              <a:t>chmod</a:t>
            </a:r>
            <a:r>
              <a:rPr lang="en-US" altLang="en-US" dirty="0">
                <a:solidFill>
                  <a:schemeClr val="tx1"/>
                </a:solidFill>
              </a:rPr>
              <a:t>: </a:t>
            </a:r>
            <a:r>
              <a:rPr lang="en-US" altLang="en-US" dirty="0" err="1">
                <a:solidFill>
                  <a:schemeClr val="tx1"/>
                </a:solidFill>
              </a:rPr>
              <a:t>cấp</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hạn</a:t>
            </a:r>
            <a:r>
              <a:rPr lang="en-US" altLang="en-US" dirty="0">
                <a:solidFill>
                  <a:schemeClr val="tx1"/>
                </a:solidFill>
              </a:rPr>
              <a:t> </a:t>
            </a:r>
            <a:r>
              <a:rPr lang="en-US" altLang="en-US" dirty="0" err="1">
                <a:solidFill>
                  <a:schemeClr val="tx1"/>
                </a:solidFill>
              </a:rPr>
              <a:t>truy</a:t>
            </a:r>
            <a:r>
              <a:rPr lang="en-US" altLang="en-US" dirty="0">
                <a:solidFill>
                  <a:schemeClr val="tx1"/>
                </a:solidFill>
              </a:rPr>
              <a:t> </a:t>
            </a:r>
            <a:r>
              <a:rPr lang="en-US" altLang="en-US" dirty="0" err="1">
                <a:solidFill>
                  <a:schemeClr val="tx1"/>
                </a:solidFill>
              </a:rPr>
              <a:t>cập</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hay </a:t>
            </a:r>
            <a:r>
              <a:rPr lang="en-US" altLang="en-US" dirty="0" err="1">
                <a:solidFill>
                  <a:schemeClr val="tx1"/>
                </a:solidFill>
              </a:rPr>
              <a:t>thư</a:t>
            </a:r>
            <a:r>
              <a:rPr lang="en-US" altLang="en-US" dirty="0">
                <a:solidFill>
                  <a:schemeClr val="tx1"/>
                </a:solidFill>
              </a:rPr>
              <a:t> </a:t>
            </a:r>
            <a:r>
              <a:rPr lang="en-US" altLang="en-US" dirty="0" err="1">
                <a:solidFill>
                  <a:schemeClr val="tx1"/>
                </a:solidFill>
              </a:rPr>
              <a:t>mục</a:t>
            </a:r>
            <a:endParaRPr lang="en-US" altLang="en-US" dirty="0">
              <a:solidFill>
                <a:schemeClr val="tx1"/>
              </a:solidFill>
            </a:endParaRPr>
          </a:p>
          <a:p>
            <a:pPr lvl="1">
              <a:buFontTx/>
              <a:buNone/>
            </a:pPr>
            <a:r>
              <a:rPr lang="en-US" altLang="en-US" i="1"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a:t>
            </a:r>
            <a:r>
              <a:rPr lang="en-US" altLang="en-US" b="1" dirty="0">
                <a:solidFill>
                  <a:schemeClr val="tx1"/>
                </a:solidFill>
              </a:rPr>
              <a:t>#</a:t>
            </a:r>
            <a:r>
              <a:rPr lang="en-US" altLang="en-US" b="1" dirty="0" err="1">
                <a:solidFill>
                  <a:schemeClr val="tx1"/>
                </a:solidFill>
              </a:rPr>
              <a:t>chmod</a:t>
            </a:r>
            <a:r>
              <a:rPr lang="en-US" altLang="en-US" b="1" dirty="0">
                <a:solidFill>
                  <a:schemeClr val="tx1"/>
                </a:solidFill>
              </a:rPr>
              <a:t>   [</a:t>
            </a:r>
            <a:r>
              <a:rPr lang="en-US" altLang="en-US" b="1" dirty="0" err="1">
                <a:solidFill>
                  <a:schemeClr val="tx1"/>
                </a:solidFill>
              </a:rPr>
              <a:t>tùy</a:t>
            </a:r>
            <a:r>
              <a:rPr lang="en-US" altLang="en-US" b="1" dirty="0">
                <a:solidFill>
                  <a:schemeClr val="tx1"/>
                </a:solidFill>
              </a:rPr>
              <a:t> </a:t>
            </a:r>
            <a:r>
              <a:rPr lang="en-US" altLang="en-US" b="1" dirty="0" err="1">
                <a:solidFill>
                  <a:schemeClr val="tx1"/>
                </a:solidFill>
              </a:rPr>
              <a:t>chọn</a:t>
            </a:r>
            <a:r>
              <a:rPr lang="en-US" altLang="en-US" b="1" dirty="0">
                <a:solidFill>
                  <a:schemeClr val="tx1"/>
                </a:solidFill>
              </a:rPr>
              <a:t>]  [</a:t>
            </a:r>
            <a:r>
              <a:rPr lang="en-US" altLang="en-US" b="1" dirty="0" err="1">
                <a:solidFill>
                  <a:schemeClr val="tx1"/>
                </a:solidFill>
              </a:rPr>
              <a:t>tập</a:t>
            </a:r>
            <a:r>
              <a:rPr lang="en-US" altLang="en-US" b="1" dirty="0">
                <a:solidFill>
                  <a:schemeClr val="tx1"/>
                </a:solidFill>
              </a:rPr>
              <a:t> tin]</a:t>
            </a:r>
            <a:endParaRPr lang="en-US" altLang="en-US" b="1" dirty="0">
              <a:solidFill>
                <a:schemeClr val="tx1"/>
              </a:solidFill>
            </a:endParaRPr>
          </a:p>
          <a:p>
            <a:pPr lvl="1">
              <a:buFontTx/>
              <a:buNone/>
            </a:pPr>
            <a:r>
              <a:rPr lang="en-US" altLang="en-US" dirty="0">
                <a:solidFill>
                  <a:schemeClr val="tx1"/>
                </a:solidFill>
              </a:rPr>
              <a:t>	</a:t>
            </a:r>
            <a:r>
              <a:rPr lang="en-US" altLang="en-US" dirty="0" err="1">
                <a:solidFill>
                  <a:schemeClr val="tx1"/>
                </a:solidFill>
              </a:rPr>
              <a:t>Các</a:t>
            </a:r>
            <a:r>
              <a:rPr lang="en-US" altLang="en-US" dirty="0">
                <a:solidFill>
                  <a:schemeClr val="tx1"/>
                </a:solidFill>
              </a:rPr>
              <a:t> </a:t>
            </a:r>
            <a:r>
              <a:rPr lang="en-US" altLang="en-US" dirty="0" err="1">
                <a:solidFill>
                  <a:schemeClr val="tx1"/>
                </a:solidFill>
              </a:rPr>
              <a:t>tùy</a:t>
            </a:r>
            <a:r>
              <a:rPr lang="en-US" altLang="en-US" dirty="0">
                <a:solidFill>
                  <a:schemeClr val="tx1"/>
                </a:solidFill>
              </a:rPr>
              <a:t> </a:t>
            </a:r>
            <a:r>
              <a:rPr lang="en-US" altLang="en-US" dirty="0" err="1">
                <a:solidFill>
                  <a:schemeClr val="tx1"/>
                </a:solidFill>
              </a:rPr>
              <a:t>chọn</a:t>
            </a:r>
            <a:r>
              <a:rPr lang="en-US" altLang="en-US" dirty="0">
                <a:solidFill>
                  <a:schemeClr val="tx1"/>
                </a:solidFill>
              </a:rPr>
              <a:t>:</a:t>
            </a:r>
            <a:endParaRPr lang="en-US" altLang="en-US" dirty="0">
              <a:solidFill>
                <a:schemeClr val="tx1"/>
              </a:solidFill>
            </a:endParaRPr>
          </a:p>
          <a:p>
            <a:endParaRPr lang="en-US" altLang="en-US" u="sng" dirty="0">
              <a:solidFill>
                <a:schemeClr val="tx1"/>
              </a:solidFill>
            </a:endParaRPr>
          </a:p>
          <a:p>
            <a:endParaRPr lang="en-US" altLang="en-US" u="sng" dirty="0">
              <a:solidFill>
                <a:schemeClr val="tx1"/>
              </a:solidFill>
            </a:endParaRPr>
          </a:p>
          <a:p>
            <a:endParaRPr lang="en-US" altLang="en-US" u="sng" dirty="0">
              <a:solidFill>
                <a:schemeClr val="tx1"/>
              </a:solidFill>
            </a:endParaRPr>
          </a:p>
          <a:p>
            <a:pPr lvl="1">
              <a:buFontTx/>
              <a:buNone/>
            </a:pP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 </a:t>
            </a:r>
            <a:r>
              <a:rPr lang="en-US" altLang="en-US" dirty="0" err="1">
                <a:solidFill>
                  <a:schemeClr val="tx1"/>
                </a:solidFill>
              </a:rPr>
              <a:t>Thêm</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write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trên</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myfile</a:t>
            </a:r>
            <a:r>
              <a:rPr lang="en-US" altLang="en-US" dirty="0">
                <a:solidFill>
                  <a:schemeClr val="tx1"/>
                </a:solidFill>
              </a:rPr>
              <a:t>.</a:t>
            </a:r>
            <a:endParaRPr lang="en-US" altLang="en-US" dirty="0">
              <a:solidFill>
                <a:schemeClr val="tx1"/>
              </a:solidFill>
            </a:endParaRPr>
          </a:p>
          <a:p>
            <a:pPr>
              <a:buNone/>
            </a:pPr>
            <a:r>
              <a:rPr lang="en-US" altLang="en-US" sz="2400" dirty="0">
                <a:solidFill>
                  <a:schemeClr val="tx1"/>
                </a:solidFill>
              </a:rPr>
              <a:t>		#</a:t>
            </a:r>
            <a:r>
              <a:rPr lang="en-US" altLang="en-US" sz="2400" dirty="0" err="1">
                <a:solidFill>
                  <a:schemeClr val="tx1"/>
                </a:solidFill>
              </a:rPr>
              <a:t>chmod</a:t>
            </a:r>
            <a:r>
              <a:rPr lang="en-US" altLang="en-US" sz="2400" dirty="0">
                <a:solidFill>
                  <a:schemeClr val="tx1"/>
                </a:solidFill>
              </a:rPr>
              <a:t>  </a:t>
            </a:r>
            <a:r>
              <a:rPr lang="en-US" altLang="en-US" sz="2400" dirty="0" err="1">
                <a:solidFill>
                  <a:schemeClr val="tx1"/>
                </a:solidFill>
              </a:rPr>
              <a:t>g+w</a:t>
            </a:r>
            <a:r>
              <a:rPr lang="en-US" altLang="en-US" sz="2400" dirty="0">
                <a:solidFill>
                  <a:schemeClr val="tx1"/>
                </a:solidFill>
              </a:rPr>
              <a:t>   </a:t>
            </a:r>
            <a:r>
              <a:rPr lang="en-US" altLang="en-US" sz="2400" dirty="0" err="1">
                <a:solidFill>
                  <a:schemeClr val="tx1"/>
                </a:solidFill>
              </a:rPr>
              <a:t>myfile</a:t>
            </a:r>
            <a:endParaRPr lang="en-US" altLang="en-US" sz="2400" dirty="0">
              <a:solidFill>
                <a:schemeClr val="tx1"/>
              </a:solidFill>
            </a:endParaRPr>
          </a:p>
          <a:p>
            <a:endParaRPr lang="en-US" altLang="en-US" sz="2400" dirty="0">
              <a:solidFill>
                <a:schemeClr val="tx1"/>
              </a:solidFill>
            </a:endParaRPr>
          </a:p>
        </p:txBody>
      </p:sp>
      <p:graphicFrame>
        <p:nvGraphicFramePr>
          <p:cNvPr id="4" name="Group 94"/>
          <p:cNvGraphicFramePr>
            <a:graphicFrameLocks noGrp="1"/>
          </p:cNvGraphicFramePr>
          <p:nvPr/>
        </p:nvGraphicFramePr>
        <p:xfrm>
          <a:off x="1193523" y="3429000"/>
          <a:ext cx="8305800" cy="1926590"/>
        </p:xfrm>
        <a:graphic>
          <a:graphicData uri="http://schemas.openxmlformats.org/drawingml/2006/table">
            <a:tbl>
              <a:tblPr/>
              <a:tblGrid>
                <a:gridCol w="2895600"/>
                <a:gridCol w="2854325"/>
                <a:gridCol w="2555875"/>
              </a:tblGrid>
              <a:tr h="374650">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en-US" sz="2000" b="1" i="0" u="none" strike="noStrike" cap="none" normalizeH="0" baseline="0">
                          <a:ln>
                            <a:noFill/>
                          </a:ln>
                          <a:solidFill>
                            <a:schemeClr val="tx1"/>
                          </a:solidFill>
                          <a:effectLst/>
                          <a:latin typeface="Tahoma" panose="020B0604030504040204" pitchFamily="34" charset="0"/>
                        </a:rPr>
                        <a:t>Nhóm người dùng</a:t>
                      </a:r>
                      <a:endParaRPr kumimoji="0" lang="en-US" altLang="en-US" sz="2000" b="1" i="0" u="none" strike="noStrike" cap="none" normalizeH="0" baseline="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en-US" sz="2000" b="1" i="0" u="none" strike="noStrike" cap="none" normalizeH="0" baseline="0" dirty="0">
                          <a:ln>
                            <a:noFill/>
                          </a:ln>
                          <a:solidFill>
                            <a:schemeClr val="tx1"/>
                          </a:solidFill>
                          <a:effectLst/>
                          <a:latin typeface="Tahoma" panose="020B0604030504040204" pitchFamily="34" charset="0"/>
                        </a:rPr>
                        <a:t>Thao </a:t>
                      </a:r>
                      <a:r>
                        <a:rPr kumimoji="0" lang="en-US" altLang="en-US" sz="2000" b="1" i="0" u="none" strike="noStrike" cap="none" normalizeH="0" baseline="0" dirty="0" err="1">
                          <a:ln>
                            <a:noFill/>
                          </a:ln>
                          <a:solidFill>
                            <a:schemeClr val="tx1"/>
                          </a:solidFill>
                          <a:effectLst/>
                          <a:latin typeface="Tahoma" panose="020B0604030504040204" pitchFamily="34" charset="0"/>
                        </a:rPr>
                        <a:t>tác</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defRPr sz="2000">
                          <a:solidFill>
                            <a:schemeClr val="tx1"/>
                          </a:solidFill>
                          <a:latin typeface="Tahoma" panose="020B0604030504040204" pitchFamily="34" charset="0"/>
                        </a:defRPr>
                      </a:lvl1pPr>
                      <a:lvl2pPr>
                        <a:spcBef>
                          <a:spcPct val="20000"/>
                        </a:spcBef>
                        <a:buClr>
                          <a:schemeClr val="tx1"/>
                        </a:buClr>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defRPr sz="1600">
                          <a:solidFill>
                            <a:schemeClr val="tx1"/>
                          </a:solidFill>
                          <a:latin typeface="Tahoma" panose="020B0604030504040204" pitchFamily="34" charset="0"/>
                        </a:defRPr>
                      </a:lvl3pPr>
                      <a:lvl4pPr>
                        <a:spcBef>
                          <a:spcPct val="20000"/>
                        </a:spcBef>
                        <a:defRPr sz="1400">
                          <a:solidFill>
                            <a:schemeClr val="tx1"/>
                          </a:solidFill>
                          <a:latin typeface="Tahoma" panose="020B0604030504040204" pitchFamily="34" charset="0"/>
                        </a:defRPr>
                      </a:lvl4pPr>
                      <a:lvl5pPr>
                        <a:spcBef>
                          <a:spcPct val="20000"/>
                        </a:spcBef>
                        <a:buFont typeface="Wingdings" panose="05000000000000000000" pitchFamily="2" charset="2"/>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defRPr sz="12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en-US" sz="2000" b="1" i="0" u="none" strike="noStrike" cap="none" normalizeH="0" baseline="0">
                          <a:ln>
                            <a:noFill/>
                          </a:ln>
                          <a:solidFill>
                            <a:schemeClr val="tx1"/>
                          </a:solidFill>
                          <a:effectLst/>
                          <a:latin typeface="Tahoma" panose="020B0604030504040204" pitchFamily="34" charset="0"/>
                        </a:rPr>
                        <a:t>Quyền hạn</a:t>
                      </a:r>
                      <a:endParaRPr kumimoji="0" lang="en-US" altLang="en-US" sz="2000" b="1" i="0" u="none" strike="noStrike" cap="none" normalizeH="0" baseline="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r>
              <a:tr h="1530350">
                <a:tc>
                  <a:txBody>
                    <a:bodyPr/>
                    <a:lstStyle>
                      <a:lvl1pPr>
                        <a:spcBef>
                          <a:spcPct val="20000"/>
                        </a:spcBef>
                        <a:buClr>
                          <a:schemeClr val="tx1"/>
                        </a:buClr>
                        <a:buFont typeface="Wingdings" panose="05000000000000000000" pitchFamily="2" charset="2"/>
                        <a:tabLst>
                          <a:tab pos="337820" algn="l"/>
                        </a:tabLst>
                        <a:defRPr sz="2000">
                          <a:solidFill>
                            <a:schemeClr val="tx1"/>
                          </a:solidFill>
                          <a:latin typeface="Tahoma" panose="020B0604030504040204" pitchFamily="34" charset="0"/>
                        </a:defRPr>
                      </a:lvl1pPr>
                      <a:lvl2pPr>
                        <a:spcBef>
                          <a:spcPct val="20000"/>
                        </a:spcBef>
                        <a:buClr>
                          <a:schemeClr val="tx1"/>
                        </a:buClr>
                        <a:tabLst>
                          <a:tab pos="337820"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7820" algn="l"/>
                        </a:tabLst>
                        <a:defRPr sz="1600">
                          <a:solidFill>
                            <a:schemeClr val="tx1"/>
                          </a:solidFill>
                          <a:latin typeface="Tahoma" panose="020B0604030504040204" pitchFamily="34" charset="0"/>
                        </a:defRPr>
                      </a:lvl3pPr>
                      <a:lvl4pPr>
                        <a:spcBef>
                          <a:spcPct val="20000"/>
                        </a:spcBef>
                        <a:tabLst>
                          <a:tab pos="337820"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7820"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u</a:t>
                      </a:r>
                      <a:r>
                        <a:rPr kumimoji="0" lang="en-US" altLang="en-US" sz="2000" b="0" i="0" u="none" strike="noStrike" cap="none" normalizeH="0" baseline="0">
                          <a:ln>
                            <a:noFill/>
                          </a:ln>
                          <a:solidFill>
                            <a:schemeClr val="tx1"/>
                          </a:solidFill>
                          <a:effectLst/>
                          <a:latin typeface="Tahoma" panose="020B0604030504040204" pitchFamily="34" charset="0"/>
                        </a:rPr>
                        <a:t>	: user</a:t>
                      </a:r>
                      <a:endParaRPr kumimoji="0" lang="en-US" altLang="en-US" sz="2000" b="0" i="0" u="none" strike="noStrike" cap="none"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g</a:t>
                      </a:r>
                      <a:r>
                        <a:rPr kumimoji="0" lang="en-US" altLang="en-US" sz="2000" b="0" i="0" u="none" strike="noStrike" cap="none" normalizeH="0" baseline="0">
                          <a:ln>
                            <a:noFill/>
                          </a:ln>
                          <a:solidFill>
                            <a:schemeClr val="tx1"/>
                          </a:solidFill>
                          <a:effectLst/>
                          <a:latin typeface="Tahoma" panose="020B0604030504040204" pitchFamily="34" charset="0"/>
                        </a:rPr>
                        <a:t>	: group</a:t>
                      </a:r>
                      <a:endParaRPr kumimoji="0" lang="en-US" altLang="en-US" sz="2000" b="0" i="0" u="none" strike="noStrike" cap="none"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o</a:t>
                      </a:r>
                      <a:r>
                        <a:rPr kumimoji="0" lang="en-US" altLang="en-US" sz="2000" b="0" i="0" u="none" strike="noStrike" cap="none" normalizeH="0" baseline="0">
                          <a:ln>
                            <a:noFill/>
                          </a:ln>
                          <a:solidFill>
                            <a:schemeClr val="tx1"/>
                          </a:solidFill>
                          <a:effectLst/>
                          <a:latin typeface="Tahoma" panose="020B0604030504040204" pitchFamily="34" charset="0"/>
                        </a:rPr>
                        <a:t>	: other</a:t>
                      </a:r>
                      <a:endParaRPr kumimoji="0" lang="en-US" altLang="en-US" sz="2000" b="0" i="0" u="none" strike="noStrike" cap="none"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a</a:t>
                      </a:r>
                      <a:r>
                        <a:rPr kumimoji="0" lang="en-US" altLang="en-US" sz="2000" b="0" i="0" u="none" strike="noStrike" cap="none" normalizeH="0" baseline="0">
                          <a:ln>
                            <a:noFill/>
                          </a:ln>
                          <a:solidFill>
                            <a:schemeClr val="tx1"/>
                          </a:solidFill>
                          <a:effectLst/>
                          <a:latin typeface="Tahoma" panose="020B0604030504040204" pitchFamily="34" charset="0"/>
                        </a:rPr>
                        <a:t>	: all</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tabLst>
                          <a:tab pos="337820" algn="l"/>
                        </a:tabLst>
                        <a:defRPr sz="2000">
                          <a:solidFill>
                            <a:schemeClr val="tx1"/>
                          </a:solidFill>
                          <a:latin typeface="Tahoma" panose="020B0604030504040204" pitchFamily="34" charset="0"/>
                        </a:defRPr>
                      </a:lvl1pPr>
                      <a:lvl2pPr marL="681355">
                        <a:spcBef>
                          <a:spcPct val="20000"/>
                        </a:spcBef>
                        <a:buClr>
                          <a:schemeClr val="tx1"/>
                        </a:buClr>
                        <a:tabLst>
                          <a:tab pos="337820"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7820" algn="l"/>
                        </a:tabLst>
                        <a:defRPr sz="1600">
                          <a:solidFill>
                            <a:schemeClr val="tx1"/>
                          </a:solidFill>
                          <a:latin typeface="Tahoma" panose="020B0604030504040204" pitchFamily="34" charset="0"/>
                        </a:defRPr>
                      </a:lvl3pPr>
                      <a:lvl4pPr>
                        <a:spcBef>
                          <a:spcPct val="20000"/>
                        </a:spcBef>
                        <a:tabLst>
                          <a:tab pos="337820"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7820"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rgbClr val="FF0000"/>
                          </a:solidFill>
                          <a:effectLst/>
                          <a:latin typeface="Tahoma" panose="020B0604030504040204" pitchFamily="34" charset="0"/>
                        </a:rPr>
                        <a:t>	</a:t>
                      </a:r>
                      <a:r>
                        <a:rPr kumimoji="0" lang="en-US" altLang="en-US" sz="2000" b="0" i="0" u="none" strike="noStrike" cap="none" normalizeH="0" baseline="0">
                          <a:ln>
                            <a:noFill/>
                          </a:ln>
                          <a:solidFill>
                            <a:schemeClr val="tx1"/>
                          </a:solidFill>
                          <a:effectLst/>
                          <a:latin typeface="Tahoma" panose="020B0604030504040204" pitchFamily="34" charset="0"/>
                        </a:rPr>
                        <a:t>: thêm quyền</a:t>
                      </a:r>
                      <a:endParaRPr kumimoji="0" lang="en-US" altLang="en-US" sz="2000" b="0" i="0" u="none" strike="noStrike" cap="none"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chemeClr val="tx1"/>
                          </a:solidFill>
                          <a:effectLst/>
                          <a:latin typeface="Tahoma" panose="020B0604030504040204" pitchFamily="34" charset="0"/>
                        </a:rPr>
                        <a:t> 	: xóa quyền</a:t>
                      </a:r>
                      <a:endParaRPr kumimoji="0" lang="en-US" altLang="en-US" sz="2000" b="0" i="0" u="none" strike="noStrike" cap="none"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tab pos="337820" algn="l"/>
                        </a:tabLst>
                      </a:pPr>
                      <a:r>
                        <a:rPr kumimoji="0" lang="en-US" altLang="en-US" sz="2000" b="1" i="0" u="none" strike="noStrike" cap="none" normalizeH="0" baseline="0">
                          <a:ln>
                            <a:noFill/>
                          </a:ln>
                          <a:solidFill>
                            <a:srgbClr val="FF0000"/>
                          </a:solidFill>
                          <a:effectLst/>
                          <a:latin typeface="Tahoma" panose="020B0604030504040204" pitchFamily="34" charset="0"/>
                        </a:rPr>
                        <a:t>=</a:t>
                      </a:r>
                      <a:r>
                        <a:rPr kumimoji="0" lang="en-US" altLang="en-US" sz="2000" b="0" i="0" u="none" strike="noStrike" cap="none" normalizeH="0" baseline="0">
                          <a:ln>
                            <a:noFill/>
                          </a:ln>
                          <a:solidFill>
                            <a:schemeClr val="tx1"/>
                          </a:solidFill>
                          <a:effectLst/>
                          <a:latin typeface="Tahoma" panose="020B0604030504040204" pitchFamily="34" charset="0"/>
                        </a:rPr>
                        <a:t>	: gán quyền</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anose="05000000000000000000" pitchFamily="2" charset="2"/>
                        <a:tabLst>
                          <a:tab pos="337820" algn="l"/>
                        </a:tabLst>
                        <a:defRPr sz="2000">
                          <a:solidFill>
                            <a:schemeClr val="tx1"/>
                          </a:solidFill>
                          <a:latin typeface="Tahoma" panose="020B0604030504040204" pitchFamily="34" charset="0"/>
                        </a:defRPr>
                      </a:lvl1pPr>
                      <a:lvl2pPr>
                        <a:spcBef>
                          <a:spcPct val="20000"/>
                        </a:spcBef>
                        <a:buClr>
                          <a:schemeClr val="tx1"/>
                        </a:buClr>
                        <a:tabLst>
                          <a:tab pos="337820" algn="l"/>
                        </a:tabLst>
                        <a:defRPr>
                          <a:solidFill>
                            <a:schemeClr val="tx1"/>
                          </a:solidFill>
                          <a:latin typeface="Tahoma" panose="020B0604030504040204" pitchFamily="34" charset="0"/>
                        </a:defRPr>
                      </a:lvl2pPr>
                      <a:lvl3pPr>
                        <a:spcBef>
                          <a:spcPct val="20000"/>
                        </a:spcBef>
                        <a:buClr>
                          <a:schemeClr val="tx1"/>
                        </a:buClr>
                        <a:buFont typeface="Wingdings" panose="05000000000000000000" pitchFamily="2" charset="2"/>
                        <a:tabLst>
                          <a:tab pos="337820" algn="l"/>
                        </a:tabLst>
                        <a:defRPr sz="1600">
                          <a:solidFill>
                            <a:schemeClr val="tx1"/>
                          </a:solidFill>
                          <a:latin typeface="Tahoma" panose="020B0604030504040204" pitchFamily="34" charset="0"/>
                        </a:defRPr>
                      </a:lvl3pPr>
                      <a:lvl4pPr>
                        <a:spcBef>
                          <a:spcPct val="20000"/>
                        </a:spcBef>
                        <a:tabLst>
                          <a:tab pos="337820" algn="l"/>
                        </a:tabLst>
                        <a:defRPr sz="1400">
                          <a:solidFill>
                            <a:schemeClr val="tx1"/>
                          </a:solidFill>
                          <a:latin typeface="Tahoma" panose="020B0604030504040204" pitchFamily="34" charset="0"/>
                        </a:defRPr>
                      </a:lvl4pPr>
                      <a:lvl5pPr>
                        <a:spcBef>
                          <a:spcPct val="20000"/>
                        </a:spcBef>
                        <a:buFont typeface="Wingdings" panose="05000000000000000000" pitchFamily="2" charset="2"/>
                        <a:tabLst>
                          <a:tab pos="337820" algn="l"/>
                        </a:tabLst>
                        <a:defRPr sz="1200">
                          <a:solidFill>
                            <a:schemeClr val="tx1"/>
                          </a:solidFill>
                          <a:latin typeface="Tahoma" panose="020B0604030504040204" pitchFamily="34" charset="0"/>
                        </a:defRPr>
                      </a:lvl5pPr>
                      <a:lvl6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6pPr>
                      <a:lvl7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7pPr>
                      <a:lvl8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8pPr>
                      <a:lvl9pPr fontAlgn="base">
                        <a:spcBef>
                          <a:spcPct val="20000"/>
                        </a:spcBef>
                        <a:spcAft>
                          <a:spcPct val="0"/>
                        </a:spcAft>
                        <a:buFont typeface="Wingdings" panose="05000000000000000000" pitchFamily="2" charset="2"/>
                        <a:tabLst>
                          <a:tab pos="337820" algn="l"/>
                        </a:tabLst>
                        <a:defRPr sz="12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dirty="0">
                          <a:ln>
                            <a:noFill/>
                          </a:ln>
                          <a:solidFill>
                            <a:srgbClr val="FF0000"/>
                          </a:solidFill>
                          <a:effectLst/>
                          <a:latin typeface="Tahoma" panose="020B0604030504040204" pitchFamily="34" charset="0"/>
                        </a:rPr>
                        <a:t>r</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read</a:t>
                      </a:r>
                      <a:endParaRPr kumimoji="0" lang="en-US" altLang="en-US" sz="2000" b="0" i="0" u="none" strike="noStrike" cap="none"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dirty="0">
                          <a:ln>
                            <a:noFill/>
                          </a:ln>
                          <a:solidFill>
                            <a:srgbClr val="FF0000"/>
                          </a:solidFill>
                          <a:effectLst/>
                          <a:latin typeface="Tahoma" panose="020B0604030504040204" pitchFamily="34" charset="0"/>
                        </a:rPr>
                        <a:t>w</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write</a:t>
                      </a:r>
                      <a:endParaRPr kumimoji="0" lang="en-US" altLang="en-US" sz="2000" b="0" i="0" u="none" strike="noStrike" cap="none"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337820" algn="l"/>
                        </a:tabLst>
                      </a:pPr>
                      <a:r>
                        <a:rPr kumimoji="0" lang="en-US" altLang="en-US" sz="2000" b="1" i="0" u="none" strike="noStrike" cap="none" normalizeH="0" baseline="0" dirty="0">
                          <a:ln>
                            <a:noFill/>
                          </a:ln>
                          <a:solidFill>
                            <a:srgbClr val="FF0000"/>
                          </a:solidFill>
                          <a:effectLst/>
                          <a:latin typeface="Tahoma" panose="020B0604030504040204" pitchFamily="34" charset="0"/>
                        </a:rPr>
                        <a:t>x</a:t>
                      </a:r>
                      <a:r>
                        <a:rPr kumimoji="0" lang="en-US" altLang="en-US" sz="2000" b="0" i="0" u="none" strike="noStrike" cap="none" normalizeH="0" baseline="0" dirty="0">
                          <a:ln>
                            <a:noFill/>
                          </a:ln>
                          <a:solidFill>
                            <a:srgbClr val="FF0000"/>
                          </a:solidFill>
                          <a:effectLst/>
                          <a:latin typeface="Tahoma" panose="020B0604030504040204" pitchFamily="34" charset="0"/>
                        </a:rPr>
                        <a:t>	</a:t>
                      </a:r>
                      <a:r>
                        <a:rPr kumimoji="0" lang="en-US" altLang="en-US" sz="2000" b="0" i="0" u="none" strike="noStrike" cap="none" normalizeH="0" baseline="0" dirty="0">
                          <a:ln>
                            <a:noFill/>
                          </a:ln>
                          <a:solidFill>
                            <a:schemeClr val="tx1"/>
                          </a:solidFill>
                          <a:effectLst/>
                          <a:latin typeface="Tahoma" panose="020B0604030504040204" pitchFamily="34" charset="0"/>
                        </a:rPr>
                        <a:t>: </a:t>
                      </a:r>
                      <a:r>
                        <a:rPr kumimoji="0" lang="en-US" altLang="en-US" sz="2000" b="0" i="0" u="none" strike="noStrike" cap="none" normalizeH="0" baseline="0" dirty="0" err="1">
                          <a:ln>
                            <a:noFill/>
                          </a:ln>
                          <a:solidFill>
                            <a:schemeClr val="tx1"/>
                          </a:solidFill>
                          <a:effectLst/>
                          <a:latin typeface="Tahoma" panose="020B0604030504040204" pitchFamily="34" charset="0"/>
                        </a:rPr>
                        <a:t>excute</a:t>
                      </a:r>
                      <a:endParaRPr kumimoji="0" lang="en-US" altLang="en-US" sz="2000" b="0" i="0" u="none" strike="noStrike" cap="none" normalizeH="0" baseline="0" dirty="0">
                        <a:ln>
                          <a:noFill/>
                        </a:ln>
                        <a:solidFill>
                          <a:schemeClr val="tx1"/>
                        </a:solidFill>
                        <a:effectLst/>
                        <a:latin typeface="Tahoma" panose="020B0604030504040204" pitchFamily="34" charset="0"/>
                      </a:endParaRPr>
                    </a:p>
                  </a:txBody>
                  <a:tcPr horzOverflow="overflow">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C</a:t>
            </a:r>
            <a:r>
              <a:rPr lang="vi-VN" dirty="0"/>
              <a:t>Ơ</a:t>
            </a:r>
            <a:r>
              <a:rPr lang="en-US" dirty="0"/>
              <a:t> BẢN</a:t>
            </a:r>
            <a:endParaRPr lang="en-US" dirty="0"/>
          </a:p>
        </p:txBody>
      </p:sp>
      <p:sp>
        <p:nvSpPr>
          <p:cNvPr id="3" name="Content Placeholder 2"/>
          <p:cNvSpPr>
            <a:spLocks noGrp="1"/>
          </p:cNvSpPr>
          <p:nvPr>
            <p:ph idx="1"/>
          </p:nvPr>
        </p:nvSpPr>
        <p:spPr/>
        <p:txBody>
          <a:bodyPr/>
          <a:lstStyle/>
          <a:p>
            <a:pPr algn="just"/>
            <a:r>
              <a:rPr lang="en-US" dirty="0" err="1">
                <a:solidFill>
                  <a:schemeClr val="tx1"/>
                </a:solidFill>
              </a:rPr>
              <a:t>Từ</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Linux Kernel 2.4 </a:t>
            </a:r>
            <a:r>
              <a:rPr lang="en-US" dirty="0" err="1">
                <a:solidFill>
                  <a:schemeClr val="tx1"/>
                </a:solidFill>
              </a:rPr>
              <a:t>trở</a:t>
            </a:r>
            <a:r>
              <a:rPr lang="en-US" dirty="0">
                <a:solidFill>
                  <a:schemeClr val="tx1"/>
                </a:solidFill>
              </a:rPr>
              <a:t> </a:t>
            </a:r>
            <a:r>
              <a:rPr lang="en-US" dirty="0" err="1">
                <a:solidFill>
                  <a:schemeClr val="tx1"/>
                </a:solidFill>
              </a:rPr>
              <a:t>lên</a:t>
            </a:r>
            <a:r>
              <a:rPr lang="en-US" dirty="0">
                <a:solidFill>
                  <a:schemeClr val="tx1"/>
                </a:solidFill>
              </a:rPr>
              <a:t>, UID </a:t>
            </a:r>
            <a:r>
              <a:rPr lang="en-US" dirty="0" err="1">
                <a:solidFill>
                  <a:schemeClr val="tx1"/>
                </a:solidFill>
              </a:rPr>
              <a:t>là</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nguyên</a:t>
            </a:r>
            <a:r>
              <a:rPr lang="en-US" dirty="0">
                <a:solidFill>
                  <a:schemeClr val="tx1"/>
                </a:solidFill>
              </a:rPr>
              <a:t> 32-bit </a:t>
            </a:r>
            <a:r>
              <a:rPr lang="en-US" dirty="0" err="1">
                <a:solidFill>
                  <a:schemeClr val="tx1"/>
                </a:solidFill>
              </a:rPr>
              <a:t>không</a:t>
            </a:r>
            <a:r>
              <a:rPr lang="en-US" dirty="0">
                <a:solidFill>
                  <a:schemeClr val="tx1"/>
                </a:solidFill>
              </a:rPr>
              <a:t> </a:t>
            </a:r>
            <a:r>
              <a:rPr lang="en-US" dirty="0" err="1">
                <a:solidFill>
                  <a:schemeClr val="tx1"/>
                </a:solidFill>
              </a:rPr>
              <a:t>dấu</a:t>
            </a:r>
            <a:r>
              <a:rPr lang="en-US" dirty="0">
                <a:solidFill>
                  <a:schemeClr val="tx1"/>
                </a:solidFill>
              </a:rPr>
              <a:t> (</a:t>
            </a:r>
            <a:r>
              <a:rPr lang="en-US" dirty="0" err="1">
                <a:solidFill>
                  <a:schemeClr val="tx1"/>
                </a:solidFill>
              </a:rPr>
              <a:t>vùng</a:t>
            </a:r>
            <a:r>
              <a:rPr lang="en-US" dirty="0">
                <a:solidFill>
                  <a:schemeClr val="tx1"/>
                </a:solidFill>
              </a:rPr>
              <a:t> </a:t>
            </a:r>
            <a:r>
              <a:rPr lang="en-US" dirty="0" err="1">
                <a:solidFill>
                  <a:schemeClr val="tx1"/>
                </a:solidFill>
              </a:rPr>
              <a:t>giá</a:t>
            </a:r>
            <a:r>
              <a:rPr lang="en-US" dirty="0">
                <a:solidFill>
                  <a:schemeClr val="tx1"/>
                </a:solidFill>
              </a:rPr>
              <a:t> </a:t>
            </a:r>
            <a:r>
              <a:rPr lang="en-US" dirty="0" err="1">
                <a:solidFill>
                  <a:schemeClr val="tx1"/>
                </a:solidFill>
              </a:rPr>
              <a:t>trị</a:t>
            </a:r>
            <a:r>
              <a:rPr lang="en-US" dirty="0">
                <a:solidFill>
                  <a:schemeClr val="tx1"/>
                </a:solidFill>
              </a:rPr>
              <a:t> </a:t>
            </a:r>
            <a:r>
              <a:rPr lang="en-US" dirty="0" err="1">
                <a:solidFill>
                  <a:schemeClr val="tx1"/>
                </a:solidFill>
              </a:rPr>
              <a:t>từ</a:t>
            </a:r>
            <a:r>
              <a:rPr lang="en-US" dirty="0">
                <a:solidFill>
                  <a:schemeClr val="tx1"/>
                </a:solidFill>
              </a:rPr>
              <a:t> </a:t>
            </a:r>
            <a:r>
              <a:rPr lang="en-US" b="1" dirty="0">
                <a:solidFill>
                  <a:schemeClr val="tx1"/>
                </a:solidFill>
              </a:rPr>
              <a:t>0 -&gt; 4.294.967.296</a:t>
            </a:r>
            <a:r>
              <a:rPr lang="en-US" dirty="0">
                <a:solidFill>
                  <a:schemeClr val="tx1"/>
                </a:solidFill>
              </a:rPr>
              <a:t>).</a:t>
            </a:r>
            <a:endParaRPr lang="en-US" dirty="0">
              <a:solidFill>
                <a:schemeClr val="tx1"/>
              </a:solidFill>
            </a:endParaRPr>
          </a:p>
          <a:p>
            <a:pPr algn="just"/>
            <a:r>
              <a:rPr lang="en-US" dirty="0" err="1">
                <a:solidFill>
                  <a:schemeClr val="tx1"/>
                </a:solidFill>
              </a:rPr>
              <a:t>Một</a:t>
            </a:r>
            <a:r>
              <a:rPr lang="en-US" dirty="0">
                <a:solidFill>
                  <a:schemeClr val="tx1"/>
                </a:solidFill>
              </a:rPr>
              <a:t> </a:t>
            </a:r>
            <a:r>
              <a:rPr lang="en-US" dirty="0" err="1">
                <a:solidFill>
                  <a:schemeClr val="tx1"/>
                </a:solidFill>
              </a:rPr>
              <a:t>vài</a:t>
            </a:r>
            <a:r>
              <a:rPr lang="en-US" dirty="0">
                <a:solidFill>
                  <a:schemeClr val="tx1"/>
                </a:solidFill>
              </a:rPr>
              <a:t> UID </a:t>
            </a:r>
            <a:r>
              <a:rPr lang="en-US" dirty="0" err="1">
                <a:solidFill>
                  <a:schemeClr val="tx1"/>
                </a:solidFill>
              </a:rPr>
              <a:t>đặc</a:t>
            </a:r>
            <a:r>
              <a:rPr lang="en-US" dirty="0">
                <a:solidFill>
                  <a:schemeClr val="tx1"/>
                </a:solidFill>
              </a:rPr>
              <a:t> </a:t>
            </a:r>
            <a:r>
              <a:rPr lang="en-US" dirty="0" err="1">
                <a:solidFill>
                  <a:schemeClr val="tx1"/>
                </a:solidFill>
              </a:rPr>
              <a:t>biệt</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dành</a:t>
            </a:r>
            <a:r>
              <a:rPr lang="en-US" dirty="0">
                <a:solidFill>
                  <a:schemeClr val="tx1"/>
                </a:solidFill>
              </a:rPr>
              <a:t> </a:t>
            </a:r>
            <a:r>
              <a:rPr lang="en-US" dirty="0" err="1">
                <a:solidFill>
                  <a:schemeClr val="tx1"/>
                </a:solidFill>
              </a:rPr>
              <a:t>riêng</a:t>
            </a:r>
            <a:r>
              <a:rPr lang="en-US" dirty="0">
                <a:solidFill>
                  <a:schemeClr val="tx1"/>
                </a:solidFill>
              </a:rPr>
              <a:t>:</a:t>
            </a:r>
            <a:endParaRPr lang="en-US" dirty="0">
              <a:solidFill>
                <a:schemeClr val="tx1"/>
              </a:solidFill>
            </a:endParaRPr>
          </a:p>
          <a:p>
            <a:pPr lvl="1" algn="just"/>
            <a:r>
              <a:rPr lang="vi-VN" sz="2800" b="1" dirty="0">
                <a:solidFill>
                  <a:schemeClr val="tx1"/>
                </a:solidFill>
              </a:rPr>
              <a:t>UID=0: </a:t>
            </a:r>
            <a:r>
              <a:rPr lang="vi-VN" sz="2800" dirty="0">
                <a:solidFill>
                  <a:schemeClr val="tx1"/>
                </a:solidFill>
              </a:rPr>
              <a:t>được gán cho tài khoản </a:t>
            </a:r>
            <a:r>
              <a:rPr lang="vi-VN" sz="2800" b="1" dirty="0">
                <a:solidFill>
                  <a:schemeClr val="tx1"/>
                </a:solidFill>
              </a:rPr>
              <a:t>root</a:t>
            </a:r>
            <a:r>
              <a:rPr lang="vi-VN" sz="2800" dirty="0">
                <a:solidFill>
                  <a:schemeClr val="tx1"/>
                </a:solidFill>
              </a:rPr>
              <a:t> – người dùng có đặc quyền cao nhất trong Linux.</a:t>
            </a:r>
            <a:endParaRPr lang="en-US" sz="2800" dirty="0">
              <a:solidFill>
                <a:schemeClr val="tx1"/>
              </a:solidFill>
            </a:endParaRPr>
          </a:p>
          <a:p>
            <a:pPr lvl="1" algn="just"/>
            <a:r>
              <a:rPr lang="vi-VN" sz="2800" b="1" dirty="0">
                <a:solidFill>
                  <a:schemeClr val="tx1"/>
                </a:solidFill>
              </a:rPr>
              <a:t>UID=65534:</a:t>
            </a:r>
            <a:r>
              <a:rPr lang="vi-VN" sz="2800" dirty="0">
                <a:solidFill>
                  <a:schemeClr val="tx1"/>
                </a:solidFill>
              </a:rPr>
              <a:t> thường được dành riêng cho tài khoản </a:t>
            </a:r>
            <a:r>
              <a:rPr lang="vi-VN" sz="2800" b="1" dirty="0">
                <a:solidFill>
                  <a:schemeClr val="tx1"/>
                </a:solidFill>
              </a:rPr>
              <a:t>nobody</a:t>
            </a:r>
            <a:r>
              <a:rPr lang="vi-VN" sz="2800" dirty="0">
                <a:solidFill>
                  <a:schemeClr val="tx1"/>
                </a:solidFill>
              </a:rPr>
              <a:t> –  người dùng không có bất cứ đặc quyền quản trị nào. UID này thường được dành cho các cá nhân truy cập từ xa tới hệ thống qua FTP hay HTTP.</a:t>
            </a:r>
            <a:endParaRPr lang="en-US" sz="2800" dirty="0">
              <a:solidFill>
                <a:schemeClr val="tx1"/>
              </a:solidFill>
            </a:endParaRPr>
          </a:p>
          <a:p>
            <a:pPr lvl="1" algn="just"/>
            <a:r>
              <a:rPr lang="vi-VN" sz="2800" b="1" dirty="0">
                <a:solidFill>
                  <a:schemeClr val="tx1"/>
                </a:solidFill>
              </a:rPr>
              <a:t>UID trong khoảng 1-&gt;99:</a:t>
            </a:r>
            <a:r>
              <a:rPr lang="vi-VN" sz="2800" dirty="0">
                <a:solidFill>
                  <a:schemeClr val="tx1"/>
                </a:solidFill>
              </a:rPr>
              <a:t> thường được dành riêng cho các tài khoản hệ thống đặc biệt, thường được gọi là các </a:t>
            </a:r>
            <a:r>
              <a:rPr lang="vi-VN" sz="2800" b="1" dirty="0">
                <a:solidFill>
                  <a:schemeClr val="tx1"/>
                </a:solidFill>
              </a:rPr>
              <a:t>pseudo-users</a:t>
            </a:r>
            <a:endParaRPr lang="vi-VN" sz="2800" b="1"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defTabSz="513080">
              <a:tabLst>
                <a:tab pos="1371600" algn="l"/>
              </a:tabLst>
            </a:pPr>
            <a:r>
              <a:rPr lang="en-US" altLang="en-US" b="1" dirty="0" err="1">
                <a:solidFill>
                  <a:schemeClr val="tx1"/>
                </a:solidFill>
              </a:rPr>
              <a:t>Lệnh</a:t>
            </a:r>
            <a:r>
              <a:rPr lang="en-US" altLang="en-US" b="1" dirty="0">
                <a:solidFill>
                  <a:schemeClr val="tx1"/>
                </a:solidFill>
              </a:rPr>
              <a:t> </a:t>
            </a:r>
            <a:r>
              <a:rPr lang="en-US" altLang="en-US" b="1" dirty="0" err="1">
                <a:solidFill>
                  <a:schemeClr val="tx1"/>
                </a:solidFill>
              </a:rPr>
              <a:t>chown</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a:t>
            </a:r>
            <a:endParaRPr lang="en-US" altLang="en-US" dirty="0">
              <a:solidFill>
                <a:schemeClr val="tx1"/>
              </a:solidFill>
            </a:endParaRPr>
          </a:p>
          <a:p>
            <a:pPr lvl="1" defTabSz="513080">
              <a:buFontTx/>
              <a:buNone/>
              <a:tabLst>
                <a:tab pos="1371600" algn="l"/>
              </a:tabLst>
            </a:pPr>
            <a:r>
              <a:rPr lang="en-US" altLang="en-US"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 </a:t>
            </a:r>
            <a:r>
              <a:rPr lang="en-US" altLang="en-US" b="1" dirty="0">
                <a:solidFill>
                  <a:schemeClr val="tx1"/>
                </a:solidFill>
              </a:rPr>
              <a:t>#</a:t>
            </a:r>
            <a:r>
              <a:rPr lang="en-US" altLang="en-US" b="1" dirty="0" err="1">
                <a:solidFill>
                  <a:schemeClr val="tx1"/>
                </a:solidFill>
              </a:rPr>
              <a:t>chown</a:t>
            </a:r>
            <a:r>
              <a:rPr lang="en-US" altLang="en-US" b="1" dirty="0">
                <a:solidFill>
                  <a:schemeClr val="tx1"/>
                </a:solidFill>
              </a:rPr>
              <a:t>  [</a:t>
            </a:r>
            <a:r>
              <a:rPr lang="en-US" altLang="en-US" b="1" dirty="0" err="1">
                <a:solidFill>
                  <a:schemeClr val="tx1"/>
                </a:solidFill>
              </a:rPr>
              <a:t>người</a:t>
            </a:r>
            <a:r>
              <a:rPr lang="en-US" altLang="en-US" b="1" dirty="0">
                <a:solidFill>
                  <a:schemeClr val="tx1"/>
                </a:solidFill>
              </a:rPr>
              <a:t> </a:t>
            </a:r>
            <a:r>
              <a:rPr lang="en-US" altLang="en-US" b="1" dirty="0" err="1">
                <a:solidFill>
                  <a:schemeClr val="tx1"/>
                </a:solidFill>
              </a:rPr>
              <a:t>dùng:nhóm</a:t>
            </a:r>
            <a:r>
              <a:rPr lang="en-US" altLang="en-US" b="1" dirty="0">
                <a:solidFill>
                  <a:schemeClr val="tx1"/>
                </a:solidFill>
              </a:rPr>
              <a:t>]  [</a:t>
            </a:r>
            <a:r>
              <a:rPr lang="en-US" altLang="en-US" b="1" dirty="0" err="1">
                <a:solidFill>
                  <a:schemeClr val="tx1"/>
                </a:solidFill>
              </a:rPr>
              <a:t>tập</a:t>
            </a:r>
            <a:r>
              <a:rPr lang="en-US" altLang="en-US" b="1" dirty="0">
                <a:solidFill>
                  <a:schemeClr val="tx1"/>
                </a:solidFill>
              </a:rPr>
              <a:t> tin/</a:t>
            </a:r>
            <a:r>
              <a:rPr lang="en-US" altLang="en-US" b="1" dirty="0" err="1">
                <a:solidFill>
                  <a:schemeClr val="tx1"/>
                </a:solidFill>
              </a:rPr>
              <a:t>thư</a:t>
            </a:r>
            <a:r>
              <a:rPr lang="en-US" altLang="en-US" b="1" dirty="0">
                <a:solidFill>
                  <a:schemeClr val="tx1"/>
                </a:solidFill>
              </a:rPr>
              <a:t> </a:t>
            </a:r>
            <a:r>
              <a:rPr lang="en-US" altLang="en-US" b="1" dirty="0" err="1">
                <a:solidFill>
                  <a:schemeClr val="tx1"/>
                </a:solidFill>
              </a:rPr>
              <a:t>mục</a:t>
            </a:r>
            <a:r>
              <a:rPr lang="en-US" altLang="en-US" b="1" dirty="0">
                <a:solidFill>
                  <a:schemeClr val="tx1"/>
                </a:solidFill>
              </a:rPr>
              <a:t>]</a:t>
            </a:r>
            <a:endParaRPr lang="en-US" altLang="en-US" b="1" dirty="0">
              <a:solidFill>
                <a:schemeClr val="tx1"/>
              </a:solidFill>
            </a:endParaRPr>
          </a:p>
          <a:p>
            <a:pPr lvl="1" defTabSz="513080">
              <a:buFontTx/>
              <a:buNone/>
              <a:tabLst>
                <a:tab pos="1371600" algn="l"/>
              </a:tabLst>
            </a:pPr>
            <a:r>
              <a:rPr lang="en-US" altLang="en-US" b="1"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a:t>
            </a:r>
            <a:endParaRPr lang="en-US" altLang="en-US" dirty="0">
              <a:solidFill>
                <a:schemeClr val="tx1"/>
              </a:solidFill>
            </a:endParaRPr>
          </a:p>
          <a:p>
            <a:pPr lvl="1" defTabSz="513080">
              <a:buFontTx/>
              <a:buNone/>
              <a:tabLst>
                <a:tab pos="1371600" algn="l"/>
              </a:tabLst>
            </a:pPr>
            <a:r>
              <a:rPr lang="en-US" altLang="en-US" dirty="0">
                <a:solidFill>
                  <a:schemeClr val="tx1"/>
                </a:solidFill>
              </a:rPr>
              <a:t>		$</a:t>
            </a:r>
            <a:r>
              <a:rPr lang="en-US" altLang="en-US" dirty="0" err="1">
                <a:solidFill>
                  <a:schemeClr val="tx1"/>
                </a:solidFill>
              </a:rPr>
              <a:t>chown</a:t>
            </a:r>
            <a:r>
              <a:rPr lang="en-US" altLang="en-US" dirty="0">
                <a:solidFill>
                  <a:schemeClr val="tx1"/>
                </a:solidFill>
              </a:rPr>
              <a:t> hv1 /</a:t>
            </a:r>
            <a:r>
              <a:rPr lang="en-US" altLang="en-US" dirty="0" err="1">
                <a:solidFill>
                  <a:schemeClr val="tx1"/>
                </a:solidFill>
              </a:rPr>
              <a:t>bt</a:t>
            </a:r>
            <a:r>
              <a:rPr lang="en-US" altLang="en-US" dirty="0">
                <a:solidFill>
                  <a:schemeClr val="tx1"/>
                </a:solidFill>
              </a:rPr>
              <a:t>/test.txt</a:t>
            </a:r>
            <a:endParaRPr lang="en-US" altLang="en-US" dirty="0">
              <a:solidFill>
                <a:schemeClr val="tx1"/>
              </a:solidFill>
            </a:endParaRPr>
          </a:p>
          <a:p>
            <a:pPr lvl="1" defTabSz="513080">
              <a:buFontTx/>
              <a:buNone/>
              <a:tabLst>
                <a:tab pos="1371600" algn="l"/>
              </a:tabLst>
            </a:pPr>
            <a:r>
              <a:rPr lang="en-US" altLang="en-US" dirty="0">
                <a:solidFill>
                  <a:schemeClr val="tx1"/>
                </a:solidFill>
              </a:rPr>
              <a:t>	</a:t>
            </a:r>
            <a:r>
              <a:rPr lang="en-US" altLang="en-US" dirty="0" err="1">
                <a:solidFill>
                  <a:schemeClr val="tx1"/>
                </a:solidFill>
              </a:rPr>
              <a:t>Chuyển</a:t>
            </a:r>
            <a:r>
              <a:rPr lang="en-US" altLang="en-US" dirty="0">
                <a:solidFill>
                  <a:schemeClr val="tx1"/>
                </a:solidFill>
              </a:rPr>
              <a:t> </a:t>
            </a:r>
            <a:r>
              <a:rPr lang="en-US" altLang="en-US" dirty="0" err="1">
                <a:solidFill>
                  <a:schemeClr val="tx1"/>
                </a:solidFill>
              </a:rPr>
              <a:t>chủ</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 </a:t>
            </a:r>
            <a:r>
              <a:rPr lang="en-US" altLang="en-US" dirty="0" err="1">
                <a:solidFill>
                  <a:schemeClr val="tx1"/>
                </a:solidFill>
              </a:rPr>
              <a:t>của</a:t>
            </a:r>
            <a:r>
              <a:rPr lang="en-US" altLang="en-US" dirty="0">
                <a:solidFill>
                  <a:schemeClr val="tx1"/>
                </a:solidFill>
              </a:rPr>
              <a:t> file test.txt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hv1 </a:t>
            </a:r>
            <a:endParaRPr lang="en-US" altLang="en-US" dirty="0">
              <a:solidFill>
                <a:schemeClr val="tx1"/>
              </a:solidFill>
            </a:endParaRPr>
          </a:p>
          <a:p>
            <a:pPr lvl="1" defTabSz="513080">
              <a:tabLst>
                <a:tab pos="1371600" algn="l"/>
              </a:tabLst>
            </a:pPr>
            <a:endParaRPr lang="en-US" altLang="en-US" b="1"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defTabSz="513080">
              <a:tabLst>
                <a:tab pos="1371600" algn="l"/>
              </a:tabLst>
            </a:pPr>
            <a:r>
              <a:rPr lang="en-US" altLang="en-US" b="1" dirty="0" err="1">
                <a:solidFill>
                  <a:schemeClr val="tx1"/>
                </a:solidFill>
              </a:rPr>
              <a:t>Lệnh</a:t>
            </a:r>
            <a:r>
              <a:rPr lang="en-US" altLang="en-US" b="1" dirty="0">
                <a:solidFill>
                  <a:schemeClr val="tx1"/>
                </a:solidFill>
              </a:rPr>
              <a:t> </a:t>
            </a:r>
            <a:r>
              <a:rPr lang="en-US" altLang="en-US" b="1" dirty="0" err="1">
                <a:solidFill>
                  <a:schemeClr val="tx1"/>
                </a:solidFill>
              </a:rPr>
              <a:t>chgrp</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nhóm</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a:t>
            </a:r>
            <a:endParaRPr lang="en-US" altLang="en-US" dirty="0">
              <a:solidFill>
                <a:schemeClr val="tx1"/>
              </a:solidFill>
            </a:endParaRPr>
          </a:p>
          <a:p>
            <a:pPr lvl="1" defTabSz="513080">
              <a:buFontTx/>
              <a:buNone/>
              <a:tabLst>
                <a:tab pos="1371600" algn="l"/>
              </a:tabLst>
            </a:pPr>
            <a:r>
              <a:rPr lang="en-US" altLang="en-US" dirty="0">
                <a:solidFill>
                  <a:schemeClr val="tx1"/>
                </a:solidFill>
              </a:rPr>
              <a:t>	</a:t>
            </a:r>
            <a:r>
              <a:rPr lang="en-US" altLang="en-US" i="1" u="sng" dirty="0" err="1">
                <a:solidFill>
                  <a:schemeClr val="tx1"/>
                </a:solidFill>
              </a:rPr>
              <a:t>Cú</a:t>
            </a:r>
            <a:r>
              <a:rPr lang="en-US" altLang="en-US" i="1" u="sng" dirty="0">
                <a:solidFill>
                  <a:schemeClr val="tx1"/>
                </a:solidFill>
              </a:rPr>
              <a:t> </a:t>
            </a:r>
            <a:r>
              <a:rPr lang="en-US" altLang="en-US" i="1" u="sng" dirty="0" err="1">
                <a:solidFill>
                  <a:schemeClr val="tx1"/>
                </a:solidFill>
              </a:rPr>
              <a:t>pháp</a:t>
            </a:r>
            <a:r>
              <a:rPr lang="en-US" altLang="en-US" dirty="0">
                <a:solidFill>
                  <a:schemeClr val="tx1"/>
                </a:solidFill>
              </a:rPr>
              <a:t> : </a:t>
            </a:r>
            <a:r>
              <a:rPr lang="en-US" altLang="en-US" b="1" dirty="0">
                <a:solidFill>
                  <a:schemeClr val="tx1"/>
                </a:solidFill>
              </a:rPr>
              <a:t>#</a:t>
            </a:r>
            <a:r>
              <a:rPr lang="en-US" altLang="en-US" b="1" dirty="0" err="1">
                <a:solidFill>
                  <a:schemeClr val="tx1"/>
                </a:solidFill>
              </a:rPr>
              <a:t>chgrp</a:t>
            </a:r>
            <a:r>
              <a:rPr lang="en-US" altLang="en-US" b="1" dirty="0">
                <a:solidFill>
                  <a:schemeClr val="tx1"/>
                </a:solidFill>
              </a:rPr>
              <a:t>  [</a:t>
            </a:r>
            <a:r>
              <a:rPr lang="en-US" altLang="en-US" b="1" dirty="0" err="1">
                <a:solidFill>
                  <a:schemeClr val="tx1"/>
                </a:solidFill>
              </a:rPr>
              <a:t>nhóm</a:t>
            </a:r>
            <a:r>
              <a:rPr lang="en-US" altLang="en-US" b="1" dirty="0">
                <a:solidFill>
                  <a:schemeClr val="tx1"/>
                </a:solidFill>
              </a:rPr>
              <a:t>]  [</a:t>
            </a:r>
            <a:r>
              <a:rPr lang="en-US" altLang="en-US" b="1" dirty="0" err="1">
                <a:solidFill>
                  <a:schemeClr val="tx1"/>
                </a:solidFill>
              </a:rPr>
              <a:t>tập</a:t>
            </a:r>
            <a:r>
              <a:rPr lang="en-US" altLang="en-US" b="1" dirty="0">
                <a:solidFill>
                  <a:schemeClr val="tx1"/>
                </a:solidFill>
              </a:rPr>
              <a:t> tin/</a:t>
            </a:r>
            <a:r>
              <a:rPr lang="en-US" altLang="en-US" b="1" dirty="0" err="1">
                <a:solidFill>
                  <a:schemeClr val="tx1"/>
                </a:solidFill>
              </a:rPr>
              <a:t>thư</a:t>
            </a:r>
            <a:r>
              <a:rPr lang="en-US" altLang="en-US" b="1" dirty="0">
                <a:solidFill>
                  <a:schemeClr val="tx1"/>
                </a:solidFill>
              </a:rPr>
              <a:t> </a:t>
            </a:r>
            <a:r>
              <a:rPr lang="en-US" altLang="en-US" b="1" dirty="0" err="1">
                <a:solidFill>
                  <a:schemeClr val="tx1"/>
                </a:solidFill>
              </a:rPr>
              <a:t>mục</a:t>
            </a:r>
            <a:r>
              <a:rPr lang="en-US" altLang="en-US" b="1" dirty="0">
                <a:solidFill>
                  <a:schemeClr val="tx1"/>
                </a:solidFill>
              </a:rPr>
              <a:t>]</a:t>
            </a:r>
            <a:endParaRPr lang="en-US" altLang="en-US" b="1" dirty="0">
              <a:solidFill>
                <a:schemeClr val="tx1"/>
              </a:solidFill>
            </a:endParaRPr>
          </a:p>
          <a:p>
            <a:pPr lvl="1" defTabSz="513080">
              <a:buFontTx/>
              <a:buNone/>
              <a:tabLst>
                <a:tab pos="1371600" algn="l"/>
              </a:tabLst>
            </a:pPr>
            <a:r>
              <a:rPr lang="en-US" altLang="en-US" dirty="0">
                <a:solidFill>
                  <a:schemeClr val="tx1"/>
                </a:solidFill>
              </a:rPr>
              <a:t>	</a:t>
            </a:r>
            <a:r>
              <a:rPr lang="en-US" altLang="en-US" u="sng" dirty="0" err="1">
                <a:solidFill>
                  <a:schemeClr val="tx1"/>
                </a:solidFill>
              </a:rPr>
              <a:t>Ví</a:t>
            </a:r>
            <a:r>
              <a:rPr lang="en-US" altLang="en-US" u="sng" dirty="0">
                <a:solidFill>
                  <a:schemeClr val="tx1"/>
                </a:solidFill>
              </a:rPr>
              <a:t> </a:t>
            </a:r>
            <a:r>
              <a:rPr lang="en-US" altLang="en-US" u="sng" dirty="0" err="1">
                <a:solidFill>
                  <a:schemeClr val="tx1"/>
                </a:solidFill>
              </a:rPr>
              <a:t>dụ</a:t>
            </a:r>
            <a:r>
              <a:rPr lang="en-US" altLang="en-US" dirty="0">
                <a:solidFill>
                  <a:schemeClr val="tx1"/>
                </a:solidFill>
              </a:rPr>
              <a:t>:</a:t>
            </a:r>
            <a:endParaRPr lang="en-US" altLang="en-US" dirty="0">
              <a:solidFill>
                <a:schemeClr val="tx1"/>
              </a:solidFill>
            </a:endParaRPr>
          </a:p>
          <a:p>
            <a:pPr lvl="1" defTabSz="513080">
              <a:buFontTx/>
              <a:buNone/>
              <a:tabLst>
                <a:tab pos="1371600" algn="l"/>
              </a:tabLst>
            </a:pPr>
            <a:r>
              <a:rPr lang="en-US" altLang="en-US" b="1" dirty="0">
                <a:solidFill>
                  <a:schemeClr val="tx1"/>
                </a:solidFill>
              </a:rPr>
              <a:t>		</a:t>
            </a:r>
            <a:r>
              <a:rPr lang="en-US" altLang="en-US" dirty="0">
                <a:solidFill>
                  <a:schemeClr val="tx1"/>
                </a:solidFill>
              </a:rPr>
              <a:t>$</a:t>
            </a:r>
            <a:r>
              <a:rPr lang="en-US" altLang="en-US" dirty="0" err="1">
                <a:solidFill>
                  <a:schemeClr val="tx1"/>
                </a:solidFill>
              </a:rPr>
              <a:t>chgrp</a:t>
            </a:r>
            <a:r>
              <a:rPr lang="en-US" altLang="en-US" dirty="0">
                <a:solidFill>
                  <a:schemeClr val="tx1"/>
                </a:solidFill>
              </a:rPr>
              <a:t> users /</a:t>
            </a:r>
            <a:r>
              <a:rPr lang="en-US" altLang="en-US" dirty="0" err="1">
                <a:solidFill>
                  <a:schemeClr val="tx1"/>
                </a:solidFill>
              </a:rPr>
              <a:t>tmp</a:t>
            </a:r>
            <a:r>
              <a:rPr lang="en-US" altLang="en-US" dirty="0">
                <a:solidFill>
                  <a:schemeClr val="tx1"/>
                </a:solidFill>
              </a:rPr>
              <a:t>/test</a:t>
            </a:r>
            <a:endParaRPr lang="en-US" altLang="en-US" dirty="0">
              <a:solidFill>
                <a:schemeClr val="tx1"/>
              </a:solidFill>
            </a:endParaRPr>
          </a:p>
          <a:p>
            <a:pPr lvl="1" defTabSz="513080">
              <a:buFontTx/>
              <a:buNone/>
              <a:tabLst>
                <a:tab pos="1371600" algn="l"/>
              </a:tabLst>
            </a:pPr>
            <a:r>
              <a:rPr lang="en-US" altLang="en-US" dirty="0">
                <a:solidFill>
                  <a:schemeClr val="tx1"/>
                </a:solidFill>
              </a:rPr>
              <a:t>	</a:t>
            </a:r>
            <a:r>
              <a:rPr lang="en-US" altLang="en-US" dirty="0" err="1">
                <a:solidFill>
                  <a:schemeClr val="tx1"/>
                </a:solidFill>
              </a:rPr>
              <a:t>Chuyển</a:t>
            </a:r>
            <a:r>
              <a:rPr lang="en-US" altLang="en-US" dirty="0">
                <a:solidFill>
                  <a:schemeClr val="tx1"/>
                </a:solidFill>
              </a:rPr>
              <a:t> </a:t>
            </a:r>
            <a:r>
              <a:rPr lang="en-US" altLang="en-US" dirty="0" err="1">
                <a:solidFill>
                  <a:schemeClr val="tx1"/>
                </a:solidFill>
              </a:rPr>
              <a:t>chủ</a:t>
            </a:r>
            <a:r>
              <a:rPr lang="en-US" altLang="en-US" dirty="0">
                <a:solidFill>
                  <a:schemeClr val="tx1"/>
                </a:solidFill>
              </a:rPr>
              <a:t> </a:t>
            </a:r>
            <a:r>
              <a:rPr lang="en-US" altLang="en-US" dirty="0" err="1">
                <a:solidFill>
                  <a:schemeClr val="tx1"/>
                </a:solidFill>
              </a:rPr>
              <a:t>sở</a:t>
            </a:r>
            <a:r>
              <a:rPr lang="en-US" altLang="en-US" dirty="0">
                <a:solidFill>
                  <a:schemeClr val="tx1"/>
                </a:solidFill>
              </a:rPr>
              <a:t> </a:t>
            </a:r>
            <a:r>
              <a:rPr lang="en-US" altLang="en-US" dirty="0" err="1">
                <a:solidFill>
                  <a:schemeClr val="tx1"/>
                </a:solidFill>
              </a:rPr>
              <a:t>hữu</a:t>
            </a:r>
            <a:r>
              <a:rPr lang="en-US" altLang="en-US" dirty="0">
                <a:solidFill>
                  <a:schemeClr val="tx1"/>
                </a:solidFill>
              </a:rPr>
              <a:t> </a:t>
            </a:r>
            <a:r>
              <a:rPr lang="en-US" altLang="en-US" dirty="0" err="1">
                <a:solidFill>
                  <a:schemeClr val="tx1"/>
                </a:solidFill>
              </a:rPr>
              <a:t>của</a:t>
            </a:r>
            <a:r>
              <a:rPr lang="en-US" altLang="en-US" dirty="0">
                <a:solidFill>
                  <a:schemeClr val="tx1"/>
                </a:solidFill>
              </a:rPr>
              <a:t> test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nhóm</a:t>
            </a:r>
            <a:r>
              <a:rPr lang="en-US" altLang="en-US" dirty="0">
                <a:solidFill>
                  <a:schemeClr val="tx1"/>
                </a:solidFill>
              </a:rPr>
              <a:t> users</a:t>
            </a:r>
            <a:endParaRPr lang="en-US" dirty="0">
              <a:solidFill>
                <a:schemeClr val="tx1"/>
              </a:solidFill>
            </a:endParaRPr>
          </a:p>
          <a:p>
            <a:endParaRPr 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lgn="just">
              <a:tabLst>
                <a:tab pos="1828800" algn="l"/>
              </a:tabLst>
            </a:pPr>
            <a:r>
              <a:rPr lang="en-US" altLang="en-US" b="1" dirty="0" err="1">
                <a:solidFill>
                  <a:schemeClr val="tx1"/>
                </a:solidFill>
              </a:rPr>
              <a:t>Lệnh</a:t>
            </a:r>
            <a:r>
              <a:rPr lang="en-US" altLang="en-US" b="1" dirty="0">
                <a:solidFill>
                  <a:schemeClr val="tx1"/>
                </a:solidFill>
              </a:rPr>
              <a:t> </a:t>
            </a:r>
            <a:r>
              <a:rPr lang="en-US" altLang="en-US" b="1" dirty="0" err="1">
                <a:solidFill>
                  <a:schemeClr val="tx1"/>
                </a:solidFill>
              </a:rPr>
              <a:t>umask</a:t>
            </a:r>
            <a:r>
              <a:rPr lang="en-US" altLang="en-US" dirty="0">
                <a:solidFill>
                  <a:schemeClr val="tx1"/>
                </a:solidFill>
              </a:rPr>
              <a:t>: </a:t>
            </a:r>
            <a:r>
              <a:rPr lang="en-US" altLang="en-US" dirty="0" err="1">
                <a:solidFill>
                  <a:schemeClr val="tx1"/>
                </a:solidFill>
              </a:rPr>
              <a:t>Là</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phép</a:t>
            </a:r>
            <a:r>
              <a:rPr lang="en-US" altLang="en-US" dirty="0">
                <a:solidFill>
                  <a:schemeClr val="tx1"/>
                </a:solidFill>
              </a:rPr>
              <a:t> </a:t>
            </a:r>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lập</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mặc</a:t>
            </a:r>
            <a:r>
              <a:rPr lang="en-US" altLang="en-US" dirty="0">
                <a:solidFill>
                  <a:schemeClr val="tx1"/>
                </a:solidFill>
              </a:rPr>
              <a:t> </a:t>
            </a:r>
            <a:r>
              <a:rPr lang="en-US" altLang="en-US" dirty="0" err="1">
                <a:solidFill>
                  <a:schemeClr val="tx1"/>
                </a:solidFill>
              </a:rPr>
              <a:t>định</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truy</a:t>
            </a:r>
            <a:r>
              <a:rPr lang="en-US" altLang="en-US" dirty="0">
                <a:solidFill>
                  <a:schemeClr val="tx1"/>
                </a:solidFill>
              </a:rPr>
              <a:t> </a:t>
            </a:r>
            <a:r>
              <a:rPr lang="en-US" altLang="en-US" dirty="0" err="1">
                <a:solidFill>
                  <a:schemeClr val="tx1"/>
                </a:solidFill>
              </a:rPr>
              <a:t>xuất</a:t>
            </a:r>
            <a:r>
              <a:rPr lang="en-US" altLang="en-US" dirty="0">
                <a:solidFill>
                  <a:schemeClr val="tx1"/>
                </a:solidFill>
              </a:rPr>
              <a:t> filesystem, </a:t>
            </a:r>
            <a:r>
              <a:rPr lang="en-US" altLang="en-US" b="1" dirty="0" err="1">
                <a:solidFill>
                  <a:schemeClr val="tx1"/>
                </a:solidFill>
              </a:rPr>
              <a:t>mặc</a:t>
            </a:r>
            <a:r>
              <a:rPr lang="en-US" altLang="en-US" b="1" dirty="0">
                <a:solidFill>
                  <a:schemeClr val="tx1"/>
                </a:solidFill>
              </a:rPr>
              <a:t> </a:t>
            </a:r>
            <a:r>
              <a:rPr lang="en-US" altLang="en-US" b="1" dirty="0" err="1">
                <a:solidFill>
                  <a:schemeClr val="tx1"/>
                </a:solidFill>
              </a:rPr>
              <a:t>định</a:t>
            </a:r>
            <a:r>
              <a:rPr lang="en-US" altLang="en-US" b="1" dirty="0">
                <a:solidFill>
                  <a:schemeClr val="tx1"/>
                </a:solidFill>
              </a:rPr>
              <a:t> </a:t>
            </a:r>
            <a:r>
              <a:rPr lang="en-US" altLang="en-US" b="1" dirty="0" err="1">
                <a:solidFill>
                  <a:schemeClr val="tx1"/>
                </a:solidFill>
              </a:rPr>
              <a:t>giá</a:t>
            </a:r>
            <a:r>
              <a:rPr lang="en-US" altLang="en-US" b="1" dirty="0">
                <a:solidFill>
                  <a:schemeClr val="tx1"/>
                </a:solidFill>
              </a:rPr>
              <a:t> </a:t>
            </a:r>
            <a:r>
              <a:rPr lang="en-US" altLang="en-US" b="1" dirty="0" err="1">
                <a:solidFill>
                  <a:schemeClr val="tx1"/>
                </a:solidFill>
              </a:rPr>
              <a:t>trị</a:t>
            </a:r>
            <a:r>
              <a:rPr lang="en-US" altLang="en-US" b="1" dirty="0">
                <a:solidFill>
                  <a:schemeClr val="tx1"/>
                </a:solidFill>
              </a:rPr>
              <a:t> </a:t>
            </a:r>
            <a:r>
              <a:rPr lang="en-US" altLang="en-US" b="1" dirty="0" err="1">
                <a:solidFill>
                  <a:schemeClr val="tx1"/>
                </a:solidFill>
              </a:rPr>
              <a:t>umask</a:t>
            </a:r>
            <a:r>
              <a:rPr lang="en-US" altLang="en-US" b="1" dirty="0">
                <a:solidFill>
                  <a:schemeClr val="tx1"/>
                </a:solidFill>
              </a:rPr>
              <a:t> </a:t>
            </a:r>
            <a:r>
              <a:rPr lang="en-US" altLang="en-US" b="1" dirty="0" err="1">
                <a:solidFill>
                  <a:schemeClr val="tx1"/>
                </a:solidFill>
              </a:rPr>
              <a:t>là</a:t>
            </a:r>
            <a:r>
              <a:rPr lang="en-US" altLang="en-US" b="1" dirty="0">
                <a:solidFill>
                  <a:schemeClr val="tx1"/>
                </a:solidFill>
              </a:rPr>
              <a:t> 022</a:t>
            </a:r>
            <a:r>
              <a:rPr lang="en-US" altLang="en-US" dirty="0">
                <a:solidFill>
                  <a:schemeClr val="tx1"/>
                </a:solidFill>
              </a:rPr>
              <a:t>.</a:t>
            </a:r>
            <a:endParaRPr lang="en-US" altLang="en-US" dirty="0">
              <a:solidFill>
                <a:schemeClr val="tx1"/>
              </a:solidFill>
            </a:endParaRPr>
          </a:p>
          <a:p>
            <a:pPr lvl="1" algn="just">
              <a:tabLst>
                <a:tab pos="1828800" algn="l"/>
              </a:tabLst>
            </a:pPr>
            <a:r>
              <a:rPr lang="en-US" altLang="en-US" sz="2400" dirty="0" err="1">
                <a:solidFill>
                  <a:schemeClr val="tx1"/>
                </a:solidFill>
              </a:rPr>
              <a:t>Quyền</a:t>
            </a:r>
            <a:r>
              <a:rPr lang="en-US" altLang="en-US" sz="2400" dirty="0">
                <a:solidFill>
                  <a:schemeClr val="tx1"/>
                </a:solidFill>
              </a:rPr>
              <a:t> </a:t>
            </a:r>
            <a:r>
              <a:rPr lang="en-US" altLang="en-US" sz="2400" dirty="0" err="1">
                <a:solidFill>
                  <a:schemeClr val="tx1"/>
                </a:solidFill>
              </a:rPr>
              <a:t>mặc</a:t>
            </a:r>
            <a:r>
              <a:rPr lang="en-US" altLang="en-US" sz="2400" dirty="0">
                <a:solidFill>
                  <a:schemeClr val="tx1"/>
                </a:solidFill>
              </a:rPr>
              <a:t> </a:t>
            </a:r>
            <a:r>
              <a:rPr lang="en-US" altLang="en-US" sz="2400" dirty="0" err="1">
                <a:solidFill>
                  <a:schemeClr val="tx1"/>
                </a:solidFill>
              </a:rPr>
              <a:t>định</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file </a:t>
            </a:r>
            <a:r>
              <a:rPr lang="en-US" altLang="en-US" sz="2400" dirty="0" err="1">
                <a:solidFill>
                  <a:schemeClr val="tx1"/>
                </a:solidFill>
              </a:rPr>
              <a:t>hoặc</a:t>
            </a:r>
            <a:r>
              <a:rPr lang="en-US" altLang="en-US" sz="2400" dirty="0">
                <a:solidFill>
                  <a:schemeClr val="tx1"/>
                </a:solidFill>
              </a:rPr>
              <a:t> </a:t>
            </a:r>
            <a:r>
              <a:rPr lang="en-US" altLang="en-US" sz="2400" dirty="0" err="1">
                <a:solidFill>
                  <a:schemeClr val="tx1"/>
                </a:solidFill>
              </a:rPr>
              <a:t>thư</a:t>
            </a:r>
            <a:r>
              <a:rPr lang="en-US" altLang="en-US" sz="2400" dirty="0">
                <a:solidFill>
                  <a:schemeClr val="tx1"/>
                </a:solidFill>
              </a:rPr>
              <a:t> </a:t>
            </a:r>
            <a:r>
              <a:rPr lang="en-US" altLang="en-US" sz="2400" dirty="0" err="1">
                <a:solidFill>
                  <a:schemeClr val="tx1"/>
                </a:solidFill>
              </a:rPr>
              <a:t>mục</a:t>
            </a:r>
            <a:r>
              <a:rPr lang="en-US" altLang="en-US" sz="2400" dirty="0">
                <a:solidFill>
                  <a:schemeClr val="tx1"/>
                </a:solidFill>
              </a:rPr>
              <a:t> </a:t>
            </a:r>
            <a:r>
              <a:rPr lang="en-US" altLang="en-US" sz="2400" dirty="0" err="1">
                <a:solidFill>
                  <a:schemeClr val="tx1"/>
                </a:solidFill>
              </a:rPr>
              <a:t>được</a:t>
            </a:r>
            <a:r>
              <a:rPr lang="en-US" altLang="en-US" sz="2400" dirty="0">
                <a:solidFill>
                  <a:schemeClr val="tx1"/>
                </a:solidFill>
              </a:rPr>
              <a:t> </a:t>
            </a:r>
            <a:r>
              <a:rPr lang="en-US" altLang="en-US" sz="2400" dirty="0" err="1">
                <a:solidFill>
                  <a:schemeClr val="tx1"/>
                </a:solidFill>
              </a:rPr>
              <a:t>xác</a:t>
            </a:r>
            <a:r>
              <a:rPr lang="en-US" altLang="en-US" sz="2400" dirty="0">
                <a:solidFill>
                  <a:schemeClr val="tx1"/>
                </a:solidFill>
              </a:rPr>
              <a:t> </a:t>
            </a:r>
            <a:r>
              <a:rPr lang="en-US" altLang="en-US" sz="2400" dirty="0" err="1">
                <a:solidFill>
                  <a:schemeClr val="tx1"/>
                </a:solidFill>
              </a:rPr>
              <a:t>định</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a:t>
            </a:r>
            <a:r>
              <a:rPr lang="en-US" altLang="en-US" sz="2400" dirty="0" err="1">
                <a:solidFill>
                  <a:schemeClr val="tx1"/>
                </a:solidFill>
              </a:rPr>
              <a:t>phần</a:t>
            </a:r>
            <a:r>
              <a:rPr lang="en-US" altLang="en-US" sz="2400" dirty="0">
                <a:solidFill>
                  <a:schemeClr val="tx1"/>
                </a:solidFill>
              </a:rPr>
              <a:t> </a:t>
            </a:r>
            <a:r>
              <a:rPr lang="en-US" altLang="en-US" sz="2400" dirty="0" err="1">
                <a:solidFill>
                  <a:schemeClr val="tx1"/>
                </a:solidFill>
              </a:rPr>
              <a:t>bù</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a:t>
            </a:r>
            <a:r>
              <a:rPr lang="en-US" altLang="en-US" sz="2400" dirty="0" err="1">
                <a:solidFill>
                  <a:schemeClr val="tx1"/>
                </a:solidFill>
              </a:rPr>
              <a:t>umask</a:t>
            </a:r>
            <a:r>
              <a:rPr lang="en-US" altLang="en-US" sz="2400" dirty="0">
                <a:solidFill>
                  <a:schemeClr val="tx1"/>
                </a:solidFill>
              </a:rPr>
              <a:t> </a:t>
            </a:r>
            <a:r>
              <a:rPr lang="en-US" altLang="en-US" sz="2400" dirty="0" err="1">
                <a:solidFill>
                  <a:schemeClr val="tx1"/>
                </a:solidFill>
              </a:rPr>
              <a:t>xét</a:t>
            </a:r>
            <a:r>
              <a:rPr lang="en-US" altLang="en-US" sz="2400" dirty="0">
                <a:solidFill>
                  <a:schemeClr val="tx1"/>
                </a:solidFill>
              </a:rPr>
              <a:t> </a:t>
            </a:r>
            <a:r>
              <a:rPr lang="en-US" altLang="en-US" sz="2400" dirty="0" err="1">
                <a:solidFill>
                  <a:schemeClr val="tx1"/>
                </a:solidFill>
              </a:rPr>
              <a:t>trên</a:t>
            </a:r>
            <a:r>
              <a:rPr lang="en-US" altLang="en-US" sz="2400" dirty="0">
                <a:solidFill>
                  <a:schemeClr val="tx1"/>
                </a:solidFill>
              </a:rPr>
              <a:t> </a:t>
            </a:r>
            <a:r>
              <a:rPr lang="en-US" altLang="en-US" sz="2400" dirty="0" err="1">
                <a:solidFill>
                  <a:schemeClr val="tx1"/>
                </a:solidFill>
              </a:rPr>
              <a:t>ba</a:t>
            </a:r>
            <a:r>
              <a:rPr lang="en-US" altLang="en-US" sz="2400" dirty="0">
                <a:solidFill>
                  <a:schemeClr val="tx1"/>
                </a:solidFill>
              </a:rPr>
              <a:t> bit </a:t>
            </a:r>
            <a:r>
              <a:rPr lang="en-US" altLang="en-US" sz="2400" dirty="0" err="1">
                <a:solidFill>
                  <a:schemeClr val="tx1"/>
                </a:solidFill>
              </a:rPr>
              <a:t>quyền</a:t>
            </a:r>
            <a:r>
              <a:rPr lang="en-US" altLang="en-US" sz="2400" dirty="0">
                <a:solidFill>
                  <a:schemeClr val="tx1"/>
                </a:solidFill>
              </a:rPr>
              <a:t> </a:t>
            </a:r>
            <a:r>
              <a:rPr lang="en-US" altLang="en-US" sz="2400" dirty="0" err="1">
                <a:solidFill>
                  <a:schemeClr val="tx1"/>
                </a:solidFill>
              </a:rPr>
              <a:t>hạn</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a:t>
            </a:r>
            <a:r>
              <a:rPr lang="en-US" altLang="en-US" sz="2400" dirty="0" err="1">
                <a:solidFill>
                  <a:schemeClr val="tx1"/>
                </a:solidFill>
              </a:rPr>
              <a:t>dành</a:t>
            </a:r>
            <a:r>
              <a:rPr lang="en-US" altLang="en-US" sz="2400" dirty="0">
                <a:solidFill>
                  <a:schemeClr val="tx1"/>
                </a:solidFill>
              </a:rPr>
              <a:t> </a:t>
            </a:r>
            <a:r>
              <a:rPr lang="en-US" altLang="en-US" sz="2400" dirty="0" err="1">
                <a:solidFill>
                  <a:schemeClr val="tx1"/>
                </a:solidFill>
              </a:rPr>
              <a:t>cho</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a:t>
            </a:r>
            <a:endParaRPr lang="en-US" altLang="en-US" sz="2400" dirty="0">
              <a:solidFill>
                <a:schemeClr val="tx1"/>
              </a:solidFill>
            </a:endParaRPr>
          </a:p>
          <a:p>
            <a:pPr lvl="1" algn="just">
              <a:tabLst>
                <a:tab pos="1828800" algn="l"/>
              </a:tabLst>
            </a:pPr>
            <a:r>
              <a:rPr lang="en-US" altLang="en-US" sz="2400" b="1" dirty="0" err="1">
                <a:solidFill>
                  <a:schemeClr val="tx1"/>
                </a:solidFill>
              </a:rPr>
              <a:t>Đối</a:t>
            </a:r>
            <a:r>
              <a:rPr lang="en-US" altLang="en-US" sz="2400" b="1" dirty="0">
                <a:solidFill>
                  <a:schemeClr val="tx1"/>
                </a:solidFill>
              </a:rPr>
              <a:t> </a:t>
            </a:r>
            <a:r>
              <a:rPr lang="en-US" altLang="en-US" sz="2400" b="1" dirty="0" err="1">
                <a:solidFill>
                  <a:schemeClr val="tx1"/>
                </a:solidFill>
              </a:rPr>
              <a:t>với</a:t>
            </a:r>
            <a:r>
              <a:rPr lang="en-US" altLang="en-US" sz="2400" b="1" dirty="0">
                <a:solidFill>
                  <a:schemeClr val="tx1"/>
                </a:solidFill>
              </a:rPr>
              <a:t> </a:t>
            </a:r>
            <a:r>
              <a:rPr lang="en-US" altLang="en-US" sz="2400" b="1" dirty="0" err="1">
                <a:solidFill>
                  <a:schemeClr val="tx1"/>
                </a:solidFill>
              </a:rPr>
              <a:t>tập</a:t>
            </a:r>
            <a:r>
              <a:rPr lang="en-US" altLang="en-US" sz="2400" b="1" dirty="0">
                <a:solidFill>
                  <a:schemeClr val="tx1"/>
                </a:solidFill>
              </a:rPr>
              <a:t> tin</a:t>
            </a:r>
            <a:r>
              <a:rPr lang="en-US" altLang="en-US" sz="2400" dirty="0">
                <a:solidFill>
                  <a:schemeClr val="tx1"/>
                </a:solidFill>
              </a:rPr>
              <a:t> </a:t>
            </a:r>
            <a:r>
              <a:rPr lang="en-US" altLang="en-US" sz="2400" dirty="0" err="1">
                <a:solidFill>
                  <a:schemeClr val="tx1"/>
                </a:solidFill>
              </a:rPr>
              <a:t>quyền</a:t>
            </a:r>
            <a:r>
              <a:rPr lang="en-US" altLang="en-US" sz="2400" dirty="0">
                <a:solidFill>
                  <a:schemeClr val="tx1"/>
                </a:solidFill>
              </a:rPr>
              <a:t> </a:t>
            </a:r>
            <a:r>
              <a:rPr lang="en-US" altLang="en-US" sz="2400" dirty="0" err="1">
                <a:solidFill>
                  <a:schemeClr val="tx1"/>
                </a:solidFill>
              </a:rPr>
              <a:t>tối</a:t>
            </a:r>
            <a:r>
              <a:rPr lang="en-US" altLang="en-US" sz="2400" dirty="0">
                <a:solidFill>
                  <a:schemeClr val="tx1"/>
                </a:solidFill>
              </a:rPr>
              <a:t> </a:t>
            </a:r>
            <a:r>
              <a:rPr lang="en-US" altLang="en-US" sz="2400" dirty="0" err="1">
                <a:solidFill>
                  <a:schemeClr val="tx1"/>
                </a:solidFill>
              </a:rPr>
              <a:t>đa</a:t>
            </a:r>
            <a:r>
              <a:rPr lang="en-US" altLang="en-US" sz="2400" dirty="0">
                <a:solidFill>
                  <a:schemeClr val="tx1"/>
                </a:solidFill>
              </a:rPr>
              <a:t> </a:t>
            </a:r>
            <a:r>
              <a:rPr lang="en-US" altLang="en-US" sz="2400" dirty="0" err="1">
                <a:solidFill>
                  <a:schemeClr val="tx1"/>
                </a:solidFill>
              </a:rPr>
              <a:t>mà</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a:t>
            </a:r>
            <a:r>
              <a:rPr lang="en-US" altLang="en-US" sz="2400" dirty="0" err="1">
                <a:solidFill>
                  <a:schemeClr val="tx1"/>
                </a:solidFill>
              </a:rPr>
              <a:t>tự</a:t>
            </a:r>
            <a:r>
              <a:rPr lang="en-US" altLang="en-US" sz="2400" dirty="0">
                <a:solidFill>
                  <a:schemeClr val="tx1"/>
                </a:solidFill>
              </a:rPr>
              <a:t> </a:t>
            </a:r>
            <a:r>
              <a:rPr lang="en-US" altLang="en-US" sz="2400" dirty="0" err="1">
                <a:solidFill>
                  <a:schemeClr val="tx1"/>
                </a:solidFill>
              </a:rPr>
              <a:t>động</a:t>
            </a:r>
            <a:r>
              <a:rPr lang="en-US" altLang="en-US" sz="2400" dirty="0">
                <a:solidFill>
                  <a:schemeClr val="tx1"/>
                </a:solidFill>
              </a:rPr>
              <a:t>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thể</a:t>
            </a:r>
            <a:r>
              <a:rPr lang="en-US" altLang="en-US" sz="2400" dirty="0">
                <a:solidFill>
                  <a:schemeClr val="tx1"/>
                </a:solidFill>
              </a:rPr>
              <a:t> </a:t>
            </a:r>
            <a:r>
              <a:rPr lang="en-US" altLang="en-US" sz="2400" dirty="0" err="1">
                <a:solidFill>
                  <a:schemeClr val="tx1"/>
                </a:solidFill>
              </a:rPr>
              <a:t>gán</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a:t>
            </a:r>
            <a:r>
              <a:rPr lang="en-US" altLang="en-US" sz="2400" dirty="0" err="1">
                <a:solidFill>
                  <a:schemeClr val="tx1"/>
                </a:solidFill>
              </a:rPr>
              <a:t>rw</a:t>
            </a:r>
            <a:r>
              <a:rPr lang="en-US" altLang="en-US" sz="2400" dirty="0">
                <a:solidFill>
                  <a:schemeClr val="tx1"/>
                </a:solidFill>
              </a:rPr>
              <a:t>. Do </a:t>
            </a:r>
            <a:r>
              <a:rPr lang="en-US" altLang="en-US" sz="2400" dirty="0" err="1">
                <a:solidFill>
                  <a:schemeClr val="tx1"/>
                </a:solidFill>
              </a:rPr>
              <a:t>đó</a:t>
            </a:r>
            <a:r>
              <a:rPr lang="en-US" altLang="en-US" sz="2400" dirty="0">
                <a:solidFill>
                  <a:schemeClr val="tx1"/>
                </a:solidFill>
              </a:rPr>
              <a:t>, </a:t>
            </a:r>
            <a:r>
              <a:rPr lang="en-US" altLang="en-US" sz="2400" dirty="0" err="1">
                <a:solidFill>
                  <a:schemeClr val="tx1"/>
                </a:solidFill>
              </a:rPr>
              <a:t>quyền</a:t>
            </a:r>
            <a:r>
              <a:rPr lang="en-US" altLang="en-US" sz="2400" dirty="0">
                <a:solidFill>
                  <a:schemeClr val="tx1"/>
                </a:solidFill>
              </a:rPr>
              <a:t> </a:t>
            </a:r>
            <a:r>
              <a:rPr lang="en-US" altLang="en-US" sz="2400" dirty="0" err="1">
                <a:solidFill>
                  <a:schemeClr val="tx1"/>
                </a:solidFill>
              </a:rPr>
              <a:t>tối</a:t>
            </a:r>
            <a:r>
              <a:rPr lang="en-US" altLang="en-US" sz="2400" dirty="0">
                <a:solidFill>
                  <a:schemeClr val="tx1"/>
                </a:solidFill>
              </a:rPr>
              <a:t> </a:t>
            </a:r>
            <a:r>
              <a:rPr lang="en-US" altLang="en-US" sz="2400" dirty="0" err="1">
                <a:solidFill>
                  <a:schemeClr val="tx1"/>
                </a:solidFill>
              </a:rPr>
              <a:t>đa</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file </a:t>
            </a:r>
            <a:r>
              <a:rPr lang="en-US" altLang="en-US" sz="2400" dirty="0" err="1">
                <a:solidFill>
                  <a:schemeClr val="tx1"/>
                </a:solidFill>
              </a:rPr>
              <a:t>tính</a:t>
            </a:r>
            <a:r>
              <a:rPr lang="en-US" altLang="en-US" sz="2400" dirty="0">
                <a:solidFill>
                  <a:schemeClr val="tx1"/>
                </a:solidFill>
              </a:rPr>
              <a:t> </a:t>
            </a:r>
            <a:r>
              <a:rPr lang="en-US" altLang="en-US" sz="2400" dirty="0" err="1">
                <a:solidFill>
                  <a:schemeClr val="tx1"/>
                </a:solidFill>
              </a:rPr>
              <a:t>theo</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thập</a:t>
            </a:r>
            <a:r>
              <a:rPr lang="en-US" altLang="en-US" sz="2400" dirty="0">
                <a:solidFill>
                  <a:schemeClr val="tx1"/>
                </a:solidFill>
              </a:rPr>
              <a:t> </a:t>
            </a:r>
            <a:r>
              <a:rPr lang="en-US" altLang="en-US" sz="2400" dirty="0" err="1">
                <a:solidFill>
                  <a:schemeClr val="tx1"/>
                </a:solidFill>
              </a:rPr>
              <a:t>phân</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666.</a:t>
            </a:r>
            <a:endParaRPr lang="en-US" altLang="en-US" sz="2400" dirty="0">
              <a:solidFill>
                <a:schemeClr val="tx1"/>
              </a:solidFill>
            </a:endParaRPr>
          </a:p>
          <a:p>
            <a:pPr lvl="1" algn="just">
              <a:tabLst>
                <a:tab pos="1828800" algn="l"/>
              </a:tabLst>
            </a:pPr>
            <a:r>
              <a:rPr lang="en-US" altLang="en-US" sz="2400" b="1" dirty="0" err="1">
                <a:solidFill>
                  <a:schemeClr val="tx1"/>
                </a:solidFill>
              </a:rPr>
              <a:t>Đối</a:t>
            </a:r>
            <a:r>
              <a:rPr lang="en-US" altLang="en-US" sz="2400" b="1" dirty="0">
                <a:solidFill>
                  <a:schemeClr val="tx1"/>
                </a:solidFill>
              </a:rPr>
              <a:t> </a:t>
            </a:r>
            <a:r>
              <a:rPr lang="en-US" altLang="en-US" sz="2400" b="1" dirty="0" err="1">
                <a:solidFill>
                  <a:schemeClr val="tx1"/>
                </a:solidFill>
              </a:rPr>
              <a:t>với</a:t>
            </a:r>
            <a:r>
              <a:rPr lang="en-US" altLang="en-US" sz="2400" b="1" dirty="0">
                <a:solidFill>
                  <a:schemeClr val="tx1"/>
                </a:solidFill>
              </a:rPr>
              <a:t> </a:t>
            </a:r>
            <a:r>
              <a:rPr lang="en-US" altLang="en-US" sz="2400" b="1" dirty="0" err="1">
                <a:solidFill>
                  <a:schemeClr val="tx1"/>
                </a:solidFill>
              </a:rPr>
              <a:t>thư</a:t>
            </a:r>
            <a:r>
              <a:rPr lang="en-US" altLang="en-US" sz="2400" b="1" dirty="0">
                <a:solidFill>
                  <a:schemeClr val="tx1"/>
                </a:solidFill>
              </a:rPr>
              <a:t> </a:t>
            </a:r>
            <a:r>
              <a:rPr lang="en-US" altLang="en-US" sz="2400" b="1" dirty="0" err="1">
                <a:solidFill>
                  <a:schemeClr val="tx1"/>
                </a:solidFill>
              </a:rPr>
              <a:t>mục</a:t>
            </a:r>
            <a:r>
              <a:rPr lang="en-US" altLang="en-US" sz="2400" dirty="0">
                <a:solidFill>
                  <a:schemeClr val="tx1"/>
                </a:solidFill>
              </a:rPr>
              <a:t> </a:t>
            </a:r>
            <a:r>
              <a:rPr lang="en-US" altLang="en-US" sz="2400" dirty="0" err="1">
                <a:solidFill>
                  <a:schemeClr val="tx1"/>
                </a:solidFill>
              </a:rPr>
              <a:t>thì</a:t>
            </a:r>
            <a:r>
              <a:rPr lang="en-US" altLang="en-US" sz="2400" dirty="0">
                <a:solidFill>
                  <a:schemeClr val="tx1"/>
                </a:solidFill>
              </a:rPr>
              <a:t> </a:t>
            </a:r>
            <a:r>
              <a:rPr lang="en-US" altLang="en-US" sz="2400" dirty="0" err="1">
                <a:solidFill>
                  <a:schemeClr val="tx1"/>
                </a:solidFill>
              </a:rPr>
              <a:t>quyền</a:t>
            </a:r>
            <a:r>
              <a:rPr lang="en-US" altLang="en-US" sz="2400" dirty="0">
                <a:solidFill>
                  <a:schemeClr val="tx1"/>
                </a:solidFill>
              </a:rPr>
              <a:t> </a:t>
            </a:r>
            <a:r>
              <a:rPr lang="en-US" altLang="en-US" sz="2400" dirty="0" err="1">
                <a:solidFill>
                  <a:schemeClr val="tx1"/>
                </a:solidFill>
              </a:rPr>
              <a:t>tối</a:t>
            </a:r>
            <a:r>
              <a:rPr lang="en-US" altLang="en-US" sz="2400" dirty="0">
                <a:solidFill>
                  <a:schemeClr val="tx1"/>
                </a:solidFill>
              </a:rPr>
              <a:t> </a:t>
            </a:r>
            <a:r>
              <a:rPr lang="en-US" altLang="en-US" sz="2400" dirty="0" err="1">
                <a:solidFill>
                  <a:schemeClr val="tx1"/>
                </a:solidFill>
              </a:rPr>
              <a:t>đa</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a:t>
            </a:r>
            <a:r>
              <a:rPr lang="en-US" altLang="en-US" sz="2400" dirty="0" err="1">
                <a:solidFill>
                  <a:schemeClr val="tx1"/>
                </a:solidFill>
              </a:rPr>
              <a:t>từng</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777.</a:t>
            </a:r>
            <a:endParaRPr lang="en-US" altLang="en-US" sz="2400" dirty="0">
              <a:solidFill>
                <a:schemeClr val="tx1"/>
              </a:solidFill>
            </a:endParaRPr>
          </a:p>
          <a:p>
            <a:pPr lvl="1" algn="just">
              <a:buFontTx/>
              <a:buNone/>
              <a:tabLst>
                <a:tab pos="1828800" algn="l"/>
              </a:tabLst>
            </a:pPr>
            <a:r>
              <a:rPr lang="en-US" altLang="en-US" dirty="0">
                <a:solidFill>
                  <a:schemeClr val="tx1"/>
                </a:solidFill>
              </a:rPr>
              <a:t>	</a:t>
            </a:r>
            <a:r>
              <a:rPr lang="en-US" altLang="en-US" dirty="0" err="1">
                <a:solidFill>
                  <a:schemeClr val="tx1"/>
                </a:solidFill>
              </a:rPr>
              <a:t>Cú</a:t>
            </a:r>
            <a:r>
              <a:rPr lang="en-US" altLang="en-US" dirty="0">
                <a:solidFill>
                  <a:schemeClr val="tx1"/>
                </a:solidFill>
              </a:rPr>
              <a:t> </a:t>
            </a:r>
            <a:r>
              <a:rPr lang="en-US" altLang="en-US" dirty="0" err="1">
                <a:solidFill>
                  <a:schemeClr val="tx1"/>
                </a:solidFill>
              </a:rPr>
              <a:t>pháp</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dirty="0" err="1">
                <a:solidFill>
                  <a:schemeClr val="tx1"/>
                </a:solidFill>
              </a:rPr>
              <a:t>umask</a:t>
            </a:r>
            <a:r>
              <a:rPr lang="en-US" altLang="en-US" dirty="0">
                <a:solidFill>
                  <a:schemeClr val="tx1"/>
                </a:solidFill>
              </a:rPr>
              <a:t>:</a:t>
            </a:r>
            <a:endParaRPr lang="en-US" altLang="en-US" b="1" dirty="0">
              <a:solidFill>
                <a:schemeClr val="tx1"/>
              </a:solidFill>
            </a:endParaRPr>
          </a:p>
          <a:p>
            <a:pPr lvl="1" algn="just">
              <a:buFontTx/>
              <a:buNone/>
              <a:tabLst>
                <a:tab pos="1828800" algn="l"/>
              </a:tabLst>
            </a:pPr>
            <a:r>
              <a:rPr lang="en-US" altLang="en-US" b="1" dirty="0">
                <a:solidFill>
                  <a:schemeClr val="tx1"/>
                </a:solidFill>
              </a:rPr>
              <a:t>		#</a:t>
            </a:r>
            <a:r>
              <a:rPr lang="en-US" altLang="en-US" b="1" dirty="0" err="1">
                <a:solidFill>
                  <a:schemeClr val="tx1"/>
                </a:solidFill>
              </a:rPr>
              <a:t>umask</a:t>
            </a:r>
            <a:r>
              <a:rPr lang="en-US" altLang="en-US" b="1" dirty="0">
                <a:solidFill>
                  <a:schemeClr val="tx1"/>
                </a:solidFill>
              </a:rPr>
              <a:t> &lt;</a:t>
            </a:r>
            <a:r>
              <a:rPr lang="en-US" altLang="en-US" b="1" dirty="0" err="1">
                <a:solidFill>
                  <a:schemeClr val="tx1"/>
                </a:solidFill>
              </a:rPr>
              <a:t>giá</a:t>
            </a:r>
            <a:r>
              <a:rPr lang="en-US" altLang="en-US" b="1" dirty="0">
                <a:solidFill>
                  <a:schemeClr val="tx1"/>
                </a:solidFill>
              </a:rPr>
              <a:t> </a:t>
            </a:r>
            <a:r>
              <a:rPr lang="en-US" altLang="en-US" b="1" dirty="0" err="1">
                <a:solidFill>
                  <a:schemeClr val="tx1"/>
                </a:solidFill>
              </a:rPr>
              <a:t>trị</a:t>
            </a:r>
            <a:r>
              <a:rPr lang="en-US" altLang="en-US" b="1" dirty="0">
                <a:solidFill>
                  <a:schemeClr val="tx1"/>
                </a:solidFill>
              </a:rPr>
              <a:t>&gt;</a:t>
            </a:r>
            <a:endParaRPr lang="en-US" altLang="en-US" b="1"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QUYỀN NG</a:t>
            </a:r>
            <a:r>
              <a:rPr lang="vi-VN" dirty="0"/>
              <a:t>Ư</a:t>
            </a:r>
            <a:r>
              <a:rPr lang="en-US" dirty="0"/>
              <a:t>ỜI DÙNG</a:t>
            </a:r>
            <a:endParaRPr lang="en-US" dirty="0"/>
          </a:p>
        </p:txBody>
      </p:sp>
      <p:sp>
        <p:nvSpPr>
          <p:cNvPr id="3" name="Content Placeholder 2"/>
          <p:cNvSpPr>
            <a:spLocks noGrp="1"/>
          </p:cNvSpPr>
          <p:nvPr>
            <p:ph idx="1"/>
          </p:nvPr>
        </p:nvSpPr>
        <p:spPr/>
        <p:txBody>
          <a:bodyPr/>
          <a:lstStyle/>
          <a:p>
            <a:r>
              <a:rPr lang="vi-VN" dirty="0">
                <a:solidFill>
                  <a:schemeClr val="tx1"/>
                </a:solidFill>
              </a:rPr>
              <a:t>Chúng ta có thể thay đổi những giá trị</a:t>
            </a:r>
            <a:r>
              <a:rPr lang="en-US" dirty="0">
                <a:solidFill>
                  <a:schemeClr val="tx1"/>
                </a:solidFill>
              </a:rPr>
              <a:t> </a:t>
            </a:r>
            <a:r>
              <a:rPr lang="en-US" dirty="0" err="1">
                <a:solidFill>
                  <a:schemeClr val="tx1"/>
                </a:solidFill>
              </a:rPr>
              <a:t>mặc</a:t>
            </a:r>
            <a:r>
              <a:rPr lang="en-US" dirty="0">
                <a:solidFill>
                  <a:schemeClr val="tx1"/>
                </a:solidFill>
              </a:rPr>
              <a:t> </a:t>
            </a:r>
            <a:r>
              <a:rPr lang="en-US" dirty="0" err="1">
                <a:solidFill>
                  <a:schemeClr val="tx1"/>
                </a:solidFill>
              </a:rPr>
              <a:t>định</a:t>
            </a:r>
            <a:r>
              <a:rPr lang="vi-VN" dirty="0">
                <a:solidFill>
                  <a:schemeClr val="tx1"/>
                </a:solidFill>
              </a:rPr>
              <a:t> trong file sau:</a:t>
            </a:r>
            <a:endParaRPr lang="en-US" dirty="0">
              <a:solidFill>
                <a:schemeClr val="tx1"/>
              </a:solidFill>
            </a:endParaRPr>
          </a:p>
          <a:p>
            <a:pPr lvl="1"/>
            <a:r>
              <a:rPr lang="vi-VN" b="1" dirty="0">
                <a:solidFill>
                  <a:schemeClr val="tx1"/>
                </a:solidFill>
              </a:rPr>
              <a:t>/etc/login.defs</a:t>
            </a:r>
            <a:r>
              <a:rPr lang="vi-VN" dirty="0">
                <a:solidFill>
                  <a:schemeClr val="tx1"/>
                </a:solidFill>
              </a:rPr>
              <a:t> : file chứa thông số mặc định khi tạo user hoặc tạo group.</a:t>
            </a:r>
            <a:endParaRPr lang="vi-VN" dirty="0">
              <a:solidFill>
                <a:schemeClr val="tx1"/>
              </a:solidFill>
            </a:endParaRPr>
          </a:p>
          <a:p>
            <a:pPr lvl="1"/>
            <a:r>
              <a:rPr lang="vi-VN" b="1" dirty="0">
                <a:solidFill>
                  <a:schemeClr val="tx1"/>
                </a:solidFill>
              </a:rPr>
              <a:t>/etc/skel/</a:t>
            </a:r>
            <a:r>
              <a:rPr lang="vi-VN" dirty="0">
                <a:solidFill>
                  <a:schemeClr val="tx1"/>
                </a:solidFill>
              </a:rPr>
              <a:t> : Tất cả những file là thư mục con trong này sẽ được copy sang HOME của user mới.</a:t>
            </a:r>
            <a:endParaRPr lang="vi-VN" dirty="0">
              <a:solidFill>
                <a:schemeClr val="tx1"/>
              </a:solidFill>
            </a:endParaRPr>
          </a:p>
          <a:p>
            <a:endParaRPr lang="vi-VN"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Káº¿t quáº£ hÃ¬nh áº£nh cho Q &amp; 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9044" y="1242789"/>
            <a:ext cx="8084102" cy="4989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C</a:t>
            </a:r>
            <a:r>
              <a:rPr lang="vi-VN" dirty="0"/>
              <a:t>Ơ</a:t>
            </a:r>
            <a:r>
              <a:rPr lang="en-US" dirty="0"/>
              <a:t> BẢN</a:t>
            </a:r>
            <a:endParaRPr lang="en-US" dirty="0"/>
          </a:p>
        </p:txBody>
      </p:sp>
      <p:sp>
        <p:nvSpPr>
          <p:cNvPr id="3" name="Content Placeholder 2"/>
          <p:cNvSpPr>
            <a:spLocks noGrp="1"/>
          </p:cNvSpPr>
          <p:nvPr>
            <p:ph idx="1"/>
          </p:nvPr>
        </p:nvSpPr>
        <p:spPr/>
        <p:txBody>
          <a:bodyPr/>
          <a:lstStyle/>
          <a:p>
            <a:pPr algn="just"/>
            <a:r>
              <a:rPr lang="vi-VN" dirty="0">
                <a:solidFill>
                  <a:schemeClr val="tx1"/>
                </a:solidFill>
              </a:rPr>
              <a:t>Trên 1 số bản phân phối Linux (Distro), các normal user nhận UID lớn hơn 100. </a:t>
            </a:r>
            <a:endParaRPr lang="en-US" dirty="0">
              <a:solidFill>
                <a:schemeClr val="tx1"/>
              </a:solidFill>
            </a:endParaRPr>
          </a:p>
          <a:p>
            <a:pPr lvl="1" algn="just"/>
            <a:r>
              <a:rPr lang="vi-VN" dirty="0">
                <a:solidFill>
                  <a:schemeClr val="tx1"/>
                </a:solidFill>
              </a:rPr>
              <a:t>Ví dụ, Redhat gán UID cho normal user bắt đầu từ 500, Debian bắt đầu từ 1000.</a:t>
            </a:r>
            <a:endParaRPr lang="en-US" dirty="0">
              <a:solidFill>
                <a:schemeClr val="tx1"/>
              </a:solidFill>
            </a:endParaRPr>
          </a:p>
          <a:p>
            <a:pPr algn="just"/>
            <a:r>
              <a:rPr lang="vi-VN" dirty="0">
                <a:solidFill>
                  <a:schemeClr val="tx1"/>
                </a:solidFill>
              </a:rPr>
              <a:t>Ngoài ra, </a:t>
            </a:r>
            <a:r>
              <a:rPr lang="en-US" dirty="0">
                <a:solidFill>
                  <a:schemeClr val="tx1"/>
                </a:solidFill>
              </a:rPr>
              <a:t>ta</a:t>
            </a:r>
            <a:r>
              <a:rPr lang="vi-VN" dirty="0">
                <a:solidFill>
                  <a:schemeClr val="tx1"/>
                </a:solidFill>
              </a:rPr>
              <a:t> cũng nên dành riêng 1 dải UID cho các tài khoản cục bộ (</a:t>
            </a:r>
            <a:r>
              <a:rPr lang="vi-VN" i="1" dirty="0">
                <a:solidFill>
                  <a:schemeClr val="tx1"/>
                </a:solidFill>
              </a:rPr>
              <a:t>local account</a:t>
            </a:r>
            <a:r>
              <a:rPr lang="vi-VN" dirty="0">
                <a:solidFill>
                  <a:schemeClr val="tx1"/>
                </a:solidFill>
              </a:rPr>
              <a:t>) như 1000-9999, 1 dải khác cho các người dùng truy cập từ xa tới hệ thống qua mạng (</a:t>
            </a:r>
            <a:r>
              <a:rPr lang="vi-VN" i="1" dirty="0">
                <a:solidFill>
                  <a:schemeClr val="tx1"/>
                </a:solidFill>
              </a:rPr>
              <a:t>remote user</a:t>
            </a:r>
            <a:r>
              <a:rPr lang="vi-VN" dirty="0">
                <a:solidFill>
                  <a:schemeClr val="tx1"/>
                </a:solidFill>
              </a:rPr>
              <a:t>) như 10000-65534 để dễ bề quản lý cũng như giúp rà soát các hoạt động của người dùng trong các file log…</a:t>
            </a:r>
            <a:endParaRPr lang="vi-VN" dirty="0">
              <a:solidFill>
                <a:schemeClr val="tx1"/>
              </a:solidFill>
            </a:endParaRPr>
          </a:p>
          <a:p>
            <a:pPr algn="just"/>
            <a:endParaRPr lang="vi-V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KHÁI NIỆM C</a:t>
            </a:r>
            <a:r>
              <a:rPr lang="vi-VN" dirty="0"/>
              <a:t>Ơ</a:t>
            </a:r>
            <a:r>
              <a:rPr lang="en-US" dirty="0"/>
              <a:t> BẢN</a:t>
            </a:r>
            <a:endParaRPr lang="en-US" dirty="0"/>
          </a:p>
        </p:txBody>
      </p:sp>
      <p:sp>
        <p:nvSpPr>
          <p:cNvPr id="3" name="Content Placeholder 2"/>
          <p:cNvSpPr>
            <a:spLocks noGrp="1"/>
          </p:cNvSpPr>
          <p:nvPr>
            <p:ph idx="1"/>
          </p:nvPr>
        </p:nvSpPr>
        <p:spPr/>
        <p:txBody>
          <a:bodyPr/>
          <a:lstStyle/>
          <a:p>
            <a:pPr marL="0" indent="0" algn="just">
              <a:buNone/>
            </a:pPr>
            <a:r>
              <a:rPr lang="en-US" b="1" dirty="0">
                <a:solidFill>
                  <a:schemeClr val="tx1"/>
                </a:solidFill>
              </a:rPr>
              <a:t>Group: </a:t>
            </a:r>
            <a:r>
              <a:rPr lang="en-US" dirty="0" err="1">
                <a:solidFill>
                  <a:schemeClr val="tx1"/>
                </a:solidFill>
              </a:rPr>
              <a:t>là</a:t>
            </a:r>
            <a:r>
              <a:rPr lang="en-US" dirty="0">
                <a:solidFill>
                  <a:schemeClr val="tx1"/>
                </a:solidFill>
              </a:rPr>
              <a:t> </a:t>
            </a:r>
            <a:r>
              <a:rPr lang="en-US" b="1" dirty="0" err="1">
                <a:solidFill>
                  <a:schemeClr val="tx1"/>
                </a:solidFill>
              </a:rPr>
              <a:t>tập</a:t>
            </a:r>
            <a:r>
              <a:rPr lang="en-US" b="1" dirty="0">
                <a:solidFill>
                  <a:schemeClr val="tx1"/>
                </a:solidFill>
              </a:rPr>
              <a:t> </a:t>
            </a:r>
            <a:r>
              <a:rPr lang="en-US" b="1" dirty="0" err="1">
                <a:solidFill>
                  <a:schemeClr val="tx1"/>
                </a:solidFill>
              </a:rPr>
              <a:t>hợp</a:t>
            </a:r>
            <a:r>
              <a:rPr lang="en-US" b="1" dirty="0">
                <a:solidFill>
                  <a:schemeClr val="tx1"/>
                </a:solidFill>
              </a:rPr>
              <a:t> </a:t>
            </a:r>
            <a:r>
              <a:rPr lang="en-US" b="1" dirty="0" err="1">
                <a:solidFill>
                  <a:schemeClr val="tx1"/>
                </a:solidFill>
              </a:rPr>
              <a:t>nhiều</a:t>
            </a:r>
            <a:r>
              <a:rPr lang="en-US" b="1" dirty="0">
                <a:solidFill>
                  <a:schemeClr val="tx1"/>
                </a:solidFill>
              </a:rPr>
              <a:t> user</a:t>
            </a:r>
            <a:r>
              <a:rPr lang="en-US" dirty="0">
                <a:solidFill>
                  <a:schemeClr val="tx1"/>
                </a:solidFill>
              </a:rPr>
              <a:t> </a:t>
            </a:r>
            <a:r>
              <a:rPr lang="en-US" dirty="0" err="1">
                <a:solidFill>
                  <a:schemeClr val="tx1"/>
                </a:solidFill>
              </a:rPr>
              <a:t>lại</a:t>
            </a:r>
            <a:r>
              <a:rPr lang="en-US" dirty="0">
                <a:solidFill>
                  <a:schemeClr val="tx1"/>
                </a:solidFill>
              </a:rPr>
              <a:t>.</a:t>
            </a:r>
            <a:endParaRPr lang="en-US" b="1" dirty="0">
              <a:solidFill>
                <a:schemeClr val="tx1"/>
              </a:solidFill>
            </a:endParaRPr>
          </a:p>
          <a:p>
            <a:pPr algn="just"/>
            <a:r>
              <a:rPr lang="vi-VN" dirty="0">
                <a:solidFill>
                  <a:schemeClr val="tx1"/>
                </a:solidFill>
              </a:rPr>
              <a:t>Mỗi user luôn là thành viên của một group.</a:t>
            </a:r>
            <a:endParaRPr lang="vi-VN" dirty="0">
              <a:solidFill>
                <a:schemeClr val="tx1"/>
              </a:solidFill>
            </a:endParaRPr>
          </a:p>
          <a:p>
            <a:pPr algn="just"/>
            <a:r>
              <a:rPr lang="vi-VN" dirty="0">
                <a:solidFill>
                  <a:schemeClr val="tx1"/>
                </a:solidFill>
              </a:rPr>
              <a:t>Khi </a:t>
            </a:r>
            <a:r>
              <a:rPr lang="vi-VN" b="1" dirty="0">
                <a:solidFill>
                  <a:schemeClr val="tx1"/>
                </a:solidFill>
              </a:rPr>
              <a:t>tạo một user thì mặc định một group được tạo ra</a:t>
            </a:r>
            <a:r>
              <a:rPr lang="en-US" b="1" dirty="0">
                <a:solidFill>
                  <a:schemeClr val="tx1"/>
                </a:solidFill>
              </a:rPr>
              <a:t>.</a:t>
            </a:r>
            <a:endParaRPr lang="en-US" b="1" dirty="0">
              <a:solidFill>
                <a:schemeClr val="tx1"/>
              </a:solidFill>
            </a:endParaRPr>
          </a:p>
          <a:p>
            <a:pPr algn="just"/>
            <a:r>
              <a:rPr lang="en-US" dirty="0" err="1">
                <a:solidFill>
                  <a:schemeClr val="tx1"/>
                </a:solidFill>
              </a:rPr>
              <a:t>Mỗi</a:t>
            </a:r>
            <a:r>
              <a:rPr lang="en-US" dirty="0">
                <a:solidFill>
                  <a:schemeClr val="tx1"/>
                </a:solidFill>
              </a:rPr>
              <a:t> user </a:t>
            </a:r>
            <a:r>
              <a:rPr lang="en-US" dirty="0" err="1">
                <a:solidFill>
                  <a:schemeClr val="tx1"/>
                </a:solidFill>
              </a:rPr>
              <a:t>trên</a:t>
            </a:r>
            <a:r>
              <a:rPr lang="en-US" dirty="0">
                <a:solidFill>
                  <a:schemeClr val="tx1"/>
                </a:solidFill>
              </a:rPr>
              <a:t> </a:t>
            </a:r>
            <a:r>
              <a:rPr lang="en-US" dirty="0" err="1">
                <a:solidFill>
                  <a:schemeClr val="tx1"/>
                </a:solidFill>
              </a:rPr>
              <a:t>linux</a:t>
            </a:r>
            <a:r>
              <a:rPr lang="en-US" dirty="0">
                <a:solidFill>
                  <a:schemeClr val="tx1"/>
                </a:solidFill>
              </a:rPr>
              <a:t> </a:t>
            </a:r>
            <a:r>
              <a:rPr lang="en-US" dirty="0" err="1">
                <a:solidFill>
                  <a:schemeClr val="tx1"/>
                </a:solidFill>
              </a:rPr>
              <a:t>bắt</a:t>
            </a:r>
            <a:r>
              <a:rPr lang="en-US" dirty="0">
                <a:solidFill>
                  <a:schemeClr val="tx1"/>
                </a:solidFill>
              </a:rPr>
              <a:t> </a:t>
            </a:r>
            <a:r>
              <a:rPr lang="en-US" dirty="0" err="1">
                <a:solidFill>
                  <a:schemeClr val="tx1"/>
                </a:solidFill>
              </a:rPr>
              <a:t>buộc</a:t>
            </a:r>
            <a:r>
              <a:rPr lang="en-US" dirty="0">
                <a:solidFill>
                  <a:schemeClr val="tx1"/>
                </a:solidFill>
              </a:rPr>
              <a:t> </a:t>
            </a:r>
            <a:r>
              <a:rPr lang="en-US" dirty="0" err="1">
                <a:solidFill>
                  <a:schemeClr val="tx1"/>
                </a:solidFill>
              </a:rPr>
              <a:t>phải</a:t>
            </a:r>
            <a:r>
              <a:rPr lang="en-US" dirty="0">
                <a:solidFill>
                  <a:schemeClr val="tx1"/>
                </a:solidFill>
              </a:rPr>
              <a:t> </a:t>
            </a:r>
            <a:r>
              <a:rPr lang="en-US" dirty="0" err="1">
                <a:solidFill>
                  <a:schemeClr val="tx1"/>
                </a:solidFill>
              </a:rPr>
              <a:t>thuộc</a:t>
            </a:r>
            <a:r>
              <a:rPr lang="en-US" dirty="0">
                <a:solidFill>
                  <a:schemeClr val="tx1"/>
                </a:solidFill>
              </a:rPr>
              <a:t> </a:t>
            </a:r>
            <a:r>
              <a:rPr lang="en-US" dirty="0" err="1">
                <a:solidFill>
                  <a:schemeClr val="tx1"/>
                </a:solidFill>
              </a:rPr>
              <a:t>một</a:t>
            </a:r>
            <a:r>
              <a:rPr lang="en-US" dirty="0">
                <a:solidFill>
                  <a:schemeClr val="tx1"/>
                </a:solidFill>
              </a:rPr>
              <a:t> group </a:t>
            </a:r>
            <a:r>
              <a:rPr lang="en-US" dirty="0" err="1">
                <a:solidFill>
                  <a:schemeClr val="tx1"/>
                </a:solidFill>
              </a:rPr>
              <a:t>nào</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là</a:t>
            </a:r>
            <a:r>
              <a:rPr lang="en-US" dirty="0">
                <a:solidFill>
                  <a:schemeClr val="tx1"/>
                </a:solidFill>
              </a:rPr>
              <a:t> Primary Group), </a:t>
            </a:r>
            <a:r>
              <a:rPr lang="en-US" dirty="0" err="1">
                <a:solidFill>
                  <a:schemeClr val="tx1"/>
                </a:solidFill>
              </a:rPr>
              <a:t>ngoài</a:t>
            </a:r>
            <a:r>
              <a:rPr lang="en-US" dirty="0">
                <a:solidFill>
                  <a:schemeClr val="tx1"/>
                </a:solidFill>
              </a:rPr>
              <a:t> ra </a:t>
            </a:r>
            <a:r>
              <a:rPr lang="en-US" dirty="0" err="1">
                <a:solidFill>
                  <a:schemeClr val="tx1"/>
                </a:solidFill>
              </a:rPr>
              <a:t>còn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lựa</a:t>
            </a:r>
            <a:r>
              <a:rPr lang="en-US" dirty="0">
                <a:solidFill>
                  <a:schemeClr val="tx1"/>
                </a:solidFill>
              </a:rPr>
              <a:t> </a:t>
            </a:r>
            <a:r>
              <a:rPr lang="en-US" dirty="0" err="1">
                <a:solidFill>
                  <a:schemeClr val="tx1"/>
                </a:solidFill>
              </a:rPr>
              <a:t>chọn</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gia</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các</a:t>
            </a:r>
            <a:r>
              <a:rPr lang="en-US" dirty="0">
                <a:solidFill>
                  <a:schemeClr val="tx1"/>
                </a:solidFill>
              </a:rPr>
              <a:t> group </a:t>
            </a:r>
            <a:r>
              <a:rPr lang="en-US" dirty="0" err="1">
                <a:solidFill>
                  <a:schemeClr val="tx1"/>
                </a:solidFill>
              </a:rPr>
              <a:t>khác</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là</a:t>
            </a:r>
            <a:r>
              <a:rPr lang="en-US" dirty="0">
                <a:solidFill>
                  <a:schemeClr val="tx1"/>
                </a:solidFill>
              </a:rPr>
              <a:t> Secondary Group)</a:t>
            </a:r>
            <a:endParaRPr lang="vi-VN" dirty="0">
              <a:solidFill>
                <a:schemeClr val="tx1"/>
              </a:solidFill>
            </a:endParaRPr>
          </a:p>
          <a:p>
            <a:pPr algn="just"/>
            <a:r>
              <a:rPr lang="vi-VN" dirty="0">
                <a:solidFill>
                  <a:schemeClr val="tx1"/>
                </a:solidFill>
              </a:rPr>
              <a:t>Mỗi group còn có một định danh riêng gọi là </a:t>
            </a:r>
            <a:r>
              <a:rPr lang="vi-VN" b="1" dirty="0">
                <a:solidFill>
                  <a:schemeClr val="tx1"/>
                </a:solidFill>
              </a:rPr>
              <a:t>GID</a:t>
            </a:r>
            <a:r>
              <a:rPr lang="vi-VN" dirty="0">
                <a:solidFill>
                  <a:schemeClr val="tx1"/>
                </a:solidFill>
              </a:rPr>
              <a:t>.</a:t>
            </a:r>
            <a:endParaRPr lang="vi-VN" dirty="0">
              <a:solidFill>
                <a:schemeClr val="tx1"/>
              </a:solidFill>
            </a:endParaRPr>
          </a:p>
          <a:p>
            <a:pPr algn="just"/>
            <a:r>
              <a:rPr lang="vi-VN" dirty="0">
                <a:solidFill>
                  <a:schemeClr val="tx1"/>
                </a:solidFill>
              </a:rPr>
              <a:t>Định danh của group thường sử dụng giá trị bắt đầu từ 500.</a:t>
            </a:r>
            <a:endParaRPr lang="vi-VN" dirty="0">
              <a:solidFill>
                <a:schemeClr val="tx1"/>
              </a:solidFill>
            </a:endParaRPr>
          </a:p>
          <a:p>
            <a:pPr algn="just"/>
            <a:endParaRPr lang="vi-V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algn="just"/>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a:t>
            </a:r>
            <a:endParaRPr lang="en-US" altLang="en-US" dirty="0">
              <a:solidFill>
                <a:schemeClr val="tx1"/>
              </a:solidFill>
            </a:endParaRPr>
          </a:p>
          <a:p>
            <a:pPr lvl="1" algn="just"/>
            <a:r>
              <a:rPr lang="en-US" altLang="en-US" dirty="0" err="1">
                <a:solidFill>
                  <a:schemeClr val="tx1"/>
                </a:solidFill>
              </a:rPr>
              <a:t>Thông</a:t>
            </a:r>
            <a:r>
              <a:rPr lang="en-US" altLang="en-US" dirty="0">
                <a:solidFill>
                  <a:schemeClr val="tx1"/>
                </a:solidFill>
              </a:rPr>
              <a:t> tin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chủ</a:t>
            </a:r>
            <a:r>
              <a:rPr lang="en-US" altLang="en-US" dirty="0">
                <a:solidFill>
                  <a:schemeClr val="tx1"/>
                </a:solidFill>
              </a:rPr>
              <a:t> </a:t>
            </a:r>
            <a:r>
              <a:rPr lang="en-US" altLang="en-US" dirty="0" err="1">
                <a:solidFill>
                  <a:schemeClr val="tx1"/>
                </a:solidFill>
              </a:rPr>
              <a:t>yếu</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lưu</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etc</a:t>
            </a:r>
            <a:r>
              <a:rPr lang="en-US" altLang="en-US" dirty="0">
                <a:solidFill>
                  <a:schemeClr val="tx1"/>
                </a:solidFill>
              </a:rPr>
              <a:t>/passwd, Linux </a:t>
            </a:r>
            <a:r>
              <a:rPr lang="en-US" altLang="en-US" dirty="0" err="1">
                <a:solidFill>
                  <a:schemeClr val="tx1"/>
                </a:solidFill>
              </a:rPr>
              <a:t>cũng</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ba</a:t>
            </a:r>
            <a:r>
              <a:rPr lang="en-US" altLang="en-US" dirty="0">
                <a:solidFill>
                  <a:schemeClr val="tx1"/>
                </a:solidFill>
              </a:rPr>
              <a:t> </a:t>
            </a:r>
            <a:r>
              <a:rPr lang="en-US" altLang="en-US" dirty="0" err="1">
                <a:solidFill>
                  <a:schemeClr val="tx1"/>
                </a:solidFill>
              </a:rPr>
              <a:t>loại</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dùng</a:t>
            </a:r>
            <a:r>
              <a:rPr lang="en-US" altLang="en-US" dirty="0">
                <a:solidFill>
                  <a:schemeClr val="tx1"/>
                </a:solidFill>
              </a:rPr>
              <a:t> </a:t>
            </a:r>
            <a:r>
              <a:rPr lang="en-US" altLang="en-US" dirty="0" err="1">
                <a:solidFill>
                  <a:schemeClr val="tx1"/>
                </a:solidFill>
              </a:rPr>
              <a:t>cơ</a:t>
            </a:r>
            <a:r>
              <a:rPr lang="en-US" altLang="en-US" dirty="0">
                <a:solidFill>
                  <a:schemeClr val="tx1"/>
                </a:solidFill>
              </a:rPr>
              <a:t> </a:t>
            </a:r>
            <a:r>
              <a:rPr lang="en-US" altLang="en-US" dirty="0" err="1">
                <a:solidFill>
                  <a:schemeClr val="tx1"/>
                </a:solidFill>
              </a:rPr>
              <a:t>bản</a:t>
            </a:r>
            <a:r>
              <a:rPr lang="en-US" altLang="en-US" dirty="0">
                <a:solidFill>
                  <a:schemeClr val="tx1"/>
                </a:solidFill>
              </a:rPr>
              <a:t>: supper user, system user, regular user.</a:t>
            </a:r>
            <a:endParaRPr lang="en-US" altLang="en-US" dirty="0">
              <a:solidFill>
                <a:schemeClr val="tx1"/>
              </a:solidFill>
            </a:endParaRPr>
          </a:p>
          <a:p>
            <a:pPr lvl="2" indent="-285750" algn="just"/>
            <a:r>
              <a:rPr lang="en-US" altLang="en-US" sz="2400" b="1" dirty="0">
                <a:solidFill>
                  <a:schemeClr val="tx1"/>
                </a:solidFill>
              </a:rPr>
              <a:t>Super user</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a:t>
            </a:r>
            <a:r>
              <a:rPr lang="en-US" altLang="en-US" sz="2400" dirty="0" err="1">
                <a:solidFill>
                  <a:schemeClr val="tx1"/>
                </a:solidFill>
              </a:rPr>
              <a:t>quản</a:t>
            </a:r>
            <a:r>
              <a:rPr lang="en-US" altLang="en-US" sz="2400" dirty="0">
                <a:solidFill>
                  <a:schemeClr val="tx1"/>
                </a:solidFill>
              </a:rPr>
              <a:t> </a:t>
            </a:r>
            <a:r>
              <a:rPr lang="en-US" altLang="en-US" sz="2400" dirty="0" err="1">
                <a:solidFill>
                  <a:schemeClr val="tx1"/>
                </a:solidFill>
              </a:rPr>
              <a:t>trị</a:t>
            </a:r>
            <a:r>
              <a:rPr lang="en-US" altLang="en-US" sz="2400" dirty="0">
                <a:solidFill>
                  <a:schemeClr val="tx1"/>
                </a:solidFill>
              </a:rPr>
              <a:t> </a:t>
            </a:r>
            <a:r>
              <a:rPr lang="en-US" altLang="en-US" sz="2400" dirty="0" err="1">
                <a:solidFill>
                  <a:schemeClr val="tx1"/>
                </a:solidFill>
              </a:rPr>
              <a:t>của</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Linux </a:t>
            </a:r>
            <a:r>
              <a:rPr lang="en-US" altLang="en-US" sz="2400" dirty="0" err="1">
                <a:solidFill>
                  <a:schemeClr val="tx1"/>
                </a:solidFill>
              </a:rPr>
              <a:t>hoặc</a:t>
            </a:r>
            <a:r>
              <a:rPr lang="en-US" altLang="en-US" sz="2400" dirty="0">
                <a:solidFill>
                  <a:schemeClr val="tx1"/>
                </a:solidFill>
              </a:rPr>
              <a:t> Unix, </a:t>
            </a:r>
            <a:r>
              <a:rPr lang="en-US" altLang="en-US" sz="2400" dirty="0" err="1">
                <a:solidFill>
                  <a:schemeClr val="tx1"/>
                </a:solidFill>
              </a:rPr>
              <a:t>thường</a:t>
            </a:r>
            <a:r>
              <a:rPr lang="en-US" altLang="en-US" sz="2400" dirty="0">
                <a:solidFill>
                  <a:schemeClr val="tx1"/>
                </a:solidFill>
              </a:rPr>
              <a:t> </a:t>
            </a:r>
            <a:r>
              <a:rPr lang="en-US" altLang="en-US" sz="2400" dirty="0" err="1">
                <a:solidFill>
                  <a:schemeClr val="tx1"/>
                </a:solidFill>
              </a:rPr>
              <a:t>gọi</a:t>
            </a:r>
            <a:r>
              <a:rPr lang="en-US" altLang="en-US" sz="2400" dirty="0">
                <a:solidFill>
                  <a:schemeClr val="tx1"/>
                </a:solidFill>
              </a:rPr>
              <a:t> </a:t>
            </a:r>
            <a:r>
              <a:rPr lang="en-US" altLang="en-US" sz="2400" dirty="0" err="1">
                <a:solidFill>
                  <a:schemeClr val="tx1"/>
                </a:solidFill>
              </a:rPr>
              <a:t>với</a:t>
            </a:r>
            <a:r>
              <a:rPr lang="en-US" altLang="en-US" sz="2400" dirty="0">
                <a:solidFill>
                  <a:schemeClr val="tx1"/>
                </a:solidFill>
              </a:rPr>
              <a:t> </a:t>
            </a:r>
            <a:r>
              <a:rPr lang="en-US" altLang="en-US" sz="2400" dirty="0" err="1">
                <a:solidFill>
                  <a:schemeClr val="tx1"/>
                </a:solidFill>
              </a:rPr>
              <a:t>tên</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root.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a:t>
            </a:r>
            <a:r>
              <a:rPr lang="en-US" altLang="en-US" sz="2400" dirty="0" err="1">
                <a:solidFill>
                  <a:schemeClr val="tx1"/>
                </a:solidFill>
              </a:rPr>
              <a:t>này</a:t>
            </a:r>
            <a:r>
              <a:rPr lang="en-US" altLang="en-US" sz="2400" dirty="0">
                <a:solidFill>
                  <a:schemeClr val="tx1"/>
                </a:solidFill>
              </a:rPr>
              <a:t> </a:t>
            </a:r>
            <a:r>
              <a:rPr lang="en-US" altLang="en-US" sz="2400" dirty="0" err="1">
                <a:solidFill>
                  <a:schemeClr val="tx1"/>
                </a:solidFill>
              </a:rPr>
              <a:t>được</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a:t>
            </a:r>
            <a:r>
              <a:rPr lang="en-US" altLang="en-US" sz="2400" dirty="0" err="1">
                <a:solidFill>
                  <a:schemeClr val="tx1"/>
                </a:solidFill>
              </a:rPr>
              <a:t>cung</a:t>
            </a:r>
            <a:r>
              <a:rPr lang="en-US" altLang="en-US" sz="2400" dirty="0">
                <a:solidFill>
                  <a:schemeClr val="tx1"/>
                </a:solidFill>
              </a:rPr>
              <a:t> </a:t>
            </a:r>
            <a:r>
              <a:rPr lang="en-US" altLang="en-US" sz="2400" dirty="0" err="1">
                <a:solidFill>
                  <a:schemeClr val="tx1"/>
                </a:solidFill>
              </a:rPr>
              <a:t>cấp</a:t>
            </a:r>
            <a:r>
              <a:rPr lang="en-US" altLang="en-US" sz="2400" dirty="0">
                <a:solidFill>
                  <a:schemeClr val="tx1"/>
                </a:solidFill>
              </a:rPr>
              <a:t> </a:t>
            </a:r>
            <a:r>
              <a:rPr lang="en-US" altLang="en-US" sz="2400" dirty="0" err="1">
                <a:solidFill>
                  <a:schemeClr val="tx1"/>
                </a:solidFill>
              </a:rPr>
              <a:t>một</a:t>
            </a:r>
            <a:r>
              <a:rPr lang="en-US" altLang="en-US" sz="2400" dirty="0">
                <a:solidFill>
                  <a:schemeClr val="tx1"/>
                </a:solidFill>
              </a:rPr>
              <a:t> </a:t>
            </a:r>
            <a:r>
              <a:rPr lang="en-US" altLang="en-US" sz="2400" dirty="0" err="1">
                <a:solidFill>
                  <a:schemeClr val="tx1"/>
                </a:solidFill>
              </a:rPr>
              <a:t>định</a:t>
            </a:r>
            <a:r>
              <a:rPr lang="en-US" altLang="en-US" sz="2400" dirty="0">
                <a:solidFill>
                  <a:schemeClr val="tx1"/>
                </a:solidFill>
              </a:rPr>
              <a:t> </a:t>
            </a:r>
            <a:r>
              <a:rPr lang="en-US" altLang="en-US" sz="2400" dirty="0" err="1">
                <a:solidFill>
                  <a:schemeClr val="tx1"/>
                </a:solidFill>
              </a:rPr>
              <a:t>danh</a:t>
            </a:r>
            <a:r>
              <a:rPr lang="en-US" altLang="en-US" sz="2400" dirty="0">
                <a:solidFill>
                  <a:schemeClr val="tx1"/>
                </a:solidFill>
              </a:rPr>
              <a:t> </a:t>
            </a:r>
            <a:r>
              <a:rPr lang="en-US" altLang="en-US" sz="2400" dirty="0" err="1">
                <a:solidFill>
                  <a:schemeClr val="tx1"/>
                </a:solidFill>
              </a:rPr>
              <a:t>quản</a:t>
            </a:r>
            <a:r>
              <a:rPr lang="en-US" altLang="en-US" sz="2400" dirty="0">
                <a:solidFill>
                  <a:schemeClr val="tx1"/>
                </a:solidFill>
              </a:rPr>
              <a:t> </a:t>
            </a:r>
            <a:r>
              <a:rPr lang="en-US" altLang="en-US" sz="2400" dirty="0" err="1">
                <a:solidFill>
                  <a:schemeClr val="tx1"/>
                </a:solidFill>
              </a:rPr>
              <a:t>lý</a:t>
            </a:r>
            <a:r>
              <a:rPr lang="en-US" altLang="en-US" sz="2400" dirty="0">
                <a:solidFill>
                  <a:schemeClr val="tx1"/>
                </a:solidFill>
              </a:rPr>
              <a:t> UID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giá</a:t>
            </a:r>
            <a:r>
              <a:rPr lang="en-US" altLang="en-US" sz="2400" dirty="0">
                <a:solidFill>
                  <a:schemeClr val="tx1"/>
                </a:solidFill>
              </a:rPr>
              <a:t> </a:t>
            </a:r>
            <a:r>
              <a:rPr lang="en-US" altLang="en-US" sz="2400" dirty="0" err="1">
                <a:solidFill>
                  <a:schemeClr val="tx1"/>
                </a:solidFill>
              </a:rPr>
              <a:t>trị</a:t>
            </a:r>
            <a:r>
              <a:rPr lang="en-US" altLang="en-US" sz="2400" dirty="0">
                <a:solidFill>
                  <a:schemeClr val="tx1"/>
                </a:solidFill>
              </a:rPr>
              <a:t> 0. </a:t>
            </a:r>
            <a:endParaRPr lang="en-US" altLang="en-US" sz="2400" dirty="0">
              <a:solidFill>
                <a:schemeClr val="tx1"/>
              </a:solidFill>
            </a:endParaRPr>
          </a:p>
          <a:p>
            <a:pPr lvl="2" indent="-285750" algn="just"/>
            <a:r>
              <a:rPr lang="en-US" altLang="en-US" sz="2400" b="1" dirty="0">
                <a:solidFill>
                  <a:schemeClr val="tx1"/>
                </a:solidFill>
              </a:rPr>
              <a:t>System user</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a:t>
            </a:r>
            <a:r>
              <a:rPr lang="en-US" altLang="en-US" sz="2400" dirty="0" err="1">
                <a:solidFill>
                  <a:schemeClr val="tx1"/>
                </a:solidFill>
              </a:rPr>
              <a:t>được</a:t>
            </a:r>
            <a:r>
              <a:rPr lang="en-US" altLang="en-US" sz="2400" dirty="0">
                <a:solidFill>
                  <a:schemeClr val="tx1"/>
                </a:solidFill>
              </a:rPr>
              <a:t> </a:t>
            </a:r>
            <a:r>
              <a:rPr lang="en-US" altLang="en-US" sz="2400" dirty="0" err="1">
                <a:solidFill>
                  <a:schemeClr val="tx1"/>
                </a:solidFill>
              </a:rPr>
              <a:t>tạo</a:t>
            </a:r>
            <a:r>
              <a:rPr lang="en-US" altLang="en-US" sz="2400" dirty="0">
                <a:solidFill>
                  <a:schemeClr val="tx1"/>
                </a:solidFill>
              </a:rPr>
              <a:t> ra </a:t>
            </a:r>
            <a:r>
              <a:rPr lang="en-US" altLang="en-US" sz="2400" dirty="0" err="1">
                <a:solidFill>
                  <a:schemeClr val="tx1"/>
                </a:solidFill>
              </a:rPr>
              <a:t>khi</a:t>
            </a:r>
            <a:r>
              <a:rPr lang="en-US" altLang="en-US" sz="2400" dirty="0">
                <a:solidFill>
                  <a:schemeClr val="tx1"/>
                </a:solidFill>
              </a:rPr>
              <a:t> ta </a:t>
            </a:r>
            <a:r>
              <a:rPr lang="en-US" altLang="en-US" sz="2400" dirty="0" err="1">
                <a:solidFill>
                  <a:schemeClr val="tx1"/>
                </a:solidFill>
              </a:rPr>
              <a:t>cài</a:t>
            </a:r>
            <a:r>
              <a:rPr lang="en-US" altLang="en-US" sz="2400" dirty="0">
                <a:solidFill>
                  <a:schemeClr val="tx1"/>
                </a:solidFill>
              </a:rPr>
              <a:t> </a:t>
            </a:r>
            <a:r>
              <a:rPr lang="en-US" altLang="en-US" sz="2400" dirty="0" err="1">
                <a:solidFill>
                  <a:schemeClr val="tx1"/>
                </a:solidFill>
              </a:rPr>
              <a:t>đặt</a:t>
            </a:r>
            <a:r>
              <a:rPr lang="en-US" altLang="en-US" sz="2400" dirty="0">
                <a:solidFill>
                  <a:schemeClr val="tx1"/>
                </a:solidFill>
              </a:rPr>
              <a:t> </a:t>
            </a:r>
            <a:r>
              <a:rPr lang="en-US" altLang="en-US" sz="2400" dirty="0" err="1">
                <a:solidFill>
                  <a:schemeClr val="tx1"/>
                </a:solidFill>
              </a:rPr>
              <a:t>chương</a:t>
            </a:r>
            <a:r>
              <a:rPr lang="en-US" altLang="en-US" sz="2400" dirty="0">
                <a:solidFill>
                  <a:schemeClr val="tx1"/>
                </a:solidFill>
              </a:rPr>
              <a:t> </a:t>
            </a:r>
            <a:r>
              <a:rPr lang="en-US" altLang="en-US" sz="2400" dirty="0" err="1">
                <a:solidFill>
                  <a:schemeClr val="tx1"/>
                </a:solidFill>
              </a:rPr>
              <a:t>trình</a:t>
            </a:r>
            <a:r>
              <a:rPr lang="en-US" altLang="en-US" sz="2400" dirty="0">
                <a:solidFill>
                  <a:schemeClr val="tx1"/>
                </a:solidFill>
              </a:rPr>
              <a:t>, </a:t>
            </a:r>
            <a:r>
              <a:rPr lang="en-US" altLang="en-US" sz="2400" dirty="0" err="1">
                <a:solidFill>
                  <a:schemeClr val="tx1"/>
                </a:solidFill>
              </a:rPr>
              <a:t>dịch</a:t>
            </a:r>
            <a:r>
              <a:rPr lang="en-US" altLang="en-US" sz="2400" dirty="0">
                <a:solidFill>
                  <a:schemeClr val="tx1"/>
                </a:solidFill>
              </a:rPr>
              <a:t> </a:t>
            </a:r>
            <a:r>
              <a:rPr lang="en-US" altLang="en-US" sz="2400" dirty="0" err="1">
                <a:solidFill>
                  <a:schemeClr val="tx1"/>
                </a:solidFill>
              </a:rPr>
              <a:t>vụ</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a:t>
            </a:r>
            <a:endParaRPr lang="en-US" altLang="en-US" sz="2400" dirty="0">
              <a:solidFill>
                <a:schemeClr val="tx1"/>
              </a:solidFill>
            </a:endParaRPr>
          </a:p>
          <a:p>
            <a:pPr lvl="2" indent="-285750" algn="just"/>
            <a:r>
              <a:rPr lang="en-US" altLang="en-US" sz="2400" b="1" dirty="0">
                <a:solidFill>
                  <a:schemeClr val="tx1"/>
                </a:solidFill>
              </a:rPr>
              <a:t>Regular user</a:t>
            </a:r>
            <a:r>
              <a:rPr lang="en-US" altLang="en-US" sz="2400" dirty="0">
                <a:solidFill>
                  <a:schemeClr val="tx1"/>
                </a:solidFill>
              </a:rPr>
              <a:t>: </a:t>
            </a:r>
            <a:r>
              <a:rPr lang="en-US" altLang="en-US" sz="2400" dirty="0" err="1">
                <a:solidFill>
                  <a:schemeClr val="tx1"/>
                </a:solidFill>
              </a:rPr>
              <a:t>tạm</a:t>
            </a:r>
            <a:r>
              <a:rPr lang="en-US" altLang="en-US" sz="2400" dirty="0">
                <a:solidFill>
                  <a:schemeClr val="tx1"/>
                </a:solidFill>
              </a:rPr>
              <a:t> </a:t>
            </a:r>
            <a:r>
              <a:rPr lang="en-US" altLang="en-US" sz="2400" dirty="0" err="1">
                <a:solidFill>
                  <a:schemeClr val="tx1"/>
                </a:solidFill>
              </a:rPr>
              <a:t>gọi</a:t>
            </a:r>
            <a:r>
              <a:rPr lang="en-US" altLang="en-US" sz="2400" dirty="0">
                <a:solidFill>
                  <a:schemeClr val="tx1"/>
                </a:solidFill>
              </a:rPr>
              <a:t> </a:t>
            </a:r>
            <a:r>
              <a:rPr lang="en-US" altLang="en-US" sz="2400" dirty="0" err="1">
                <a:solidFill>
                  <a:schemeClr val="tx1"/>
                </a:solidFill>
              </a:rPr>
              <a:t>là</a:t>
            </a:r>
            <a:r>
              <a:rPr lang="en-US" altLang="en-US" sz="2400" dirty="0">
                <a:solidFill>
                  <a:schemeClr val="tx1"/>
                </a:solidFill>
              </a:rPr>
              <a:t> user </a:t>
            </a:r>
            <a:r>
              <a:rPr lang="en-US" altLang="en-US" sz="2400" dirty="0" err="1">
                <a:solidFill>
                  <a:schemeClr val="tx1"/>
                </a:solidFill>
              </a:rPr>
              <a:t>thường</a:t>
            </a:r>
            <a:r>
              <a:rPr lang="en-US" altLang="en-US" sz="2400" dirty="0">
                <a:solidFill>
                  <a:schemeClr val="tx1"/>
                </a:solidFill>
              </a:rPr>
              <a:t>, </a:t>
            </a:r>
            <a:r>
              <a:rPr lang="en-US" altLang="en-US" sz="2400" dirty="0" err="1">
                <a:solidFill>
                  <a:schemeClr val="tx1"/>
                </a:solidFill>
              </a:rPr>
              <a:t>những</a:t>
            </a:r>
            <a:r>
              <a:rPr lang="en-US" altLang="en-US" sz="2400" dirty="0">
                <a:solidFill>
                  <a:schemeClr val="tx1"/>
                </a:solidFill>
              </a:rPr>
              <a:t> user </a:t>
            </a:r>
            <a:r>
              <a:rPr lang="en-US" altLang="en-US" sz="2400" dirty="0" err="1">
                <a:solidFill>
                  <a:schemeClr val="tx1"/>
                </a:solidFill>
              </a:rPr>
              <a:t>này</a:t>
            </a:r>
            <a:r>
              <a:rPr lang="en-US" altLang="en-US" sz="2400" dirty="0">
                <a:solidFill>
                  <a:schemeClr val="tx1"/>
                </a:solidFill>
              </a:rPr>
              <a:t> </a:t>
            </a:r>
            <a:r>
              <a:rPr lang="en-US" altLang="en-US" sz="2400" dirty="0" err="1">
                <a:solidFill>
                  <a:schemeClr val="tx1"/>
                </a:solidFill>
              </a:rPr>
              <a:t>chỉ</a:t>
            </a:r>
            <a:r>
              <a:rPr lang="en-US" altLang="en-US" sz="2400" dirty="0">
                <a:solidFill>
                  <a:schemeClr val="tx1"/>
                </a:solidFill>
              </a:rPr>
              <a:t> </a:t>
            </a:r>
            <a:r>
              <a:rPr lang="en-US" altLang="en-US" sz="2400" dirty="0" err="1">
                <a:solidFill>
                  <a:schemeClr val="tx1"/>
                </a:solidFill>
              </a:rPr>
              <a:t>được</a:t>
            </a:r>
            <a:r>
              <a:rPr lang="en-US" altLang="en-US" sz="2400" dirty="0">
                <a:solidFill>
                  <a:schemeClr val="tx1"/>
                </a:solidFill>
              </a:rPr>
              <a:t> </a:t>
            </a:r>
            <a:r>
              <a:rPr lang="en-US" altLang="en-US" sz="2400" dirty="0" err="1">
                <a:solidFill>
                  <a:schemeClr val="tx1"/>
                </a:solidFill>
              </a:rPr>
              <a:t>quyền</a:t>
            </a:r>
            <a:r>
              <a:rPr lang="en-US" altLang="en-US" sz="2400" dirty="0">
                <a:solidFill>
                  <a:schemeClr val="tx1"/>
                </a:solidFill>
              </a:rPr>
              <a:t> login </a:t>
            </a:r>
            <a:r>
              <a:rPr lang="en-US" altLang="en-US" sz="2400" dirty="0" err="1">
                <a:solidFill>
                  <a:schemeClr val="tx1"/>
                </a:solidFill>
              </a:rPr>
              <a:t>vào</a:t>
            </a:r>
            <a:r>
              <a:rPr lang="en-US" altLang="en-US" sz="2400" dirty="0">
                <a:solidFill>
                  <a:schemeClr val="tx1"/>
                </a:solidFill>
              </a:rPr>
              <a:t> </a:t>
            </a:r>
            <a:r>
              <a:rPr lang="en-US" altLang="en-US" sz="2400" dirty="0" err="1">
                <a:solidFill>
                  <a:schemeClr val="tx1"/>
                </a:solidFill>
              </a:rPr>
              <a:t>hệ</a:t>
            </a:r>
            <a:r>
              <a:rPr lang="en-US" altLang="en-US" sz="2400" dirty="0">
                <a:solidFill>
                  <a:schemeClr val="tx1"/>
                </a:solidFill>
              </a:rPr>
              <a:t> </a:t>
            </a:r>
            <a:r>
              <a:rPr lang="en-US" altLang="en-US" sz="2400" dirty="0" err="1">
                <a:solidFill>
                  <a:schemeClr val="tx1"/>
                </a:solidFill>
              </a:rPr>
              <a:t>thống</a:t>
            </a:r>
            <a:r>
              <a:rPr lang="en-US" altLang="en-US" sz="2400" dirty="0">
                <a:solidFill>
                  <a:schemeClr val="tx1"/>
                </a:solidFill>
              </a:rPr>
              <a:t> </a:t>
            </a:r>
            <a:r>
              <a:rPr lang="en-US" altLang="en-US" sz="2400" dirty="0" err="1">
                <a:solidFill>
                  <a:schemeClr val="tx1"/>
                </a:solidFill>
              </a:rPr>
              <a:t>và</a:t>
            </a:r>
            <a:r>
              <a:rPr lang="en-US" altLang="en-US" sz="2400" dirty="0">
                <a:solidFill>
                  <a:schemeClr val="tx1"/>
                </a:solidFill>
              </a:rPr>
              <a:t> </a:t>
            </a:r>
            <a:r>
              <a:rPr lang="en-US" altLang="en-US" sz="2400" dirty="0" err="1">
                <a:solidFill>
                  <a:schemeClr val="tx1"/>
                </a:solidFill>
              </a:rPr>
              <a:t>sử</a:t>
            </a:r>
            <a:r>
              <a:rPr lang="en-US" altLang="en-US" sz="2400" dirty="0">
                <a:solidFill>
                  <a:schemeClr val="tx1"/>
                </a:solidFill>
              </a:rPr>
              <a:t> </a:t>
            </a:r>
            <a:r>
              <a:rPr lang="en-US" altLang="en-US" sz="2400" dirty="0" err="1">
                <a:solidFill>
                  <a:schemeClr val="tx1"/>
                </a:solidFill>
              </a:rPr>
              <a:t>dụng</a:t>
            </a:r>
            <a:r>
              <a:rPr lang="en-US" altLang="en-US" sz="2400" dirty="0">
                <a:solidFill>
                  <a:schemeClr val="tx1"/>
                </a:solidFill>
              </a:rPr>
              <a:t> </a:t>
            </a:r>
            <a:r>
              <a:rPr lang="en-US" altLang="en-US" sz="2400" dirty="0" err="1">
                <a:solidFill>
                  <a:schemeClr val="tx1"/>
                </a:solidFill>
              </a:rPr>
              <a:t>tài</a:t>
            </a:r>
            <a:r>
              <a:rPr lang="en-US" altLang="en-US" sz="2400" dirty="0">
                <a:solidFill>
                  <a:schemeClr val="tx1"/>
                </a:solidFill>
              </a:rPr>
              <a:t> </a:t>
            </a:r>
            <a:r>
              <a:rPr lang="en-US" altLang="en-US" sz="2400" dirty="0" err="1">
                <a:solidFill>
                  <a:schemeClr val="tx1"/>
                </a:solidFill>
              </a:rPr>
              <a:t>nguyên</a:t>
            </a:r>
            <a:r>
              <a:rPr lang="en-US" altLang="en-US" sz="2400" dirty="0">
                <a:solidFill>
                  <a:schemeClr val="tx1"/>
                </a:solidFill>
              </a:rPr>
              <a:t>. UID </a:t>
            </a:r>
            <a:r>
              <a:rPr lang="en-US" altLang="en-US" sz="2400" dirty="0" err="1">
                <a:solidFill>
                  <a:schemeClr val="tx1"/>
                </a:solidFill>
              </a:rPr>
              <a:t>của</a:t>
            </a:r>
            <a:r>
              <a:rPr lang="en-US" altLang="en-US" sz="2400" dirty="0">
                <a:solidFill>
                  <a:schemeClr val="tx1"/>
                </a:solidFill>
              </a:rPr>
              <a:t> </a:t>
            </a:r>
            <a:r>
              <a:rPr lang="en-US" altLang="en-US" sz="2400" dirty="0" err="1">
                <a:solidFill>
                  <a:schemeClr val="tx1"/>
                </a:solidFill>
              </a:rPr>
              <a:t>người</a:t>
            </a:r>
            <a:r>
              <a:rPr lang="en-US" altLang="en-US" sz="2400" dirty="0">
                <a:solidFill>
                  <a:schemeClr val="tx1"/>
                </a:solidFill>
              </a:rPr>
              <a:t> </a:t>
            </a:r>
            <a:r>
              <a:rPr lang="en-US" altLang="en-US" sz="2400" dirty="0" err="1">
                <a:solidFill>
                  <a:schemeClr val="tx1"/>
                </a:solidFill>
              </a:rPr>
              <a:t>dùng</a:t>
            </a:r>
            <a:r>
              <a:rPr lang="en-US" altLang="en-US" sz="2400" dirty="0">
                <a:solidFill>
                  <a:schemeClr val="tx1"/>
                </a:solidFill>
              </a:rPr>
              <a:t> </a:t>
            </a:r>
            <a:r>
              <a:rPr lang="en-US" altLang="en-US" sz="2400" dirty="0" err="1">
                <a:solidFill>
                  <a:schemeClr val="tx1"/>
                </a:solidFill>
              </a:rPr>
              <a:t>này</a:t>
            </a:r>
            <a:r>
              <a:rPr lang="en-US" altLang="en-US" sz="2400" dirty="0">
                <a:solidFill>
                  <a:schemeClr val="tx1"/>
                </a:solidFill>
              </a:rPr>
              <a:t> </a:t>
            </a:r>
            <a:r>
              <a:rPr lang="en-US" altLang="en-US" sz="2400" dirty="0" err="1">
                <a:solidFill>
                  <a:schemeClr val="tx1"/>
                </a:solidFill>
              </a:rPr>
              <a:t>thường</a:t>
            </a:r>
            <a:r>
              <a:rPr lang="en-US" altLang="en-US" sz="2400" dirty="0">
                <a:solidFill>
                  <a:schemeClr val="tx1"/>
                </a:solidFill>
              </a:rPr>
              <a:t> </a:t>
            </a:r>
            <a:r>
              <a:rPr lang="en-US" altLang="en-US" sz="2400" dirty="0" err="1">
                <a:solidFill>
                  <a:schemeClr val="tx1"/>
                </a:solidFill>
              </a:rPr>
              <a:t>có</a:t>
            </a:r>
            <a:r>
              <a:rPr lang="en-US" altLang="en-US" sz="2400" dirty="0">
                <a:solidFill>
                  <a:schemeClr val="tx1"/>
                </a:solidFill>
              </a:rPr>
              <a:t> </a:t>
            </a:r>
            <a:r>
              <a:rPr lang="en-US" altLang="en-US" sz="2400" dirty="0" err="1">
                <a:solidFill>
                  <a:schemeClr val="tx1"/>
                </a:solidFill>
              </a:rPr>
              <a:t>giá</a:t>
            </a:r>
            <a:r>
              <a:rPr lang="en-US" altLang="en-US" sz="2400" dirty="0">
                <a:solidFill>
                  <a:schemeClr val="tx1"/>
                </a:solidFill>
              </a:rPr>
              <a:t> </a:t>
            </a:r>
            <a:r>
              <a:rPr lang="en-US" altLang="en-US" sz="2400" dirty="0" err="1">
                <a:solidFill>
                  <a:schemeClr val="tx1"/>
                </a:solidFill>
              </a:rPr>
              <a:t>trị</a:t>
            </a:r>
            <a:r>
              <a:rPr lang="en-US" altLang="en-US" sz="2400" dirty="0">
                <a:solidFill>
                  <a:schemeClr val="tx1"/>
                </a:solidFill>
              </a:rPr>
              <a:t> &gt;=500. </a:t>
            </a:r>
            <a:endParaRPr lang="en-US" altLang="en-US" sz="2400" dirty="0">
              <a:solidFill>
                <a:schemeClr val="tx1"/>
              </a:solidFill>
            </a:endParaRPr>
          </a:p>
          <a:p>
            <a:endParaRPr lang="en-US" altLang="en-US" sz="2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p:txBody>
          <a:bodyPr/>
          <a:lstStyle/>
          <a:p>
            <a:pPr lvl="1" algn="just"/>
            <a:r>
              <a:rPr lang="en-US" altLang="en-US" b="1" dirty="0" err="1">
                <a:solidFill>
                  <a:schemeClr val="tx1"/>
                </a:solidFill>
              </a:rPr>
              <a:t>Tập</a:t>
            </a:r>
            <a:r>
              <a:rPr lang="en-US" altLang="en-US" b="1" dirty="0">
                <a:solidFill>
                  <a:schemeClr val="tx1"/>
                </a:solidFill>
              </a:rPr>
              <a:t> tin /</a:t>
            </a:r>
            <a:r>
              <a:rPr lang="en-US" altLang="en-US" b="1" dirty="0" err="1">
                <a:solidFill>
                  <a:schemeClr val="tx1"/>
                </a:solidFill>
              </a:rPr>
              <a:t>etc</a:t>
            </a:r>
            <a:r>
              <a:rPr lang="en-US" altLang="en-US" b="1" dirty="0">
                <a:solidFill>
                  <a:schemeClr val="tx1"/>
                </a:solidFill>
              </a:rPr>
              <a:t>/passwd</a:t>
            </a:r>
            <a:endParaRPr lang="en-US" altLang="en-US" b="1" dirty="0">
              <a:solidFill>
                <a:schemeClr val="tx1"/>
              </a:solidFill>
            </a:endParaRPr>
          </a:p>
          <a:p>
            <a:pPr lvl="1" algn="just">
              <a:buFontTx/>
              <a:buNone/>
            </a:pP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etc</a:t>
            </a:r>
            <a:r>
              <a:rPr lang="en-US" altLang="en-US" dirty="0">
                <a:solidFill>
                  <a:schemeClr val="tx1"/>
                </a:solidFill>
              </a:rPr>
              <a:t>/passwd </a:t>
            </a:r>
            <a:r>
              <a:rPr lang="en-US" altLang="en-US" dirty="0" err="1">
                <a:solidFill>
                  <a:schemeClr val="tx1"/>
                </a:solidFill>
              </a:rPr>
              <a:t>đóng</a:t>
            </a:r>
            <a:r>
              <a:rPr lang="en-US" altLang="en-US" dirty="0">
                <a:solidFill>
                  <a:schemeClr val="tx1"/>
                </a:solidFill>
              </a:rPr>
              <a:t> </a:t>
            </a:r>
            <a:r>
              <a:rPr lang="en-US" altLang="en-US" dirty="0" err="1">
                <a:solidFill>
                  <a:schemeClr val="tx1"/>
                </a:solidFill>
              </a:rPr>
              <a:t>vai</a:t>
            </a:r>
            <a:r>
              <a:rPr lang="en-US" altLang="en-US" dirty="0">
                <a:solidFill>
                  <a:schemeClr val="tx1"/>
                </a:solidFill>
              </a:rPr>
              <a:t> </a:t>
            </a:r>
            <a:r>
              <a:rPr lang="en-US" altLang="en-US" dirty="0" err="1">
                <a:solidFill>
                  <a:schemeClr val="tx1"/>
                </a:solidFill>
              </a:rPr>
              <a:t>trò</a:t>
            </a:r>
            <a:r>
              <a:rPr lang="en-US" altLang="en-US" dirty="0">
                <a:solidFill>
                  <a:schemeClr val="tx1"/>
                </a:solidFill>
              </a:rPr>
              <a:t> </a:t>
            </a:r>
            <a:r>
              <a:rPr lang="en-US" altLang="en-US" dirty="0" err="1">
                <a:solidFill>
                  <a:schemeClr val="tx1"/>
                </a:solidFill>
              </a:rPr>
              <a:t>sống</a:t>
            </a:r>
            <a:r>
              <a:rPr lang="en-US" altLang="en-US" dirty="0">
                <a:solidFill>
                  <a:schemeClr val="tx1"/>
                </a:solidFill>
              </a:rPr>
              <a:t> </a:t>
            </a:r>
            <a:r>
              <a:rPr lang="en-US" altLang="en-US" dirty="0" err="1">
                <a:solidFill>
                  <a:schemeClr val="tx1"/>
                </a:solidFill>
              </a:rPr>
              <a:t>còn</a:t>
            </a:r>
            <a:r>
              <a:rPr lang="en-US" altLang="en-US" dirty="0">
                <a:solidFill>
                  <a:schemeClr val="tx1"/>
                </a:solidFill>
              </a:rPr>
              <a:t>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với</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hệ</a:t>
            </a:r>
            <a:r>
              <a:rPr lang="en-US" altLang="en-US" dirty="0">
                <a:solidFill>
                  <a:schemeClr val="tx1"/>
                </a:solidFill>
              </a:rPr>
              <a:t> </a:t>
            </a:r>
            <a:r>
              <a:rPr lang="en-US" altLang="en-US" dirty="0" err="1">
                <a:solidFill>
                  <a:schemeClr val="tx1"/>
                </a:solidFill>
              </a:rPr>
              <a:t>thống</a:t>
            </a:r>
            <a:r>
              <a:rPr lang="en-US" altLang="en-US" dirty="0">
                <a:solidFill>
                  <a:schemeClr val="tx1"/>
                </a:solidFill>
              </a:rPr>
              <a:t> Unix, Linux. </a:t>
            </a:r>
            <a:r>
              <a:rPr lang="en-US" altLang="en-US" dirty="0" err="1">
                <a:solidFill>
                  <a:schemeClr val="tx1"/>
                </a:solidFill>
              </a:rPr>
              <a:t>Mọi</a:t>
            </a:r>
            <a:r>
              <a:rPr lang="en-US" altLang="en-US" dirty="0">
                <a:solidFill>
                  <a:schemeClr val="tx1"/>
                </a:solidFill>
              </a:rPr>
              <a:t> </a:t>
            </a:r>
            <a:r>
              <a:rPr lang="en-US" altLang="en-US" dirty="0" err="1">
                <a:solidFill>
                  <a:schemeClr val="tx1"/>
                </a:solidFill>
              </a:rPr>
              <a:t>người</a:t>
            </a:r>
            <a:r>
              <a:rPr lang="en-US" altLang="en-US" dirty="0">
                <a:solidFill>
                  <a:schemeClr val="tx1"/>
                </a:solidFill>
              </a:rPr>
              <a:t> </a:t>
            </a:r>
            <a:r>
              <a:rPr lang="en-US" altLang="en-US" dirty="0" err="1">
                <a:solidFill>
                  <a:schemeClr val="tx1"/>
                </a:solidFill>
              </a:rPr>
              <a:t>đều</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tập</a:t>
            </a:r>
            <a:r>
              <a:rPr lang="en-US" altLang="en-US" dirty="0">
                <a:solidFill>
                  <a:schemeClr val="tx1"/>
                </a:solidFill>
              </a:rPr>
              <a:t> tin </a:t>
            </a:r>
            <a:r>
              <a:rPr lang="en-US" altLang="en-US" dirty="0" err="1">
                <a:solidFill>
                  <a:schemeClr val="tx1"/>
                </a:solidFill>
              </a:rPr>
              <a:t>này</a:t>
            </a:r>
            <a:r>
              <a:rPr lang="en-US" altLang="en-US" dirty="0">
                <a:solidFill>
                  <a:schemeClr val="tx1"/>
                </a:solidFill>
              </a:rPr>
              <a:t> </a:t>
            </a:r>
            <a:r>
              <a:rPr lang="en-US" altLang="en-US" dirty="0" err="1">
                <a:solidFill>
                  <a:schemeClr val="tx1"/>
                </a:solidFill>
              </a:rPr>
              <a:t>nhưng</a:t>
            </a:r>
            <a:r>
              <a:rPr lang="en-US" altLang="en-US" dirty="0">
                <a:solidFill>
                  <a:schemeClr val="tx1"/>
                </a:solidFill>
              </a:rPr>
              <a:t> </a:t>
            </a:r>
            <a:r>
              <a:rPr lang="en-US" altLang="en-US" dirty="0" err="1">
                <a:solidFill>
                  <a:schemeClr val="tx1"/>
                </a:solidFill>
              </a:rPr>
              <a:t>chỉ</a:t>
            </a:r>
            <a:r>
              <a:rPr lang="en-US" altLang="en-US" dirty="0">
                <a:solidFill>
                  <a:schemeClr val="tx1"/>
                </a:solidFill>
              </a:rPr>
              <a:t> </a:t>
            </a:r>
            <a:r>
              <a:rPr lang="en-US" altLang="en-US" dirty="0" err="1">
                <a:solidFill>
                  <a:schemeClr val="tx1"/>
                </a:solidFill>
              </a:rPr>
              <a:t>có</a:t>
            </a:r>
            <a:r>
              <a:rPr lang="en-US" altLang="en-US" dirty="0">
                <a:solidFill>
                  <a:schemeClr val="tx1"/>
                </a:solidFill>
              </a:rPr>
              <a:t> root </a:t>
            </a:r>
            <a:r>
              <a:rPr lang="en-US" altLang="en-US" dirty="0" err="1">
                <a:solidFill>
                  <a:schemeClr val="tx1"/>
                </a:solidFill>
              </a:rPr>
              <a:t>mới</a:t>
            </a:r>
            <a:r>
              <a:rPr lang="en-US" altLang="en-US" dirty="0">
                <a:solidFill>
                  <a:schemeClr val="tx1"/>
                </a:solidFill>
              </a:rPr>
              <a:t> </a:t>
            </a:r>
            <a:r>
              <a:rPr lang="en-US" altLang="en-US" dirty="0" err="1">
                <a:solidFill>
                  <a:schemeClr val="tx1"/>
                </a:solidFill>
              </a:rPr>
              <a:t>có</a:t>
            </a:r>
            <a:r>
              <a:rPr lang="en-US" altLang="en-US" dirty="0">
                <a:solidFill>
                  <a:schemeClr val="tx1"/>
                </a:solidFill>
              </a:rPr>
              <a:t> </a:t>
            </a:r>
            <a:r>
              <a:rPr lang="en-US" altLang="en-US" dirty="0" err="1">
                <a:solidFill>
                  <a:schemeClr val="tx1"/>
                </a:solidFill>
              </a:rPr>
              <a:t>quyền</a:t>
            </a:r>
            <a:r>
              <a:rPr lang="en-US" altLang="en-US" dirty="0">
                <a:solidFill>
                  <a:schemeClr val="tx1"/>
                </a:solidFill>
              </a:rPr>
              <a:t> </a:t>
            </a:r>
            <a:r>
              <a:rPr lang="en-US" altLang="en-US" dirty="0" err="1">
                <a:solidFill>
                  <a:schemeClr val="tx1"/>
                </a:solidFill>
              </a:rPr>
              <a:t>thay</a:t>
            </a:r>
            <a:r>
              <a:rPr lang="en-US" altLang="en-US" dirty="0">
                <a:solidFill>
                  <a:schemeClr val="tx1"/>
                </a:solidFill>
              </a:rPr>
              <a:t> </a:t>
            </a:r>
            <a:r>
              <a:rPr lang="en-US" altLang="en-US" dirty="0" err="1">
                <a:solidFill>
                  <a:schemeClr val="tx1"/>
                </a:solidFill>
              </a:rPr>
              <a:t>đổi</a:t>
            </a:r>
            <a:r>
              <a:rPr lang="en-US" altLang="en-US" dirty="0">
                <a:solidFill>
                  <a:schemeClr val="tx1"/>
                </a:solidFill>
              </a:rPr>
              <a:t> </a:t>
            </a:r>
            <a:r>
              <a:rPr lang="en-US" altLang="en-US" dirty="0" err="1">
                <a:solidFill>
                  <a:schemeClr val="tx1"/>
                </a:solidFill>
              </a:rPr>
              <a:t>nó</a:t>
            </a:r>
            <a:r>
              <a:rPr lang="en-US" altLang="en-US" dirty="0">
                <a:solidFill>
                  <a:schemeClr val="tx1"/>
                </a:solidFill>
              </a:rPr>
              <a:t>.</a:t>
            </a:r>
            <a:endParaRPr lang="en-US" altLang="en-US" dirty="0">
              <a:solidFill>
                <a:schemeClr val="tx1"/>
              </a:solidFill>
            </a:endParaRPr>
          </a:p>
          <a:p>
            <a:pPr lvl="1">
              <a:buFontTx/>
              <a:buNone/>
            </a:pPr>
            <a:r>
              <a:rPr lang="en-US" altLang="en-US" dirty="0">
                <a:solidFill>
                  <a:schemeClr val="tx1"/>
                </a:solidFill>
              </a:rPr>
              <a:t>	</a:t>
            </a:r>
            <a:r>
              <a:rPr lang="en-US" altLang="en-US" dirty="0" err="1">
                <a:solidFill>
                  <a:schemeClr val="tx1"/>
                </a:solidFill>
              </a:rPr>
              <a:t>Mỗi</a:t>
            </a:r>
            <a:r>
              <a:rPr lang="en-US" altLang="en-US" dirty="0">
                <a:solidFill>
                  <a:schemeClr val="tx1"/>
                </a:solidFill>
              </a:rPr>
              <a:t> </a:t>
            </a:r>
            <a:r>
              <a:rPr lang="en-US" altLang="en-US" dirty="0" err="1">
                <a:solidFill>
                  <a:schemeClr val="tx1"/>
                </a:solidFill>
              </a:rPr>
              <a:t>tài</a:t>
            </a:r>
            <a:r>
              <a:rPr lang="en-US" altLang="en-US" dirty="0">
                <a:solidFill>
                  <a:schemeClr val="tx1"/>
                </a:solidFill>
              </a:rPr>
              <a:t> </a:t>
            </a:r>
            <a:r>
              <a:rPr lang="en-US" altLang="en-US" dirty="0" err="1">
                <a:solidFill>
                  <a:schemeClr val="tx1"/>
                </a:solidFill>
              </a:rPr>
              <a:t>khoản</a:t>
            </a:r>
            <a:r>
              <a:rPr lang="en-US" altLang="en-US" dirty="0">
                <a:solidFill>
                  <a:schemeClr val="tx1"/>
                </a:solidFill>
              </a:rPr>
              <a:t> </a:t>
            </a:r>
            <a:r>
              <a:rPr lang="en-US" altLang="en-US" dirty="0" err="1">
                <a:solidFill>
                  <a:schemeClr val="tx1"/>
                </a:solidFill>
              </a:rPr>
              <a:t>được</a:t>
            </a:r>
            <a:r>
              <a:rPr lang="en-US" altLang="en-US" dirty="0">
                <a:solidFill>
                  <a:schemeClr val="tx1"/>
                </a:solidFill>
              </a:rPr>
              <a:t> </a:t>
            </a:r>
            <a:r>
              <a:rPr lang="en-US" altLang="en-US" dirty="0" err="1">
                <a:solidFill>
                  <a:schemeClr val="tx1"/>
                </a:solidFill>
              </a:rPr>
              <a:t>lưu</a:t>
            </a:r>
            <a:r>
              <a:rPr lang="en-US" altLang="en-US" dirty="0">
                <a:solidFill>
                  <a:schemeClr val="tx1"/>
                </a:solidFill>
              </a:rPr>
              <a:t> </a:t>
            </a:r>
            <a:r>
              <a:rPr lang="en-US" altLang="en-US" dirty="0" err="1">
                <a:solidFill>
                  <a:schemeClr val="tx1"/>
                </a:solidFill>
              </a:rPr>
              <a:t>trong</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dòng</a:t>
            </a:r>
            <a:r>
              <a:rPr lang="en-US" altLang="en-US" dirty="0">
                <a:solidFill>
                  <a:schemeClr val="tx1"/>
                </a:solidFill>
              </a:rPr>
              <a:t> </a:t>
            </a:r>
            <a:r>
              <a:rPr lang="en-US" altLang="en-US" dirty="0" err="1">
                <a:solidFill>
                  <a:schemeClr val="tx1"/>
                </a:solidFill>
              </a:rPr>
              <a:t>gồm</a:t>
            </a:r>
            <a:r>
              <a:rPr lang="en-US" altLang="en-US" dirty="0">
                <a:solidFill>
                  <a:schemeClr val="tx1"/>
                </a:solidFill>
              </a:rPr>
              <a:t> </a:t>
            </a:r>
            <a:r>
              <a:rPr lang="en-US" altLang="en-US" dirty="0" err="1">
                <a:solidFill>
                  <a:schemeClr val="tx1"/>
                </a:solidFill>
              </a:rPr>
              <a:t>bảy</a:t>
            </a:r>
            <a:r>
              <a:rPr lang="en-US" altLang="en-US" dirty="0">
                <a:solidFill>
                  <a:schemeClr val="tx1"/>
                </a:solidFill>
              </a:rPr>
              <a:t> </a:t>
            </a:r>
            <a:r>
              <a:rPr lang="en-US" altLang="en-US" dirty="0" err="1">
                <a:solidFill>
                  <a:schemeClr val="tx1"/>
                </a:solidFill>
              </a:rPr>
              <a:t>cột</a:t>
            </a:r>
            <a:r>
              <a:rPr lang="en-US" altLang="en-US" dirty="0">
                <a:solidFill>
                  <a:schemeClr val="tx1"/>
                </a:solidFill>
              </a:rPr>
              <a:t>:</a:t>
            </a:r>
            <a:endParaRPr lang="en-US" altLang="en-US"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1 : </a:t>
            </a:r>
            <a:r>
              <a:rPr lang="en-US" altLang="en-US" sz="2000" dirty="0" err="1">
                <a:solidFill>
                  <a:schemeClr val="tx1"/>
                </a:solidFill>
              </a:rPr>
              <a:t>tên</a:t>
            </a:r>
            <a:r>
              <a:rPr lang="en-US" altLang="en-US" sz="2000" dirty="0">
                <a:solidFill>
                  <a:schemeClr val="tx1"/>
                </a:solidFill>
              </a:rPr>
              <a:t> </a:t>
            </a:r>
            <a:r>
              <a:rPr lang="en-US" altLang="en-US" sz="2000" dirty="0" err="1">
                <a:solidFill>
                  <a:schemeClr val="tx1"/>
                </a:solidFill>
              </a:rPr>
              <a:t>người</a:t>
            </a:r>
            <a:r>
              <a:rPr lang="en-US" altLang="en-US" sz="2000" dirty="0">
                <a:solidFill>
                  <a:schemeClr val="tx1"/>
                </a:solidFill>
              </a:rPr>
              <a:t> </a:t>
            </a:r>
            <a:r>
              <a:rPr lang="en-US" altLang="en-US" sz="2000" dirty="0" err="1">
                <a:solidFill>
                  <a:schemeClr val="tx1"/>
                </a:solidFill>
              </a:rPr>
              <a:t>sử</a:t>
            </a:r>
            <a:r>
              <a:rPr lang="en-US" altLang="en-US" sz="2000" dirty="0">
                <a:solidFill>
                  <a:schemeClr val="tx1"/>
                </a:solidFill>
              </a:rPr>
              <a:t> </a:t>
            </a:r>
            <a:r>
              <a:rPr lang="en-US" altLang="en-US" sz="2000" dirty="0" err="1">
                <a:solidFill>
                  <a:schemeClr val="tx1"/>
                </a:solidFill>
              </a:rPr>
              <a:t>dụng</a:t>
            </a:r>
            <a:endParaRPr lang="en-US" altLang="en-US" sz="2000"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2 : </a:t>
            </a:r>
            <a:r>
              <a:rPr lang="en-US" altLang="en-US" sz="2000" dirty="0" err="1">
                <a:solidFill>
                  <a:schemeClr val="tx1"/>
                </a:solidFill>
              </a:rPr>
              <a:t>liên</a:t>
            </a:r>
            <a:r>
              <a:rPr lang="en-US" altLang="en-US" sz="2000" dirty="0">
                <a:solidFill>
                  <a:schemeClr val="tx1"/>
                </a:solidFill>
              </a:rPr>
              <a:t> </a:t>
            </a:r>
            <a:r>
              <a:rPr lang="en-US" altLang="en-US" sz="2000" dirty="0" err="1">
                <a:solidFill>
                  <a:schemeClr val="tx1"/>
                </a:solidFill>
              </a:rPr>
              <a:t>quan</a:t>
            </a:r>
            <a:r>
              <a:rPr lang="en-US" altLang="en-US" sz="2000" dirty="0">
                <a:solidFill>
                  <a:schemeClr val="tx1"/>
                </a:solidFill>
              </a:rPr>
              <a:t> </a:t>
            </a:r>
            <a:r>
              <a:rPr lang="en-US" altLang="en-US" sz="2000" dirty="0" err="1">
                <a:solidFill>
                  <a:schemeClr val="tx1"/>
                </a:solidFill>
              </a:rPr>
              <a:t>đến</a:t>
            </a:r>
            <a:r>
              <a:rPr lang="en-US" altLang="en-US" sz="2000" dirty="0">
                <a:solidFill>
                  <a:schemeClr val="tx1"/>
                </a:solidFill>
              </a:rPr>
              <a:t> </a:t>
            </a:r>
            <a:r>
              <a:rPr lang="en-US" altLang="en-US" sz="2000" dirty="0" err="1">
                <a:solidFill>
                  <a:schemeClr val="tx1"/>
                </a:solidFill>
              </a:rPr>
              <a:t>mật</a:t>
            </a:r>
            <a:r>
              <a:rPr lang="en-US" altLang="en-US" sz="2000" dirty="0">
                <a:solidFill>
                  <a:schemeClr val="tx1"/>
                </a:solidFill>
              </a:rPr>
              <a:t> </a:t>
            </a:r>
            <a:r>
              <a:rPr lang="en-US" altLang="en-US" sz="2000" dirty="0" err="1">
                <a:solidFill>
                  <a:schemeClr val="tx1"/>
                </a:solidFill>
              </a:rPr>
              <a:t>khẩu</a:t>
            </a:r>
            <a:r>
              <a:rPr lang="en-US" altLang="en-US" sz="2000" dirty="0">
                <a:solidFill>
                  <a:schemeClr val="tx1"/>
                </a:solidFill>
              </a:rPr>
              <a:t> </a:t>
            </a:r>
            <a:r>
              <a:rPr lang="en-US" altLang="en-US" sz="2000" dirty="0" err="1">
                <a:solidFill>
                  <a:schemeClr val="tx1"/>
                </a:solidFill>
              </a:rPr>
              <a:t>tài</a:t>
            </a:r>
            <a:r>
              <a:rPr lang="en-US" altLang="en-US" sz="2000" dirty="0">
                <a:solidFill>
                  <a:schemeClr val="tx1"/>
                </a:solidFill>
              </a:rPr>
              <a:t> </a:t>
            </a:r>
            <a:r>
              <a:rPr lang="en-US" altLang="en-US" sz="2000" dirty="0" err="1">
                <a:solidFill>
                  <a:schemeClr val="tx1"/>
                </a:solidFill>
              </a:rPr>
              <a:t>khoản</a:t>
            </a:r>
            <a:r>
              <a:rPr lang="en-US" altLang="en-US" sz="2000" dirty="0">
                <a:solidFill>
                  <a:schemeClr val="tx1"/>
                </a:solidFill>
              </a:rPr>
              <a:t> </a:t>
            </a:r>
            <a:r>
              <a:rPr lang="en-US" altLang="en-US" sz="2000" dirty="0" err="1">
                <a:solidFill>
                  <a:schemeClr val="tx1"/>
                </a:solidFill>
              </a:rPr>
              <a:t>và</a:t>
            </a:r>
            <a:r>
              <a:rPr lang="en-US" altLang="en-US" sz="2000" dirty="0">
                <a:solidFill>
                  <a:schemeClr val="tx1"/>
                </a:solidFill>
              </a:rPr>
              <a:t> “x” </a:t>
            </a:r>
            <a:r>
              <a:rPr lang="en-US" altLang="en-US" sz="2000" dirty="0" err="1">
                <a:solidFill>
                  <a:schemeClr val="tx1"/>
                </a:solidFill>
              </a:rPr>
              <a:t>đối</a:t>
            </a:r>
            <a:r>
              <a:rPr lang="en-US" altLang="en-US" sz="2000" dirty="0">
                <a:solidFill>
                  <a:schemeClr val="tx1"/>
                </a:solidFill>
              </a:rPr>
              <a:t> </a:t>
            </a:r>
            <a:r>
              <a:rPr lang="en-US" altLang="en-US" sz="2000" dirty="0" err="1">
                <a:solidFill>
                  <a:schemeClr val="tx1"/>
                </a:solidFill>
              </a:rPr>
              <a:t>với</a:t>
            </a:r>
            <a:r>
              <a:rPr lang="en-US" altLang="en-US" sz="2000" dirty="0">
                <a:solidFill>
                  <a:schemeClr val="tx1"/>
                </a:solidFill>
              </a:rPr>
              <a:t> Linux</a:t>
            </a:r>
            <a:endParaRPr lang="en-US" altLang="en-US" sz="2000"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3,4: </a:t>
            </a:r>
            <a:r>
              <a:rPr lang="en-US" altLang="en-US" sz="2000" dirty="0" err="1">
                <a:solidFill>
                  <a:schemeClr val="tx1"/>
                </a:solidFill>
              </a:rPr>
              <a:t>định</a:t>
            </a:r>
            <a:r>
              <a:rPr lang="en-US" altLang="en-US" sz="2000" dirty="0">
                <a:solidFill>
                  <a:schemeClr val="tx1"/>
                </a:solidFill>
              </a:rPr>
              <a:t> </a:t>
            </a:r>
            <a:r>
              <a:rPr lang="en-US" altLang="en-US" sz="2000" dirty="0" err="1">
                <a:solidFill>
                  <a:schemeClr val="tx1"/>
                </a:solidFill>
              </a:rPr>
              <a:t>danh</a:t>
            </a:r>
            <a:r>
              <a:rPr lang="en-US" altLang="en-US" sz="2000" dirty="0">
                <a:solidFill>
                  <a:schemeClr val="tx1"/>
                </a:solidFill>
              </a:rPr>
              <a:t> </a:t>
            </a:r>
            <a:r>
              <a:rPr lang="en-US" altLang="en-US" sz="2000" dirty="0" err="1">
                <a:solidFill>
                  <a:schemeClr val="tx1"/>
                </a:solidFill>
              </a:rPr>
              <a:t>tài</a:t>
            </a:r>
            <a:r>
              <a:rPr lang="en-US" altLang="en-US" sz="2000" dirty="0">
                <a:solidFill>
                  <a:schemeClr val="tx1"/>
                </a:solidFill>
              </a:rPr>
              <a:t> </a:t>
            </a:r>
            <a:r>
              <a:rPr lang="en-US" altLang="en-US" sz="2000" dirty="0" err="1">
                <a:solidFill>
                  <a:schemeClr val="tx1"/>
                </a:solidFill>
              </a:rPr>
              <a:t>khoản</a:t>
            </a:r>
            <a:r>
              <a:rPr lang="en-US" altLang="en-US" sz="2000" dirty="0">
                <a:solidFill>
                  <a:schemeClr val="tx1"/>
                </a:solidFill>
              </a:rPr>
              <a:t> (UID) </a:t>
            </a:r>
            <a:r>
              <a:rPr lang="en-US" altLang="en-US" sz="2000" dirty="0" err="1">
                <a:solidFill>
                  <a:schemeClr val="tx1"/>
                </a:solidFill>
              </a:rPr>
              <a:t>và</a:t>
            </a:r>
            <a:r>
              <a:rPr lang="en-US" altLang="en-US" sz="2000" dirty="0">
                <a:solidFill>
                  <a:schemeClr val="tx1"/>
                </a:solidFill>
              </a:rPr>
              <a:t> </a:t>
            </a:r>
            <a:r>
              <a:rPr lang="en-US" altLang="en-US" sz="2000" dirty="0" err="1">
                <a:solidFill>
                  <a:schemeClr val="tx1"/>
                </a:solidFill>
              </a:rPr>
              <a:t>định</a:t>
            </a:r>
            <a:r>
              <a:rPr lang="en-US" altLang="en-US" sz="2000" dirty="0">
                <a:solidFill>
                  <a:schemeClr val="tx1"/>
                </a:solidFill>
              </a:rPr>
              <a:t> </a:t>
            </a:r>
            <a:r>
              <a:rPr lang="en-US" altLang="en-US" sz="2000" dirty="0" err="1">
                <a:solidFill>
                  <a:schemeClr val="tx1"/>
                </a:solidFill>
              </a:rPr>
              <a:t>danh</a:t>
            </a:r>
            <a:r>
              <a:rPr lang="en-US" altLang="en-US" sz="2000" dirty="0">
                <a:solidFill>
                  <a:schemeClr val="tx1"/>
                </a:solidFill>
              </a:rPr>
              <a:t> </a:t>
            </a:r>
            <a:r>
              <a:rPr lang="en-US" altLang="en-US" sz="2000" dirty="0" err="1">
                <a:solidFill>
                  <a:schemeClr val="tx1"/>
                </a:solidFill>
              </a:rPr>
              <a:t>nhóm</a:t>
            </a:r>
            <a:r>
              <a:rPr lang="en-US" altLang="en-US" sz="2000" dirty="0">
                <a:solidFill>
                  <a:schemeClr val="tx1"/>
                </a:solidFill>
              </a:rPr>
              <a:t> (GID)</a:t>
            </a:r>
            <a:endParaRPr lang="en-US" altLang="en-US" sz="2000"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5 : </a:t>
            </a:r>
            <a:r>
              <a:rPr lang="en-US" altLang="en-US" sz="2000" dirty="0" err="1">
                <a:solidFill>
                  <a:schemeClr val="tx1"/>
                </a:solidFill>
              </a:rPr>
              <a:t>tên</a:t>
            </a:r>
            <a:r>
              <a:rPr lang="en-US" altLang="en-US" sz="2000" dirty="0">
                <a:solidFill>
                  <a:schemeClr val="tx1"/>
                </a:solidFill>
              </a:rPr>
              <a:t> </a:t>
            </a:r>
            <a:r>
              <a:rPr lang="en-US" altLang="en-US" sz="2000" dirty="0" err="1">
                <a:solidFill>
                  <a:schemeClr val="tx1"/>
                </a:solidFill>
              </a:rPr>
              <a:t>đầy</a:t>
            </a:r>
            <a:r>
              <a:rPr lang="en-US" altLang="en-US" sz="2000" dirty="0">
                <a:solidFill>
                  <a:schemeClr val="tx1"/>
                </a:solidFill>
              </a:rPr>
              <a:t> </a:t>
            </a:r>
            <a:r>
              <a:rPr lang="en-US" altLang="en-US" sz="2000" dirty="0" err="1">
                <a:solidFill>
                  <a:schemeClr val="tx1"/>
                </a:solidFill>
              </a:rPr>
              <a:t>đủ</a:t>
            </a:r>
            <a:r>
              <a:rPr lang="en-US" altLang="en-US" sz="2000" dirty="0">
                <a:solidFill>
                  <a:schemeClr val="tx1"/>
                </a:solidFill>
              </a:rPr>
              <a:t> </a:t>
            </a:r>
            <a:r>
              <a:rPr lang="en-US" altLang="en-US" sz="2000" dirty="0" err="1">
                <a:solidFill>
                  <a:schemeClr val="tx1"/>
                </a:solidFill>
              </a:rPr>
              <a:t>của</a:t>
            </a:r>
            <a:r>
              <a:rPr lang="en-US" altLang="en-US" sz="2000" dirty="0">
                <a:solidFill>
                  <a:schemeClr val="tx1"/>
                </a:solidFill>
              </a:rPr>
              <a:t> </a:t>
            </a:r>
            <a:r>
              <a:rPr lang="en-US" altLang="en-US" sz="2000" dirty="0" err="1">
                <a:solidFill>
                  <a:schemeClr val="tx1"/>
                </a:solidFill>
              </a:rPr>
              <a:t>người</a:t>
            </a:r>
            <a:r>
              <a:rPr lang="en-US" altLang="en-US" sz="2000" dirty="0">
                <a:solidFill>
                  <a:schemeClr val="tx1"/>
                </a:solidFill>
              </a:rPr>
              <a:t> </a:t>
            </a:r>
            <a:r>
              <a:rPr lang="en-US" altLang="en-US" sz="2000" dirty="0" err="1">
                <a:solidFill>
                  <a:schemeClr val="tx1"/>
                </a:solidFill>
              </a:rPr>
              <a:t>sử</a:t>
            </a:r>
            <a:r>
              <a:rPr lang="en-US" altLang="en-US" sz="2000" dirty="0">
                <a:solidFill>
                  <a:schemeClr val="tx1"/>
                </a:solidFill>
              </a:rPr>
              <a:t> </a:t>
            </a:r>
            <a:r>
              <a:rPr lang="en-US" altLang="en-US" sz="2000" dirty="0" err="1">
                <a:solidFill>
                  <a:schemeClr val="tx1"/>
                </a:solidFill>
              </a:rPr>
              <a:t>dụng</a:t>
            </a:r>
            <a:r>
              <a:rPr lang="en-US" altLang="en-US" sz="2000" dirty="0">
                <a:solidFill>
                  <a:schemeClr val="tx1"/>
                </a:solidFill>
              </a:rPr>
              <a:t>.</a:t>
            </a:r>
            <a:endParaRPr lang="en-US" altLang="en-US" sz="2000"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6 : </a:t>
            </a:r>
            <a:r>
              <a:rPr lang="en-US" altLang="en-US" sz="2000" dirty="0" err="1">
                <a:solidFill>
                  <a:schemeClr val="tx1"/>
                </a:solidFill>
              </a:rPr>
              <a:t>thư</a:t>
            </a:r>
            <a:r>
              <a:rPr lang="en-US" altLang="en-US" sz="2000" dirty="0">
                <a:solidFill>
                  <a:schemeClr val="tx1"/>
                </a:solidFill>
              </a:rPr>
              <a:t> </a:t>
            </a:r>
            <a:r>
              <a:rPr lang="en-US" altLang="en-US" sz="2000" dirty="0" err="1">
                <a:solidFill>
                  <a:schemeClr val="tx1"/>
                </a:solidFill>
              </a:rPr>
              <a:t>mục</a:t>
            </a:r>
            <a:r>
              <a:rPr lang="en-US" altLang="en-US" sz="2000" dirty="0">
                <a:solidFill>
                  <a:schemeClr val="tx1"/>
                </a:solidFill>
              </a:rPr>
              <a:t> </a:t>
            </a:r>
            <a:r>
              <a:rPr lang="en-US" altLang="en-US" sz="2000" dirty="0" err="1">
                <a:solidFill>
                  <a:schemeClr val="tx1"/>
                </a:solidFill>
              </a:rPr>
              <a:t>cá</a:t>
            </a:r>
            <a:r>
              <a:rPr lang="en-US" altLang="en-US" sz="2000" dirty="0">
                <a:solidFill>
                  <a:schemeClr val="tx1"/>
                </a:solidFill>
              </a:rPr>
              <a:t> </a:t>
            </a:r>
            <a:r>
              <a:rPr lang="en-US" altLang="en-US" sz="2000" dirty="0" err="1">
                <a:solidFill>
                  <a:schemeClr val="tx1"/>
                </a:solidFill>
              </a:rPr>
              <a:t>nhân</a:t>
            </a:r>
            <a:r>
              <a:rPr lang="en-US" altLang="en-US" sz="2000" dirty="0">
                <a:solidFill>
                  <a:schemeClr val="tx1"/>
                </a:solidFill>
              </a:rPr>
              <a:t> (Home Directory)</a:t>
            </a:r>
            <a:endParaRPr lang="en-US" altLang="en-US" sz="2000" dirty="0">
              <a:solidFill>
                <a:schemeClr val="tx1"/>
              </a:solidFill>
            </a:endParaRPr>
          </a:p>
          <a:p>
            <a:pPr lvl="2" indent="-285750"/>
            <a:r>
              <a:rPr lang="en-US" altLang="en-US" sz="2000" dirty="0" err="1">
                <a:solidFill>
                  <a:schemeClr val="tx1"/>
                </a:solidFill>
              </a:rPr>
              <a:t>Cột</a:t>
            </a:r>
            <a:r>
              <a:rPr lang="en-US" altLang="en-US" sz="2000" dirty="0">
                <a:solidFill>
                  <a:schemeClr val="tx1"/>
                </a:solidFill>
              </a:rPr>
              <a:t> 7 : </a:t>
            </a:r>
            <a:r>
              <a:rPr lang="en-US" altLang="en-US" sz="2000" dirty="0" err="1">
                <a:solidFill>
                  <a:schemeClr val="tx1"/>
                </a:solidFill>
              </a:rPr>
              <a:t>chương</a:t>
            </a:r>
            <a:r>
              <a:rPr lang="en-US" altLang="en-US" sz="2000" dirty="0">
                <a:solidFill>
                  <a:schemeClr val="tx1"/>
                </a:solidFill>
              </a:rPr>
              <a:t> </a:t>
            </a:r>
            <a:r>
              <a:rPr lang="en-US" altLang="en-US" sz="2000" dirty="0" err="1">
                <a:solidFill>
                  <a:schemeClr val="tx1"/>
                </a:solidFill>
              </a:rPr>
              <a:t>trình</a:t>
            </a:r>
            <a:r>
              <a:rPr lang="en-US" altLang="en-US" sz="2000" dirty="0">
                <a:solidFill>
                  <a:schemeClr val="tx1"/>
                </a:solidFill>
              </a:rPr>
              <a:t> </a:t>
            </a:r>
            <a:r>
              <a:rPr lang="en-US" altLang="en-US" sz="2000" dirty="0" err="1">
                <a:solidFill>
                  <a:schemeClr val="tx1"/>
                </a:solidFill>
              </a:rPr>
              <a:t>sẽ</a:t>
            </a:r>
            <a:r>
              <a:rPr lang="en-US" altLang="en-US" sz="2000" dirty="0">
                <a:solidFill>
                  <a:schemeClr val="tx1"/>
                </a:solidFill>
              </a:rPr>
              <a:t> </a:t>
            </a:r>
            <a:r>
              <a:rPr lang="en-US" altLang="en-US" sz="2000" dirty="0" err="1">
                <a:solidFill>
                  <a:schemeClr val="tx1"/>
                </a:solidFill>
              </a:rPr>
              <a:t>chạy</a:t>
            </a:r>
            <a:r>
              <a:rPr lang="en-US" altLang="en-US" sz="2000" dirty="0">
                <a:solidFill>
                  <a:schemeClr val="tx1"/>
                </a:solidFill>
              </a:rPr>
              <a:t> </a:t>
            </a:r>
            <a:r>
              <a:rPr lang="en-US" altLang="en-US" sz="2000" dirty="0" err="1">
                <a:solidFill>
                  <a:schemeClr val="tx1"/>
                </a:solidFill>
              </a:rPr>
              <a:t>đầu</a:t>
            </a:r>
            <a:r>
              <a:rPr lang="en-US" altLang="en-US" sz="2000" dirty="0">
                <a:solidFill>
                  <a:schemeClr val="tx1"/>
                </a:solidFill>
              </a:rPr>
              <a:t> </a:t>
            </a:r>
            <a:r>
              <a:rPr lang="en-US" altLang="en-US" sz="2000" dirty="0" err="1">
                <a:solidFill>
                  <a:schemeClr val="tx1"/>
                </a:solidFill>
              </a:rPr>
              <a:t>tiên</a:t>
            </a:r>
            <a:r>
              <a:rPr lang="en-US" altLang="en-US" sz="2000" dirty="0">
                <a:solidFill>
                  <a:schemeClr val="tx1"/>
                </a:solidFill>
              </a:rPr>
              <a:t> </a:t>
            </a:r>
            <a:r>
              <a:rPr lang="en-US" altLang="en-US" sz="2000" dirty="0" err="1">
                <a:solidFill>
                  <a:schemeClr val="tx1"/>
                </a:solidFill>
              </a:rPr>
              <a:t>sau</a:t>
            </a:r>
            <a:r>
              <a:rPr lang="en-US" altLang="en-US" sz="2000" dirty="0">
                <a:solidFill>
                  <a:schemeClr val="tx1"/>
                </a:solidFill>
              </a:rPr>
              <a:t> </a:t>
            </a:r>
            <a:r>
              <a:rPr lang="en-US" altLang="en-US" sz="2000" dirty="0" err="1">
                <a:solidFill>
                  <a:schemeClr val="tx1"/>
                </a:solidFill>
              </a:rPr>
              <a:t>khi</a:t>
            </a:r>
            <a:r>
              <a:rPr lang="en-US" altLang="en-US" sz="2000" dirty="0">
                <a:solidFill>
                  <a:schemeClr val="tx1"/>
                </a:solidFill>
              </a:rPr>
              <a:t> </a:t>
            </a:r>
            <a:r>
              <a:rPr lang="en-US" altLang="en-US" sz="2000" dirty="0" err="1">
                <a:solidFill>
                  <a:schemeClr val="tx1"/>
                </a:solidFill>
              </a:rPr>
              <a:t>người</a:t>
            </a:r>
            <a:r>
              <a:rPr lang="en-US" altLang="en-US" sz="2000" dirty="0">
                <a:solidFill>
                  <a:schemeClr val="tx1"/>
                </a:solidFill>
              </a:rPr>
              <a:t> </a:t>
            </a:r>
            <a:r>
              <a:rPr lang="en-US" altLang="en-US" sz="2000" dirty="0" err="1">
                <a:solidFill>
                  <a:schemeClr val="tx1"/>
                </a:solidFill>
              </a:rPr>
              <a:t>dùng</a:t>
            </a:r>
            <a:r>
              <a:rPr lang="en-US" altLang="en-US" sz="2000" dirty="0">
                <a:solidFill>
                  <a:schemeClr val="tx1"/>
                </a:solidFill>
              </a:rPr>
              <a:t> </a:t>
            </a:r>
            <a:r>
              <a:rPr lang="en-US" altLang="en-US" sz="2000" dirty="0" err="1">
                <a:solidFill>
                  <a:schemeClr val="tx1"/>
                </a:solidFill>
              </a:rPr>
              <a:t>đăng</a:t>
            </a:r>
            <a:r>
              <a:rPr lang="en-US" altLang="en-US" sz="2000" dirty="0">
                <a:solidFill>
                  <a:schemeClr val="tx1"/>
                </a:solidFill>
              </a:rPr>
              <a:t> </a:t>
            </a:r>
            <a:r>
              <a:rPr lang="en-US" altLang="en-US" sz="2000" dirty="0" err="1">
                <a:solidFill>
                  <a:schemeClr val="tx1"/>
                </a:solidFill>
              </a:rPr>
              <a:t>nhập</a:t>
            </a:r>
            <a:r>
              <a:rPr lang="en-US" altLang="en-US" sz="2000" dirty="0">
                <a:solidFill>
                  <a:schemeClr val="tx1"/>
                </a:solidFill>
              </a:rPr>
              <a:t> </a:t>
            </a:r>
            <a:r>
              <a:rPr lang="en-US" altLang="en-US" sz="2000" dirty="0" err="1">
                <a:solidFill>
                  <a:schemeClr val="tx1"/>
                </a:solidFill>
              </a:rPr>
              <a:t>vào</a:t>
            </a:r>
            <a:r>
              <a:rPr lang="en-US" altLang="en-US" sz="2000" dirty="0">
                <a:solidFill>
                  <a:schemeClr val="tx1"/>
                </a:solidFill>
              </a:rPr>
              <a:t> </a:t>
            </a:r>
            <a:r>
              <a:rPr lang="en-US" altLang="en-US" sz="2000" dirty="0" err="1">
                <a:solidFill>
                  <a:schemeClr val="tx1"/>
                </a:solidFill>
              </a:rPr>
              <a:t>hệ</a:t>
            </a:r>
            <a:r>
              <a:rPr lang="en-US" altLang="en-US" sz="2000" dirty="0">
                <a:solidFill>
                  <a:schemeClr val="tx1"/>
                </a:solidFill>
              </a:rPr>
              <a:t> </a:t>
            </a:r>
            <a:r>
              <a:rPr lang="en-US" altLang="en-US" sz="2000" dirty="0" err="1">
                <a:solidFill>
                  <a:schemeClr val="tx1"/>
                </a:solidFill>
              </a:rPr>
              <a:t>thống</a:t>
            </a:r>
            <a:endParaRPr lang="en-US" altLang="en-US" sz="2000" dirty="0">
              <a:solidFill>
                <a:schemeClr val="tx1"/>
              </a:solidFill>
            </a:endParaRPr>
          </a:p>
          <a:p>
            <a:endParaRPr lang="en-US" altLang="en-US"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QUẢN LÝ NG</a:t>
            </a:r>
            <a:r>
              <a:rPr lang="vi-VN" dirty="0"/>
              <a:t>Ư</a:t>
            </a:r>
            <a:r>
              <a:rPr lang="en-US" dirty="0"/>
              <a:t>ỜI DÙNG</a:t>
            </a:r>
            <a:endParaRPr lang="en-US" dirty="0"/>
          </a:p>
        </p:txBody>
      </p:sp>
      <p:sp>
        <p:nvSpPr>
          <p:cNvPr id="3" name="Content Placeholder 2"/>
          <p:cNvSpPr>
            <a:spLocks noGrp="1"/>
          </p:cNvSpPr>
          <p:nvPr>
            <p:ph idx="1"/>
          </p:nvPr>
        </p:nvSpPr>
        <p:spPr/>
        <p:txBody>
          <a:bodyPr/>
          <a:lstStyle/>
          <a:p>
            <a:r>
              <a:rPr lang="en-US" dirty="0" err="1">
                <a:solidFill>
                  <a:schemeClr val="tx1"/>
                </a:solidFill>
              </a:rPr>
              <a:t>Tài</a:t>
            </a:r>
            <a:r>
              <a:rPr lang="en-US" dirty="0">
                <a:solidFill>
                  <a:schemeClr val="tx1"/>
                </a:solidFill>
              </a:rPr>
              <a:t> </a:t>
            </a:r>
            <a:r>
              <a:rPr lang="en-US" dirty="0" err="1">
                <a:solidFill>
                  <a:schemeClr val="tx1"/>
                </a:solidFill>
              </a:rPr>
              <a:t>khoản</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l</a:t>
            </a:r>
            <a:r>
              <a:rPr lang="vi-VN" dirty="0">
                <a:solidFill>
                  <a:schemeClr val="tx1"/>
                </a:solidFill>
              </a:rPr>
              <a:t>ư</a:t>
            </a:r>
            <a:r>
              <a:rPr lang="en-US" dirty="0">
                <a:solidFill>
                  <a:schemeClr val="tx1"/>
                </a:solidFill>
              </a:rPr>
              <a:t>u </a:t>
            </a:r>
            <a:r>
              <a:rPr lang="en-US" dirty="0" err="1">
                <a:solidFill>
                  <a:schemeClr val="tx1"/>
                </a:solidFill>
              </a:rPr>
              <a:t>trong</a:t>
            </a:r>
            <a:r>
              <a:rPr lang="en-US" dirty="0">
                <a:solidFill>
                  <a:schemeClr val="tx1"/>
                </a:solidFill>
              </a:rPr>
              <a:t> </a:t>
            </a:r>
            <a:r>
              <a:rPr lang="en-US" dirty="0" err="1">
                <a:solidFill>
                  <a:schemeClr val="tx1"/>
                </a:solidFill>
              </a:rPr>
              <a:t>th</a:t>
            </a:r>
            <a:r>
              <a:rPr lang="vi-VN" dirty="0">
                <a:solidFill>
                  <a:schemeClr val="tx1"/>
                </a:solidFill>
              </a:rPr>
              <a:t>ư</a:t>
            </a:r>
            <a:r>
              <a:rPr lang="en-US" dirty="0">
                <a:solidFill>
                  <a:schemeClr val="tx1"/>
                </a:solidFill>
              </a:rPr>
              <a:t> </a:t>
            </a:r>
            <a:r>
              <a:rPr lang="en-US" dirty="0" err="1">
                <a:solidFill>
                  <a:schemeClr val="tx1"/>
                </a:solidFill>
              </a:rPr>
              <a:t>mục</a:t>
            </a:r>
            <a:r>
              <a:rPr lang="en-US" dirty="0">
                <a:solidFill>
                  <a:schemeClr val="tx1"/>
                </a:solidFill>
              </a:rPr>
              <a:t> </a:t>
            </a:r>
            <a:r>
              <a:rPr lang="en-US" dirty="0" err="1">
                <a:solidFill>
                  <a:schemeClr val="tx1"/>
                </a:solidFill>
              </a:rPr>
              <a:t>etc</a:t>
            </a:r>
            <a:r>
              <a:rPr lang="en-US" dirty="0">
                <a:solidFill>
                  <a:schemeClr val="tx1"/>
                </a:solidFill>
              </a:rPr>
              <a:t>/passwd</a:t>
            </a:r>
            <a:endParaRPr lang="en-US" dirty="0">
              <a:solidFill>
                <a:schemeClr val="tx1"/>
              </a:solidFill>
            </a:endParaRPr>
          </a:p>
        </p:txBody>
      </p:sp>
      <p:pic>
        <p:nvPicPr>
          <p:cNvPr id="1026" name="Picture 2" descr="HÃ¬nh áº£nh cÃ³ liÃªn qu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7156" y="2540379"/>
            <a:ext cx="10277688" cy="1777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11920</Words>
  <Application>WPS Presentation</Application>
  <PresentationFormat>Widescreen</PresentationFormat>
  <Paragraphs>380</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SimSun</vt:lpstr>
      <vt:lpstr>Wingdings</vt:lpstr>
      <vt:lpstr>DejaVu Sans</vt:lpstr>
      <vt:lpstr>MT Extra</vt:lpstr>
      <vt:lpstr>Times New Roman</vt:lpstr>
      <vt:lpstr>Tahoma</vt:lpstr>
      <vt:lpstr>Bitstream Vera Sans</vt:lpstr>
      <vt:lpstr>微软雅黑</vt:lpstr>
      <vt:lpstr>Droid Sans Fallback</vt:lpstr>
      <vt:lpstr>Arial Unicode MS</vt:lpstr>
      <vt:lpstr>Calibri</vt:lpstr>
      <vt:lpstr>esint10</vt:lpstr>
      <vt:lpstr>Theme2</vt:lpstr>
      <vt:lpstr>CHƯƠNG 3: QUẢN TRỊ NGƯỜI DÙNG NHÓM NGƯỜI DÙNG</vt:lpstr>
      <vt:lpstr>NỘI DUNG</vt:lpstr>
      <vt:lpstr>I. KHÁI NIỆM CƠ BẢN</vt:lpstr>
      <vt:lpstr>I. KHÁI NIỆM CƠ BẢN</vt:lpstr>
      <vt:lpstr>I. KHÁI NIỆM CƠ BẢN</vt:lpstr>
      <vt:lpstr>I. KHÁI NIỆM CƠ BẢN</vt:lpstr>
      <vt:lpstr>II. QUẢN LÝ NGƯỜI DÙNG</vt:lpstr>
      <vt:lpstr>II. QUẢN LÝ NGƯỜI DÙNG</vt:lpstr>
      <vt:lpstr>II. QUẢN LÝ NGƯỜI DÙNG</vt:lpstr>
      <vt:lpstr>II. QUẢN LÝ NGƯỜI DÙNG</vt:lpstr>
      <vt:lpstr>II. QUẢN LÝ NGƯỜI DÙNG</vt:lpstr>
      <vt:lpstr>II. QUẢN LÝ NGƯỜI DÙNG</vt:lpstr>
      <vt:lpstr>II. QUẢN LÝ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CÁC THAO TÁC TRÊN NGƯỜI DÙNG</vt:lpstr>
      <vt:lpstr>III. QUẢN LÝ NHÓM</vt:lpstr>
      <vt:lpstr>III. QUẢN LÝ NHÓM</vt:lpstr>
      <vt:lpstr>CÁC THAO TÁC TRÊN NHÓM</vt:lpstr>
      <vt:lpstr>CÁC THAO TÁC TRÊN NHÓM</vt:lpstr>
      <vt:lpstr>CÁC THAO TÁC TRÊN NHÓM</vt:lpstr>
      <vt:lpstr>CÁC THAO TÁC TRÊN NHÓM</vt:lpstr>
      <vt:lpstr>CÁC THAO TÁC TRÊN NHÓM</vt:lpstr>
      <vt:lpstr>IV. QUẢN LÝ QUA GIAO DIỆN</vt:lpstr>
      <vt:lpstr>IV. QUẢN LÝ QUA GIAO DIỆN</vt:lpstr>
      <vt:lpstr>IV. QUẢN LÝ QUA GIAO DIỆN</vt:lpstr>
      <vt:lpstr>IV. QUẢN LÝ QUA GIAO DIỆN</vt:lpstr>
      <vt:lpstr>IV. QUẢN LÝ QUA GIAO DIỆN</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V. QUYỀN NGƯỜI DÙNG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QUẢN TRỊ NGƯỜI DÙNG NHÓM NGƯỜI DÙNG</dc:title>
  <dc:creator>huan luong</dc:creator>
  <cp:lastModifiedBy>root</cp:lastModifiedBy>
  <cp:revision>16</cp:revision>
  <dcterms:created xsi:type="dcterms:W3CDTF">2020-05-20T11:12:54Z</dcterms:created>
  <dcterms:modified xsi:type="dcterms:W3CDTF">2020-05-20T11:12:54Z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KSOProductBuildVer">
    <vt:lpwstr>1033-11.1.0.8865</vt:lpwstr>
  </property>
</Properties>
</file>