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74" r:id="rId13"/>
    <p:sldId id="266" r:id="rId14"/>
    <p:sldId id="267" r:id="rId15"/>
    <p:sldId id="268" r:id="rId16"/>
    <p:sldId id="275" r:id="rId17"/>
    <p:sldId id="276" r:id="rId18"/>
    <p:sldId id="269" r:id="rId19"/>
    <p:sldId id="270" r:id="rId20"/>
    <p:sldId id="271" r:id="rId21"/>
    <p:sldId id="277" r:id="rId22"/>
    <p:sldId id="278" r:id="rId23"/>
    <p:sldId id="272" r:id="rId24"/>
    <p:sldId id="273" r:id="rId25"/>
    <p:sldId id="279" r:id="rId26"/>
    <p:sldId id="280" r:id="rId27"/>
    <p:sldId id="281" r:id="rId28"/>
    <p:sldId id="282" r:id="rId29"/>
    <p:sldId id="283" r:id="rId30"/>
    <p:sldId id="284" r:id="rId31"/>
    <p:sldId id="285" r:id="rId32"/>
    <p:sldId id="286" r:id="rId33"/>
    <p:sldId id="294" r:id="rId34"/>
    <p:sldId id="287" r:id="rId35"/>
    <p:sldId id="288" r:id="rId36"/>
    <p:sldId id="289" r:id="rId37"/>
    <p:sldId id="291" r:id="rId38"/>
    <p:sldId id="293" r:id="rId39"/>
    <p:sldId id="292"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4" name="Picture 17" descr="Main"/>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84250"/>
            <a:ext cx="12187767" cy="564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8" descr="Lin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 y="942975"/>
            <a:ext cx="12187767"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9" descr="Bott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 y="6629400"/>
            <a:ext cx="12187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0" descr="Title"/>
          <p:cNvPicPr>
            <a:picLocks noChangeAspect="1" noChangeArrowheads="1"/>
          </p:cNvPicPr>
          <p:nvPr/>
        </p:nvPicPr>
        <p:blipFill>
          <a:blip r:embed="rId5">
            <a:lum bright="36000"/>
            <a:extLst>
              <a:ext uri="{28A0092B-C50C-407E-A947-70E740481C1C}">
                <a14:useLocalDpi xmlns:a14="http://schemas.microsoft.com/office/drawing/2010/main" val="0"/>
              </a:ext>
            </a:extLst>
          </a:blip>
          <a:srcRect/>
          <a:stretch>
            <a:fillRect/>
          </a:stretch>
        </p:blipFill>
        <p:spPr bwMode="auto">
          <a:xfrm>
            <a:off x="0" y="1"/>
            <a:ext cx="12192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21"/>
          <p:cNvSpPr>
            <a:spLocks noEditPoints="1"/>
          </p:cNvSpPr>
          <p:nvPr/>
        </p:nvSpPr>
        <p:spPr bwMode="auto">
          <a:xfrm>
            <a:off x="21167" y="2508250"/>
            <a:ext cx="6326717" cy="4108450"/>
          </a:xfrm>
          <a:custGeom>
            <a:avLst/>
            <a:gdLst>
              <a:gd name="T0" fmla="*/ 22 w 470"/>
              <a:gd name="T1" fmla="*/ 385 h 407"/>
              <a:gd name="T2" fmla="*/ 78 w 470"/>
              <a:gd name="T3" fmla="*/ 397 h 407"/>
              <a:gd name="T4" fmla="*/ 124 w 470"/>
              <a:gd name="T5" fmla="*/ 407 h 407"/>
              <a:gd name="T6" fmla="*/ 288 w 470"/>
              <a:gd name="T7" fmla="*/ 374 h 407"/>
              <a:gd name="T8" fmla="*/ 417 w 470"/>
              <a:gd name="T9" fmla="*/ 365 h 407"/>
              <a:gd name="T10" fmla="*/ 391 w 470"/>
              <a:gd name="T11" fmla="*/ 81 h 407"/>
              <a:gd name="T12" fmla="*/ 10 w 470"/>
              <a:gd name="T13" fmla="*/ 166 h 407"/>
              <a:gd name="T14" fmla="*/ 0 w 470"/>
              <a:gd name="T15" fmla="*/ 231 h 407"/>
              <a:gd name="T16" fmla="*/ 67 w 470"/>
              <a:gd name="T17" fmla="*/ 251 h 407"/>
              <a:gd name="T18" fmla="*/ 106 w 470"/>
              <a:gd name="T19" fmla="*/ 313 h 407"/>
              <a:gd name="T20" fmla="*/ 123 w 470"/>
              <a:gd name="T21" fmla="*/ 88 h 407"/>
              <a:gd name="T22" fmla="*/ 310 w 470"/>
              <a:gd name="T23" fmla="*/ 181 h 407"/>
              <a:gd name="T24" fmla="*/ 292 w 470"/>
              <a:gd name="T25" fmla="*/ 197 h 407"/>
              <a:gd name="T26" fmla="*/ 188 w 470"/>
              <a:gd name="T27" fmla="*/ 130 h 407"/>
              <a:gd name="T28" fmla="*/ 229 w 470"/>
              <a:gd name="T29" fmla="*/ 92 h 407"/>
              <a:gd name="T30" fmla="*/ 216 w 470"/>
              <a:gd name="T31" fmla="*/ 78 h 407"/>
              <a:gd name="T32" fmla="*/ 219 w 470"/>
              <a:gd name="T33" fmla="*/ 106 h 407"/>
              <a:gd name="T34" fmla="*/ 227 w 470"/>
              <a:gd name="T35" fmla="*/ 115 h 407"/>
              <a:gd name="T36" fmla="*/ 229 w 470"/>
              <a:gd name="T37" fmla="*/ 128 h 407"/>
              <a:gd name="T38" fmla="*/ 243 w 470"/>
              <a:gd name="T39" fmla="*/ 187 h 407"/>
              <a:gd name="T40" fmla="*/ 242 w 470"/>
              <a:gd name="T41" fmla="*/ 85 h 407"/>
              <a:gd name="T42" fmla="*/ 247 w 470"/>
              <a:gd name="T43" fmla="*/ 113 h 407"/>
              <a:gd name="T44" fmla="*/ 267 w 470"/>
              <a:gd name="T45" fmla="*/ 124 h 407"/>
              <a:gd name="T46" fmla="*/ 273 w 470"/>
              <a:gd name="T47" fmla="*/ 117 h 407"/>
              <a:gd name="T48" fmla="*/ 274 w 470"/>
              <a:gd name="T49" fmla="*/ 103 h 407"/>
              <a:gd name="T50" fmla="*/ 261 w 470"/>
              <a:gd name="T51" fmla="*/ 94 h 407"/>
              <a:gd name="T52" fmla="*/ 246 w 470"/>
              <a:gd name="T53" fmla="*/ 67 h 407"/>
              <a:gd name="T54" fmla="*/ 228 w 470"/>
              <a:gd name="T55" fmla="*/ 66 h 407"/>
              <a:gd name="T56" fmla="*/ 206 w 470"/>
              <a:gd name="T57" fmla="*/ 79 h 407"/>
              <a:gd name="T58" fmla="*/ 154 w 470"/>
              <a:gd name="T59" fmla="*/ 68 h 407"/>
              <a:gd name="T60" fmla="*/ 151 w 470"/>
              <a:gd name="T61" fmla="*/ 119 h 407"/>
              <a:gd name="T62" fmla="*/ 111 w 470"/>
              <a:gd name="T63" fmla="*/ 190 h 407"/>
              <a:gd name="T64" fmla="*/ 123 w 470"/>
              <a:gd name="T65" fmla="*/ 324 h 407"/>
              <a:gd name="T66" fmla="*/ 161 w 470"/>
              <a:gd name="T67" fmla="*/ 182 h 407"/>
              <a:gd name="T68" fmla="*/ 167 w 470"/>
              <a:gd name="T69" fmla="*/ 154 h 407"/>
              <a:gd name="T70" fmla="*/ 217 w 470"/>
              <a:gd name="T71" fmla="*/ 129 h 407"/>
              <a:gd name="T72" fmla="*/ 229 w 470"/>
              <a:gd name="T73" fmla="*/ 135 h 407"/>
              <a:gd name="T74" fmla="*/ 232 w 470"/>
              <a:gd name="T75" fmla="*/ 224 h 407"/>
              <a:gd name="T76" fmla="*/ 260 w 470"/>
              <a:gd name="T77" fmla="*/ 161 h 407"/>
              <a:gd name="T78" fmla="*/ 266 w 470"/>
              <a:gd name="T79" fmla="*/ 189 h 407"/>
              <a:gd name="T80" fmla="*/ 327 w 470"/>
              <a:gd name="T81" fmla="*/ 352 h 407"/>
              <a:gd name="T82" fmla="*/ 313 w 470"/>
              <a:gd name="T83" fmla="*/ 186 h 407"/>
              <a:gd name="T84" fmla="*/ 347 w 470"/>
              <a:gd name="T85" fmla="*/ 219 h 407"/>
              <a:gd name="T86" fmla="*/ 356 w 470"/>
              <a:gd name="T87" fmla="*/ 308 h 407"/>
              <a:gd name="T88" fmla="*/ 458 w 470"/>
              <a:gd name="T89" fmla="*/ 289 h 407"/>
              <a:gd name="T90" fmla="*/ 438 w 470"/>
              <a:gd name="T91" fmla="*/ 305 h 407"/>
              <a:gd name="T92" fmla="*/ 435 w 470"/>
              <a:gd name="T93" fmla="*/ 299 h 407"/>
              <a:gd name="T94" fmla="*/ 367 w 470"/>
              <a:gd name="T95" fmla="*/ 180 h 407"/>
              <a:gd name="T96" fmla="*/ 356 w 470"/>
              <a:gd name="T97" fmla="*/ 206 h 407"/>
              <a:gd name="T98" fmla="*/ 332 w 470"/>
              <a:gd name="T99" fmla="*/ 163 h 407"/>
              <a:gd name="T100" fmla="*/ 322 w 470"/>
              <a:gd name="T101" fmla="*/ 131 h 407"/>
              <a:gd name="T102" fmla="*/ 280 w 470"/>
              <a:gd name="T103" fmla="*/ 100 h 407"/>
              <a:gd name="T104" fmla="*/ 278 w 470"/>
              <a:gd name="T105" fmla="*/ 93 h 407"/>
              <a:gd name="T106" fmla="*/ 280 w 470"/>
              <a:gd name="T107" fmla="*/ 24 h 407"/>
              <a:gd name="T108" fmla="*/ 265 w 470"/>
              <a:gd name="T109" fmla="*/ 41 h 407"/>
              <a:gd name="T110" fmla="*/ 255 w 470"/>
              <a:gd name="T111" fmla="*/ 70 h 407"/>
              <a:gd name="T112" fmla="*/ 210 w 470"/>
              <a:gd name="T113" fmla="*/ 30 h 407"/>
              <a:gd name="T114" fmla="*/ 158 w 470"/>
              <a:gd name="T115" fmla="*/ 53 h 407"/>
              <a:gd name="T116" fmla="*/ 63 w 470"/>
              <a:gd name="T117" fmla="*/ 45 h 407"/>
              <a:gd name="T118" fmla="*/ 75 w 470"/>
              <a:gd name="T119" fmla="*/ 119 h 407"/>
              <a:gd name="T120" fmla="*/ 110 w 470"/>
              <a:gd name="T121" fmla="*/ 137 h 407"/>
              <a:gd name="T122" fmla="*/ 92 w 470"/>
              <a:gd name="T123" fmla="*/ 208 h 407"/>
              <a:gd name="T124" fmla="*/ 73 w 470"/>
              <a:gd name="T125" fmla="*/ 394 h 4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0" h="407">
                <a:moveTo>
                  <a:pt x="34" y="285"/>
                </a:moveTo>
                <a:cubicBezTo>
                  <a:pt x="34" y="284"/>
                  <a:pt x="33" y="284"/>
                  <a:pt x="33" y="283"/>
                </a:cubicBezTo>
                <a:cubicBezTo>
                  <a:pt x="33" y="282"/>
                  <a:pt x="33" y="282"/>
                  <a:pt x="32" y="281"/>
                </a:cubicBezTo>
                <a:cubicBezTo>
                  <a:pt x="28" y="275"/>
                  <a:pt x="24" y="273"/>
                  <a:pt x="19" y="274"/>
                </a:cubicBezTo>
                <a:cubicBezTo>
                  <a:pt x="14" y="275"/>
                  <a:pt x="10" y="278"/>
                  <a:pt x="5" y="281"/>
                </a:cubicBezTo>
                <a:cubicBezTo>
                  <a:pt x="3" y="282"/>
                  <a:pt x="2" y="283"/>
                  <a:pt x="0" y="284"/>
                </a:cubicBezTo>
                <a:lnTo>
                  <a:pt x="0" y="407"/>
                </a:lnTo>
                <a:lnTo>
                  <a:pt x="20" y="407"/>
                </a:lnTo>
                <a:cubicBezTo>
                  <a:pt x="21" y="401"/>
                  <a:pt x="22" y="393"/>
                  <a:pt x="22" y="385"/>
                </a:cubicBezTo>
                <a:cubicBezTo>
                  <a:pt x="22" y="373"/>
                  <a:pt x="22" y="363"/>
                  <a:pt x="21" y="355"/>
                </a:cubicBezTo>
                <a:cubicBezTo>
                  <a:pt x="22" y="355"/>
                  <a:pt x="27" y="360"/>
                  <a:pt x="35" y="371"/>
                </a:cubicBezTo>
                <a:cubicBezTo>
                  <a:pt x="44" y="381"/>
                  <a:pt x="56" y="391"/>
                  <a:pt x="71" y="400"/>
                </a:cubicBezTo>
                <a:cubicBezTo>
                  <a:pt x="70" y="403"/>
                  <a:pt x="69" y="405"/>
                  <a:pt x="69" y="407"/>
                </a:cubicBezTo>
                <a:lnTo>
                  <a:pt x="75" y="407"/>
                </a:lnTo>
                <a:cubicBezTo>
                  <a:pt x="75" y="406"/>
                  <a:pt x="76" y="405"/>
                  <a:pt x="76" y="403"/>
                </a:cubicBezTo>
                <a:cubicBezTo>
                  <a:pt x="79" y="405"/>
                  <a:pt x="81" y="406"/>
                  <a:pt x="84" y="407"/>
                </a:cubicBezTo>
                <a:lnTo>
                  <a:pt x="97" y="407"/>
                </a:lnTo>
                <a:cubicBezTo>
                  <a:pt x="90" y="404"/>
                  <a:pt x="84" y="401"/>
                  <a:pt x="78" y="397"/>
                </a:cubicBezTo>
                <a:cubicBezTo>
                  <a:pt x="83" y="384"/>
                  <a:pt x="87" y="372"/>
                  <a:pt x="92" y="359"/>
                </a:cubicBezTo>
                <a:cubicBezTo>
                  <a:pt x="97" y="347"/>
                  <a:pt x="103" y="334"/>
                  <a:pt x="108" y="322"/>
                </a:cubicBezTo>
                <a:cubicBezTo>
                  <a:pt x="112" y="324"/>
                  <a:pt x="116" y="327"/>
                  <a:pt x="121" y="329"/>
                </a:cubicBezTo>
                <a:cubicBezTo>
                  <a:pt x="125" y="332"/>
                  <a:pt x="129" y="334"/>
                  <a:pt x="133" y="337"/>
                </a:cubicBezTo>
                <a:cubicBezTo>
                  <a:pt x="131" y="341"/>
                  <a:pt x="128" y="345"/>
                  <a:pt x="124" y="350"/>
                </a:cubicBezTo>
                <a:cubicBezTo>
                  <a:pt x="120" y="354"/>
                  <a:pt x="117" y="358"/>
                  <a:pt x="113" y="363"/>
                </a:cubicBezTo>
                <a:cubicBezTo>
                  <a:pt x="110" y="369"/>
                  <a:pt x="108" y="373"/>
                  <a:pt x="110" y="377"/>
                </a:cubicBezTo>
                <a:cubicBezTo>
                  <a:pt x="111" y="381"/>
                  <a:pt x="112" y="386"/>
                  <a:pt x="112" y="391"/>
                </a:cubicBezTo>
                <a:lnTo>
                  <a:pt x="124" y="407"/>
                </a:lnTo>
                <a:lnTo>
                  <a:pt x="206" y="407"/>
                </a:lnTo>
                <a:cubicBezTo>
                  <a:pt x="212" y="404"/>
                  <a:pt x="219" y="402"/>
                  <a:pt x="225" y="402"/>
                </a:cubicBezTo>
                <a:cubicBezTo>
                  <a:pt x="233" y="403"/>
                  <a:pt x="241" y="400"/>
                  <a:pt x="249" y="394"/>
                </a:cubicBezTo>
                <a:cubicBezTo>
                  <a:pt x="253" y="392"/>
                  <a:pt x="255" y="389"/>
                  <a:pt x="257" y="387"/>
                </a:cubicBezTo>
                <a:cubicBezTo>
                  <a:pt x="259" y="384"/>
                  <a:pt x="261" y="381"/>
                  <a:pt x="263" y="378"/>
                </a:cubicBezTo>
                <a:cubicBezTo>
                  <a:pt x="262" y="388"/>
                  <a:pt x="261" y="397"/>
                  <a:pt x="259" y="407"/>
                </a:cubicBezTo>
                <a:lnTo>
                  <a:pt x="265" y="407"/>
                </a:lnTo>
                <a:cubicBezTo>
                  <a:pt x="267" y="396"/>
                  <a:pt x="269" y="385"/>
                  <a:pt x="270" y="375"/>
                </a:cubicBezTo>
                <a:cubicBezTo>
                  <a:pt x="271" y="375"/>
                  <a:pt x="277" y="374"/>
                  <a:pt x="288" y="374"/>
                </a:cubicBezTo>
                <a:cubicBezTo>
                  <a:pt x="299" y="373"/>
                  <a:pt x="312" y="370"/>
                  <a:pt x="329" y="366"/>
                </a:cubicBezTo>
                <a:cubicBezTo>
                  <a:pt x="330" y="378"/>
                  <a:pt x="330" y="391"/>
                  <a:pt x="331" y="404"/>
                </a:cubicBezTo>
                <a:cubicBezTo>
                  <a:pt x="331" y="405"/>
                  <a:pt x="331" y="406"/>
                  <a:pt x="331" y="407"/>
                </a:cubicBezTo>
                <a:lnTo>
                  <a:pt x="337" y="407"/>
                </a:lnTo>
                <a:cubicBezTo>
                  <a:pt x="337" y="406"/>
                  <a:pt x="337" y="404"/>
                  <a:pt x="337" y="402"/>
                </a:cubicBezTo>
                <a:cubicBezTo>
                  <a:pt x="336" y="389"/>
                  <a:pt x="336" y="376"/>
                  <a:pt x="335" y="364"/>
                </a:cubicBezTo>
                <a:cubicBezTo>
                  <a:pt x="345" y="360"/>
                  <a:pt x="357" y="356"/>
                  <a:pt x="369" y="350"/>
                </a:cubicBezTo>
                <a:cubicBezTo>
                  <a:pt x="381" y="345"/>
                  <a:pt x="395" y="338"/>
                  <a:pt x="407" y="329"/>
                </a:cubicBezTo>
                <a:cubicBezTo>
                  <a:pt x="411" y="340"/>
                  <a:pt x="414" y="352"/>
                  <a:pt x="417" y="365"/>
                </a:cubicBezTo>
                <a:cubicBezTo>
                  <a:pt x="419" y="378"/>
                  <a:pt x="422" y="391"/>
                  <a:pt x="423" y="405"/>
                </a:cubicBezTo>
                <a:cubicBezTo>
                  <a:pt x="422" y="406"/>
                  <a:pt x="421" y="407"/>
                  <a:pt x="420" y="407"/>
                </a:cubicBezTo>
                <a:lnTo>
                  <a:pt x="431" y="407"/>
                </a:lnTo>
                <a:cubicBezTo>
                  <a:pt x="448" y="379"/>
                  <a:pt x="459" y="349"/>
                  <a:pt x="464" y="317"/>
                </a:cubicBezTo>
                <a:cubicBezTo>
                  <a:pt x="470" y="285"/>
                  <a:pt x="470" y="254"/>
                  <a:pt x="464" y="221"/>
                </a:cubicBezTo>
                <a:cubicBezTo>
                  <a:pt x="458" y="190"/>
                  <a:pt x="447" y="161"/>
                  <a:pt x="431" y="133"/>
                </a:cubicBezTo>
                <a:cubicBezTo>
                  <a:pt x="430" y="130"/>
                  <a:pt x="428" y="127"/>
                  <a:pt x="426" y="124"/>
                </a:cubicBezTo>
                <a:cubicBezTo>
                  <a:pt x="424" y="121"/>
                  <a:pt x="422" y="118"/>
                  <a:pt x="420" y="115"/>
                </a:cubicBezTo>
                <a:cubicBezTo>
                  <a:pt x="411" y="103"/>
                  <a:pt x="401" y="91"/>
                  <a:pt x="391" y="81"/>
                </a:cubicBezTo>
                <a:cubicBezTo>
                  <a:pt x="379" y="70"/>
                  <a:pt x="368" y="60"/>
                  <a:pt x="356" y="52"/>
                </a:cubicBezTo>
                <a:lnTo>
                  <a:pt x="356" y="51"/>
                </a:lnTo>
                <a:lnTo>
                  <a:pt x="355" y="51"/>
                </a:lnTo>
                <a:cubicBezTo>
                  <a:pt x="310" y="19"/>
                  <a:pt x="259" y="3"/>
                  <a:pt x="202" y="1"/>
                </a:cubicBezTo>
                <a:cubicBezTo>
                  <a:pt x="145" y="0"/>
                  <a:pt x="93" y="16"/>
                  <a:pt x="45" y="50"/>
                </a:cubicBezTo>
                <a:cubicBezTo>
                  <a:pt x="28" y="61"/>
                  <a:pt x="13" y="75"/>
                  <a:pt x="0" y="89"/>
                </a:cubicBezTo>
                <a:lnTo>
                  <a:pt x="0" y="188"/>
                </a:lnTo>
                <a:cubicBezTo>
                  <a:pt x="2" y="186"/>
                  <a:pt x="3" y="185"/>
                  <a:pt x="5" y="183"/>
                </a:cubicBezTo>
                <a:cubicBezTo>
                  <a:pt x="9" y="178"/>
                  <a:pt x="11" y="173"/>
                  <a:pt x="10" y="166"/>
                </a:cubicBezTo>
                <a:cubicBezTo>
                  <a:pt x="10" y="159"/>
                  <a:pt x="13" y="154"/>
                  <a:pt x="19" y="149"/>
                </a:cubicBezTo>
                <a:cubicBezTo>
                  <a:pt x="27" y="144"/>
                  <a:pt x="34" y="141"/>
                  <a:pt x="40" y="143"/>
                </a:cubicBezTo>
                <a:cubicBezTo>
                  <a:pt x="45" y="144"/>
                  <a:pt x="51" y="144"/>
                  <a:pt x="56" y="141"/>
                </a:cubicBezTo>
                <a:cubicBezTo>
                  <a:pt x="58" y="143"/>
                  <a:pt x="59" y="146"/>
                  <a:pt x="61" y="149"/>
                </a:cubicBezTo>
                <a:cubicBezTo>
                  <a:pt x="63" y="153"/>
                  <a:pt x="66" y="157"/>
                  <a:pt x="69" y="161"/>
                </a:cubicBezTo>
                <a:cubicBezTo>
                  <a:pt x="58" y="168"/>
                  <a:pt x="47" y="177"/>
                  <a:pt x="36" y="186"/>
                </a:cubicBezTo>
                <a:cubicBezTo>
                  <a:pt x="25" y="195"/>
                  <a:pt x="15" y="205"/>
                  <a:pt x="5" y="216"/>
                </a:cubicBezTo>
                <a:cubicBezTo>
                  <a:pt x="3" y="213"/>
                  <a:pt x="1" y="211"/>
                  <a:pt x="0" y="208"/>
                </a:cubicBezTo>
                <a:lnTo>
                  <a:pt x="0" y="231"/>
                </a:lnTo>
                <a:cubicBezTo>
                  <a:pt x="1" y="230"/>
                  <a:pt x="3" y="228"/>
                  <a:pt x="4" y="227"/>
                </a:cubicBezTo>
                <a:cubicBezTo>
                  <a:pt x="8" y="233"/>
                  <a:pt x="13" y="240"/>
                  <a:pt x="20" y="248"/>
                </a:cubicBezTo>
                <a:cubicBezTo>
                  <a:pt x="26" y="255"/>
                  <a:pt x="34" y="264"/>
                  <a:pt x="43" y="272"/>
                </a:cubicBezTo>
                <a:cubicBezTo>
                  <a:pt x="42" y="274"/>
                  <a:pt x="40" y="276"/>
                  <a:pt x="39" y="279"/>
                </a:cubicBezTo>
                <a:cubicBezTo>
                  <a:pt x="37" y="281"/>
                  <a:pt x="36" y="283"/>
                  <a:pt x="34" y="285"/>
                </a:cubicBezTo>
                <a:close/>
                <a:moveTo>
                  <a:pt x="106" y="313"/>
                </a:moveTo>
                <a:cubicBezTo>
                  <a:pt x="95" y="306"/>
                  <a:pt x="85" y="298"/>
                  <a:pt x="76" y="292"/>
                </a:cubicBezTo>
                <a:cubicBezTo>
                  <a:pt x="67" y="285"/>
                  <a:pt x="59" y="278"/>
                  <a:pt x="52" y="271"/>
                </a:cubicBezTo>
                <a:cubicBezTo>
                  <a:pt x="56" y="264"/>
                  <a:pt x="61" y="257"/>
                  <a:pt x="67" y="251"/>
                </a:cubicBezTo>
                <a:cubicBezTo>
                  <a:pt x="72" y="245"/>
                  <a:pt x="77" y="239"/>
                  <a:pt x="83" y="231"/>
                </a:cubicBezTo>
                <a:lnTo>
                  <a:pt x="83" y="235"/>
                </a:lnTo>
                <a:lnTo>
                  <a:pt x="106" y="269"/>
                </a:lnTo>
                <a:cubicBezTo>
                  <a:pt x="107" y="275"/>
                  <a:pt x="107" y="279"/>
                  <a:pt x="106" y="284"/>
                </a:cubicBezTo>
                <a:cubicBezTo>
                  <a:pt x="105" y="288"/>
                  <a:pt x="106" y="292"/>
                  <a:pt x="109" y="297"/>
                </a:cubicBezTo>
                <a:cubicBezTo>
                  <a:pt x="110" y="298"/>
                  <a:pt x="111" y="298"/>
                  <a:pt x="111" y="299"/>
                </a:cubicBezTo>
                <a:cubicBezTo>
                  <a:pt x="112" y="299"/>
                  <a:pt x="112" y="299"/>
                  <a:pt x="112" y="300"/>
                </a:cubicBezTo>
                <a:cubicBezTo>
                  <a:pt x="112" y="302"/>
                  <a:pt x="110" y="304"/>
                  <a:pt x="109" y="307"/>
                </a:cubicBezTo>
                <a:cubicBezTo>
                  <a:pt x="108" y="309"/>
                  <a:pt x="107" y="311"/>
                  <a:pt x="106" y="313"/>
                </a:cubicBezTo>
                <a:close/>
                <a:moveTo>
                  <a:pt x="124" y="51"/>
                </a:moveTo>
                <a:cubicBezTo>
                  <a:pt x="129" y="51"/>
                  <a:pt x="134" y="53"/>
                  <a:pt x="139" y="54"/>
                </a:cubicBezTo>
                <a:cubicBezTo>
                  <a:pt x="144" y="55"/>
                  <a:pt x="149" y="57"/>
                  <a:pt x="154" y="59"/>
                </a:cubicBezTo>
                <a:cubicBezTo>
                  <a:pt x="152" y="61"/>
                  <a:pt x="150" y="63"/>
                  <a:pt x="149" y="66"/>
                </a:cubicBezTo>
                <a:cubicBezTo>
                  <a:pt x="147" y="69"/>
                  <a:pt x="145" y="72"/>
                  <a:pt x="144" y="75"/>
                </a:cubicBezTo>
                <a:cubicBezTo>
                  <a:pt x="143" y="77"/>
                  <a:pt x="143" y="79"/>
                  <a:pt x="143" y="81"/>
                </a:cubicBezTo>
                <a:cubicBezTo>
                  <a:pt x="142" y="82"/>
                  <a:pt x="142" y="84"/>
                  <a:pt x="141" y="86"/>
                </a:cubicBezTo>
                <a:cubicBezTo>
                  <a:pt x="138" y="86"/>
                  <a:pt x="135" y="87"/>
                  <a:pt x="132" y="87"/>
                </a:cubicBezTo>
                <a:cubicBezTo>
                  <a:pt x="129" y="87"/>
                  <a:pt x="126" y="87"/>
                  <a:pt x="123" y="88"/>
                </a:cubicBezTo>
                <a:cubicBezTo>
                  <a:pt x="125" y="81"/>
                  <a:pt x="127" y="74"/>
                  <a:pt x="127" y="67"/>
                </a:cubicBezTo>
                <a:cubicBezTo>
                  <a:pt x="127" y="59"/>
                  <a:pt x="126" y="54"/>
                  <a:pt x="124" y="51"/>
                </a:cubicBezTo>
                <a:close/>
                <a:moveTo>
                  <a:pt x="281" y="155"/>
                </a:moveTo>
                <a:cubicBezTo>
                  <a:pt x="276" y="146"/>
                  <a:pt x="272" y="138"/>
                  <a:pt x="268" y="132"/>
                </a:cubicBezTo>
                <a:cubicBezTo>
                  <a:pt x="269" y="131"/>
                  <a:pt x="270" y="130"/>
                  <a:pt x="271" y="129"/>
                </a:cubicBezTo>
                <a:cubicBezTo>
                  <a:pt x="272" y="128"/>
                  <a:pt x="273" y="128"/>
                  <a:pt x="273" y="127"/>
                </a:cubicBezTo>
                <a:cubicBezTo>
                  <a:pt x="280" y="132"/>
                  <a:pt x="288" y="138"/>
                  <a:pt x="297" y="146"/>
                </a:cubicBezTo>
                <a:cubicBezTo>
                  <a:pt x="305" y="154"/>
                  <a:pt x="314" y="162"/>
                  <a:pt x="322" y="173"/>
                </a:cubicBezTo>
                <a:cubicBezTo>
                  <a:pt x="318" y="176"/>
                  <a:pt x="314" y="178"/>
                  <a:pt x="310" y="181"/>
                </a:cubicBezTo>
                <a:cubicBezTo>
                  <a:pt x="305" y="183"/>
                  <a:pt x="300" y="185"/>
                  <a:pt x="295" y="186"/>
                </a:cubicBezTo>
                <a:cubicBezTo>
                  <a:pt x="290" y="174"/>
                  <a:pt x="286" y="164"/>
                  <a:pt x="281" y="155"/>
                </a:cubicBezTo>
                <a:close/>
                <a:moveTo>
                  <a:pt x="292" y="197"/>
                </a:moveTo>
                <a:lnTo>
                  <a:pt x="291" y="197"/>
                </a:lnTo>
                <a:cubicBezTo>
                  <a:pt x="288" y="197"/>
                  <a:pt x="285" y="197"/>
                  <a:pt x="282" y="197"/>
                </a:cubicBezTo>
                <a:cubicBezTo>
                  <a:pt x="279" y="196"/>
                  <a:pt x="276" y="196"/>
                  <a:pt x="274" y="195"/>
                </a:cubicBezTo>
                <a:cubicBezTo>
                  <a:pt x="277" y="195"/>
                  <a:pt x="280" y="195"/>
                  <a:pt x="282" y="195"/>
                </a:cubicBezTo>
                <a:cubicBezTo>
                  <a:pt x="285" y="194"/>
                  <a:pt x="288" y="194"/>
                  <a:pt x="291" y="193"/>
                </a:cubicBezTo>
                <a:lnTo>
                  <a:pt x="292" y="197"/>
                </a:lnTo>
                <a:close/>
                <a:moveTo>
                  <a:pt x="206" y="98"/>
                </a:moveTo>
                <a:cubicBezTo>
                  <a:pt x="206" y="97"/>
                  <a:pt x="206" y="95"/>
                  <a:pt x="206" y="95"/>
                </a:cubicBezTo>
                <a:cubicBezTo>
                  <a:pt x="211" y="95"/>
                  <a:pt x="215" y="96"/>
                  <a:pt x="218" y="96"/>
                </a:cubicBezTo>
                <a:cubicBezTo>
                  <a:pt x="222" y="97"/>
                  <a:pt x="225" y="97"/>
                  <a:pt x="227" y="98"/>
                </a:cubicBezTo>
                <a:cubicBezTo>
                  <a:pt x="225" y="98"/>
                  <a:pt x="222" y="99"/>
                  <a:pt x="218" y="100"/>
                </a:cubicBezTo>
                <a:cubicBezTo>
                  <a:pt x="215" y="100"/>
                  <a:pt x="211" y="101"/>
                  <a:pt x="206" y="102"/>
                </a:cubicBezTo>
                <a:cubicBezTo>
                  <a:pt x="206" y="101"/>
                  <a:pt x="206" y="99"/>
                  <a:pt x="206" y="98"/>
                </a:cubicBezTo>
                <a:close/>
                <a:moveTo>
                  <a:pt x="206" y="117"/>
                </a:moveTo>
                <a:cubicBezTo>
                  <a:pt x="201" y="121"/>
                  <a:pt x="195" y="125"/>
                  <a:pt x="188" y="130"/>
                </a:cubicBezTo>
                <a:cubicBezTo>
                  <a:pt x="182" y="134"/>
                  <a:pt x="175" y="140"/>
                  <a:pt x="167" y="145"/>
                </a:cubicBezTo>
                <a:cubicBezTo>
                  <a:pt x="164" y="142"/>
                  <a:pt x="162" y="138"/>
                  <a:pt x="159" y="135"/>
                </a:cubicBezTo>
                <a:cubicBezTo>
                  <a:pt x="157" y="132"/>
                  <a:pt x="155" y="128"/>
                  <a:pt x="153" y="125"/>
                </a:cubicBezTo>
                <a:cubicBezTo>
                  <a:pt x="163" y="121"/>
                  <a:pt x="171" y="118"/>
                  <a:pt x="180" y="116"/>
                </a:cubicBezTo>
                <a:cubicBezTo>
                  <a:pt x="188" y="113"/>
                  <a:pt x="195" y="111"/>
                  <a:pt x="202" y="109"/>
                </a:cubicBezTo>
                <a:cubicBezTo>
                  <a:pt x="203" y="111"/>
                  <a:pt x="203" y="113"/>
                  <a:pt x="204" y="114"/>
                </a:cubicBezTo>
                <a:cubicBezTo>
                  <a:pt x="205" y="115"/>
                  <a:pt x="206" y="116"/>
                  <a:pt x="206" y="117"/>
                </a:cubicBezTo>
                <a:close/>
                <a:moveTo>
                  <a:pt x="222" y="88"/>
                </a:moveTo>
                <a:cubicBezTo>
                  <a:pt x="225" y="90"/>
                  <a:pt x="227" y="91"/>
                  <a:pt x="229" y="92"/>
                </a:cubicBezTo>
                <a:lnTo>
                  <a:pt x="229" y="93"/>
                </a:lnTo>
                <a:cubicBezTo>
                  <a:pt x="227" y="92"/>
                  <a:pt x="224" y="91"/>
                  <a:pt x="220" y="90"/>
                </a:cubicBezTo>
                <a:cubicBezTo>
                  <a:pt x="217" y="90"/>
                  <a:pt x="212" y="89"/>
                  <a:pt x="207" y="89"/>
                </a:cubicBezTo>
                <a:lnTo>
                  <a:pt x="207" y="88"/>
                </a:lnTo>
                <a:lnTo>
                  <a:pt x="208" y="87"/>
                </a:lnTo>
                <a:cubicBezTo>
                  <a:pt x="209" y="86"/>
                  <a:pt x="209" y="85"/>
                  <a:pt x="210" y="85"/>
                </a:cubicBezTo>
                <a:cubicBezTo>
                  <a:pt x="210" y="84"/>
                  <a:pt x="210" y="83"/>
                  <a:pt x="211" y="82"/>
                </a:cubicBezTo>
                <a:cubicBezTo>
                  <a:pt x="215" y="84"/>
                  <a:pt x="218" y="86"/>
                  <a:pt x="222" y="88"/>
                </a:cubicBezTo>
                <a:close/>
                <a:moveTo>
                  <a:pt x="216" y="78"/>
                </a:moveTo>
                <a:cubicBezTo>
                  <a:pt x="218" y="76"/>
                  <a:pt x="220" y="75"/>
                  <a:pt x="223" y="74"/>
                </a:cubicBezTo>
                <a:cubicBezTo>
                  <a:pt x="225" y="73"/>
                  <a:pt x="228" y="72"/>
                  <a:pt x="230" y="72"/>
                </a:cubicBezTo>
                <a:cubicBezTo>
                  <a:pt x="231" y="75"/>
                  <a:pt x="232" y="77"/>
                  <a:pt x="233" y="79"/>
                </a:cubicBezTo>
                <a:cubicBezTo>
                  <a:pt x="234" y="81"/>
                  <a:pt x="235" y="84"/>
                  <a:pt x="235" y="86"/>
                </a:cubicBezTo>
                <a:lnTo>
                  <a:pt x="234" y="86"/>
                </a:lnTo>
                <a:lnTo>
                  <a:pt x="233" y="87"/>
                </a:lnTo>
                <a:cubicBezTo>
                  <a:pt x="231" y="86"/>
                  <a:pt x="229" y="84"/>
                  <a:pt x="226" y="83"/>
                </a:cubicBezTo>
                <a:cubicBezTo>
                  <a:pt x="222" y="81"/>
                  <a:pt x="219" y="80"/>
                  <a:pt x="216" y="78"/>
                </a:cubicBezTo>
                <a:close/>
                <a:moveTo>
                  <a:pt x="219" y="106"/>
                </a:moveTo>
                <a:cubicBezTo>
                  <a:pt x="222" y="106"/>
                  <a:pt x="225" y="105"/>
                  <a:pt x="227" y="105"/>
                </a:cubicBezTo>
                <a:cubicBezTo>
                  <a:pt x="225" y="105"/>
                  <a:pt x="223" y="107"/>
                  <a:pt x="220" y="108"/>
                </a:cubicBezTo>
                <a:cubicBezTo>
                  <a:pt x="218" y="110"/>
                  <a:pt x="215" y="112"/>
                  <a:pt x="212" y="114"/>
                </a:cubicBezTo>
                <a:cubicBezTo>
                  <a:pt x="211" y="113"/>
                  <a:pt x="211" y="112"/>
                  <a:pt x="210" y="111"/>
                </a:cubicBezTo>
                <a:cubicBezTo>
                  <a:pt x="209" y="110"/>
                  <a:pt x="209" y="109"/>
                  <a:pt x="208" y="108"/>
                </a:cubicBezTo>
                <a:cubicBezTo>
                  <a:pt x="212" y="107"/>
                  <a:pt x="216" y="106"/>
                  <a:pt x="219" y="106"/>
                </a:cubicBezTo>
                <a:close/>
                <a:moveTo>
                  <a:pt x="225" y="113"/>
                </a:moveTo>
                <a:cubicBezTo>
                  <a:pt x="228" y="111"/>
                  <a:pt x="230" y="110"/>
                  <a:pt x="232" y="109"/>
                </a:cubicBezTo>
                <a:cubicBezTo>
                  <a:pt x="231" y="110"/>
                  <a:pt x="229" y="113"/>
                  <a:pt x="227" y="115"/>
                </a:cubicBezTo>
                <a:cubicBezTo>
                  <a:pt x="225" y="117"/>
                  <a:pt x="223" y="120"/>
                  <a:pt x="221" y="123"/>
                </a:cubicBezTo>
                <a:cubicBezTo>
                  <a:pt x="220" y="122"/>
                  <a:pt x="219" y="122"/>
                  <a:pt x="218" y="121"/>
                </a:cubicBezTo>
                <a:cubicBezTo>
                  <a:pt x="217" y="120"/>
                  <a:pt x="216" y="120"/>
                  <a:pt x="216" y="119"/>
                </a:cubicBezTo>
                <a:cubicBezTo>
                  <a:pt x="219" y="117"/>
                  <a:pt x="222" y="115"/>
                  <a:pt x="225" y="113"/>
                </a:cubicBezTo>
                <a:close/>
                <a:moveTo>
                  <a:pt x="231" y="121"/>
                </a:moveTo>
                <a:cubicBezTo>
                  <a:pt x="232" y="119"/>
                  <a:pt x="233" y="117"/>
                  <a:pt x="234" y="116"/>
                </a:cubicBezTo>
                <a:lnTo>
                  <a:pt x="232" y="129"/>
                </a:lnTo>
                <a:cubicBezTo>
                  <a:pt x="231" y="129"/>
                  <a:pt x="231" y="129"/>
                  <a:pt x="230" y="129"/>
                </a:cubicBezTo>
                <a:lnTo>
                  <a:pt x="229" y="128"/>
                </a:lnTo>
                <a:cubicBezTo>
                  <a:pt x="228" y="128"/>
                  <a:pt x="228" y="128"/>
                  <a:pt x="228" y="128"/>
                </a:cubicBezTo>
                <a:cubicBezTo>
                  <a:pt x="227" y="127"/>
                  <a:pt x="227" y="127"/>
                  <a:pt x="226" y="127"/>
                </a:cubicBezTo>
                <a:cubicBezTo>
                  <a:pt x="228" y="124"/>
                  <a:pt x="230" y="122"/>
                  <a:pt x="231" y="121"/>
                </a:cubicBezTo>
                <a:close/>
                <a:moveTo>
                  <a:pt x="236" y="137"/>
                </a:moveTo>
                <a:cubicBezTo>
                  <a:pt x="239" y="138"/>
                  <a:pt x="241" y="138"/>
                  <a:pt x="243" y="138"/>
                </a:cubicBezTo>
                <a:cubicBezTo>
                  <a:pt x="245" y="138"/>
                  <a:pt x="247" y="138"/>
                  <a:pt x="248" y="138"/>
                </a:cubicBezTo>
                <a:cubicBezTo>
                  <a:pt x="250" y="145"/>
                  <a:pt x="252" y="152"/>
                  <a:pt x="254" y="161"/>
                </a:cubicBezTo>
                <a:cubicBezTo>
                  <a:pt x="256" y="170"/>
                  <a:pt x="258" y="179"/>
                  <a:pt x="260" y="189"/>
                </a:cubicBezTo>
                <a:cubicBezTo>
                  <a:pt x="254" y="189"/>
                  <a:pt x="249" y="188"/>
                  <a:pt x="243" y="187"/>
                </a:cubicBezTo>
                <a:cubicBezTo>
                  <a:pt x="238" y="186"/>
                  <a:pt x="232" y="185"/>
                  <a:pt x="226" y="183"/>
                </a:cubicBezTo>
                <a:lnTo>
                  <a:pt x="236" y="137"/>
                </a:lnTo>
                <a:close/>
                <a:moveTo>
                  <a:pt x="242" y="85"/>
                </a:moveTo>
                <a:lnTo>
                  <a:pt x="241" y="85"/>
                </a:lnTo>
                <a:cubicBezTo>
                  <a:pt x="241" y="83"/>
                  <a:pt x="240" y="81"/>
                  <a:pt x="239" y="79"/>
                </a:cubicBezTo>
                <a:cubicBezTo>
                  <a:pt x="239" y="77"/>
                  <a:pt x="238" y="75"/>
                  <a:pt x="237" y="72"/>
                </a:cubicBezTo>
                <a:cubicBezTo>
                  <a:pt x="238" y="72"/>
                  <a:pt x="240" y="72"/>
                  <a:pt x="241" y="72"/>
                </a:cubicBezTo>
                <a:cubicBezTo>
                  <a:pt x="242" y="72"/>
                  <a:pt x="243" y="73"/>
                  <a:pt x="244" y="73"/>
                </a:cubicBezTo>
                <a:lnTo>
                  <a:pt x="242" y="85"/>
                </a:lnTo>
                <a:close/>
                <a:moveTo>
                  <a:pt x="246" y="132"/>
                </a:moveTo>
                <a:cubicBezTo>
                  <a:pt x="245" y="132"/>
                  <a:pt x="244" y="132"/>
                  <a:pt x="242" y="132"/>
                </a:cubicBezTo>
                <a:cubicBezTo>
                  <a:pt x="240" y="131"/>
                  <a:pt x="239" y="131"/>
                  <a:pt x="238" y="131"/>
                </a:cubicBezTo>
                <a:lnTo>
                  <a:pt x="241" y="115"/>
                </a:lnTo>
                <a:cubicBezTo>
                  <a:pt x="242" y="117"/>
                  <a:pt x="243" y="119"/>
                  <a:pt x="244" y="122"/>
                </a:cubicBezTo>
                <a:cubicBezTo>
                  <a:pt x="245" y="125"/>
                  <a:pt x="245" y="128"/>
                  <a:pt x="246" y="132"/>
                </a:cubicBezTo>
                <a:close/>
                <a:moveTo>
                  <a:pt x="253" y="131"/>
                </a:moveTo>
                <a:cubicBezTo>
                  <a:pt x="252" y="127"/>
                  <a:pt x="251" y="124"/>
                  <a:pt x="250" y="121"/>
                </a:cubicBezTo>
                <a:cubicBezTo>
                  <a:pt x="249" y="118"/>
                  <a:pt x="248" y="115"/>
                  <a:pt x="247" y="113"/>
                </a:cubicBezTo>
                <a:cubicBezTo>
                  <a:pt x="248" y="114"/>
                  <a:pt x="250" y="117"/>
                  <a:pt x="252" y="120"/>
                </a:cubicBezTo>
                <a:cubicBezTo>
                  <a:pt x="254" y="123"/>
                  <a:pt x="256" y="126"/>
                  <a:pt x="259" y="129"/>
                </a:cubicBezTo>
                <a:lnTo>
                  <a:pt x="258" y="129"/>
                </a:lnTo>
                <a:cubicBezTo>
                  <a:pt x="258" y="130"/>
                  <a:pt x="257" y="130"/>
                  <a:pt x="256" y="130"/>
                </a:cubicBezTo>
                <a:cubicBezTo>
                  <a:pt x="255" y="131"/>
                  <a:pt x="254" y="131"/>
                  <a:pt x="253" y="131"/>
                </a:cubicBezTo>
                <a:close/>
                <a:moveTo>
                  <a:pt x="255" y="113"/>
                </a:moveTo>
                <a:cubicBezTo>
                  <a:pt x="257" y="115"/>
                  <a:pt x="259" y="116"/>
                  <a:pt x="262" y="118"/>
                </a:cubicBezTo>
                <a:cubicBezTo>
                  <a:pt x="264" y="119"/>
                  <a:pt x="266" y="121"/>
                  <a:pt x="268" y="123"/>
                </a:cubicBezTo>
                <a:lnTo>
                  <a:pt x="267" y="124"/>
                </a:lnTo>
                <a:cubicBezTo>
                  <a:pt x="266" y="125"/>
                  <a:pt x="265" y="126"/>
                  <a:pt x="264" y="127"/>
                </a:cubicBezTo>
                <a:cubicBezTo>
                  <a:pt x="263" y="124"/>
                  <a:pt x="261" y="122"/>
                  <a:pt x="259" y="119"/>
                </a:cubicBezTo>
                <a:cubicBezTo>
                  <a:pt x="258" y="117"/>
                  <a:pt x="256" y="115"/>
                  <a:pt x="255" y="113"/>
                </a:cubicBezTo>
                <a:close/>
                <a:moveTo>
                  <a:pt x="254" y="105"/>
                </a:moveTo>
                <a:cubicBezTo>
                  <a:pt x="257" y="106"/>
                  <a:pt x="259" y="106"/>
                  <a:pt x="263" y="107"/>
                </a:cubicBezTo>
                <a:cubicBezTo>
                  <a:pt x="267" y="108"/>
                  <a:pt x="270" y="109"/>
                  <a:pt x="274" y="110"/>
                </a:cubicBezTo>
                <a:cubicBezTo>
                  <a:pt x="274" y="111"/>
                  <a:pt x="274" y="112"/>
                  <a:pt x="274" y="113"/>
                </a:cubicBezTo>
                <a:cubicBezTo>
                  <a:pt x="274" y="114"/>
                  <a:pt x="274" y="115"/>
                  <a:pt x="273" y="116"/>
                </a:cubicBezTo>
                <a:lnTo>
                  <a:pt x="273" y="117"/>
                </a:lnTo>
                <a:lnTo>
                  <a:pt x="272" y="118"/>
                </a:lnTo>
                <a:cubicBezTo>
                  <a:pt x="269" y="115"/>
                  <a:pt x="266" y="113"/>
                  <a:pt x="262" y="111"/>
                </a:cubicBezTo>
                <a:cubicBezTo>
                  <a:pt x="259" y="109"/>
                  <a:pt x="257" y="107"/>
                  <a:pt x="254" y="105"/>
                </a:cubicBezTo>
                <a:close/>
                <a:moveTo>
                  <a:pt x="274" y="103"/>
                </a:moveTo>
                <a:cubicBezTo>
                  <a:pt x="272" y="102"/>
                  <a:pt x="269" y="102"/>
                  <a:pt x="267" y="101"/>
                </a:cubicBezTo>
                <a:cubicBezTo>
                  <a:pt x="265" y="101"/>
                  <a:pt x="263" y="100"/>
                  <a:pt x="261" y="100"/>
                </a:cubicBezTo>
                <a:lnTo>
                  <a:pt x="274" y="100"/>
                </a:lnTo>
                <a:lnTo>
                  <a:pt x="274" y="101"/>
                </a:lnTo>
                <a:cubicBezTo>
                  <a:pt x="274" y="102"/>
                  <a:pt x="274" y="102"/>
                  <a:pt x="274" y="103"/>
                </a:cubicBezTo>
                <a:close/>
                <a:moveTo>
                  <a:pt x="261" y="94"/>
                </a:moveTo>
                <a:cubicBezTo>
                  <a:pt x="258" y="94"/>
                  <a:pt x="255" y="94"/>
                  <a:pt x="252" y="95"/>
                </a:cubicBezTo>
                <a:cubicBezTo>
                  <a:pt x="252" y="94"/>
                  <a:pt x="252" y="94"/>
                  <a:pt x="252" y="94"/>
                </a:cubicBezTo>
                <a:cubicBezTo>
                  <a:pt x="252" y="93"/>
                  <a:pt x="252" y="93"/>
                  <a:pt x="252" y="93"/>
                </a:cubicBezTo>
                <a:cubicBezTo>
                  <a:pt x="253" y="91"/>
                  <a:pt x="255" y="90"/>
                  <a:pt x="257" y="88"/>
                </a:cubicBezTo>
                <a:cubicBezTo>
                  <a:pt x="259" y="86"/>
                  <a:pt x="261" y="84"/>
                  <a:pt x="264" y="83"/>
                </a:cubicBezTo>
                <a:cubicBezTo>
                  <a:pt x="266" y="84"/>
                  <a:pt x="267" y="86"/>
                  <a:pt x="268" y="88"/>
                </a:cubicBezTo>
                <a:cubicBezTo>
                  <a:pt x="270" y="89"/>
                  <a:pt x="271" y="91"/>
                  <a:pt x="272" y="93"/>
                </a:cubicBezTo>
                <a:cubicBezTo>
                  <a:pt x="268" y="93"/>
                  <a:pt x="264" y="93"/>
                  <a:pt x="261" y="94"/>
                </a:cubicBezTo>
                <a:close/>
                <a:moveTo>
                  <a:pt x="252" y="84"/>
                </a:moveTo>
                <a:cubicBezTo>
                  <a:pt x="251" y="85"/>
                  <a:pt x="249" y="87"/>
                  <a:pt x="248" y="88"/>
                </a:cubicBezTo>
                <a:lnTo>
                  <a:pt x="250" y="75"/>
                </a:lnTo>
                <a:cubicBezTo>
                  <a:pt x="251" y="75"/>
                  <a:pt x="251" y="75"/>
                  <a:pt x="251" y="75"/>
                </a:cubicBezTo>
                <a:cubicBezTo>
                  <a:pt x="252" y="75"/>
                  <a:pt x="252" y="75"/>
                  <a:pt x="252" y="75"/>
                </a:cubicBezTo>
                <a:cubicBezTo>
                  <a:pt x="253" y="76"/>
                  <a:pt x="254" y="76"/>
                  <a:pt x="255" y="77"/>
                </a:cubicBezTo>
                <a:cubicBezTo>
                  <a:pt x="256" y="77"/>
                  <a:pt x="258" y="78"/>
                  <a:pt x="258" y="79"/>
                </a:cubicBezTo>
                <a:cubicBezTo>
                  <a:pt x="256" y="80"/>
                  <a:pt x="254" y="82"/>
                  <a:pt x="252" y="84"/>
                </a:cubicBezTo>
                <a:close/>
                <a:moveTo>
                  <a:pt x="246" y="67"/>
                </a:moveTo>
                <a:cubicBezTo>
                  <a:pt x="244" y="66"/>
                  <a:pt x="242" y="66"/>
                  <a:pt x="240" y="66"/>
                </a:cubicBezTo>
                <a:cubicBezTo>
                  <a:pt x="239" y="65"/>
                  <a:pt x="236" y="65"/>
                  <a:pt x="234" y="65"/>
                </a:cubicBezTo>
                <a:cubicBezTo>
                  <a:pt x="232" y="61"/>
                  <a:pt x="230" y="56"/>
                  <a:pt x="227" y="51"/>
                </a:cubicBezTo>
                <a:cubicBezTo>
                  <a:pt x="224" y="46"/>
                  <a:pt x="220" y="41"/>
                  <a:pt x="215" y="35"/>
                </a:cubicBezTo>
                <a:cubicBezTo>
                  <a:pt x="221" y="34"/>
                  <a:pt x="227" y="34"/>
                  <a:pt x="233" y="35"/>
                </a:cubicBezTo>
                <a:cubicBezTo>
                  <a:pt x="239" y="35"/>
                  <a:pt x="245" y="36"/>
                  <a:pt x="252" y="37"/>
                </a:cubicBezTo>
                <a:lnTo>
                  <a:pt x="246" y="67"/>
                </a:lnTo>
                <a:close/>
                <a:moveTo>
                  <a:pt x="220" y="52"/>
                </a:moveTo>
                <a:cubicBezTo>
                  <a:pt x="223" y="57"/>
                  <a:pt x="225" y="62"/>
                  <a:pt x="228" y="66"/>
                </a:cubicBezTo>
                <a:cubicBezTo>
                  <a:pt x="224" y="66"/>
                  <a:pt x="221" y="67"/>
                  <a:pt x="218" y="69"/>
                </a:cubicBezTo>
                <a:cubicBezTo>
                  <a:pt x="215" y="70"/>
                  <a:pt x="212" y="72"/>
                  <a:pt x="210" y="75"/>
                </a:cubicBezTo>
                <a:cubicBezTo>
                  <a:pt x="204" y="71"/>
                  <a:pt x="197" y="68"/>
                  <a:pt x="189" y="65"/>
                </a:cubicBezTo>
                <a:cubicBezTo>
                  <a:pt x="182" y="62"/>
                  <a:pt x="174" y="59"/>
                  <a:pt x="165" y="56"/>
                </a:cubicBezTo>
                <a:cubicBezTo>
                  <a:pt x="170" y="51"/>
                  <a:pt x="176" y="47"/>
                  <a:pt x="184" y="44"/>
                </a:cubicBezTo>
                <a:cubicBezTo>
                  <a:pt x="191" y="40"/>
                  <a:pt x="199" y="38"/>
                  <a:pt x="207" y="36"/>
                </a:cubicBezTo>
                <a:cubicBezTo>
                  <a:pt x="212" y="42"/>
                  <a:pt x="216" y="47"/>
                  <a:pt x="220" y="52"/>
                </a:cubicBezTo>
                <a:close/>
                <a:moveTo>
                  <a:pt x="185" y="70"/>
                </a:moveTo>
                <a:cubicBezTo>
                  <a:pt x="192" y="73"/>
                  <a:pt x="199" y="76"/>
                  <a:pt x="206" y="79"/>
                </a:cubicBezTo>
                <a:cubicBezTo>
                  <a:pt x="205" y="80"/>
                  <a:pt x="204" y="81"/>
                  <a:pt x="204" y="82"/>
                </a:cubicBezTo>
                <a:cubicBezTo>
                  <a:pt x="203" y="83"/>
                  <a:pt x="203" y="84"/>
                  <a:pt x="202" y="85"/>
                </a:cubicBezTo>
                <a:cubicBezTo>
                  <a:pt x="202" y="85"/>
                  <a:pt x="201" y="85"/>
                  <a:pt x="201" y="86"/>
                </a:cubicBezTo>
                <a:lnTo>
                  <a:pt x="201" y="87"/>
                </a:lnTo>
                <a:cubicBezTo>
                  <a:pt x="194" y="86"/>
                  <a:pt x="186" y="86"/>
                  <a:pt x="177" y="85"/>
                </a:cubicBezTo>
                <a:cubicBezTo>
                  <a:pt x="168" y="85"/>
                  <a:pt x="158" y="85"/>
                  <a:pt x="148" y="86"/>
                </a:cubicBezTo>
                <a:cubicBezTo>
                  <a:pt x="148" y="85"/>
                  <a:pt x="148" y="83"/>
                  <a:pt x="149" y="82"/>
                </a:cubicBezTo>
                <a:cubicBezTo>
                  <a:pt x="149" y="80"/>
                  <a:pt x="150" y="79"/>
                  <a:pt x="150" y="77"/>
                </a:cubicBezTo>
                <a:cubicBezTo>
                  <a:pt x="151" y="74"/>
                  <a:pt x="152" y="71"/>
                  <a:pt x="154" y="68"/>
                </a:cubicBezTo>
                <a:cubicBezTo>
                  <a:pt x="156" y="65"/>
                  <a:pt x="158" y="63"/>
                  <a:pt x="160" y="61"/>
                </a:cubicBezTo>
                <a:cubicBezTo>
                  <a:pt x="169" y="64"/>
                  <a:pt x="177" y="67"/>
                  <a:pt x="185" y="70"/>
                </a:cubicBezTo>
                <a:close/>
                <a:moveTo>
                  <a:pt x="147" y="92"/>
                </a:moveTo>
                <a:cubicBezTo>
                  <a:pt x="157" y="91"/>
                  <a:pt x="167" y="91"/>
                  <a:pt x="176" y="91"/>
                </a:cubicBezTo>
                <a:cubicBezTo>
                  <a:pt x="185" y="92"/>
                  <a:pt x="193" y="92"/>
                  <a:pt x="200" y="93"/>
                </a:cubicBezTo>
                <a:cubicBezTo>
                  <a:pt x="200" y="95"/>
                  <a:pt x="199" y="97"/>
                  <a:pt x="199" y="98"/>
                </a:cubicBezTo>
                <a:cubicBezTo>
                  <a:pt x="199" y="100"/>
                  <a:pt x="200" y="102"/>
                  <a:pt x="200" y="103"/>
                </a:cubicBezTo>
                <a:cubicBezTo>
                  <a:pt x="193" y="105"/>
                  <a:pt x="186" y="107"/>
                  <a:pt x="178" y="110"/>
                </a:cubicBezTo>
                <a:cubicBezTo>
                  <a:pt x="169" y="112"/>
                  <a:pt x="161" y="115"/>
                  <a:pt x="151" y="119"/>
                </a:cubicBezTo>
                <a:cubicBezTo>
                  <a:pt x="150" y="114"/>
                  <a:pt x="148" y="110"/>
                  <a:pt x="147" y="105"/>
                </a:cubicBezTo>
                <a:cubicBezTo>
                  <a:pt x="146" y="101"/>
                  <a:pt x="146" y="96"/>
                  <a:pt x="147" y="92"/>
                </a:cubicBezTo>
                <a:close/>
                <a:moveTo>
                  <a:pt x="147" y="127"/>
                </a:moveTo>
                <a:lnTo>
                  <a:pt x="148" y="127"/>
                </a:lnTo>
                <a:cubicBezTo>
                  <a:pt x="150" y="131"/>
                  <a:pt x="152" y="135"/>
                  <a:pt x="154" y="139"/>
                </a:cubicBezTo>
                <a:cubicBezTo>
                  <a:pt x="157" y="142"/>
                  <a:pt x="160" y="146"/>
                  <a:pt x="163" y="149"/>
                </a:cubicBezTo>
                <a:cubicBezTo>
                  <a:pt x="155" y="155"/>
                  <a:pt x="147" y="161"/>
                  <a:pt x="140" y="168"/>
                </a:cubicBezTo>
                <a:cubicBezTo>
                  <a:pt x="132" y="175"/>
                  <a:pt x="124" y="182"/>
                  <a:pt x="115" y="189"/>
                </a:cubicBezTo>
                <a:cubicBezTo>
                  <a:pt x="114" y="190"/>
                  <a:pt x="112" y="190"/>
                  <a:pt x="111" y="190"/>
                </a:cubicBezTo>
                <a:cubicBezTo>
                  <a:pt x="110" y="191"/>
                  <a:pt x="108" y="191"/>
                  <a:pt x="107" y="192"/>
                </a:cubicBezTo>
                <a:cubicBezTo>
                  <a:pt x="106" y="193"/>
                  <a:pt x="105" y="193"/>
                  <a:pt x="105" y="194"/>
                </a:cubicBezTo>
                <a:cubicBezTo>
                  <a:pt x="104" y="194"/>
                  <a:pt x="103" y="195"/>
                  <a:pt x="102" y="196"/>
                </a:cubicBezTo>
                <a:cubicBezTo>
                  <a:pt x="98" y="190"/>
                  <a:pt x="93" y="184"/>
                  <a:pt x="89" y="179"/>
                </a:cubicBezTo>
                <a:cubicBezTo>
                  <a:pt x="84" y="173"/>
                  <a:pt x="81" y="168"/>
                  <a:pt x="77" y="163"/>
                </a:cubicBezTo>
                <a:cubicBezTo>
                  <a:pt x="89" y="155"/>
                  <a:pt x="102" y="148"/>
                  <a:pt x="113" y="142"/>
                </a:cubicBezTo>
                <a:cubicBezTo>
                  <a:pt x="125" y="136"/>
                  <a:pt x="137" y="131"/>
                  <a:pt x="147" y="127"/>
                </a:cubicBezTo>
                <a:close/>
                <a:moveTo>
                  <a:pt x="136" y="331"/>
                </a:moveTo>
                <a:cubicBezTo>
                  <a:pt x="131" y="328"/>
                  <a:pt x="127" y="326"/>
                  <a:pt x="123" y="324"/>
                </a:cubicBezTo>
                <a:cubicBezTo>
                  <a:pt x="119" y="321"/>
                  <a:pt x="115" y="319"/>
                  <a:pt x="111" y="317"/>
                </a:cubicBezTo>
                <a:cubicBezTo>
                  <a:pt x="112" y="314"/>
                  <a:pt x="114" y="311"/>
                  <a:pt x="115" y="309"/>
                </a:cubicBezTo>
                <a:cubicBezTo>
                  <a:pt x="116" y="306"/>
                  <a:pt x="118" y="303"/>
                  <a:pt x="119" y="301"/>
                </a:cubicBezTo>
                <a:cubicBezTo>
                  <a:pt x="121" y="300"/>
                  <a:pt x="123" y="300"/>
                  <a:pt x="126" y="299"/>
                </a:cubicBezTo>
                <a:cubicBezTo>
                  <a:pt x="128" y="299"/>
                  <a:pt x="129" y="300"/>
                  <a:pt x="131" y="302"/>
                </a:cubicBezTo>
                <a:cubicBezTo>
                  <a:pt x="135" y="308"/>
                  <a:pt x="137" y="313"/>
                  <a:pt x="138" y="318"/>
                </a:cubicBezTo>
                <a:cubicBezTo>
                  <a:pt x="138" y="322"/>
                  <a:pt x="138" y="327"/>
                  <a:pt x="136" y="331"/>
                </a:cubicBezTo>
                <a:close/>
                <a:moveTo>
                  <a:pt x="180" y="167"/>
                </a:moveTo>
                <a:cubicBezTo>
                  <a:pt x="172" y="174"/>
                  <a:pt x="165" y="178"/>
                  <a:pt x="161" y="182"/>
                </a:cubicBezTo>
                <a:cubicBezTo>
                  <a:pt x="157" y="186"/>
                  <a:pt x="153" y="188"/>
                  <a:pt x="148" y="189"/>
                </a:cubicBezTo>
                <a:cubicBezTo>
                  <a:pt x="147" y="188"/>
                  <a:pt x="147" y="187"/>
                  <a:pt x="145" y="186"/>
                </a:cubicBezTo>
                <a:cubicBezTo>
                  <a:pt x="144" y="186"/>
                  <a:pt x="143" y="185"/>
                  <a:pt x="141" y="185"/>
                </a:cubicBezTo>
                <a:cubicBezTo>
                  <a:pt x="140" y="186"/>
                  <a:pt x="139" y="188"/>
                  <a:pt x="138" y="188"/>
                </a:cubicBezTo>
                <a:cubicBezTo>
                  <a:pt x="137" y="188"/>
                  <a:pt x="136" y="188"/>
                  <a:pt x="135" y="189"/>
                </a:cubicBezTo>
                <a:cubicBezTo>
                  <a:pt x="134" y="190"/>
                  <a:pt x="132" y="190"/>
                  <a:pt x="130" y="190"/>
                </a:cubicBezTo>
                <a:cubicBezTo>
                  <a:pt x="128" y="191"/>
                  <a:pt x="126" y="191"/>
                  <a:pt x="124" y="190"/>
                </a:cubicBezTo>
                <a:cubicBezTo>
                  <a:pt x="131" y="183"/>
                  <a:pt x="139" y="177"/>
                  <a:pt x="146" y="171"/>
                </a:cubicBezTo>
                <a:cubicBezTo>
                  <a:pt x="153" y="165"/>
                  <a:pt x="160" y="159"/>
                  <a:pt x="167" y="154"/>
                </a:cubicBezTo>
                <a:cubicBezTo>
                  <a:pt x="169" y="156"/>
                  <a:pt x="171" y="158"/>
                  <a:pt x="174" y="161"/>
                </a:cubicBezTo>
                <a:cubicBezTo>
                  <a:pt x="177" y="163"/>
                  <a:pt x="179" y="165"/>
                  <a:pt x="182" y="167"/>
                </a:cubicBezTo>
                <a:lnTo>
                  <a:pt x="180" y="167"/>
                </a:lnTo>
                <a:close/>
                <a:moveTo>
                  <a:pt x="181" y="159"/>
                </a:moveTo>
                <a:cubicBezTo>
                  <a:pt x="178" y="156"/>
                  <a:pt x="174" y="153"/>
                  <a:pt x="171" y="150"/>
                </a:cubicBezTo>
                <a:cubicBezTo>
                  <a:pt x="179" y="144"/>
                  <a:pt x="186" y="139"/>
                  <a:pt x="192" y="135"/>
                </a:cubicBezTo>
                <a:cubicBezTo>
                  <a:pt x="199" y="130"/>
                  <a:pt x="205" y="126"/>
                  <a:pt x="210" y="123"/>
                </a:cubicBezTo>
                <a:cubicBezTo>
                  <a:pt x="211" y="124"/>
                  <a:pt x="212" y="125"/>
                  <a:pt x="214" y="126"/>
                </a:cubicBezTo>
                <a:cubicBezTo>
                  <a:pt x="215" y="127"/>
                  <a:pt x="216" y="128"/>
                  <a:pt x="217" y="129"/>
                </a:cubicBezTo>
                <a:cubicBezTo>
                  <a:pt x="213" y="134"/>
                  <a:pt x="209" y="139"/>
                  <a:pt x="205" y="145"/>
                </a:cubicBezTo>
                <a:cubicBezTo>
                  <a:pt x="200" y="152"/>
                  <a:pt x="196" y="158"/>
                  <a:pt x="191" y="166"/>
                </a:cubicBezTo>
                <a:cubicBezTo>
                  <a:pt x="187" y="164"/>
                  <a:pt x="184" y="161"/>
                  <a:pt x="181" y="159"/>
                </a:cubicBezTo>
                <a:close/>
                <a:moveTo>
                  <a:pt x="196" y="169"/>
                </a:moveTo>
                <a:cubicBezTo>
                  <a:pt x="201" y="162"/>
                  <a:pt x="206" y="155"/>
                  <a:pt x="210" y="149"/>
                </a:cubicBezTo>
                <a:cubicBezTo>
                  <a:pt x="215" y="142"/>
                  <a:pt x="219" y="137"/>
                  <a:pt x="222" y="132"/>
                </a:cubicBezTo>
                <a:cubicBezTo>
                  <a:pt x="223" y="132"/>
                  <a:pt x="224" y="133"/>
                  <a:pt x="225" y="133"/>
                </a:cubicBezTo>
                <a:lnTo>
                  <a:pt x="226" y="134"/>
                </a:lnTo>
                <a:cubicBezTo>
                  <a:pt x="227" y="134"/>
                  <a:pt x="228" y="135"/>
                  <a:pt x="229" y="135"/>
                </a:cubicBezTo>
                <a:lnTo>
                  <a:pt x="230" y="135"/>
                </a:lnTo>
                <a:lnTo>
                  <a:pt x="220" y="181"/>
                </a:lnTo>
                <a:cubicBezTo>
                  <a:pt x="216" y="180"/>
                  <a:pt x="212" y="178"/>
                  <a:pt x="207" y="176"/>
                </a:cubicBezTo>
                <a:cubicBezTo>
                  <a:pt x="203" y="174"/>
                  <a:pt x="200" y="172"/>
                  <a:pt x="196" y="169"/>
                </a:cubicBezTo>
                <a:close/>
                <a:moveTo>
                  <a:pt x="260" y="198"/>
                </a:moveTo>
                <a:cubicBezTo>
                  <a:pt x="259" y="198"/>
                  <a:pt x="259" y="198"/>
                  <a:pt x="258" y="199"/>
                </a:cubicBezTo>
                <a:cubicBezTo>
                  <a:pt x="253" y="202"/>
                  <a:pt x="249" y="206"/>
                  <a:pt x="247" y="211"/>
                </a:cubicBezTo>
                <a:cubicBezTo>
                  <a:pt x="245" y="216"/>
                  <a:pt x="242" y="220"/>
                  <a:pt x="237" y="223"/>
                </a:cubicBezTo>
                <a:cubicBezTo>
                  <a:pt x="236" y="224"/>
                  <a:pt x="234" y="225"/>
                  <a:pt x="232" y="224"/>
                </a:cubicBezTo>
                <a:cubicBezTo>
                  <a:pt x="230" y="224"/>
                  <a:pt x="228" y="224"/>
                  <a:pt x="226" y="224"/>
                </a:cubicBezTo>
                <a:cubicBezTo>
                  <a:pt x="224" y="224"/>
                  <a:pt x="222" y="222"/>
                  <a:pt x="218" y="219"/>
                </a:cubicBezTo>
                <a:lnTo>
                  <a:pt x="225" y="189"/>
                </a:lnTo>
                <a:cubicBezTo>
                  <a:pt x="231" y="191"/>
                  <a:pt x="237" y="193"/>
                  <a:pt x="243" y="194"/>
                </a:cubicBezTo>
                <a:cubicBezTo>
                  <a:pt x="249" y="195"/>
                  <a:pt x="255" y="196"/>
                  <a:pt x="260" y="196"/>
                </a:cubicBezTo>
                <a:lnTo>
                  <a:pt x="261" y="197"/>
                </a:lnTo>
                <a:cubicBezTo>
                  <a:pt x="261" y="198"/>
                  <a:pt x="260" y="198"/>
                  <a:pt x="260" y="198"/>
                </a:cubicBezTo>
                <a:close/>
                <a:moveTo>
                  <a:pt x="266" y="189"/>
                </a:moveTo>
                <a:cubicBezTo>
                  <a:pt x="264" y="179"/>
                  <a:pt x="262" y="170"/>
                  <a:pt x="260" y="161"/>
                </a:cubicBezTo>
                <a:cubicBezTo>
                  <a:pt x="259" y="152"/>
                  <a:pt x="257" y="144"/>
                  <a:pt x="254" y="137"/>
                </a:cubicBezTo>
                <a:cubicBezTo>
                  <a:pt x="255" y="137"/>
                  <a:pt x="256" y="137"/>
                  <a:pt x="257" y="136"/>
                </a:cubicBezTo>
                <a:cubicBezTo>
                  <a:pt x="258" y="136"/>
                  <a:pt x="259" y="136"/>
                  <a:pt x="260" y="135"/>
                </a:cubicBezTo>
                <a:cubicBezTo>
                  <a:pt x="261" y="135"/>
                  <a:pt x="261" y="135"/>
                  <a:pt x="261" y="135"/>
                </a:cubicBezTo>
                <a:cubicBezTo>
                  <a:pt x="262" y="135"/>
                  <a:pt x="262" y="135"/>
                  <a:pt x="262" y="135"/>
                </a:cubicBezTo>
                <a:cubicBezTo>
                  <a:pt x="266" y="141"/>
                  <a:pt x="270" y="148"/>
                  <a:pt x="275" y="157"/>
                </a:cubicBezTo>
                <a:cubicBezTo>
                  <a:pt x="279" y="166"/>
                  <a:pt x="284" y="176"/>
                  <a:pt x="288" y="187"/>
                </a:cubicBezTo>
                <a:cubicBezTo>
                  <a:pt x="285" y="188"/>
                  <a:pt x="281" y="188"/>
                  <a:pt x="277" y="189"/>
                </a:cubicBezTo>
                <a:cubicBezTo>
                  <a:pt x="274" y="189"/>
                  <a:pt x="270" y="189"/>
                  <a:pt x="266" y="189"/>
                </a:cubicBezTo>
                <a:close/>
                <a:moveTo>
                  <a:pt x="291" y="367"/>
                </a:moveTo>
                <a:cubicBezTo>
                  <a:pt x="281" y="368"/>
                  <a:pt x="274" y="368"/>
                  <a:pt x="272" y="368"/>
                </a:cubicBezTo>
                <a:cubicBezTo>
                  <a:pt x="273" y="367"/>
                  <a:pt x="274" y="366"/>
                  <a:pt x="274" y="366"/>
                </a:cubicBezTo>
                <a:cubicBezTo>
                  <a:pt x="275" y="365"/>
                  <a:pt x="276" y="364"/>
                  <a:pt x="277" y="364"/>
                </a:cubicBezTo>
                <a:cubicBezTo>
                  <a:pt x="286" y="357"/>
                  <a:pt x="294" y="354"/>
                  <a:pt x="301" y="355"/>
                </a:cubicBezTo>
                <a:cubicBezTo>
                  <a:pt x="307" y="356"/>
                  <a:pt x="314" y="354"/>
                  <a:pt x="321" y="349"/>
                </a:cubicBezTo>
                <a:cubicBezTo>
                  <a:pt x="322" y="349"/>
                  <a:pt x="322" y="348"/>
                  <a:pt x="323" y="347"/>
                </a:cubicBezTo>
                <a:cubicBezTo>
                  <a:pt x="324" y="346"/>
                  <a:pt x="325" y="345"/>
                  <a:pt x="327" y="344"/>
                </a:cubicBezTo>
                <a:cubicBezTo>
                  <a:pt x="327" y="347"/>
                  <a:pt x="327" y="349"/>
                  <a:pt x="327" y="352"/>
                </a:cubicBezTo>
                <a:cubicBezTo>
                  <a:pt x="327" y="355"/>
                  <a:pt x="328" y="357"/>
                  <a:pt x="328" y="360"/>
                </a:cubicBezTo>
                <a:cubicBezTo>
                  <a:pt x="313" y="364"/>
                  <a:pt x="301" y="366"/>
                  <a:pt x="291" y="367"/>
                </a:cubicBezTo>
                <a:close/>
                <a:moveTo>
                  <a:pt x="325" y="197"/>
                </a:moveTo>
                <a:cubicBezTo>
                  <a:pt x="324" y="194"/>
                  <a:pt x="323" y="192"/>
                  <a:pt x="322" y="190"/>
                </a:cubicBezTo>
                <a:cubicBezTo>
                  <a:pt x="322" y="188"/>
                  <a:pt x="322" y="185"/>
                  <a:pt x="321" y="182"/>
                </a:cubicBezTo>
                <a:cubicBezTo>
                  <a:pt x="317" y="184"/>
                  <a:pt x="313" y="186"/>
                  <a:pt x="309" y="189"/>
                </a:cubicBezTo>
                <a:cubicBezTo>
                  <a:pt x="305" y="191"/>
                  <a:pt x="301" y="193"/>
                  <a:pt x="298" y="195"/>
                </a:cubicBezTo>
                <a:lnTo>
                  <a:pt x="297" y="191"/>
                </a:lnTo>
                <a:cubicBezTo>
                  <a:pt x="303" y="190"/>
                  <a:pt x="308" y="188"/>
                  <a:pt x="313" y="186"/>
                </a:cubicBezTo>
                <a:cubicBezTo>
                  <a:pt x="318" y="183"/>
                  <a:pt x="322" y="180"/>
                  <a:pt x="326" y="177"/>
                </a:cubicBezTo>
                <a:cubicBezTo>
                  <a:pt x="334" y="187"/>
                  <a:pt x="343" y="198"/>
                  <a:pt x="351" y="210"/>
                </a:cubicBezTo>
                <a:cubicBezTo>
                  <a:pt x="360" y="223"/>
                  <a:pt x="368" y="236"/>
                  <a:pt x="375" y="251"/>
                </a:cubicBezTo>
                <a:cubicBezTo>
                  <a:pt x="367" y="256"/>
                  <a:pt x="360" y="261"/>
                  <a:pt x="354" y="264"/>
                </a:cubicBezTo>
                <a:cubicBezTo>
                  <a:pt x="348" y="267"/>
                  <a:pt x="344" y="270"/>
                  <a:pt x="343" y="271"/>
                </a:cubicBezTo>
                <a:cubicBezTo>
                  <a:pt x="340" y="265"/>
                  <a:pt x="337" y="260"/>
                  <a:pt x="336" y="254"/>
                </a:cubicBezTo>
                <a:cubicBezTo>
                  <a:pt x="335" y="249"/>
                  <a:pt x="335" y="244"/>
                  <a:pt x="337" y="241"/>
                </a:cubicBezTo>
                <a:cubicBezTo>
                  <a:pt x="338" y="236"/>
                  <a:pt x="342" y="233"/>
                  <a:pt x="346" y="229"/>
                </a:cubicBezTo>
                <a:cubicBezTo>
                  <a:pt x="350" y="226"/>
                  <a:pt x="351" y="223"/>
                  <a:pt x="347" y="219"/>
                </a:cubicBezTo>
                <a:cubicBezTo>
                  <a:pt x="344" y="214"/>
                  <a:pt x="341" y="210"/>
                  <a:pt x="336" y="207"/>
                </a:cubicBezTo>
                <a:cubicBezTo>
                  <a:pt x="332" y="205"/>
                  <a:pt x="328" y="201"/>
                  <a:pt x="325" y="197"/>
                </a:cubicBezTo>
                <a:close/>
                <a:moveTo>
                  <a:pt x="367" y="344"/>
                </a:moveTo>
                <a:cubicBezTo>
                  <a:pt x="355" y="350"/>
                  <a:pt x="344" y="354"/>
                  <a:pt x="334" y="358"/>
                </a:cubicBezTo>
                <a:cubicBezTo>
                  <a:pt x="334" y="354"/>
                  <a:pt x="333" y="351"/>
                  <a:pt x="333" y="348"/>
                </a:cubicBezTo>
                <a:cubicBezTo>
                  <a:pt x="333" y="344"/>
                  <a:pt x="332" y="341"/>
                  <a:pt x="332" y="338"/>
                </a:cubicBezTo>
                <a:cubicBezTo>
                  <a:pt x="333" y="337"/>
                  <a:pt x="334" y="336"/>
                  <a:pt x="335" y="336"/>
                </a:cubicBezTo>
                <a:cubicBezTo>
                  <a:pt x="336" y="335"/>
                  <a:pt x="336" y="334"/>
                  <a:pt x="337" y="334"/>
                </a:cubicBezTo>
                <a:cubicBezTo>
                  <a:pt x="348" y="326"/>
                  <a:pt x="355" y="317"/>
                  <a:pt x="356" y="308"/>
                </a:cubicBezTo>
                <a:cubicBezTo>
                  <a:pt x="357" y="299"/>
                  <a:pt x="354" y="288"/>
                  <a:pt x="347" y="276"/>
                </a:cubicBezTo>
                <a:lnTo>
                  <a:pt x="346" y="276"/>
                </a:lnTo>
                <a:cubicBezTo>
                  <a:pt x="348" y="275"/>
                  <a:pt x="352" y="273"/>
                  <a:pt x="358" y="269"/>
                </a:cubicBezTo>
                <a:cubicBezTo>
                  <a:pt x="364" y="266"/>
                  <a:pt x="371" y="262"/>
                  <a:pt x="378" y="257"/>
                </a:cubicBezTo>
                <a:cubicBezTo>
                  <a:pt x="383" y="267"/>
                  <a:pt x="388" y="277"/>
                  <a:pt x="393" y="288"/>
                </a:cubicBezTo>
                <a:cubicBezTo>
                  <a:pt x="398" y="299"/>
                  <a:pt x="402" y="311"/>
                  <a:pt x="405" y="323"/>
                </a:cubicBezTo>
                <a:cubicBezTo>
                  <a:pt x="393" y="331"/>
                  <a:pt x="380" y="339"/>
                  <a:pt x="367" y="344"/>
                </a:cubicBezTo>
                <a:close/>
                <a:moveTo>
                  <a:pt x="462" y="286"/>
                </a:moveTo>
                <a:lnTo>
                  <a:pt x="458" y="289"/>
                </a:lnTo>
                <a:cubicBezTo>
                  <a:pt x="459" y="299"/>
                  <a:pt x="453" y="310"/>
                  <a:pt x="440" y="323"/>
                </a:cubicBezTo>
                <a:cubicBezTo>
                  <a:pt x="428" y="336"/>
                  <a:pt x="425" y="348"/>
                  <a:pt x="433" y="359"/>
                </a:cubicBezTo>
                <a:cubicBezTo>
                  <a:pt x="434" y="361"/>
                  <a:pt x="436" y="363"/>
                  <a:pt x="438" y="364"/>
                </a:cubicBezTo>
                <a:cubicBezTo>
                  <a:pt x="440" y="365"/>
                  <a:pt x="442" y="366"/>
                  <a:pt x="443" y="367"/>
                </a:cubicBezTo>
                <a:cubicBezTo>
                  <a:pt x="442" y="373"/>
                  <a:pt x="440" y="378"/>
                  <a:pt x="437" y="383"/>
                </a:cubicBezTo>
                <a:cubicBezTo>
                  <a:pt x="435" y="388"/>
                  <a:pt x="432" y="393"/>
                  <a:pt x="429" y="398"/>
                </a:cubicBezTo>
                <a:cubicBezTo>
                  <a:pt x="427" y="385"/>
                  <a:pt x="425" y="373"/>
                  <a:pt x="422" y="360"/>
                </a:cubicBezTo>
                <a:cubicBezTo>
                  <a:pt x="419" y="348"/>
                  <a:pt x="416" y="336"/>
                  <a:pt x="413" y="325"/>
                </a:cubicBezTo>
                <a:cubicBezTo>
                  <a:pt x="421" y="319"/>
                  <a:pt x="429" y="312"/>
                  <a:pt x="438" y="305"/>
                </a:cubicBezTo>
                <a:cubicBezTo>
                  <a:pt x="446" y="298"/>
                  <a:pt x="454" y="289"/>
                  <a:pt x="462" y="280"/>
                </a:cubicBezTo>
                <a:lnTo>
                  <a:pt x="462" y="286"/>
                </a:lnTo>
                <a:close/>
                <a:moveTo>
                  <a:pt x="413" y="246"/>
                </a:moveTo>
                <a:cubicBezTo>
                  <a:pt x="416" y="249"/>
                  <a:pt x="417" y="252"/>
                  <a:pt x="417" y="254"/>
                </a:cubicBezTo>
                <a:cubicBezTo>
                  <a:pt x="417" y="257"/>
                  <a:pt x="417" y="259"/>
                  <a:pt x="419" y="261"/>
                </a:cubicBezTo>
                <a:cubicBezTo>
                  <a:pt x="421" y="265"/>
                  <a:pt x="427" y="268"/>
                  <a:pt x="435" y="270"/>
                </a:cubicBezTo>
                <a:cubicBezTo>
                  <a:pt x="443" y="272"/>
                  <a:pt x="450" y="273"/>
                  <a:pt x="456" y="272"/>
                </a:cubicBezTo>
                <a:lnTo>
                  <a:pt x="458" y="275"/>
                </a:lnTo>
                <a:cubicBezTo>
                  <a:pt x="451" y="284"/>
                  <a:pt x="443" y="292"/>
                  <a:pt x="435" y="299"/>
                </a:cubicBezTo>
                <a:cubicBezTo>
                  <a:pt x="427" y="306"/>
                  <a:pt x="419" y="313"/>
                  <a:pt x="411" y="319"/>
                </a:cubicBezTo>
                <a:cubicBezTo>
                  <a:pt x="407" y="307"/>
                  <a:pt x="403" y="295"/>
                  <a:pt x="398" y="284"/>
                </a:cubicBezTo>
                <a:cubicBezTo>
                  <a:pt x="394" y="273"/>
                  <a:pt x="388" y="263"/>
                  <a:pt x="383" y="253"/>
                </a:cubicBezTo>
                <a:cubicBezTo>
                  <a:pt x="386" y="251"/>
                  <a:pt x="391" y="248"/>
                  <a:pt x="395" y="245"/>
                </a:cubicBezTo>
                <a:cubicBezTo>
                  <a:pt x="399" y="242"/>
                  <a:pt x="403" y="239"/>
                  <a:pt x="407" y="235"/>
                </a:cubicBezTo>
                <a:lnTo>
                  <a:pt x="413" y="246"/>
                </a:lnTo>
                <a:close/>
                <a:moveTo>
                  <a:pt x="348" y="172"/>
                </a:moveTo>
                <a:cubicBezTo>
                  <a:pt x="351" y="175"/>
                  <a:pt x="354" y="177"/>
                  <a:pt x="356" y="179"/>
                </a:cubicBezTo>
                <a:cubicBezTo>
                  <a:pt x="358" y="180"/>
                  <a:pt x="362" y="181"/>
                  <a:pt x="367" y="180"/>
                </a:cubicBezTo>
                <a:cubicBezTo>
                  <a:pt x="373" y="179"/>
                  <a:pt x="378" y="178"/>
                  <a:pt x="382" y="178"/>
                </a:cubicBezTo>
                <a:cubicBezTo>
                  <a:pt x="384" y="180"/>
                  <a:pt x="386" y="182"/>
                  <a:pt x="388" y="184"/>
                </a:cubicBezTo>
                <a:cubicBezTo>
                  <a:pt x="391" y="186"/>
                  <a:pt x="393" y="188"/>
                  <a:pt x="395" y="189"/>
                </a:cubicBezTo>
                <a:cubicBezTo>
                  <a:pt x="396" y="196"/>
                  <a:pt x="397" y="203"/>
                  <a:pt x="397" y="210"/>
                </a:cubicBezTo>
                <a:cubicBezTo>
                  <a:pt x="397" y="218"/>
                  <a:pt x="399" y="224"/>
                  <a:pt x="402" y="228"/>
                </a:cubicBezTo>
                <a:lnTo>
                  <a:pt x="403" y="229"/>
                </a:lnTo>
                <a:cubicBezTo>
                  <a:pt x="400" y="233"/>
                  <a:pt x="396" y="236"/>
                  <a:pt x="392" y="239"/>
                </a:cubicBezTo>
                <a:cubicBezTo>
                  <a:pt x="387" y="242"/>
                  <a:pt x="384" y="245"/>
                  <a:pt x="380" y="248"/>
                </a:cubicBezTo>
                <a:cubicBezTo>
                  <a:pt x="373" y="232"/>
                  <a:pt x="365" y="219"/>
                  <a:pt x="356" y="206"/>
                </a:cubicBezTo>
                <a:cubicBezTo>
                  <a:pt x="348" y="194"/>
                  <a:pt x="339" y="183"/>
                  <a:pt x="331" y="173"/>
                </a:cubicBezTo>
                <a:cubicBezTo>
                  <a:pt x="332" y="172"/>
                  <a:pt x="334" y="170"/>
                  <a:pt x="336" y="169"/>
                </a:cubicBezTo>
                <a:cubicBezTo>
                  <a:pt x="337" y="167"/>
                  <a:pt x="339" y="165"/>
                  <a:pt x="340" y="163"/>
                </a:cubicBezTo>
                <a:cubicBezTo>
                  <a:pt x="343" y="166"/>
                  <a:pt x="345" y="169"/>
                  <a:pt x="348" y="172"/>
                </a:cubicBezTo>
                <a:close/>
                <a:moveTo>
                  <a:pt x="325" y="140"/>
                </a:moveTo>
                <a:cubicBezTo>
                  <a:pt x="326" y="143"/>
                  <a:pt x="327" y="146"/>
                  <a:pt x="329" y="149"/>
                </a:cubicBezTo>
                <a:cubicBezTo>
                  <a:pt x="330" y="151"/>
                  <a:pt x="331" y="152"/>
                  <a:pt x="332" y="154"/>
                </a:cubicBezTo>
                <a:cubicBezTo>
                  <a:pt x="333" y="155"/>
                  <a:pt x="335" y="157"/>
                  <a:pt x="336" y="158"/>
                </a:cubicBezTo>
                <a:cubicBezTo>
                  <a:pt x="335" y="160"/>
                  <a:pt x="333" y="162"/>
                  <a:pt x="332" y="163"/>
                </a:cubicBezTo>
                <a:cubicBezTo>
                  <a:pt x="330" y="165"/>
                  <a:pt x="328" y="167"/>
                  <a:pt x="327" y="169"/>
                </a:cubicBezTo>
                <a:cubicBezTo>
                  <a:pt x="318" y="158"/>
                  <a:pt x="309" y="149"/>
                  <a:pt x="301" y="142"/>
                </a:cubicBezTo>
                <a:cubicBezTo>
                  <a:pt x="292" y="134"/>
                  <a:pt x="284" y="127"/>
                  <a:pt x="277" y="121"/>
                </a:cubicBezTo>
                <a:cubicBezTo>
                  <a:pt x="278" y="121"/>
                  <a:pt x="278" y="120"/>
                  <a:pt x="278" y="120"/>
                </a:cubicBezTo>
                <a:lnTo>
                  <a:pt x="278" y="119"/>
                </a:lnTo>
                <a:cubicBezTo>
                  <a:pt x="279" y="118"/>
                  <a:pt x="280" y="117"/>
                  <a:pt x="280" y="115"/>
                </a:cubicBezTo>
                <a:cubicBezTo>
                  <a:pt x="280" y="114"/>
                  <a:pt x="280" y="113"/>
                  <a:pt x="280" y="112"/>
                </a:cubicBezTo>
                <a:cubicBezTo>
                  <a:pt x="287" y="114"/>
                  <a:pt x="293" y="116"/>
                  <a:pt x="300" y="119"/>
                </a:cubicBezTo>
                <a:cubicBezTo>
                  <a:pt x="307" y="122"/>
                  <a:pt x="314" y="126"/>
                  <a:pt x="322" y="131"/>
                </a:cubicBezTo>
                <a:cubicBezTo>
                  <a:pt x="323" y="134"/>
                  <a:pt x="324" y="137"/>
                  <a:pt x="325" y="140"/>
                </a:cubicBezTo>
                <a:close/>
                <a:moveTo>
                  <a:pt x="311" y="104"/>
                </a:moveTo>
                <a:cubicBezTo>
                  <a:pt x="313" y="105"/>
                  <a:pt x="314" y="106"/>
                  <a:pt x="315" y="109"/>
                </a:cubicBezTo>
                <a:cubicBezTo>
                  <a:pt x="317" y="111"/>
                  <a:pt x="318" y="113"/>
                  <a:pt x="319" y="116"/>
                </a:cubicBezTo>
                <a:cubicBezTo>
                  <a:pt x="320" y="118"/>
                  <a:pt x="320" y="120"/>
                  <a:pt x="321" y="123"/>
                </a:cubicBezTo>
                <a:cubicBezTo>
                  <a:pt x="314" y="118"/>
                  <a:pt x="307" y="115"/>
                  <a:pt x="300" y="112"/>
                </a:cubicBezTo>
                <a:cubicBezTo>
                  <a:pt x="293" y="109"/>
                  <a:pt x="287" y="106"/>
                  <a:pt x="281" y="105"/>
                </a:cubicBezTo>
                <a:cubicBezTo>
                  <a:pt x="281" y="104"/>
                  <a:pt x="281" y="103"/>
                  <a:pt x="281" y="102"/>
                </a:cubicBezTo>
                <a:cubicBezTo>
                  <a:pt x="281" y="101"/>
                  <a:pt x="281" y="100"/>
                  <a:pt x="280" y="100"/>
                </a:cubicBezTo>
                <a:cubicBezTo>
                  <a:pt x="284" y="100"/>
                  <a:pt x="289" y="100"/>
                  <a:pt x="293" y="100"/>
                </a:cubicBezTo>
                <a:cubicBezTo>
                  <a:pt x="298" y="100"/>
                  <a:pt x="302" y="100"/>
                  <a:pt x="307" y="101"/>
                </a:cubicBezTo>
                <a:cubicBezTo>
                  <a:pt x="308" y="102"/>
                  <a:pt x="310" y="102"/>
                  <a:pt x="311" y="104"/>
                </a:cubicBezTo>
                <a:close/>
                <a:moveTo>
                  <a:pt x="299" y="66"/>
                </a:moveTo>
                <a:cubicBezTo>
                  <a:pt x="299" y="66"/>
                  <a:pt x="300" y="67"/>
                  <a:pt x="301" y="68"/>
                </a:cubicBezTo>
                <a:cubicBezTo>
                  <a:pt x="304" y="72"/>
                  <a:pt x="305" y="77"/>
                  <a:pt x="305" y="81"/>
                </a:cubicBezTo>
                <a:cubicBezTo>
                  <a:pt x="305" y="86"/>
                  <a:pt x="304" y="90"/>
                  <a:pt x="301" y="94"/>
                </a:cubicBezTo>
                <a:cubicBezTo>
                  <a:pt x="297" y="94"/>
                  <a:pt x="293" y="94"/>
                  <a:pt x="290" y="94"/>
                </a:cubicBezTo>
                <a:cubicBezTo>
                  <a:pt x="286" y="93"/>
                  <a:pt x="282" y="93"/>
                  <a:pt x="278" y="93"/>
                </a:cubicBezTo>
                <a:cubicBezTo>
                  <a:pt x="278" y="91"/>
                  <a:pt x="276" y="88"/>
                  <a:pt x="275" y="86"/>
                </a:cubicBezTo>
                <a:cubicBezTo>
                  <a:pt x="273" y="83"/>
                  <a:pt x="271" y="81"/>
                  <a:pt x="269" y="79"/>
                </a:cubicBezTo>
                <a:cubicBezTo>
                  <a:pt x="273" y="77"/>
                  <a:pt x="277" y="74"/>
                  <a:pt x="281" y="72"/>
                </a:cubicBezTo>
                <a:cubicBezTo>
                  <a:pt x="286" y="69"/>
                  <a:pt x="291" y="67"/>
                  <a:pt x="296" y="65"/>
                </a:cubicBezTo>
                <a:cubicBezTo>
                  <a:pt x="297" y="65"/>
                  <a:pt x="298" y="65"/>
                  <a:pt x="299" y="66"/>
                </a:cubicBezTo>
                <a:close/>
                <a:moveTo>
                  <a:pt x="263" y="16"/>
                </a:moveTo>
                <a:cubicBezTo>
                  <a:pt x="266" y="16"/>
                  <a:pt x="268" y="17"/>
                  <a:pt x="271" y="18"/>
                </a:cubicBezTo>
                <a:cubicBezTo>
                  <a:pt x="274" y="19"/>
                  <a:pt x="276" y="20"/>
                  <a:pt x="279" y="20"/>
                </a:cubicBezTo>
                <a:cubicBezTo>
                  <a:pt x="280" y="21"/>
                  <a:pt x="280" y="22"/>
                  <a:pt x="280" y="24"/>
                </a:cubicBezTo>
                <a:cubicBezTo>
                  <a:pt x="280" y="25"/>
                  <a:pt x="279" y="27"/>
                  <a:pt x="278" y="28"/>
                </a:cubicBezTo>
                <a:cubicBezTo>
                  <a:pt x="280" y="30"/>
                  <a:pt x="281" y="32"/>
                  <a:pt x="282" y="35"/>
                </a:cubicBezTo>
                <a:cubicBezTo>
                  <a:pt x="283" y="37"/>
                  <a:pt x="284" y="40"/>
                  <a:pt x="284" y="42"/>
                </a:cubicBezTo>
                <a:cubicBezTo>
                  <a:pt x="283" y="41"/>
                  <a:pt x="281" y="40"/>
                  <a:pt x="279" y="39"/>
                </a:cubicBezTo>
                <a:cubicBezTo>
                  <a:pt x="277" y="38"/>
                  <a:pt x="275" y="38"/>
                  <a:pt x="273" y="37"/>
                </a:cubicBezTo>
                <a:cubicBezTo>
                  <a:pt x="271" y="36"/>
                  <a:pt x="269" y="35"/>
                  <a:pt x="266" y="35"/>
                </a:cubicBezTo>
                <a:cubicBezTo>
                  <a:pt x="264" y="34"/>
                  <a:pt x="261" y="33"/>
                  <a:pt x="259" y="33"/>
                </a:cubicBezTo>
                <a:lnTo>
                  <a:pt x="263" y="16"/>
                </a:lnTo>
                <a:close/>
                <a:moveTo>
                  <a:pt x="265" y="41"/>
                </a:moveTo>
                <a:cubicBezTo>
                  <a:pt x="267" y="42"/>
                  <a:pt x="269" y="42"/>
                  <a:pt x="271" y="43"/>
                </a:cubicBezTo>
                <a:cubicBezTo>
                  <a:pt x="274" y="44"/>
                  <a:pt x="276" y="45"/>
                  <a:pt x="279" y="46"/>
                </a:cubicBezTo>
                <a:cubicBezTo>
                  <a:pt x="282" y="47"/>
                  <a:pt x="284" y="49"/>
                  <a:pt x="286" y="50"/>
                </a:cubicBezTo>
                <a:cubicBezTo>
                  <a:pt x="287" y="52"/>
                  <a:pt x="287" y="54"/>
                  <a:pt x="287" y="56"/>
                </a:cubicBezTo>
                <a:cubicBezTo>
                  <a:pt x="287" y="58"/>
                  <a:pt x="287" y="60"/>
                  <a:pt x="287" y="62"/>
                </a:cubicBezTo>
                <a:cubicBezTo>
                  <a:pt x="283" y="64"/>
                  <a:pt x="279" y="66"/>
                  <a:pt x="275" y="68"/>
                </a:cubicBezTo>
                <a:cubicBezTo>
                  <a:pt x="271" y="71"/>
                  <a:pt x="267" y="73"/>
                  <a:pt x="264" y="75"/>
                </a:cubicBezTo>
                <a:cubicBezTo>
                  <a:pt x="262" y="74"/>
                  <a:pt x="261" y="73"/>
                  <a:pt x="259" y="72"/>
                </a:cubicBezTo>
                <a:cubicBezTo>
                  <a:pt x="258" y="71"/>
                  <a:pt x="256" y="70"/>
                  <a:pt x="255" y="70"/>
                </a:cubicBezTo>
                <a:cubicBezTo>
                  <a:pt x="255" y="69"/>
                  <a:pt x="254" y="69"/>
                  <a:pt x="254" y="69"/>
                </a:cubicBezTo>
                <a:cubicBezTo>
                  <a:pt x="253" y="69"/>
                  <a:pt x="253" y="69"/>
                  <a:pt x="252" y="69"/>
                </a:cubicBezTo>
                <a:lnTo>
                  <a:pt x="258" y="39"/>
                </a:lnTo>
                <a:cubicBezTo>
                  <a:pt x="260" y="40"/>
                  <a:pt x="262" y="40"/>
                  <a:pt x="265" y="41"/>
                </a:cubicBezTo>
                <a:close/>
                <a:moveTo>
                  <a:pt x="223" y="9"/>
                </a:moveTo>
                <a:cubicBezTo>
                  <a:pt x="235" y="10"/>
                  <a:pt x="246" y="12"/>
                  <a:pt x="257" y="14"/>
                </a:cubicBezTo>
                <a:lnTo>
                  <a:pt x="253" y="31"/>
                </a:lnTo>
                <a:cubicBezTo>
                  <a:pt x="246" y="30"/>
                  <a:pt x="239" y="29"/>
                  <a:pt x="231" y="29"/>
                </a:cubicBezTo>
                <a:cubicBezTo>
                  <a:pt x="224" y="29"/>
                  <a:pt x="217" y="29"/>
                  <a:pt x="210" y="30"/>
                </a:cubicBezTo>
                <a:cubicBezTo>
                  <a:pt x="207" y="26"/>
                  <a:pt x="204" y="23"/>
                  <a:pt x="200" y="19"/>
                </a:cubicBezTo>
                <a:cubicBezTo>
                  <a:pt x="197" y="15"/>
                  <a:pt x="193" y="11"/>
                  <a:pt x="189" y="8"/>
                </a:cubicBezTo>
                <a:cubicBezTo>
                  <a:pt x="200" y="7"/>
                  <a:pt x="212" y="8"/>
                  <a:pt x="223" y="9"/>
                </a:cubicBezTo>
                <a:close/>
                <a:moveTo>
                  <a:pt x="127" y="18"/>
                </a:moveTo>
                <a:cubicBezTo>
                  <a:pt x="144" y="13"/>
                  <a:pt x="162" y="10"/>
                  <a:pt x="180" y="8"/>
                </a:cubicBezTo>
                <a:cubicBezTo>
                  <a:pt x="184" y="12"/>
                  <a:pt x="189" y="16"/>
                  <a:pt x="192" y="20"/>
                </a:cubicBezTo>
                <a:cubicBezTo>
                  <a:pt x="196" y="23"/>
                  <a:pt x="200" y="27"/>
                  <a:pt x="203" y="31"/>
                </a:cubicBezTo>
                <a:cubicBezTo>
                  <a:pt x="194" y="32"/>
                  <a:pt x="186" y="35"/>
                  <a:pt x="178" y="39"/>
                </a:cubicBezTo>
                <a:cubicBezTo>
                  <a:pt x="170" y="43"/>
                  <a:pt x="164" y="47"/>
                  <a:pt x="158" y="53"/>
                </a:cubicBezTo>
                <a:cubicBezTo>
                  <a:pt x="145" y="49"/>
                  <a:pt x="132" y="46"/>
                  <a:pt x="118" y="43"/>
                </a:cubicBezTo>
                <a:cubicBezTo>
                  <a:pt x="104" y="40"/>
                  <a:pt x="89" y="39"/>
                  <a:pt x="75" y="39"/>
                </a:cubicBezTo>
                <a:cubicBezTo>
                  <a:pt x="91" y="30"/>
                  <a:pt x="109" y="23"/>
                  <a:pt x="127" y="18"/>
                </a:cubicBezTo>
                <a:close/>
                <a:moveTo>
                  <a:pt x="45" y="59"/>
                </a:moveTo>
                <a:lnTo>
                  <a:pt x="27" y="72"/>
                </a:lnTo>
                <a:cubicBezTo>
                  <a:pt x="30" y="69"/>
                  <a:pt x="34" y="66"/>
                  <a:pt x="37" y="63"/>
                </a:cubicBezTo>
                <a:cubicBezTo>
                  <a:pt x="41" y="60"/>
                  <a:pt x="45" y="57"/>
                  <a:pt x="48" y="55"/>
                </a:cubicBezTo>
                <a:cubicBezTo>
                  <a:pt x="51" y="53"/>
                  <a:pt x="53" y="51"/>
                  <a:pt x="56" y="50"/>
                </a:cubicBezTo>
                <a:cubicBezTo>
                  <a:pt x="58" y="49"/>
                  <a:pt x="61" y="47"/>
                  <a:pt x="63" y="45"/>
                </a:cubicBezTo>
                <a:cubicBezTo>
                  <a:pt x="70" y="45"/>
                  <a:pt x="76" y="45"/>
                  <a:pt x="83" y="45"/>
                </a:cubicBezTo>
                <a:cubicBezTo>
                  <a:pt x="90" y="46"/>
                  <a:pt x="96" y="46"/>
                  <a:pt x="103" y="47"/>
                </a:cubicBezTo>
                <a:lnTo>
                  <a:pt x="101" y="47"/>
                </a:lnTo>
                <a:cubicBezTo>
                  <a:pt x="93" y="49"/>
                  <a:pt x="84" y="50"/>
                  <a:pt x="74" y="50"/>
                </a:cubicBezTo>
                <a:cubicBezTo>
                  <a:pt x="65" y="49"/>
                  <a:pt x="55" y="52"/>
                  <a:pt x="45" y="59"/>
                </a:cubicBezTo>
                <a:close/>
                <a:moveTo>
                  <a:pt x="66" y="145"/>
                </a:moveTo>
                <a:cubicBezTo>
                  <a:pt x="64" y="142"/>
                  <a:pt x="62" y="139"/>
                  <a:pt x="62" y="137"/>
                </a:cubicBezTo>
                <a:cubicBezTo>
                  <a:pt x="65" y="135"/>
                  <a:pt x="68" y="131"/>
                  <a:pt x="69" y="127"/>
                </a:cubicBezTo>
                <a:cubicBezTo>
                  <a:pt x="70" y="123"/>
                  <a:pt x="72" y="120"/>
                  <a:pt x="75" y="119"/>
                </a:cubicBezTo>
                <a:cubicBezTo>
                  <a:pt x="80" y="115"/>
                  <a:pt x="85" y="114"/>
                  <a:pt x="92" y="115"/>
                </a:cubicBezTo>
                <a:cubicBezTo>
                  <a:pt x="98" y="116"/>
                  <a:pt x="104" y="114"/>
                  <a:pt x="110" y="109"/>
                </a:cubicBezTo>
                <a:cubicBezTo>
                  <a:pt x="112" y="108"/>
                  <a:pt x="114" y="106"/>
                  <a:pt x="116" y="103"/>
                </a:cubicBezTo>
                <a:cubicBezTo>
                  <a:pt x="118" y="101"/>
                  <a:pt x="119" y="98"/>
                  <a:pt x="121" y="95"/>
                </a:cubicBezTo>
                <a:cubicBezTo>
                  <a:pt x="124" y="94"/>
                  <a:pt x="128" y="94"/>
                  <a:pt x="131" y="94"/>
                </a:cubicBezTo>
                <a:cubicBezTo>
                  <a:pt x="134" y="93"/>
                  <a:pt x="137" y="93"/>
                  <a:pt x="141" y="93"/>
                </a:cubicBezTo>
                <a:cubicBezTo>
                  <a:pt x="140" y="97"/>
                  <a:pt x="140" y="102"/>
                  <a:pt x="141" y="107"/>
                </a:cubicBezTo>
                <a:cubicBezTo>
                  <a:pt x="142" y="112"/>
                  <a:pt x="143" y="116"/>
                  <a:pt x="145" y="121"/>
                </a:cubicBezTo>
                <a:cubicBezTo>
                  <a:pt x="134" y="126"/>
                  <a:pt x="122" y="131"/>
                  <a:pt x="110" y="137"/>
                </a:cubicBezTo>
                <a:cubicBezTo>
                  <a:pt x="98" y="143"/>
                  <a:pt x="86" y="150"/>
                  <a:pt x="74" y="158"/>
                </a:cubicBezTo>
                <a:cubicBezTo>
                  <a:pt x="71" y="153"/>
                  <a:pt x="68" y="149"/>
                  <a:pt x="66" y="145"/>
                </a:cubicBezTo>
                <a:close/>
                <a:moveTo>
                  <a:pt x="24" y="242"/>
                </a:moveTo>
                <a:cubicBezTo>
                  <a:pt x="17" y="234"/>
                  <a:pt x="12" y="227"/>
                  <a:pt x="8" y="221"/>
                </a:cubicBezTo>
                <a:cubicBezTo>
                  <a:pt x="18" y="210"/>
                  <a:pt x="29" y="200"/>
                  <a:pt x="39" y="191"/>
                </a:cubicBezTo>
                <a:cubicBezTo>
                  <a:pt x="50" y="182"/>
                  <a:pt x="61" y="174"/>
                  <a:pt x="72" y="167"/>
                </a:cubicBezTo>
                <a:cubicBezTo>
                  <a:pt x="76" y="172"/>
                  <a:pt x="80" y="177"/>
                  <a:pt x="84" y="183"/>
                </a:cubicBezTo>
                <a:cubicBezTo>
                  <a:pt x="88" y="188"/>
                  <a:pt x="93" y="195"/>
                  <a:pt x="98" y="201"/>
                </a:cubicBezTo>
                <a:cubicBezTo>
                  <a:pt x="96" y="203"/>
                  <a:pt x="94" y="206"/>
                  <a:pt x="92" y="208"/>
                </a:cubicBezTo>
                <a:cubicBezTo>
                  <a:pt x="91" y="211"/>
                  <a:pt x="89" y="214"/>
                  <a:pt x="88" y="217"/>
                </a:cubicBezTo>
                <a:cubicBezTo>
                  <a:pt x="81" y="224"/>
                  <a:pt x="74" y="232"/>
                  <a:pt x="67" y="241"/>
                </a:cubicBezTo>
                <a:cubicBezTo>
                  <a:pt x="60" y="250"/>
                  <a:pt x="53" y="258"/>
                  <a:pt x="47" y="267"/>
                </a:cubicBezTo>
                <a:cubicBezTo>
                  <a:pt x="38" y="258"/>
                  <a:pt x="30" y="250"/>
                  <a:pt x="24" y="242"/>
                </a:cubicBezTo>
                <a:close/>
                <a:moveTo>
                  <a:pt x="48" y="276"/>
                </a:moveTo>
                <a:cubicBezTo>
                  <a:pt x="55" y="283"/>
                  <a:pt x="63" y="290"/>
                  <a:pt x="73" y="297"/>
                </a:cubicBezTo>
                <a:cubicBezTo>
                  <a:pt x="82" y="304"/>
                  <a:pt x="92" y="311"/>
                  <a:pt x="103" y="319"/>
                </a:cubicBezTo>
                <a:cubicBezTo>
                  <a:pt x="97" y="331"/>
                  <a:pt x="92" y="344"/>
                  <a:pt x="87" y="356"/>
                </a:cubicBezTo>
                <a:cubicBezTo>
                  <a:pt x="82" y="368"/>
                  <a:pt x="77" y="381"/>
                  <a:pt x="73" y="394"/>
                </a:cubicBezTo>
                <a:cubicBezTo>
                  <a:pt x="55" y="382"/>
                  <a:pt x="42" y="371"/>
                  <a:pt x="34" y="362"/>
                </a:cubicBezTo>
                <a:cubicBezTo>
                  <a:pt x="27" y="352"/>
                  <a:pt x="23" y="347"/>
                  <a:pt x="23" y="347"/>
                </a:cubicBezTo>
                <a:lnTo>
                  <a:pt x="21" y="348"/>
                </a:lnTo>
                <a:cubicBezTo>
                  <a:pt x="22" y="339"/>
                  <a:pt x="26" y="329"/>
                  <a:pt x="31" y="320"/>
                </a:cubicBezTo>
                <a:cubicBezTo>
                  <a:pt x="37" y="311"/>
                  <a:pt x="39" y="302"/>
                  <a:pt x="37" y="292"/>
                </a:cubicBezTo>
                <a:cubicBezTo>
                  <a:pt x="39" y="289"/>
                  <a:pt x="40" y="287"/>
                  <a:pt x="42" y="284"/>
                </a:cubicBezTo>
                <a:cubicBezTo>
                  <a:pt x="44" y="282"/>
                  <a:pt x="46" y="279"/>
                  <a:pt x="48" y="276"/>
                </a:cubicBezTo>
                <a:close/>
              </a:path>
            </a:pathLst>
          </a:custGeom>
          <a:noFill/>
          <a:ln w="0">
            <a:solidFill>
              <a:srgbClr val="CCECFF"/>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9" name="Rectangle 24"/>
          <p:cNvSpPr>
            <a:spLocks noChangeArrowheads="1"/>
          </p:cNvSpPr>
          <p:nvPr/>
        </p:nvSpPr>
        <p:spPr bwMode="auto">
          <a:xfrm>
            <a:off x="42334" y="6642100"/>
            <a:ext cx="121073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400" b="1">
              <a:solidFill>
                <a:srgbClr val="0066CC"/>
              </a:solidFill>
            </a:endParaRPr>
          </a:p>
        </p:txBody>
      </p:sp>
      <p:sp>
        <p:nvSpPr>
          <p:cNvPr id="10" name="Rectangle 25"/>
          <p:cNvSpPr>
            <a:spLocks noChangeArrowheads="1"/>
          </p:cNvSpPr>
          <p:nvPr/>
        </p:nvSpPr>
        <p:spPr bwMode="auto">
          <a:xfrm>
            <a:off x="0" y="0"/>
            <a:ext cx="1219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b="1">
                <a:solidFill>
                  <a:srgbClr val="FFFF00"/>
                </a:solidFill>
                <a:latin typeface="Times New Roman" pitchFamily="18" charset="0"/>
              </a:rPr>
              <a:t>TR</a:t>
            </a:r>
            <a:r>
              <a:rPr lang="vi-VN" sz="3200" b="1">
                <a:solidFill>
                  <a:srgbClr val="FFFF00"/>
                </a:solidFill>
                <a:latin typeface="Times New Roman" pitchFamily="18" charset="0"/>
              </a:rPr>
              <a:t>Ư</a:t>
            </a:r>
            <a:r>
              <a:rPr lang="en-US" sz="3200" b="1">
                <a:solidFill>
                  <a:srgbClr val="FFFF00"/>
                </a:solidFill>
                <a:latin typeface="Times New Roman" pitchFamily="18" charset="0"/>
              </a:rPr>
              <a:t>ỜNG ĐẠI HỌC SÀI GÒN</a:t>
            </a:r>
            <a:endParaRPr lang="en-US" sz="3200" b="1">
              <a:solidFill>
                <a:srgbClr val="FFFF00"/>
              </a:solidFill>
              <a:latin typeface="Times New Roman" pitchFamily="18" charset="0"/>
            </a:endParaRPr>
          </a:p>
        </p:txBody>
      </p:sp>
      <p:sp>
        <p:nvSpPr>
          <p:cNvPr id="4118" name="Rectangle 22"/>
          <p:cNvSpPr>
            <a:spLocks noGrp="1" noChangeArrowheads="1"/>
          </p:cNvSpPr>
          <p:nvPr>
            <p:ph type="ctrTitle"/>
          </p:nvPr>
        </p:nvSpPr>
        <p:spPr>
          <a:xfrm>
            <a:off x="914400" y="2130426"/>
            <a:ext cx="10363200" cy="1470025"/>
          </a:xfrm>
        </p:spPr>
        <p:txBody>
          <a:bodyPr/>
          <a:lstStyle>
            <a:lvl1pPr>
              <a:defRPr sz="4000">
                <a:solidFill>
                  <a:srgbClr val="CC3300"/>
                </a:solidFill>
              </a:defRPr>
            </a:lvl1pPr>
          </a:lstStyle>
          <a:p>
            <a:r>
              <a:rPr lang="en-US"/>
              <a:t>Click to edit Master title style</a:t>
            </a:r>
            <a:endParaRPr lang="en-US"/>
          </a:p>
        </p:txBody>
      </p:sp>
      <p:sp>
        <p:nvSpPr>
          <p:cNvPr id="4119" name="Rectangle 23"/>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solidFill>
                  <a:srgbClr val="000066"/>
                </a:solidFill>
              </a:defRPr>
            </a:lvl1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60326"/>
            <a:ext cx="3048000" cy="649287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0" y="60326"/>
            <a:ext cx="8940800" cy="649287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60325"/>
            <a:ext cx="12192000" cy="838200"/>
          </a:xfrm>
        </p:spPr>
        <p:txBody>
          <a:bodyPr/>
          <a:lstStyle/>
          <a:p>
            <a:r>
              <a:rPr lang="en-US"/>
              <a:t>Click to edit Master title style</a:t>
            </a:r>
            <a:endParaRPr lang="en-US"/>
          </a:p>
        </p:txBody>
      </p:sp>
      <p:sp>
        <p:nvSpPr>
          <p:cNvPr id="3" name="Table Placeholder 2"/>
          <p:cNvSpPr>
            <a:spLocks noGrp="1"/>
          </p:cNvSpPr>
          <p:nvPr>
            <p:ph type="tbl" idx="1" hasCustomPrompt="1"/>
          </p:nvPr>
        </p:nvSpPr>
        <p:spPr>
          <a:xfrm>
            <a:off x="203200" y="1066800"/>
            <a:ext cx="11785600" cy="5486400"/>
          </a:xfrm>
        </p:spPr>
        <p:txBody>
          <a:bodyPr/>
          <a:lstStyle/>
          <a:p>
            <a:pPr lvl="0"/>
            <a:r>
              <a:rPr lang="en-US" noProof="0"/>
              <a:t>Click icon to add table</a:t>
            </a:r>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endParaRPr lang="en-US"/>
          </a:p>
        </p:txBody>
      </p:sp>
      <p:sp>
        <p:nvSpPr>
          <p:cNvPr id="3" name="Content Placeholder 2"/>
          <p:cNvSpPr>
            <a:spLocks noGrp="1"/>
          </p:cNvSpPr>
          <p:nvPr>
            <p:ph sz="half" idx="1"/>
          </p:nvPr>
        </p:nvSpPr>
        <p:spPr>
          <a:xfrm>
            <a:off x="1576917" y="2017713"/>
            <a:ext cx="5080000" cy="41148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6860117" y="2017713"/>
            <a:ext cx="5080000" cy="1981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6860117" y="4151313"/>
            <a:ext cx="5080000" cy="1981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Date Placeholder 5"/>
          <p:cNvSpPr>
            <a:spLocks noGrp="1"/>
          </p:cNvSpPr>
          <p:nvPr>
            <p:ph type="dt" sz="half" idx="10"/>
          </p:nvPr>
        </p:nvSpPr>
        <p:spPr>
          <a:xfrm>
            <a:off x="1549400" y="6243638"/>
            <a:ext cx="2540000" cy="457200"/>
          </a:xfrm>
          <a:prstGeom prst="rect">
            <a:avLst/>
          </a:prstGeom>
        </p:spPr>
        <p:txBody>
          <a:bodyPr/>
          <a:lstStyle>
            <a:lvl1pPr>
              <a:defRPr/>
            </a:lvl1pPr>
          </a:lstStyle>
          <a:p>
            <a:fld id="{8D1C78B3-1FB7-49CB-805D-E32181815C4F}" type="datetimeFigureOut">
              <a:rPr lang="en-US" smtClean="0"/>
            </a:fld>
            <a:endParaRPr lang="en-US"/>
          </a:p>
        </p:txBody>
      </p:sp>
      <p:sp>
        <p:nvSpPr>
          <p:cNvPr id="7" name="Footer Placeholder 6"/>
          <p:cNvSpPr>
            <a:spLocks noGrp="1"/>
          </p:cNvSpPr>
          <p:nvPr>
            <p:ph type="ftr" sz="quarter" idx="11"/>
          </p:nvPr>
        </p:nvSpPr>
        <p:spPr>
          <a:xfrm>
            <a:off x="4876800" y="6243638"/>
            <a:ext cx="3860800" cy="457200"/>
          </a:xfrm>
          <a:prstGeom prst="rect">
            <a:avLst/>
          </a:prstGeom>
        </p:spPr>
        <p:txBody>
          <a:bodyPr/>
          <a:lstStyle>
            <a:lvl1pPr>
              <a:defRPr/>
            </a:lvl1pPr>
          </a:lstStyle>
          <a:p>
            <a:endParaRPr lang="en-US"/>
          </a:p>
        </p:txBody>
      </p:sp>
      <p:sp>
        <p:nvSpPr>
          <p:cNvPr id="8" name="Slide Number Placeholder 7"/>
          <p:cNvSpPr>
            <a:spLocks noGrp="1"/>
          </p:cNvSpPr>
          <p:nvPr>
            <p:ph type="sldNum" sz="quarter" idx="12"/>
          </p:nvPr>
        </p:nvSpPr>
        <p:spPr>
          <a:xfrm>
            <a:off x="9389533" y="6243638"/>
            <a:ext cx="2540000" cy="457200"/>
          </a:xfrm>
          <a:prstGeom prst="rect">
            <a:avLst/>
          </a:prstGeom>
        </p:spPr>
        <p:txBody>
          <a:bodyPr/>
          <a:lstStyle>
            <a:lvl1pPr>
              <a:defRPr/>
            </a:lvl1pPr>
          </a:lstStyle>
          <a:p>
            <a:fld id="{A870D2B2-C2E6-49FF-AA86-84E49265F67A}"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endParaRPr lang="en-US"/>
          </a:p>
        </p:txBody>
      </p:sp>
      <p:sp>
        <p:nvSpPr>
          <p:cNvPr id="3" name="Text Placeholder 2"/>
          <p:cNvSpPr>
            <a:spLocks noGrp="1"/>
          </p:cNvSpPr>
          <p:nvPr>
            <p:ph type="body" sz="half" idx="1"/>
          </p:nvPr>
        </p:nvSpPr>
        <p:spPr>
          <a:xfrm>
            <a:off x="1576917" y="2017713"/>
            <a:ext cx="5080000" cy="41148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860117" y="2017713"/>
            <a:ext cx="5080000" cy="41148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1549400" y="6243638"/>
            <a:ext cx="2540000" cy="457200"/>
          </a:xfrm>
          <a:prstGeom prst="rect">
            <a:avLst/>
          </a:prstGeom>
        </p:spPr>
        <p:txBody>
          <a:bodyPr/>
          <a:lstStyle>
            <a:lvl1pPr>
              <a:defRPr/>
            </a:lvl1pPr>
          </a:lstStyle>
          <a:p>
            <a:fld id="{8D1C78B3-1FB7-49CB-805D-E32181815C4F}" type="datetimeFigureOut">
              <a:rPr lang="en-US" smtClean="0"/>
            </a:fld>
            <a:endParaRPr lang="en-US"/>
          </a:p>
        </p:txBody>
      </p:sp>
      <p:sp>
        <p:nvSpPr>
          <p:cNvPr id="6" name="Footer Placeholder 5"/>
          <p:cNvSpPr>
            <a:spLocks noGrp="1"/>
          </p:cNvSpPr>
          <p:nvPr>
            <p:ph type="ftr" sz="quarter" idx="11"/>
          </p:nvPr>
        </p:nvSpPr>
        <p:spPr>
          <a:xfrm>
            <a:off x="4876800" y="6243638"/>
            <a:ext cx="3860800"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9389533" y="6243638"/>
            <a:ext cx="2540000" cy="457200"/>
          </a:xfrm>
          <a:prstGeom prst="rect">
            <a:avLst/>
          </a:prstGeom>
        </p:spPr>
        <p:txBody>
          <a:bodyPr/>
          <a:lstStyle>
            <a:lvl1pPr>
              <a:defRPr/>
            </a:lvl1pPr>
          </a:lstStyle>
          <a:p>
            <a:fld id="{A870D2B2-C2E6-49FF-AA86-84E49265F67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a:p>
        </p:txBody>
      </p:sp>
      <p:sp>
        <p:nvSpPr>
          <p:cNvPr id="3" name="Content Placeholder 2"/>
          <p:cNvSpPr>
            <a:spLocks noGrp="1"/>
          </p:cNvSpPr>
          <p:nvPr>
            <p:ph idx="1"/>
          </p:nvPr>
        </p:nvSpPr>
        <p:spPr>
          <a:xfrm>
            <a:off x="508000" y="1066800"/>
            <a:ext cx="11480800" cy="5486400"/>
          </a:xfrm>
        </p:spPr>
        <p:txBody>
          <a:bodyPr/>
          <a:lstStyle>
            <a:lvl1pPr>
              <a:spcBef>
                <a:spcPts val="600"/>
              </a:spcBef>
              <a:spcAft>
                <a:spcPts val="600"/>
              </a:spcAft>
              <a:defRPr>
                <a:solidFill>
                  <a:srgbClr val="0000CC"/>
                </a:solidFill>
              </a:defRPr>
            </a:lvl1pPr>
            <a:lvl2pPr>
              <a:spcBef>
                <a:spcPts val="600"/>
              </a:spcBef>
              <a:spcAft>
                <a:spcPts val="600"/>
              </a:spcAft>
              <a:defRPr sz="3000">
                <a:solidFill>
                  <a:srgbClr val="C00000"/>
                </a:solidFill>
              </a:defRPr>
            </a:lvl2pPr>
            <a:lvl3pPr>
              <a:spcBef>
                <a:spcPts val="600"/>
              </a:spcBef>
              <a:spcAft>
                <a:spcPts val="600"/>
              </a:spcAft>
              <a:defRPr sz="2800"/>
            </a:lvl3pPr>
            <a:lvl4pPr>
              <a:spcBef>
                <a:spcPts val="600"/>
              </a:spcBef>
              <a:spcAft>
                <a:spcPts val="600"/>
              </a:spcAft>
              <a:defRPr sz="2600"/>
            </a:lvl4pPr>
            <a:lvl5pPr>
              <a:spcBef>
                <a:spcPts val="600"/>
              </a:spcBef>
              <a:spcAft>
                <a:spcPts val="600"/>
              </a:spcAft>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203200" y="1066800"/>
            <a:ext cx="5791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066800"/>
            <a:ext cx="5791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3.jpeg"/><Relationship Id="rId18" Type="http://schemas.openxmlformats.org/officeDocument/2006/relationships/image" Target="../media/image2.jpeg"/><Relationship Id="rId17" Type="http://schemas.openxmlformats.org/officeDocument/2006/relationships/image" Target="../media/image4.jpeg"/><Relationship Id="rId16" Type="http://schemas.openxmlformats.org/officeDocument/2006/relationships/image" Target="../media/image1.jpeg"/><Relationship Id="rId15" Type="http://schemas.openxmlformats.org/officeDocument/2006/relationships/image" Target="../media/image5.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pic>
        <p:nvPicPr>
          <p:cNvPr id="1026" name="Picture 28" descr="Main"/>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 y="984250"/>
            <a:ext cx="12187767" cy="5645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27" name="Picture 29" descr="Title"/>
          <p:cNvPicPr>
            <a:picLocks noChangeAspect="1" noChangeArrowheads="1"/>
          </p:cNvPicPr>
          <p:nvPr/>
        </p:nvPicPr>
        <p:blipFill>
          <a:blip r:embed="rId17">
            <a:lum bright="30000"/>
            <a:extLst>
              <a:ext uri="{28A0092B-C50C-407E-A947-70E740481C1C}">
                <a14:useLocalDpi xmlns:a14="http://schemas.microsoft.com/office/drawing/2010/main" val="0"/>
              </a:ext>
            </a:extLst>
          </a:blip>
          <a:srcRect/>
          <a:stretch>
            <a:fillRect/>
          </a:stretch>
        </p:blipFill>
        <p:spPr bwMode="auto">
          <a:xfrm>
            <a:off x="0" y="1"/>
            <a:ext cx="12192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0"/>
          <p:cNvSpPr>
            <a:spLocks noGrp="1" noChangeArrowheads="1"/>
          </p:cNvSpPr>
          <p:nvPr>
            <p:ph type="title"/>
          </p:nvPr>
        </p:nvSpPr>
        <p:spPr bwMode="auto">
          <a:xfrm>
            <a:off x="0" y="60325"/>
            <a:ext cx="1219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t>Click to edit Master title style</a:t>
            </a:r>
            <a:endParaRPr lang="en-US"/>
          </a:p>
        </p:txBody>
      </p:sp>
      <p:sp>
        <p:nvSpPr>
          <p:cNvPr id="1029" name="Freeform 31"/>
          <p:cNvSpPr>
            <a:spLocks noEditPoints="1"/>
          </p:cNvSpPr>
          <p:nvPr/>
        </p:nvSpPr>
        <p:spPr bwMode="auto">
          <a:xfrm>
            <a:off x="21167" y="2508250"/>
            <a:ext cx="6326717" cy="4108450"/>
          </a:xfrm>
          <a:custGeom>
            <a:avLst/>
            <a:gdLst>
              <a:gd name="T0" fmla="*/ 22 w 470"/>
              <a:gd name="T1" fmla="*/ 385 h 407"/>
              <a:gd name="T2" fmla="*/ 78 w 470"/>
              <a:gd name="T3" fmla="*/ 397 h 407"/>
              <a:gd name="T4" fmla="*/ 124 w 470"/>
              <a:gd name="T5" fmla="*/ 407 h 407"/>
              <a:gd name="T6" fmla="*/ 288 w 470"/>
              <a:gd name="T7" fmla="*/ 374 h 407"/>
              <a:gd name="T8" fmla="*/ 417 w 470"/>
              <a:gd name="T9" fmla="*/ 365 h 407"/>
              <a:gd name="T10" fmla="*/ 391 w 470"/>
              <a:gd name="T11" fmla="*/ 81 h 407"/>
              <a:gd name="T12" fmla="*/ 10 w 470"/>
              <a:gd name="T13" fmla="*/ 166 h 407"/>
              <a:gd name="T14" fmla="*/ 0 w 470"/>
              <a:gd name="T15" fmla="*/ 231 h 407"/>
              <a:gd name="T16" fmla="*/ 67 w 470"/>
              <a:gd name="T17" fmla="*/ 251 h 407"/>
              <a:gd name="T18" fmla="*/ 106 w 470"/>
              <a:gd name="T19" fmla="*/ 313 h 407"/>
              <a:gd name="T20" fmla="*/ 123 w 470"/>
              <a:gd name="T21" fmla="*/ 88 h 407"/>
              <a:gd name="T22" fmla="*/ 310 w 470"/>
              <a:gd name="T23" fmla="*/ 181 h 407"/>
              <a:gd name="T24" fmla="*/ 292 w 470"/>
              <a:gd name="T25" fmla="*/ 197 h 407"/>
              <a:gd name="T26" fmla="*/ 188 w 470"/>
              <a:gd name="T27" fmla="*/ 130 h 407"/>
              <a:gd name="T28" fmla="*/ 229 w 470"/>
              <a:gd name="T29" fmla="*/ 92 h 407"/>
              <a:gd name="T30" fmla="*/ 216 w 470"/>
              <a:gd name="T31" fmla="*/ 78 h 407"/>
              <a:gd name="T32" fmla="*/ 219 w 470"/>
              <a:gd name="T33" fmla="*/ 106 h 407"/>
              <a:gd name="T34" fmla="*/ 227 w 470"/>
              <a:gd name="T35" fmla="*/ 115 h 407"/>
              <a:gd name="T36" fmla="*/ 229 w 470"/>
              <a:gd name="T37" fmla="*/ 128 h 407"/>
              <a:gd name="T38" fmla="*/ 243 w 470"/>
              <a:gd name="T39" fmla="*/ 187 h 407"/>
              <a:gd name="T40" fmla="*/ 242 w 470"/>
              <a:gd name="T41" fmla="*/ 85 h 407"/>
              <a:gd name="T42" fmla="*/ 247 w 470"/>
              <a:gd name="T43" fmla="*/ 113 h 407"/>
              <a:gd name="T44" fmla="*/ 267 w 470"/>
              <a:gd name="T45" fmla="*/ 124 h 407"/>
              <a:gd name="T46" fmla="*/ 273 w 470"/>
              <a:gd name="T47" fmla="*/ 117 h 407"/>
              <a:gd name="T48" fmla="*/ 274 w 470"/>
              <a:gd name="T49" fmla="*/ 103 h 407"/>
              <a:gd name="T50" fmla="*/ 261 w 470"/>
              <a:gd name="T51" fmla="*/ 94 h 407"/>
              <a:gd name="T52" fmla="*/ 246 w 470"/>
              <a:gd name="T53" fmla="*/ 67 h 407"/>
              <a:gd name="T54" fmla="*/ 228 w 470"/>
              <a:gd name="T55" fmla="*/ 66 h 407"/>
              <a:gd name="T56" fmla="*/ 206 w 470"/>
              <a:gd name="T57" fmla="*/ 79 h 407"/>
              <a:gd name="T58" fmla="*/ 154 w 470"/>
              <a:gd name="T59" fmla="*/ 68 h 407"/>
              <a:gd name="T60" fmla="*/ 151 w 470"/>
              <a:gd name="T61" fmla="*/ 119 h 407"/>
              <a:gd name="T62" fmla="*/ 111 w 470"/>
              <a:gd name="T63" fmla="*/ 190 h 407"/>
              <a:gd name="T64" fmla="*/ 123 w 470"/>
              <a:gd name="T65" fmla="*/ 324 h 407"/>
              <a:gd name="T66" fmla="*/ 161 w 470"/>
              <a:gd name="T67" fmla="*/ 182 h 407"/>
              <a:gd name="T68" fmla="*/ 167 w 470"/>
              <a:gd name="T69" fmla="*/ 154 h 407"/>
              <a:gd name="T70" fmla="*/ 217 w 470"/>
              <a:gd name="T71" fmla="*/ 129 h 407"/>
              <a:gd name="T72" fmla="*/ 229 w 470"/>
              <a:gd name="T73" fmla="*/ 135 h 407"/>
              <a:gd name="T74" fmla="*/ 232 w 470"/>
              <a:gd name="T75" fmla="*/ 224 h 407"/>
              <a:gd name="T76" fmla="*/ 260 w 470"/>
              <a:gd name="T77" fmla="*/ 161 h 407"/>
              <a:gd name="T78" fmla="*/ 266 w 470"/>
              <a:gd name="T79" fmla="*/ 189 h 407"/>
              <a:gd name="T80" fmla="*/ 327 w 470"/>
              <a:gd name="T81" fmla="*/ 352 h 407"/>
              <a:gd name="T82" fmla="*/ 313 w 470"/>
              <a:gd name="T83" fmla="*/ 186 h 407"/>
              <a:gd name="T84" fmla="*/ 347 w 470"/>
              <a:gd name="T85" fmla="*/ 219 h 407"/>
              <a:gd name="T86" fmla="*/ 356 w 470"/>
              <a:gd name="T87" fmla="*/ 308 h 407"/>
              <a:gd name="T88" fmla="*/ 458 w 470"/>
              <a:gd name="T89" fmla="*/ 289 h 407"/>
              <a:gd name="T90" fmla="*/ 438 w 470"/>
              <a:gd name="T91" fmla="*/ 305 h 407"/>
              <a:gd name="T92" fmla="*/ 435 w 470"/>
              <a:gd name="T93" fmla="*/ 299 h 407"/>
              <a:gd name="T94" fmla="*/ 367 w 470"/>
              <a:gd name="T95" fmla="*/ 180 h 407"/>
              <a:gd name="T96" fmla="*/ 356 w 470"/>
              <a:gd name="T97" fmla="*/ 206 h 407"/>
              <a:gd name="T98" fmla="*/ 332 w 470"/>
              <a:gd name="T99" fmla="*/ 163 h 407"/>
              <a:gd name="T100" fmla="*/ 322 w 470"/>
              <a:gd name="T101" fmla="*/ 131 h 407"/>
              <a:gd name="T102" fmla="*/ 280 w 470"/>
              <a:gd name="T103" fmla="*/ 100 h 407"/>
              <a:gd name="T104" fmla="*/ 278 w 470"/>
              <a:gd name="T105" fmla="*/ 93 h 407"/>
              <a:gd name="T106" fmla="*/ 280 w 470"/>
              <a:gd name="T107" fmla="*/ 24 h 407"/>
              <a:gd name="T108" fmla="*/ 265 w 470"/>
              <a:gd name="T109" fmla="*/ 41 h 407"/>
              <a:gd name="T110" fmla="*/ 255 w 470"/>
              <a:gd name="T111" fmla="*/ 70 h 407"/>
              <a:gd name="T112" fmla="*/ 210 w 470"/>
              <a:gd name="T113" fmla="*/ 30 h 407"/>
              <a:gd name="T114" fmla="*/ 158 w 470"/>
              <a:gd name="T115" fmla="*/ 53 h 407"/>
              <a:gd name="T116" fmla="*/ 63 w 470"/>
              <a:gd name="T117" fmla="*/ 45 h 407"/>
              <a:gd name="T118" fmla="*/ 75 w 470"/>
              <a:gd name="T119" fmla="*/ 119 h 407"/>
              <a:gd name="T120" fmla="*/ 110 w 470"/>
              <a:gd name="T121" fmla="*/ 137 h 407"/>
              <a:gd name="T122" fmla="*/ 92 w 470"/>
              <a:gd name="T123" fmla="*/ 208 h 407"/>
              <a:gd name="T124" fmla="*/ 73 w 470"/>
              <a:gd name="T125" fmla="*/ 394 h 4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0" h="407">
                <a:moveTo>
                  <a:pt x="34" y="285"/>
                </a:moveTo>
                <a:cubicBezTo>
                  <a:pt x="34" y="284"/>
                  <a:pt x="33" y="284"/>
                  <a:pt x="33" y="283"/>
                </a:cubicBezTo>
                <a:cubicBezTo>
                  <a:pt x="33" y="282"/>
                  <a:pt x="33" y="282"/>
                  <a:pt x="32" y="281"/>
                </a:cubicBezTo>
                <a:cubicBezTo>
                  <a:pt x="28" y="275"/>
                  <a:pt x="24" y="273"/>
                  <a:pt x="19" y="274"/>
                </a:cubicBezTo>
                <a:cubicBezTo>
                  <a:pt x="14" y="275"/>
                  <a:pt x="10" y="278"/>
                  <a:pt x="5" y="281"/>
                </a:cubicBezTo>
                <a:cubicBezTo>
                  <a:pt x="3" y="282"/>
                  <a:pt x="2" y="283"/>
                  <a:pt x="0" y="284"/>
                </a:cubicBezTo>
                <a:lnTo>
                  <a:pt x="0" y="407"/>
                </a:lnTo>
                <a:lnTo>
                  <a:pt x="20" y="407"/>
                </a:lnTo>
                <a:cubicBezTo>
                  <a:pt x="21" y="401"/>
                  <a:pt x="22" y="393"/>
                  <a:pt x="22" y="385"/>
                </a:cubicBezTo>
                <a:cubicBezTo>
                  <a:pt x="22" y="373"/>
                  <a:pt x="22" y="363"/>
                  <a:pt x="21" y="355"/>
                </a:cubicBezTo>
                <a:cubicBezTo>
                  <a:pt x="22" y="355"/>
                  <a:pt x="27" y="360"/>
                  <a:pt x="35" y="371"/>
                </a:cubicBezTo>
                <a:cubicBezTo>
                  <a:pt x="44" y="381"/>
                  <a:pt x="56" y="391"/>
                  <a:pt x="71" y="400"/>
                </a:cubicBezTo>
                <a:cubicBezTo>
                  <a:pt x="70" y="403"/>
                  <a:pt x="69" y="405"/>
                  <a:pt x="69" y="407"/>
                </a:cubicBezTo>
                <a:lnTo>
                  <a:pt x="75" y="407"/>
                </a:lnTo>
                <a:cubicBezTo>
                  <a:pt x="75" y="406"/>
                  <a:pt x="76" y="405"/>
                  <a:pt x="76" y="403"/>
                </a:cubicBezTo>
                <a:cubicBezTo>
                  <a:pt x="79" y="405"/>
                  <a:pt x="81" y="406"/>
                  <a:pt x="84" y="407"/>
                </a:cubicBezTo>
                <a:lnTo>
                  <a:pt x="97" y="407"/>
                </a:lnTo>
                <a:cubicBezTo>
                  <a:pt x="90" y="404"/>
                  <a:pt x="84" y="401"/>
                  <a:pt x="78" y="397"/>
                </a:cubicBezTo>
                <a:cubicBezTo>
                  <a:pt x="83" y="384"/>
                  <a:pt x="87" y="372"/>
                  <a:pt x="92" y="359"/>
                </a:cubicBezTo>
                <a:cubicBezTo>
                  <a:pt x="97" y="347"/>
                  <a:pt x="103" y="334"/>
                  <a:pt x="108" y="322"/>
                </a:cubicBezTo>
                <a:cubicBezTo>
                  <a:pt x="112" y="324"/>
                  <a:pt x="116" y="327"/>
                  <a:pt x="121" y="329"/>
                </a:cubicBezTo>
                <a:cubicBezTo>
                  <a:pt x="125" y="332"/>
                  <a:pt x="129" y="334"/>
                  <a:pt x="133" y="337"/>
                </a:cubicBezTo>
                <a:cubicBezTo>
                  <a:pt x="131" y="341"/>
                  <a:pt x="128" y="345"/>
                  <a:pt x="124" y="350"/>
                </a:cubicBezTo>
                <a:cubicBezTo>
                  <a:pt x="120" y="354"/>
                  <a:pt x="117" y="358"/>
                  <a:pt x="113" y="363"/>
                </a:cubicBezTo>
                <a:cubicBezTo>
                  <a:pt x="110" y="369"/>
                  <a:pt x="108" y="373"/>
                  <a:pt x="110" y="377"/>
                </a:cubicBezTo>
                <a:cubicBezTo>
                  <a:pt x="111" y="381"/>
                  <a:pt x="112" y="386"/>
                  <a:pt x="112" y="391"/>
                </a:cubicBezTo>
                <a:lnTo>
                  <a:pt x="124" y="407"/>
                </a:lnTo>
                <a:lnTo>
                  <a:pt x="206" y="407"/>
                </a:lnTo>
                <a:cubicBezTo>
                  <a:pt x="212" y="404"/>
                  <a:pt x="219" y="402"/>
                  <a:pt x="225" y="402"/>
                </a:cubicBezTo>
                <a:cubicBezTo>
                  <a:pt x="233" y="403"/>
                  <a:pt x="241" y="400"/>
                  <a:pt x="249" y="394"/>
                </a:cubicBezTo>
                <a:cubicBezTo>
                  <a:pt x="253" y="392"/>
                  <a:pt x="255" y="389"/>
                  <a:pt x="257" y="387"/>
                </a:cubicBezTo>
                <a:cubicBezTo>
                  <a:pt x="259" y="384"/>
                  <a:pt x="261" y="381"/>
                  <a:pt x="263" y="378"/>
                </a:cubicBezTo>
                <a:cubicBezTo>
                  <a:pt x="262" y="388"/>
                  <a:pt x="261" y="397"/>
                  <a:pt x="259" y="407"/>
                </a:cubicBezTo>
                <a:lnTo>
                  <a:pt x="265" y="407"/>
                </a:lnTo>
                <a:cubicBezTo>
                  <a:pt x="267" y="396"/>
                  <a:pt x="269" y="385"/>
                  <a:pt x="270" y="375"/>
                </a:cubicBezTo>
                <a:cubicBezTo>
                  <a:pt x="271" y="375"/>
                  <a:pt x="277" y="374"/>
                  <a:pt x="288" y="374"/>
                </a:cubicBezTo>
                <a:cubicBezTo>
                  <a:pt x="299" y="373"/>
                  <a:pt x="312" y="370"/>
                  <a:pt x="329" y="366"/>
                </a:cubicBezTo>
                <a:cubicBezTo>
                  <a:pt x="330" y="378"/>
                  <a:pt x="330" y="391"/>
                  <a:pt x="331" y="404"/>
                </a:cubicBezTo>
                <a:cubicBezTo>
                  <a:pt x="331" y="405"/>
                  <a:pt x="331" y="406"/>
                  <a:pt x="331" y="407"/>
                </a:cubicBezTo>
                <a:lnTo>
                  <a:pt x="337" y="407"/>
                </a:lnTo>
                <a:cubicBezTo>
                  <a:pt x="337" y="406"/>
                  <a:pt x="337" y="404"/>
                  <a:pt x="337" y="402"/>
                </a:cubicBezTo>
                <a:cubicBezTo>
                  <a:pt x="336" y="389"/>
                  <a:pt x="336" y="376"/>
                  <a:pt x="335" y="364"/>
                </a:cubicBezTo>
                <a:cubicBezTo>
                  <a:pt x="345" y="360"/>
                  <a:pt x="357" y="356"/>
                  <a:pt x="369" y="350"/>
                </a:cubicBezTo>
                <a:cubicBezTo>
                  <a:pt x="381" y="345"/>
                  <a:pt x="395" y="338"/>
                  <a:pt x="407" y="329"/>
                </a:cubicBezTo>
                <a:cubicBezTo>
                  <a:pt x="411" y="340"/>
                  <a:pt x="414" y="352"/>
                  <a:pt x="417" y="365"/>
                </a:cubicBezTo>
                <a:cubicBezTo>
                  <a:pt x="419" y="378"/>
                  <a:pt x="422" y="391"/>
                  <a:pt x="423" y="405"/>
                </a:cubicBezTo>
                <a:cubicBezTo>
                  <a:pt x="422" y="406"/>
                  <a:pt x="421" y="407"/>
                  <a:pt x="420" y="407"/>
                </a:cubicBezTo>
                <a:lnTo>
                  <a:pt x="431" y="407"/>
                </a:lnTo>
                <a:cubicBezTo>
                  <a:pt x="448" y="379"/>
                  <a:pt x="459" y="349"/>
                  <a:pt x="464" y="317"/>
                </a:cubicBezTo>
                <a:cubicBezTo>
                  <a:pt x="470" y="285"/>
                  <a:pt x="470" y="254"/>
                  <a:pt x="464" y="221"/>
                </a:cubicBezTo>
                <a:cubicBezTo>
                  <a:pt x="458" y="190"/>
                  <a:pt x="447" y="161"/>
                  <a:pt x="431" y="133"/>
                </a:cubicBezTo>
                <a:cubicBezTo>
                  <a:pt x="430" y="130"/>
                  <a:pt x="428" y="127"/>
                  <a:pt x="426" y="124"/>
                </a:cubicBezTo>
                <a:cubicBezTo>
                  <a:pt x="424" y="121"/>
                  <a:pt x="422" y="118"/>
                  <a:pt x="420" y="115"/>
                </a:cubicBezTo>
                <a:cubicBezTo>
                  <a:pt x="411" y="103"/>
                  <a:pt x="401" y="91"/>
                  <a:pt x="391" y="81"/>
                </a:cubicBezTo>
                <a:cubicBezTo>
                  <a:pt x="379" y="70"/>
                  <a:pt x="368" y="60"/>
                  <a:pt x="356" y="52"/>
                </a:cubicBezTo>
                <a:lnTo>
                  <a:pt x="356" y="51"/>
                </a:lnTo>
                <a:lnTo>
                  <a:pt x="355" y="51"/>
                </a:lnTo>
                <a:cubicBezTo>
                  <a:pt x="310" y="19"/>
                  <a:pt x="259" y="3"/>
                  <a:pt x="202" y="1"/>
                </a:cubicBezTo>
                <a:cubicBezTo>
                  <a:pt x="145" y="0"/>
                  <a:pt x="93" y="16"/>
                  <a:pt x="45" y="50"/>
                </a:cubicBezTo>
                <a:cubicBezTo>
                  <a:pt x="28" y="61"/>
                  <a:pt x="13" y="75"/>
                  <a:pt x="0" y="89"/>
                </a:cubicBezTo>
                <a:lnTo>
                  <a:pt x="0" y="188"/>
                </a:lnTo>
                <a:cubicBezTo>
                  <a:pt x="2" y="186"/>
                  <a:pt x="3" y="185"/>
                  <a:pt x="5" y="183"/>
                </a:cubicBezTo>
                <a:cubicBezTo>
                  <a:pt x="9" y="178"/>
                  <a:pt x="11" y="173"/>
                  <a:pt x="10" y="166"/>
                </a:cubicBezTo>
                <a:cubicBezTo>
                  <a:pt x="10" y="159"/>
                  <a:pt x="13" y="154"/>
                  <a:pt x="19" y="149"/>
                </a:cubicBezTo>
                <a:cubicBezTo>
                  <a:pt x="27" y="144"/>
                  <a:pt x="34" y="141"/>
                  <a:pt x="40" y="143"/>
                </a:cubicBezTo>
                <a:cubicBezTo>
                  <a:pt x="45" y="144"/>
                  <a:pt x="51" y="144"/>
                  <a:pt x="56" y="141"/>
                </a:cubicBezTo>
                <a:cubicBezTo>
                  <a:pt x="58" y="143"/>
                  <a:pt x="59" y="146"/>
                  <a:pt x="61" y="149"/>
                </a:cubicBezTo>
                <a:cubicBezTo>
                  <a:pt x="63" y="153"/>
                  <a:pt x="66" y="157"/>
                  <a:pt x="69" y="161"/>
                </a:cubicBezTo>
                <a:cubicBezTo>
                  <a:pt x="58" y="168"/>
                  <a:pt x="47" y="177"/>
                  <a:pt x="36" y="186"/>
                </a:cubicBezTo>
                <a:cubicBezTo>
                  <a:pt x="25" y="195"/>
                  <a:pt x="15" y="205"/>
                  <a:pt x="5" y="216"/>
                </a:cubicBezTo>
                <a:cubicBezTo>
                  <a:pt x="3" y="213"/>
                  <a:pt x="1" y="211"/>
                  <a:pt x="0" y="208"/>
                </a:cubicBezTo>
                <a:lnTo>
                  <a:pt x="0" y="231"/>
                </a:lnTo>
                <a:cubicBezTo>
                  <a:pt x="1" y="230"/>
                  <a:pt x="3" y="228"/>
                  <a:pt x="4" y="227"/>
                </a:cubicBezTo>
                <a:cubicBezTo>
                  <a:pt x="8" y="233"/>
                  <a:pt x="13" y="240"/>
                  <a:pt x="20" y="248"/>
                </a:cubicBezTo>
                <a:cubicBezTo>
                  <a:pt x="26" y="255"/>
                  <a:pt x="34" y="264"/>
                  <a:pt x="43" y="272"/>
                </a:cubicBezTo>
                <a:cubicBezTo>
                  <a:pt x="42" y="274"/>
                  <a:pt x="40" y="276"/>
                  <a:pt x="39" y="279"/>
                </a:cubicBezTo>
                <a:cubicBezTo>
                  <a:pt x="37" y="281"/>
                  <a:pt x="36" y="283"/>
                  <a:pt x="34" y="285"/>
                </a:cubicBezTo>
                <a:close/>
                <a:moveTo>
                  <a:pt x="106" y="313"/>
                </a:moveTo>
                <a:cubicBezTo>
                  <a:pt x="95" y="306"/>
                  <a:pt x="85" y="298"/>
                  <a:pt x="76" y="292"/>
                </a:cubicBezTo>
                <a:cubicBezTo>
                  <a:pt x="67" y="285"/>
                  <a:pt x="59" y="278"/>
                  <a:pt x="52" y="271"/>
                </a:cubicBezTo>
                <a:cubicBezTo>
                  <a:pt x="56" y="264"/>
                  <a:pt x="61" y="257"/>
                  <a:pt x="67" y="251"/>
                </a:cubicBezTo>
                <a:cubicBezTo>
                  <a:pt x="72" y="245"/>
                  <a:pt x="77" y="239"/>
                  <a:pt x="83" y="231"/>
                </a:cubicBezTo>
                <a:lnTo>
                  <a:pt x="83" y="235"/>
                </a:lnTo>
                <a:lnTo>
                  <a:pt x="106" y="269"/>
                </a:lnTo>
                <a:cubicBezTo>
                  <a:pt x="107" y="275"/>
                  <a:pt x="107" y="279"/>
                  <a:pt x="106" y="284"/>
                </a:cubicBezTo>
                <a:cubicBezTo>
                  <a:pt x="105" y="288"/>
                  <a:pt x="106" y="292"/>
                  <a:pt x="109" y="297"/>
                </a:cubicBezTo>
                <a:cubicBezTo>
                  <a:pt x="110" y="298"/>
                  <a:pt x="111" y="298"/>
                  <a:pt x="111" y="299"/>
                </a:cubicBezTo>
                <a:cubicBezTo>
                  <a:pt x="112" y="299"/>
                  <a:pt x="112" y="299"/>
                  <a:pt x="112" y="300"/>
                </a:cubicBezTo>
                <a:cubicBezTo>
                  <a:pt x="112" y="302"/>
                  <a:pt x="110" y="304"/>
                  <a:pt x="109" y="307"/>
                </a:cubicBezTo>
                <a:cubicBezTo>
                  <a:pt x="108" y="309"/>
                  <a:pt x="107" y="311"/>
                  <a:pt x="106" y="313"/>
                </a:cubicBezTo>
                <a:close/>
                <a:moveTo>
                  <a:pt x="124" y="51"/>
                </a:moveTo>
                <a:cubicBezTo>
                  <a:pt x="129" y="51"/>
                  <a:pt x="134" y="53"/>
                  <a:pt x="139" y="54"/>
                </a:cubicBezTo>
                <a:cubicBezTo>
                  <a:pt x="144" y="55"/>
                  <a:pt x="149" y="57"/>
                  <a:pt x="154" y="59"/>
                </a:cubicBezTo>
                <a:cubicBezTo>
                  <a:pt x="152" y="61"/>
                  <a:pt x="150" y="63"/>
                  <a:pt x="149" y="66"/>
                </a:cubicBezTo>
                <a:cubicBezTo>
                  <a:pt x="147" y="69"/>
                  <a:pt x="145" y="72"/>
                  <a:pt x="144" y="75"/>
                </a:cubicBezTo>
                <a:cubicBezTo>
                  <a:pt x="143" y="77"/>
                  <a:pt x="143" y="79"/>
                  <a:pt x="143" y="81"/>
                </a:cubicBezTo>
                <a:cubicBezTo>
                  <a:pt x="142" y="82"/>
                  <a:pt x="142" y="84"/>
                  <a:pt x="141" y="86"/>
                </a:cubicBezTo>
                <a:cubicBezTo>
                  <a:pt x="138" y="86"/>
                  <a:pt x="135" y="87"/>
                  <a:pt x="132" y="87"/>
                </a:cubicBezTo>
                <a:cubicBezTo>
                  <a:pt x="129" y="87"/>
                  <a:pt x="126" y="87"/>
                  <a:pt x="123" y="88"/>
                </a:cubicBezTo>
                <a:cubicBezTo>
                  <a:pt x="125" y="81"/>
                  <a:pt x="127" y="74"/>
                  <a:pt x="127" y="67"/>
                </a:cubicBezTo>
                <a:cubicBezTo>
                  <a:pt x="127" y="59"/>
                  <a:pt x="126" y="54"/>
                  <a:pt x="124" y="51"/>
                </a:cubicBezTo>
                <a:close/>
                <a:moveTo>
                  <a:pt x="281" y="155"/>
                </a:moveTo>
                <a:cubicBezTo>
                  <a:pt x="276" y="146"/>
                  <a:pt x="272" y="138"/>
                  <a:pt x="268" y="132"/>
                </a:cubicBezTo>
                <a:cubicBezTo>
                  <a:pt x="269" y="131"/>
                  <a:pt x="270" y="130"/>
                  <a:pt x="271" y="129"/>
                </a:cubicBezTo>
                <a:cubicBezTo>
                  <a:pt x="272" y="128"/>
                  <a:pt x="273" y="128"/>
                  <a:pt x="273" y="127"/>
                </a:cubicBezTo>
                <a:cubicBezTo>
                  <a:pt x="280" y="132"/>
                  <a:pt x="288" y="138"/>
                  <a:pt x="297" y="146"/>
                </a:cubicBezTo>
                <a:cubicBezTo>
                  <a:pt x="305" y="154"/>
                  <a:pt x="314" y="162"/>
                  <a:pt x="322" y="173"/>
                </a:cubicBezTo>
                <a:cubicBezTo>
                  <a:pt x="318" y="176"/>
                  <a:pt x="314" y="178"/>
                  <a:pt x="310" y="181"/>
                </a:cubicBezTo>
                <a:cubicBezTo>
                  <a:pt x="305" y="183"/>
                  <a:pt x="300" y="185"/>
                  <a:pt x="295" y="186"/>
                </a:cubicBezTo>
                <a:cubicBezTo>
                  <a:pt x="290" y="174"/>
                  <a:pt x="286" y="164"/>
                  <a:pt x="281" y="155"/>
                </a:cubicBezTo>
                <a:close/>
                <a:moveTo>
                  <a:pt x="292" y="197"/>
                </a:moveTo>
                <a:lnTo>
                  <a:pt x="291" y="197"/>
                </a:lnTo>
                <a:cubicBezTo>
                  <a:pt x="288" y="197"/>
                  <a:pt x="285" y="197"/>
                  <a:pt x="282" y="197"/>
                </a:cubicBezTo>
                <a:cubicBezTo>
                  <a:pt x="279" y="196"/>
                  <a:pt x="276" y="196"/>
                  <a:pt x="274" y="195"/>
                </a:cubicBezTo>
                <a:cubicBezTo>
                  <a:pt x="277" y="195"/>
                  <a:pt x="280" y="195"/>
                  <a:pt x="282" y="195"/>
                </a:cubicBezTo>
                <a:cubicBezTo>
                  <a:pt x="285" y="194"/>
                  <a:pt x="288" y="194"/>
                  <a:pt x="291" y="193"/>
                </a:cubicBezTo>
                <a:lnTo>
                  <a:pt x="292" y="197"/>
                </a:lnTo>
                <a:close/>
                <a:moveTo>
                  <a:pt x="206" y="98"/>
                </a:moveTo>
                <a:cubicBezTo>
                  <a:pt x="206" y="97"/>
                  <a:pt x="206" y="95"/>
                  <a:pt x="206" y="95"/>
                </a:cubicBezTo>
                <a:cubicBezTo>
                  <a:pt x="211" y="95"/>
                  <a:pt x="215" y="96"/>
                  <a:pt x="218" y="96"/>
                </a:cubicBezTo>
                <a:cubicBezTo>
                  <a:pt x="222" y="97"/>
                  <a:pt x="225" y="97"/>
                  <a:pt x="227" y="98"/>
                </a:cubicBezTo>
                <a:cubicBezTo>
                  <a:pt x="225" y="98"/>
                  <a:pt x="222" y="99"/>
                  <a:pt x="218" y="100"/>
                </a:cubicBezTo>
                <a:cubicBezTo>
                  <a:pt x="215" y="100"/>
                  <a:pt x="211" y="101"/>
                  <a:pt x="206" y="102"/>
                </a:cubicBezTo>
                <a:cubicBezTo>
                  <a:pt x="206" y="101"/>
                  <a:pt x="206" y="99"/>
                  <a:pt x="206" y="98"/>
                </a:cubicBezTo>
                <a:close/>
                <a:moveTo>
                  <a:pt x="206" y="117"/>
                </a:moveTo>
                <a:cubicBezTo>
                  <a:pt x="201" y="121"/>
                  <a:pt x="195" y="125"/>
                  <a:pt x="188" y="130"/>
                </a:cubicBezTo>
                <a:cubicBezTo>
                  <a:pt x="182" y="134"/>
                  <a:pt x="175" y="140"/>
                  <a:pt x="167" y="145"/>
                </a:cubicBezTo>
                <a:cubicBezTo>
                  <a:pt x="164" y="142"/>
                  <a:pt x="162" y="138"/>
                  <a:pt x="159" y="135"/>
                </a:cubicBezTo>
                <a:cubicBezTo>
                  <a:pt x="157" y="132"/>
                  <a:pt x="155" y="128"/>
                  <a:pt x="153" y="125"/>
                </a:cubicBezTo>
                <a:cubicBezTo>
                  <a:pt x="163" y="121"/>
                  <a:pt x="171" y="118"/>
                  <a:pt x="180" y="116"/>
                </a:cubicBezTo>
                <a:cubicBezTo>
                  <a:pt x="188" y="113"/>
                  <a:pt x="195" y="111"/>
                  <a:pt x="202" y="109"/>
                </a:cubicBezTo>
                <a:cubicBezTo>
                  <a:pt x="203" y="111"/>
                  <a:pt x="203" y="113"/>
                  <a:pt x="204" y="114"/>
                </a:cubicBezTo>
                <a:cubicBezTo>
                  <a:pt x="205" y="115"/>
                  <a:pt x="206" y="116"/>
                  <a:pt x="206" y="117"/>
                </a:cubicBezTo>
                <a:close/>
                <a:moveTo>
                  <a:pt x="222" y="88"/>
                </a:moveTo>
                <a:cubicBezTo>
                  <a:pt x="225" y="90"/>
                  <a:pt x="227" y="91"/>
                  <a:pt x="229" y="92"/>
                </a:cubicBezTo>
                <a:lnTo>
                  <a:pt x="229" y="93"/>
                </a:lnTo>
                <a:cubicBezTo>
                  <a:pt x="227" y="92"/>
                  <a:pt x="224" y="91"/>
                  <a:pt x="220" y="90"/>
                </a:cubicBezTo>
                <a:cubicBezTo>
                  <a:pt x="217" y="90"/>
                  <a:pt x="212" y="89"/>
                  <a:pt x="207" y="89"/>
                </a:cubicBezTo>
                <a:lnTo>
                  <a:pt x="207" y="88"/>
                </a:lnTo>
                <a:lnTo>
                  <a:pt x="208" y="87"/>
                </a:lnTo>
                <a:cubicBezTo>
                  <a:pt x="209" y="86"/>
                  <a:pt x="209" y="85"/>
                  <a:pt x="210" y="85"/>
                </a:cubicBezTo>
                <a:cubicBezTo>
                  <a:pt x="210" y="84"/>
                  <a:pt x="210" y="83"/>
                  <a:pt x="211" y="82"/>
                </a:cubicBezTo>
                <a:cubicBezTo>
                  <a:pt x="215" y="84"/>
                  <a:pt x="218" y="86"/>
                  <a:pt x="222" y="88"/>
                </a:cubicBezTo>
                <a:close/>
                <a:moveTo>
                  <a:pt x="216" y="78"/>
                </a:moveTo>
                <a:cubicBezTo>
                  <a:pt x="218" y="76"/>
                  <a:pt x="220" y="75"/>
                  <a:pt x="223" y="74"/>
                </a:cubicBezTo>
                <a:cubicBezTo>
                  <a:pt x="225" y="73"/>
                  <a:pt x="228" y="72"/>
                  <a:pt x="230" y="72"/>
                </a:cubicBezTo>
                <a:cubicBezTo>
                  <a:pt x="231" y="75"/>
                  <a:pt x="232" y="77"/>
                  <a:pt x="233" y="79"/>
                </a:cubicBezTo>
                <a:cubicBezTo>
                  <a:pt x="234" y="81"/>
                  <a:pt x="235" y="84"/>
                  <a:pt x="235" y="86"/>
                </a:cubicBezTo>
                <a:lnTo>
                  <a:pt x="234" y="86"/>
                </a:lnTo>
                <a:lnTo>
                  <a:pt x="233" y="87"/>
                </a:lnTo>
                <a:cubicBezTo>
                  <a:pt x="231" y="86"/>
                  <a:pt x="229" y="84"/>
                  <a:pt x="226" y="83"/>
                </a:cubicBezTo>
                <a:cubicBezTo>
                  <a:pt x="222" y="81"/>
                  <a:pt x="219" y="80"/>
                  <a:pt x="216" y="78"/>
                </a:cubicBezTo>
                <a:close/>
                <a:moveTo>
                  <a:pt x="219" y="106"/>
                </a:moveTo>
                <a:cubicBezTo>
                  <a:pt x="222" y="106"/>
                  <a:pt x="225" y="105"/>
                  <a:pt x="227" y="105"/>
                </a:cubicBezTo>
                <a:cubicBezTo>
                  <a:pt x="225" y="105"/>
                  <a:pt x="223" y="107"/>
                  <a:pt x="220" y="108"/>
                </a:cubicBezTo>
                <a:cubicBezTo>
                  <a:pt x="218" y="110"/>
                  <a:pt x="215" y="112"/>
                  <a:pt x="212" y="114"/>
                </a:cubicBezTo>
                <a:cubicBezTo>
                  <a:pt x="211" y="113"/>
                  <a:pt x="211" y="112"/>
                  <a:pt x="210" y="111"/>
                </a:cubicBezTo>
                <a:cubicBezTo>
                  <a:pt x="209" y="110"/>
                  <a:pt x="209" y="109"/>
                  <a:pt x="208" y="108"/>
                </a:cubicBezTo>
                <a:cubicBezTo>
                  <a:pt x="212" y="107"/>
                  <a:pt x="216" y="106"/>
                  <a:pt x="219" y="106"/>
                </a:cubicBezTo>
                <a:close/>
                <a:moveTo>
                  <a:pt x="225" y="113"/>
                </a:moveTo>
                <a:cubicBezTo>
                  <a:pt x="228" y="111"/>
                  <a:pt x="230" y="110"/>
                  <a:pt x="232" y="109"/>
                </a:cubicBezTo>
                <a:cubicBezTo>
                  <a:pt x="231" y="110"/>
                  <a:pt x="229" y="113"/>
                  <a:pt x="227" y="115"/>
                </a:cubicBezTo>
                <a:cubicBezTo>
                  <a:pt x="225" y="117"/>
                  <a:pt x="223" y="120"/>
                  <a:pt x="221" y="123"/>
                </a:cubicBezTo>
                <a:cubicBezTo>
                  <a:pt x="220" y="122"/>
                  <a:pt x="219" y="122"/>
                  <a:pt x="218" y="121"/>
                </a:cubicBezTo>
                <a:cubicBezTo>
                  <a:pt x="217" y="120"/>
                  <a:pt x="216" y="120"/>
                  <a:pt x="216" y="119"/>
                </a:cubicBezTo>
                <a:cubicBezTo>
                  <a:pt x="219" y="117"/>
                  <a:pt x="222" y="115"/>
                  <a:pt x="225" y="113"/>
                </a:cubicBezTo>
                <a:close/>
                <a:moveTo>
                  <a:pt x="231" y="121"/>
                </a:moveTo>
                <a:cubicBezTo>
                  <a:pt x="232" y="119"/>
                  <a:pt x="233" y="117"/>
                  <a:pt x="234" y="116"/>
                </a:cubicBezTo>
                <a:lnTo>
                  <a:pt x="232" y="129"/>
                </a:lnTo>
                <a:cubicBezTo>
                  <a:pt x="231" y="129"/>
                  <a:pt x="231" y="129"/>
                  <a:pt x="230" y="129"/>
                </a:cubicBezTo>
                <a:lnTo>
                  <a:pt x="229" y="128"/>
                </a:lnTo>
                <a:cubicBezTo>
                  <a:pt x="228" y="128"/>
                  <a:pt x="228" y="128"/>
                  <a:pt x="228" y="128"/>
                </a:cubicBezTo>
                <a:cubicBezTo>
                  <a:pt x="227" y="127"/>
                  <a:pt x="227" y="127"/>
                  <a:pt x="226" y="127"/>
                </a:cubicBezTo>
                <a:cubicBezTo>
                  <a:pt x="228" y="124"/>
                  <a:pt x="230" y="122"/>
                  <a:pt x="231" y="121"/>
                </a:cubicBezTo>
                <a:close/>
                <a:moveTo>
                  <a:pt x="236" y="137"/>
                </a:moveTo>
                <a:cubicBezTo>
                  <a:pt x="239" y="138"/>
                  <a:pt x="241" y="138"/>
                  <a:pt x="243" y="138"/>
                </a:cubicBezTo>
                <a:cubicBezTo>
                  <a:pt x="245" y="138"/>
                  <a:pt x="247" y="138"/>
                  <a:pt x="248" y="138"/>
                </a:cubicBezTo>
                <a:cubicBezTo>
                  <a:pt x="250" y="145"/>
                  <a:pt x="252" y="152"/>
                  <a:pt x="254" y="161"/>
                </a:cubicBezTo>
                <a:cubicBezTo>
                  <a:pt x="256" y="170"/>
                  <a:pt x="258" y="179"/>
                  <a:pt x="260" y="189"/>
                </a:cubicBezTo>
                <a:cubicBezTo>
                  <a:pt x="254" y="189"/>
                  <a:pt x="249" y="188"/>
                  <a:pt x="243" y="187"/>
                </a:cubicBezTo>
                <a:cubicBezTo>
                  <a:pt x="238" y="186"/>
                  <a:pt x="232" y="185"/>
                  <a:pt x="226" y="183"/>
                </a:cubicBezTo>
                <a:lnTo>
                  <a:pt x="236" y="137"/>
                </a:lnTo>
                <a:close/>
                <a:moveTo>
                  <a:pt x="242" y="85"/>
                </a:moveTo>
                <a:lnTo>
                  <a:pt x="241" y="85"/>
                </a:lnTo>
                <a:cubicBezTo>
                  <a:pt x="241" y="83"/>
                  <a:pt x="240" y="81"/>
                  <a:pt x="239" y="79"/>
                </a:cubicBezTo>
                <a:cubicBezTo>
                  <a:pt x="239" y="77"/>
                  <a:pt x="238" y="75"/>
                  <a:pt x="237" y="72"/>
                </a:cubicBezTo>
                <a:cubicBezTo>
                  <a:pt x="238" y="72"/>
                  <a:pt x="240" y="72"/>
                  <a:pt x="241" y="72"/>
                </a:cubicBezTo>
                <a:cubicBezTo>
                  <a:pt x="242" y="72"/>
                  <a:pt x="243" y="73"/>
                  <a:pt x="244" y="73"/>
                </a:cubicBezTo>
                <a:lnTo>
                  <a:pt x="242" y="85"/>
                </a:lnTo>
                <a:close/>
                <a:moveTo>
                  <a:pt x="246" y="132"/>
                </a:moveTo>
                <a:cubicBezTo>
                  <a:pt x="245" y="132"/>
                  <a:pt x="244" y="132"/>
                  <a:pt x="242" y="132"/>
                </a:cubicBezTo>
                <a:cubicBezTo>
                  <a:pt x="240" y="131"/>
                  <a:pt x="239" y="131"/>
                  <a:pt x="238" y="131"/>
                </a:cubicBezTo>
                <a:lnTo>
                  <a:pt x="241" y="115"/>
                </a:lnTo>
                <a:cubicBezTo>
                  <a:pt x="242" y="117"/>
                  <a:pt x="243" y="119"/>
                  <a:pt x="244" y="122"/>
                </a:cubicBezTo>
                <a:cubicBezTo>
                  <a:pt x="245" y="125"/>
                  <a:pt x="245" y="128"/>
                  <a:pt x="246" y="132"/>
                </a:cubicBezTo>
                <a:close/>
                <a:moveTo>
                  <a:pt x="253" y="131"/>
                </a:moveTo>
                <a:cubicBezTo>
                  <a:pt x="252" y="127"/>
                  <a:pt x="251" y="124"/>
                  <a:pt x="250" y="121"/>
                </a:cubicBezTo>
                <a:cubicBezTo>
                  <a:pt x="249" y="118"/>
                  <a:pt x="248" y="115"/>
                  <a:pt x="247" y="113"/>
                </a:cubicBezTo>
                <a:cubicBezTo>
                  <a:pt x="248" y="114"/>
                  <a:pt x="250" y="117"/>
                  <a:pt x="252" y="120"/>
                </a:cubicBezTo>
                <a:cubicBezTo>
                  <a:pt x="254" y="123"/>
                  <a:pt x="256" y="126"/>
                  <a:pt x="259" y="129"/>
                </a:cubicBezTo>
                <a:lnTo>
                  <a:pt x="258" y="129"/>
                </a:lnTo>
                <a:cubicBezTo>
                  <a:pt x="258" y="130"/>
                  <a:pt x="257" y="130"/>
                  <a:pt x="256" y="130"/>
                </a:cubicBezTo>
                <a:cubicBezTo>
                  <a:pt x="255" y="131"/>
                  <a:pt x="254" y="131"/>
                  <a:pt x="253" y="131"/>
                </a:cubicBezTo>
                <a:close/>
                <a:moveTo>
                  <a:pt x="255" y="113"/>
                </a:moveTo>
                <a:cubicBezTo>
                  <a:pt x="257" y="115"/>
                  <a:pt x="259" y="116"/>
                  <a:pt x="262" y="118"/>
                </a:cubicBezTo>
                <a:cubicBezTo>
                  <a:pt x="264" y="119"/>
                  <a:pt x="266" y="121"/>
                  <a:pt x="268" y="123"/>
                </a:cubicBezTo>
                <a:lnTo>
                  <a:pt x="267" y="124"/>
                </a:lnTo>
                <a:cubicBezTo>
                  <a:pt x="266" y="125"/>
                  <a:pt x="265" y="126"/>
                  <a:pt x="264" y="127"/>
                </a:cubicBezTo>
                <a:cubicBezTo>
                  <a:pt x="263" y="124"/>
                  <a:pt x="261" y="122"/>
                  <a:pt x="259" y="119"/>
                </a:cubicBezTo>
                <a:cubicBezTo>
                  <a:pt x="258" y="117"/>
                  <a:pt x="256" y="115"/>
                  <a:pt x="255" y="113"/>
                </a:cubicBezTo>
                <a:close/>
                <a:moveTo>
                  <a:pt x="254" y="105"/>
                </a:moveTo>
                <a:cubicBezTo>
                  <a:pt x="257" y="106"/>
                  <a:pt x="259" y="106"/>
                  <a:pt x="263" y="107"/>
                </a:cubicBezTo>
                <a:cubicBezTo>
                  <a:pt x="267" y="108"/>
                  <a:pt x="270" y="109"/>
                  <a:pt x="274" y="110"/>
                </a:cubicBezTo>
                <a:cubicBezTo>
                  <a:pt x="274" y="111"/>
                  <a:pt x="274" y="112"/>
                  <a:pt x="274" y="113"/>
                </a:cubicBezTo>
                <a:cubicBezTo>
                  <a:pt x="274" y="114"/>
                  <a:pt x="274" y="115"/>
                  <a:pt x="273" y="116"/>
                </a:cubicBezTo>
                <a:lnTo>
                  <a:pt x="273" y="117"/>
                </a:lnTo>
                <a:lnTo>
                  <a:pt x="272" y="118"/>
                </a:lnTo>
                <a:cubicBezTo>
                  <a:pt x="269" y="115"/>
                  <a:pt x="266" y="113"/>
                  <a:pt x="262" y="111"/>
                </a:cubicBezTo>
                <a:cubicBezTo>
                  <a:pt x="259" y="109"/>
                  <a:pt x="257" y="107"/>
                  <a:pt x="254" y="105"/>
                </a:cubicBezTo>
                <a:close/>
                <a:moveTo>
                  <a:pt x="274" y="103"/>
                </a:moveTo>
                <a:cubicBezTo>
                  <a:pt x="272" y="102"/>
                  <a:pt x="269" y="102"/>
                  <a:pt x="267" y="101"/>
                </a:cubicBezTo>
                <a:cubicBezTo>
                  <a:pt x="265" y="101"/>
                  <a:pt x="263" y="100"/>
                  <a:pt x="261" y="100"/>
                </a:cubicBezTo>
                <a:lnTo>
                  <a:pt x="274" y="100"/>
                </a:lnTo>
                <a:lnTo>
                  <a:pt x="274" y="101"/>
                </a:lnTo>
                <a:cubicBezTo>
                  <a:pt x="274" y="102"/>
                  <a:pt x="274" y="102"/>
                  <a:pt x="274" y="103"/>
                </a:cubicBezTo>
                <a:close/>
                <a:moveTo>
                  <a:pt x="261" y="94"/>
                </a:moveTo>
                <a:cubicBezTo>
                  <a:pt x="258" y="94"/>
                  <a:pt x="255" y="94"/>
                  <a:pt x="252" y="95"/>
                </a:cubicBezTo>
                <a:cubicBezTo>
                  <a:pt x="252" y="94"/>
                  <a:pt x="252" y="94"/>
                  <a:pt x="252" y="94"/>
                </a:cubicBezTo>
                <a:cubicBezTo>
                  <a:pt x="252" y="93"/>
                  <a:pt x="252" y="93"/>
                  <a:pt x="252" y="93"/>
                </a:cubicBezTo>
                <a:cubicBezTo>
                  <a:pt x="253" y="91"/>
                  <a:pt x="255" y="90"/>
                  <a:pt x="257" y="88"/>
                </a:cubicBezTo>
                <a:cubicBezTo>
                  <a:pt x="259" y="86"/>
                  <a:pt x="261" y="84"/>
                  <a:pt x="264" y="83"/>
                </a:cubicBezTo>
                <a:cubicBezTo>
                  <a:pt x="266" y="84"/>
                  <a:pt x="267" y="86"/>
                  <a:pt x="268" y="88"/>
                </a:cubicBezTo>
                <a:cubicBezTo>
                  <a:pt x="270" y="89"/>
                  <a:pt x="271" y="91"/>
                  <a:pt x="272" y="93"/>
                </a:cubicBezTo>
                <a:cubicBezTo>
                  <a:pt x="268" y="93"/>
                  <a:pt x="264" y="93"/>
                  <a:pt x="261" y="94"/>
                </a:cubicBezTo>
                <a:close/>
                <a:moveTo>
                  <a:pt x="252" y="84"/>
                </a:moveTo>
                <a:cubicBezTo>
                  <a:pt x="251" y="85"/>
                  <a:pt x="249" y="87"/>
                  <a:pt x="248" y="88"/>
                </a:cubicBezTo>
                <a:lnTo>
                  <a:pt x="250" y="75"/>
                </a:lnTo>
                <a:cubicBezTo>
                  <a:pt x="251" y="75"/>
                  <a:pt x="251" y="75"/>
                  <a:pt x="251" y="75"/>
                </a:cubicBezTo>
                <a:cubicBezTo>
                  <a:pt x="252" y="75"/>
                  <a:pt x="252" y="75"/>
                  <a:pt x="252" y="75"/>
                </a:cubicBezTo>
                <a:cubicBezTo>
                  <a:pt x="253" y="76"/>
                  <a:pt x="254" y="76"/>
                  <a:pt x="255" y="77"/>
                </a:cubicBezTo>
                <a:cubicBezTo>
                  <a:pt x="256" y="77"/>
                  <a:pt x="258" y="78"/>
                  <a:pt x="258" y="79"/>
                </a:cubicBezTo>
                <a:cubicBezTo>
                  <a:pt x="256" y="80"/>
                  <a:pt x="254" y="82"/>
                  <a:pt x="252" y="84"/>
                </a:cubicBezTo>
                <a:close/>
                <a:moveTo>
                  <a:pt x="246" y="67"/>
                </a:moveTo>
                <a:cubicBezTo>
                  <a:pt x="244" y="66"/>
                  <a:pt x="242" y="66"/>
                  <a:pt x="240" y="66"/>
                </a:cubicBezTo>
                <a:cubicBezTo>
                  <a:pt x="239" y="65"/>
                  <a:pt x="236" y="65"/>
                  <a:pt x="234" y="65"/>
                </a:cubicBezTo>
                <a:cubicBezTo>
                  <a:pt x="232" y="61"/>
                  <a:pt x="230" y="56"/>
                  <a:pt x="227" y="51"/>
                </a:cubicBezTo>
                <a:cubicBezTo>
                  <a:pt x="224" y="46"/>
                  <a:pt x="220" y="41"/>
                  <a:pt x="215" y="35"/>
                </a:cubicBezTo>
                <a:cubicBezTo>
                  <a:pt x="221" y="34"/>
                  <a:pt x="227" y="34"/>
                  <a:pt x="233" y="35"/>
                </a:cubicBezTo>
                <a:cubicBezTo>
                  <a:pt x="239" y="35"/>
                  <a:pt x="245" y="36"/>
                  <a:pt x="252" y="37"/>
                </a:cubicBezTo>
                <a:lnTo>
                  <a:pt x="246" y="67"/>
                </a:lnTo>
                <a:close/>
                <a:moveTo>
                  <a:pt x="220" y="52"/>
                </a:moveTo>
                <a:cubicBezTo>
                  <a:pt x="223" y="57"/>
                  <a:pt x="225" y="62"/>
                  <a:pt x="228" y="66"/>
                </a:cubicBezTo>
                <a:cubicBezTo>
                  <a:pt x="224" y="66"/>
                  <a:pt x="221" y="67"/>
                  <a:pt x="218" y="69"/>
                </a:cubicBezTo>
                <a:cubicBezTo>
                  <a:pt x="215" y="70"/>
                  <a:pt x="212" y="72"/>
                  <a:pt x="210" y="75"/>
                </a:cubicBezTo>
                <a:cubicBezTo>
                  <a:pt x="204" y="71"/>
                  <a:pt x="197" y="68"/>
                  <a:pt x="189" y="65"/>
                </a:cubicBezTo>
                <a:cubicBezTo>
                  <a:pt x="182" y="62"/>
                  <a:pt x="174" y="59"/>
                  <a:pt x="165" y="56"/>
                </a:cubicBezTo>
                <a:cubicBezTo>
                  <a:pt x="170" y="51"/>
                  <a:pt x="176" y="47"/>
                  <a:pt x="184" y="44"/>
                </a:cubicBezTo>
                <a:cubicBezTo>
                  <a:pt x="191" y="40"/>
                  <a:pt x="199" y="38"/>
                  <a:pt x="207" y="36"/>
                </a:cubicBezTo>
                <a:cubicBezTo>
                  <a:pt x="212" y="42"/>
                  <a:pt x="216" y="47"/>
                  <a:pt x="220" y="52"/>
                </a:cubicBezTo>
                <a:close/>
                <a:moveTo>
                  <a:pt x="185" y="70"/>
                </a:moveTo>
                <a:cubicBezTo>
                  <a:pt x="192" y="73"/>
                  <a:pt x="199" y="76"/>
                  <a:pt x="206" y="79"/>
                </a:cubicBezTo>
                <a:cubicBezTo>
                  <a:pt x="205" y="80"/>
                  <a:pt x="204" y="81"/>
                  <a:pt x="204" y="82"/>
                </a:cubicBezTo>
                <a:cubicBezTo>
                  <a:pt x="203" y="83"/>
                  <a:pt x="203" y="84"/>
                  <a:pt x="202" y="85"/>
                </a:cubicBezTo>
                <a:cubicBezTo>
                  <a:pt x="202" y="85"/>
                  <a:pt x="201" y="85"/>
                  <a:pt x="201" y="86"/>
                </a:cubicBezTo>
                <a:lnTo>
                  <a:pt x="201" y="87"/>
                </a:lnTo>
                <a:cubicBezTo>
                  <a:pt x="194" y="86"/>
                  <a:pt x="186" y="86"/>
                  <a:pt x="177" y="85"/>
                </a:cubicBezTo>
                <a:cubicBezTo>
                  <a:pt x="168" y="85"/>
                  <a:pt x="158" y="85"/>
                  <a:pt x="148" y="86"/>
                </a:cubicBezTo>
                <a:cubicBezTo>
                  <a:pt x="148" y="85"/>
                  <a:pt x="148" y="83"/>
                  <a:pt x="149" y="82"/>
                </a:cubicBezTo>
                <a:cubicBezTo>
                  <a:pt x="149" y="80"/>
                  <a:pt x="150" y="79"/>
                  <a:pt x="150" y="77"/>
                </a:cubicBezTo>
                <a:cubicBezTo>
                  <a:pt x="151" y="74"/>
                  <a:pt x="152" y="71"/>
                  <a:pt x="154" y="68"/>
                </a:cubicBezTo>
                <a:cubicBezTo>
                  <a:pt x="156" y="65"/>
                  <a:pt x="158" y="63"/>
                  <a:pt x="160" y="61"/>
                </a:cubicBezTo>
                <a:cubicBezTo>
                  <a:pt x="169" y="64"/>
                  <a:pt x="177" y="67"/>
                  <a:pt x="185" y="70"/>
                </a:cubicBezTo>
                <a:close/>
                <a:moveTo>
                  <a:pt x="147" y="92"/>
                </a:moveTo>
                <a:cubicBezTo>
                  <a:pt x="157" y="91"/>
                  <a:pt x="167" y="91"/>
                  <a:pt x="176" y="91"/>
                </a:cubicBezTo>
                <a:cubicBezTo>
                  <a:pt x="185" y="92"/>
                  <a:pt x="193" y="92"/>
                  <a:pt x="200" y="93"/>
                </a:cubicBezTo>
                <a:cubicBezTo>
                  <a:pt x="200" y="95"/>
                  <a:pt x="199" y="97"/>
                  <a:pt x="199" y="98"/>
                </a:cubicBezTo>
                <a:cubicBezTo>
                  <a:pt x="199" y="100"/>
                  <a:pt x="200" y="102"/>
                  <a:pt x="200" y="103"/>
                </a:cubicBezTo>
                <a:cubicBezTo>
                  <a:pt x="193" y="105"/>
                  <a:pt x="186" y="107"/>
                  <a:pt x="178" y="110"/>
                </a:cubicBezTo>
                <a:cubicBezTo>
                  <a:pt x="169" y="112"/>
                  <a:pt x="161" y="115"/>
                  <a:pt x="151" y="119"/>
                </a:cubicBezTo>
                <a:cubicBezTo>
                  <a:pt x="150" y="114"/>
                  <a:pt x="148" y="110"/>
                  <a:pt x="147" y="105"/>
                </a:cubicBezTo>
                <a:cubicBezTo>
                  <a:pt x="146" y="101"/>
                  <a:pt x="146" y="96"/>
                  <a:pt x="147" y="92"/>
                </a:cubicBezTo>
                <a:close/>
                <a:moveTo>
                  <a:pt x="147" y="127"/>
                </a:moveTo>
                <a:lnTo>
                  <a:pt x="148" y="127"/>
                </a:lnTo>
                <a:cubicBezTo>
                  <a:pt x="150" y="131"/>
                  <a:pt x="152" y="135"/>
                  <a:pt x="154" y="139"/>
                </a:cubicBezTo>
                <a:cubicBezTo>
                  <a:pt x="157" y="142"/>
                  <a:pt x="160" y="146"/>
                  <a:pt x="163" y="149"/>
                </a:cubicBezTo>
                <a:cubicBezTo>
                  <a:pt x="155" y="155"/>
                  <a:pt x="147" y="161"/>
                  <a:pt x="140" y="168"/>
                </a:cubicBezTo>
                <a:cubicBezTo>
                  <a:pt x="132" y="175"/>
                  <a:pt x="124" y="182"/>
                  <a:pt x="115" y="189"/>
                </a:cubicBezTo>
                <a:cubicBezTo>
                  <a:pt x="114" y="190"/>
                  <a:pt x="112" y="190"/>
                  <a:pt x="111" y="190"/>
                </a:cubicBezTo>
                <a:cubicBezTo>
                  <a:pt x="110" y="191"/>
                  <a:pt x="108" y="191"/>
                  <a:pt x="107" y="192"/>
                </a:cubicBezTo>
                <a:cubicBezTo>
                  <a:pt x="106" y="193"/>
                  <a:pt x="105" y="193"/>
                  <a:pt x="105" y="194"/>
                </a:cubicBezTo>
                <a:cubicBezTo>
                  <a:pt x="104" y="194"/>
                  <a:pt x="103" y="195"/>
                  <a:pt x="102" y="196"/>
                </a:cubicBezTo>
                <a:cubicBezTo>
                  <a:pt x="98" y="190"/>
                  <a:pt x="93" y="184"/>
                  <a:pt x="89" y="179"/>
                </a:cubicBezTo>
                <a:cubicBezTo>
                  <a:pt x="84" y="173"/>
                  <a:pt x="81" y="168"/>
                  <a:pt x="77" y="163"/>
                </a:cubicBezTo>
                <a:cubicBezTo>
                  <a:pt x="89" y="155"/>
                  <a:pt x="102" y="148"/>
                  <a:pt x="113" y="142"/>
                </a:cubicBezTo>
                <a:cubicBezTo>
                  <a:pt x="125" y="136"/>
                  <a:pt x="137" y="131"/>
                  <a:pt x="147" y="127"/>
                </a:cubicBezTo>
                <a:close/>
                <a:moveTo>
                  <a:pt x="136" y="331"/>
                </a:moveTo>
                <a:cubicBezTo>
                  <a:pt x="131" y="328"/>
                  <a:pt x="127" y="326"/>
                  <a:pt x="123" y="324"/>
                </a:cubicBezTo>
                <a:cubicBezTo>
                  <a:pt x="119" y="321"/>
                  <a:pt x="115" y="319"/>
                  <a:pt x="111" y="317"/>
                </a:cubicBezTo>
                <a:cubicBezTo>
                  <a:pt x="112" y="314"/>
                  <a:pt x="114" y="311"/>
                  <a:pt x="115" y="309"/>
                </a:cubicBezTo>
                <a:cubicBezTo>
                  <a:pt x="116" y="306"/>
                  <a:pt x="118" y="303"/>
                  <a:pt x="119" y="301"/>
                </a:cubicBezTo>
                <a:cubicBezTo>
                  <a:pt x="121" y="300"/>
                  <a:pt x="123" y="300"/>
                  <a:pt x="126" y="299"/>
                </a:cubicBezTo>
                <a:cubicBezTo>
                  <a:pt x="128" y="299"/>
                  <a:pt x="129" y="300"/>
                  <a:pt x="131" y="302"/>
                </a:cubicBezTo>
                <a:cubicBezTo>
                  <a:pt x="135" y="308"/>
                  <a:pt x="137" y="313"/>
                  <a:pt x="138" y="318"/>
                </a:cubicBezTo>
                <a:cubicBezTo>
                  <a:pt x="138" y="322"/>
                  <a:pt x="138" y="327"/>
                  <a:pt x="136" y="331"/>
                </a:cubicBezTo>
                <a:close/>
                <a:moveTo>
                  <a:pt x="180" y="167"/>
                </a:moveTo>
                <a:cubicBezTo>
                  <a:pt x="172" y="174"/>
                  <a:pt x="165" y="178"/>
                  <a:pt x="161" y="182"/>
                </a:cubicBezTo>
                <a:cubicBezTo>
                  <a:pt x="157" y="186"/>
                  <a:pt x="153" y="188"/>
                  <a:pt x="148" y="189"/>
                </a:cubicBezTo>
                <a:cubicBezTo>
                  <a:pt x="147" y="188"/>
                  <a:pt x="147" y="187"/>
                  <a:pt x="145" y="186"/>
                </a:cubicBezTo>
                <a:cubicBezTo>
                  <a:pt x="144" y="186"/>
                  <a:pt x="143" y="185"/>
                  <a:pt x="141" y="185"/>
                </a:cubicBezTo>
                <a:cubicBezTo>
                  <a:pt x="140" y="186"/>
                  <a:pt x="139" y="188"/>
                  <a:pt x="138" y="188"/>
                </a:cubicBezTo>
                <a:cubicBezTo>
                  <a:pt x="137" y="188"/>
                  <a:pt x="136" y="188"/>
                  <a:pt x="135" y="189"/>
                </a:cubicBezTo>
                <a:cubicBezTo>
                  <a:pt x="134" y="190"/>
                  <a:pt x="132" y="190"/>
                  <a:pt x="130" y="190"/>
                </a:cubicBezTo>
                <a:cubicBezTo>
                  <a:pt x="128" y="191"/>
                  <a:pt x="126" y="191"/>
                  <a:pt x="124" y="190"/>
                </a:cubicBezTo>
                <a:cubicBezTo>
                  <a:pt x="131" y="183"/>
                  <a:pt x="139" y="177"/>
                  <a:pt x="146" y="171"/>
                </a:cubicBezTo>
                <a:cubicBezTo>
                  <a:pt x="153" y="165"/>
                  <a:pt x="160" y="159"/>
                  <a:pt x="167" y="154"/>
                </a:cubicBezTo>
                <a:cubicBezTo>
                  <a:pt x="169" y="156"/>
                  <a:pt x="171" y="158"/>
                  <a:pt x="174" y="161"/>
                </a:cubicBezTo>
                <a:cubicBezTo>
                  <a:pt x="177" y="163"/>
                  <a:pt x="179" y="165"/>
                  <a:pt x="182" y="167"/>
                </a:cubicBezTo>
                <a:lnTo>
                  <a:pt x="180" y="167"/>
                </a:lnTo>
                <a:close/>
                <a:moveTo>
                  <a:pt x="181" y="159"/>
                </a:moveTo>
                <a:cubicBezTo>
                  <a:pt x="178" y="156"/>
                  <a:pt x="174" y="153"/>
                  <a:pt x="171" y="150"/>
                </a:cubicBezTo>
                <a:cubicBezTo>
                  <a:pt x="179" y="144"/>
                  <a:pt x="186" y="139"/>
                  <a:pt x="192" y="135"/>
                </a:cubicBezTo>
                <a:cubicBezTo>
                  <a:pt x="199" y="130"/>
                  <a:pt x="205" y="126"/>
                  <a:pt x="210" y="123"/>
                </a:cubicBezTo>
                <a:cubicBezTo>
                  <a:pt x="211" y="124"/>
                  <a:pt x="212" y="125"/>
                  <a:pt x="214" y="126"/>
                </a:cubicBezTo>
                <a:cubicBezTo>
                  <a:pt x="215" y="127"/>
                  <a:pt x="216" y="128"/>
                  <a:pt x="217" y="129"/>
                </a:cubicBezTo>
                <a:cubicBezTo>
                  <a:pt x="213" y="134"/>
                  <a:pt x="209" y="139"/>
                  <a:pt x="205" y="145"/>
                </a:cubicBezTo>
                <a:cubicBezTo>
                  <a:pt x="200" y="152"/>
                  <a:pt x="196" y="158"/>
                  <a:pt x="191" y="166"/>
                </a:cubicBezTo>
                <a:cubicBezTo>
                  <a:pt x="187" y="164"/>
                  <a:pt x="184" y="161"/>
                  <a:pt x="181" y="159"/>
                </a:cubicBezTo>
                <a:close/>
                <a:moveTo>
                  <a:pt x="196" y="169"/>
                </a:moveTo>
                <a:cubicBezTo>
                  <a:pt x="201" y="162"/>
                  <a:pt x="206" y="155"/>
                  <a:pt x="210" y="149"/>
                </a:cubicBezTo>
                <a:cubicBezTo>
                  <a:pt x="215" y="142"/>
                  <a:pt x="219" y="137"/>
                  <a:pt x="222" y="132"/>
                </a:cubicBezTo>
                <a:cubicBezTo>
                  <a:pt x="223" y="132"/>
                  <a:pt x="224" y="133"/>
                  <a:pt x="225" y="133"/>
                </a:cubicBezTo>
                <a:lnTo>
                  <a:pt x="226" y="134"/>
                </a:lnTo>
                <a:cubicBezTo>
                  <a:pt x="227" y="134"/>
                  <a:pt x="228" y="135"/>
                  <a:pt x="229" y="135"/>
                </a:cubicBezTo>
                <a:lnTo>
                  <a:pt x="230" y="135"/>
                </a:lnTo>
                <a:lnTo>
                  <a:pt x="220" y="181"/>
                </a:lnTo>
                <a:cubicBezTo>
                  <a:pt x="216" y="180"/>
                  <a:pt x="212" y="178"/>
                  <a:pt x="207" y="176"/>
                </a:cubicBezTo>
                <a:cubicBezTo>
                  <a:pt x="203" y="174"/>
                  <a:pt x="200" y="172"/>
                  <a:pt x="196" y="169"/>
                </a:cubicBezTo>
                <a:close/>
                <a:moveTo>
                  <a:pt x="260" y="198"/>
                </a:moveTo>
                <a:cubicBezTo>
                  <a:pt x="259" y="198"/>
                  <a:pt x="259" y="198"/>
                  <a:pt x="258" y="199"/>
                </a:cubicBezTo>
                <a:cubicBezTo>
                  <a:pt x="253" y="202"/>
                  <a:pt x="249" y="206"/>
                  <a:pt x="247" y="211"/>
                </a:cubicBezTo>
                <a:cubicBezTo>
                  <a:pt x="245" y="216"/>
                  <a:pt x="242" y="220"/>
                  <a:pt x="237" y="223"/>
                </a:cubicBezTo>
                <a:cubicBezTo>
                  <a:pt x="236" y="224"/>
                  <a:pt x="234" y="225"/>
                  <a:pt x="232" y="224"/>
                </a:cubicBezTo>
                <a:cubicBezTo>
                  <a:pt x="230" y="224"/>
                  <a:pt x="228" y="224"/>
                  <a:pt x="226" y="224"/>
                </a:cubicBezTo>
                <a:cubicBezTo>
                  <a:pt x="224" y="224"/>
                  <a:pt x="222" y="222"/>
                  <a:pt x="218" y="219"/>
                </a:cubicBezTo>
                <a:lnTo>
                  <a:pt x="225" y="189"/>
                </a:lnTo>
                <a:cubicBezTo>
                  <a:pt x="231" y="191"/>
                  <a:pt x="237" y="193"/>
                  <a:pt x="243" y="194"/>
                </a:cubicBezTo>
                <a:cubicBezTo>
                  <a:pt x="249" y="195"/>
                  <a:pt x="255" y="196"/>
                  <a:pt x="260" y="196"/>
                </a:cubicBezTo>
                <a:lnTo>
                  <a:pt x="261" y="197"/>
                </a:lnTo>
                <a:cubicBezTo>
                  <a:pt x="261" y="198"/>
                  <a:pt x="260" y="198"/>
                  <a:pt x="260" y="198"/>
                </a:cubicBezTo>
                <a:close/>
                <a:moveTo>
                  <a:pt x="266" y="189"/>
                </a:moveTo>
                <a:cubicBezTo>
                  <a:pt x="264" y="179"/>
                  <a:pt x="262" y="170"/>
                  <a:pt x="260" y="161"/>
                </a:cubicBezTo>
                <a:cubicBezTo>
                  <a:pt x="259" y="152"/>
                  <a:pt x="257" y="144"/>
                  <a:pt x="254" y="137"/>
                </a:cubicBezTo>
                <a:cubicBezTo>
                  <a:pt x="255" y="137"/>
                  <a:pt x="256" y="137"/>
                  <a:pt x="257" y="136"/>
                </a:cubicBezTo>
                <a:cubicBezTo>
                  <a:pt x="258" y="136"/>
                  <a:pt x="259" y="136"/>
                  <a:pt x="260" y="135"/>
                </a:cubicBezTo>
                <a:cubicBezTo>
                  <a:pt x="261" y="135"/>
                  <a:pt x="261" y="135"/>
                  <a:pt x="261" y="135"/>
                </a:cubicBezTo>
                <a:cubicBezTo>
                  <a:pt x="262" y="135"/>
                  <a:pt x="262" y="135"/>
                  <a:pt x="262" y="135"/>
                </a:cubicBezTo>
                <a:cubicBezTo>
                  <a:pt x="266" y="141"/>
                  <a:pt x="270" y="148"/>
                  <a:pt x="275" y="157"/>
                </a:cubicBezTo>
                <a:cubicBezTo>
                  <a:pt x="279" y="166"/>
                  <a:pt x="284" y="176"/>
                  <a:pt x="288" y="187"/>
                </a:cubicBezTo>
                <a:cubicBezTo>
                  <a:pt x="285" y="188"/>
                  <a:pt x="281" y="188"/>
                  <a:pt x="277" y="189"/>
                </a:cubicBezTo>
                <a:cubicBezTo>
                  <a:pt x="274" y="189"/>
                  <a:pt x="270" y="189"/>
                  <a:pt x="266" y="189"/>
                </a:cubicBezTo>
                <a:close/>
                <a:moveTo>
                  <a:pt x="291" y="367"/>
                </a:moveTo>
                <a:cubicBezTo>
                  <a:pt x="281" y="368"/>
                  <a:pt x="274" y="368"/>
                  <a:pt x="272" y="368"/>
                </a:cubicBezTo>
                <a:cubicBezTo>
                  <a:pt x="273" y="367"/>
                  <a:pt x="274" y="366"/>
                  <a:pt x="274" y="366"/>
                </a:cubicBezTo>
                <a:cubicBezTo>
                  <a:pt x="275" y="365"/>
                  <a:pt x="276" y="364"/>
                  <a:pt x="277" y="364"/>
                </a:cubicBezTo>
                <a:cubicBezTo>
                  <a:pt x="286" y="357"/>
                  <a:pt x="294" y="354"/>
                  <a:pt x="301" y="355"/>
                </a:cubicBezTo>
                <a:cubicBezTo>
                  <a:pt x="307" y="356"/>
                  <a:pt x="314" y="354"/>
                  <a:pt x="321" y="349"/>
                </a:cubicBezTo>
                <a:cubicBezTo>
                  <a:pt x="322" y="349"/>
                  <a:pt x="322" y="348"/>
                  <a:pt x="323" y="347"/>
                </a:cubicBezTo>
                <a:cubicBezTo>
                  <a:pt x="324" y="346"/>
                  <a:pt x="325" y="345"/>
                  <a:pt x="327" y="344"/>
                </a:cubicBezTo>
                <a:cubicBezTo>
                  <a:pt x="327" y="347"/>
                  <a:pt x="327" y="349"/>
                  <a:pt x="327" y="352"/>
                </a:cubicBezTo>
                <a:cubicBezTo>
                  <a:pt x="327" y="355"/>
                  <a:pt x="328" y="357"/>
                  <a:pt x="328" y="360"/>
                </a:cubicBezTo>
                <a:cubicBezTo>
                  <a:pt x="313" y="364"/>
                  <a:pt x="301" y="366"/>
                  <a:pt x="291" y="367"/>
                </a:cubicBezTo>
                <a:close/>
                <a:moveTo>
                  <a:pt x="325" y="197"/>
                </a:moveTo>
                <a:cubicBezTo>
                  <a:pt x="324" y="194"/>
                  <a:pt x="323" y="192"/>
                  <a:pt x="322" y="190"/>
                </a:cubicBezTo>
                <a:cubicBezTo>
                  <a:pt x="322" y="188"/>
                  <a:pt x="322" y="185"/>
                  <a:pt x="321" y="182"/>
                </a:cubicBezTo>
                <a:cubicBezTo>
                  <a:pt x="317" y="184"/>
                  <a:pt x="313" y="186"/>
                  <a:pt x="309" y="189"/>
                </a:cubicBezTo>
                <a:cubicBezTo>
                  <a:pt x="305" y="191"/>
                  <a:pt x="301" y="193"/>
                  <a:pt x="298" y="195"/>
                </a:cubicBezTo>
                <a:lnTo>
                  <a:pt x="297" y="191"/>
                </a:lnTo>
                <a:cubicBezTo>
                  <a:pt x="303" y="190"/>
                  <a:pt x="308" y="188"/>
                  <a:pt x="313" y="186"/>
                </a:cubicBezTo>
                <a:cubicBezTo>
                  <a:pt x="318" y="183"/>
                  <a:pt x="322" y="180"/>
                  <a:pt x="326" y="177"/>
                </a:cubicBezTo>
                <a:cubicBezTo>
                  <a:pt x="334" y="187"/>
                  <a:pt x="343" y="198"/>
                  <a:pt x="351" y="210"/>
                </a:cubicBezTo>
                <a:cubicBezTo>
                  <a:pt x="360" y="223"/>
                  <a:pt x="368" y="236"/>
                  <a:pt x="375" y="251"/>
                </a:cubicBezTo>
                <a:cubicBezTo>
                  <a:pt x="367" y="256"/>
                  <a:pt x="360" y="261"/>
                  <a:pt x="354" y="264"/>
                </a:cubicBezTo>
                <a:cubicBezTo>
                  <a:pt x="348" y="267"/>
                  <a:pt x="344" y="270"/>
                  <a:pt x="343" y="271"/>
                </a:cubicBezTo>
                <a:cubicBezTo>
                  <a:pt x="340" y="265"/>
                  <a:pt x="337" y="260"/>
                  <a:pt x="336" y="254"/>
                </a:cubicBezTo>
                <a:cubicBezTo>
                  <a:pt x="335" y="249"/>
                  <a:pt x="335" y="244"/>
                  <a:pt x="337" y="241"/>
                </a:cubicBezTo>
                <a:cubicBezTo>
                  <a:pt x="338" y="236"/>
                  <a:pt x="342" y="233"/>
                  <a:pt x="346" y="229"/>
                </a:cubicBezTo>
                <a:cubicBezTo>
                  <a:pt x="350" y="226"/>
                  <a:pt x="351" y="223"/>
                  <a:pt x="347" y="219"/>
                </a:cubicBezTo>
                <a:cubicBezTo>
                  <a:pt x="344" y="214"/>
                  <a:pt x="341" y="210"/>
                  <a:pt x="336" y="207"/>
                </a:cubicBezTo>
                <a:cubicBezTo>
                  <a:pt x="332" y="205"/>
                  <a:pt x="328" y="201"/>
                  <a:pt x="325" y="197"/>
                </a:cubicBezTo>
                <a:close/>
                <a:moveTo>
                  <a:pt x="367" y="344"/>
                </a:moveTo>
                <a:cubicBezTo>
                  <a:pt x="355" y="350"/>
                  <a:pt x="344" y="354"/>
                  <a:pt x="334" y="358"/>
                </a:cubicBezTo>
                <a:cubicBezTo>
                  <a:pt x="334" y="354"/>
                  <a:pt x="333" y="351"/>
                  <a:pt x="333" y="348"/>
                </a:cubicBezTo>
                <a:cubicBezTo>
                  <a:pt x="333" y="344"/>
                  <a:pt x="332" y="341"/>
                  <a:pt x="332" y="338"/>
                </a:cubicBezTo>
                <a:cubicBezTo>
                  <a:pt x="333" y="337"/>
                  <a:pt x="334" y="336"/>
                  <a:pt x="335" y="336"/>
                </a:cubicBezTo>
                <a:cubicBezTo>
                  <a:pt x="336" y="335"/>
                  <a:pt x="336" y="334"/>
                  <a:pt x="337" y="334"/>
                </a:cubicBezTo>
                <a:cubicBezTo>
                  <a:pt x="348" y="326"/>
                  <a:pt x="355" y="317"/>
                  <a:pt x="356" y="308"/>
                </a:cubicBezTo>
                <a:cubicBezTo>
                  <a:pt x="357" y="299"/>
                  <a:pt x="354" y="288"/>
                  <a:pt x="347" y="276"/>
                </a:cubicBezTo>
                <a:lnTo>
                  <a:pt x="346" y="276"/>
                </a:lnTo>
                <a:cubicBezTo>
                  <a:pt x="348" y="275"/>
                  <a:pt x="352" y="273"/>
                  <a:pt x="358" y="269"/>
                </a:cubicBezTo>
                <a:cubicBezTo>
                  <a:pt x="364" y="266"/>
                  <a:pt x="371" y="262"/>
                  <a:pt x="378" y="257"/>
                </a:cubicBezTo>
                <a:cubicBezTo>
                  <a:pt x="383" y="267"/>
                  <a:pt x="388" y="277"/>
                  <a:pt x="393" y="288"/>
                </a:cubicBezTo>
                <a:cubicBezTo>
                  <a:pt x="398" y="299"/>
                  <a:pt x="402" y="311"/>
                  <a:pt x="405" y="323"/>
                </a:cubicBezTo>
                <a:cubicBezTo>
                  <a:pt x="393" y="331"/>
                  <a:pt x="380" y="339"/>
                  <a:pt x="367" y="344"/>
                </a:cubicBezTo>
                <a:close/>
                <a:moveTo>
                  <a:pt x="462" y="286"/>
                </a:moveTo>
                <a:lnTo>
                  <a:pt x="458" y="289"/>
                </a:lnTo>
                <a:cubicBezTo>
                  <a:pt x="459" y="299"/>
                  <a:pt x="453" y="310"/>
                  <a:pt x="440" y="323"/>
                </a:cubicBezTo>
                <a:cubicBezTo>
                  <a:pt x="428" y="336"/>
                  <a:pt x="425" y="348"/>
                  <a:pt x="433" y="359"/>
                </a:cubicBezTo>
                <a:cubicBezTo>
                  <a:pt x="434" y="361"/>
                  <a:pt x="436" y="363"/>
                  <a:pt x="438" y="364"/>
                </a:cubicBezTo>
                <a:cubicBezTo>
                  <a:pt x="440" y="365"/>
                  <a:pt x="442" y="366"/>
                  <a:pt x="443" y="367"/>
                </a:cubicBezTo>
                <a:cubicBezTo>
                  <a:pt x="442" y="373"/>
                  <a:pt x="440" y="378"/>
                  <a:pt x="437" y="383"/>
                </a:cubicBezTo>
                <a:cubicBezTo>
                  <a:pt x="435" y="388"/>
                  <a:pt x="432" y="393"/>
                  <a:pt x="429" y="398"/>
                </a:cubicBezTo>
                <a:cubicBezTo>
                  <a:pt x="427" y="385"/>
                  <a:pt x="425" y="373"/>
                  <a:pt x="422" y="360"/>
                </a:cubicBezTo>
                <a:cubicBezTo>
                  <a:pt x="419" y="348"/>
                  <a:pt x="416" y="336"/>
                  <a:pt x="413" y="325"/>
                </a:cubicBezTo>
                <a:cubicBezTo>
                  <a:pt x="421" y="319"/>
                  <a:pt x="429" y="312"/>
                  <a:pt x="438" y="305"/>
                </a:cubicBezTo>
                <a:cubicBezTo>
                  <a:pt x="446" y="298"/>
                  <a:pt x="454" y="289"/>
                  <a:pt x="462" y="280"/>
                </a:cubicBezTo>
                <a:lnTo>
                  <a:pt x="462" y="286"/>
                </a:lnTo>
                <a:close/>
                <a:moveTo>
                  <a:pt x="413" y="246"/>
                </a:moveTo>
                <a:cubicBezTo>
                  <a:pt x="416" y="249"/>
                  <a:pt x="417" y="252"/>
                  <a:pt x="417" y="254"/>
                </a:cubicBezTo>
                <a:cubicBezTo>
                  <a:pt x="417" y="257"/>
                  <a:pt x="417" y="259"/>
                  <a:pt x="419" y="261"/>
                </a:cubicBezTo>
                <a:cubicBezTo>
                  <a:pt x="421" y="265"/>
                  <a:pt x="427" y="268"/>
                  <a:pt x="435" y="270"/>
                </a:cubicBezTo>
                <a:cubicBezTo>
                  <a:pt x="443" y="272"/>
                  <a:pt x="450" y="273"/>
                  <a:pt x="456" y="272"/>
                </a:cubicBezTo>
                <a:lnTo>
                  <a:pt x="458" y="275"/>
                </a:lnTo>
                <a:cubicBezTo>
                  <a:pt x="451" y="284"/>
                  <a:pt x="443" y="292"/>
                  <a:pt x="435" y="299"/>
                </a:cubicBezTo>
                <a:cubicBezTo>
                  <a:pt x="427" y="306"/>
                  <a:pt x="419" y="313"/>
                  <a:pt x="411" y="319"/>
                </a:cubicBezTo>
                <a:cubicBezTo>
                  <a:pt x="407" y="307"/>
                  <a:pt x="403" y="295"/>
                  <a:pt x="398" y="284"/>
                </a:cubicBezTo>
                <a:cubicBezTo>
                  <a:pt x="394" y="273"/>
                  <a:pt x="388" y="263"/>
                  <a:pt x="383" y="253"/>
                </a:cubicBezTo>
                <a:cubicBezTo>
                  <a:pt x="386" y="251"/>
                  <a:pt x="391" y="248"/>
                  <a:pt x="395" y="245"/>
                </a:cubicBezTo>
                <a:cubicBezTo>
                  <a:pt x="399" y="242"/>
                  <a:pt x="403" y="239"/>
                  <a:pt x="407" y="235"/>
                </a:cubicBezTo>
                <a:lnTo>
                  <a:pt x="413" y="246"/>
                </a:lnTo>
                <a:close/>
                <a:moveTo>
                  <a:pt x="348" y="172"/>
                </a:moveTo>
                <a:cubicBezTo>
                  <a:pt x="351" y="175"/>
                  <a:pt x="354" y="177"/>
                  <a:pt x="356" y="179"/>
                </a:cubicBezTo>
                <a:cubicBezTo>
                  <a:pt x="358" y="180"/>
                  <a:pt x="362" y="181"/>
                  <a:pt x="367" y="180"/>
                </a:cubicBezTo>
                <a:cubicBezTo>
                  <a:pt x="373" y="179"/>
                  <a:pt x="378" y="178"/>
                  <a:pt x="382" y="178"/>
                </a:cubicBezTo>
                <a:cubicBezTo>
                  <a:pt x="384" y="180"/>
                  <a:pt x="386" y="182"/>
                  <a:pt x="388" y="184"/>
                </a:cubicBezTo>
                <a:cubicBezTo>
                  <a:pt x="391" y="186"/>
                  <a:pt x="393" y="188"/>
                  <a:pt x="395" y="189"/>
                </a:cubicBezTo>
                <a:cubicBezTo>
                  <a:pt x="396" y="196"/>
                  <a:pt x="397" y="203"/>
                  <a:pt x="397" y="210"/>
                </a:cubicBezTo>
                <a:cubicBezTo>
                  <a:pt x="397" y="218"/>
                  <a:pt x="399" y="224"/>
                  <a:pt x="402" y="228"/>
                </a:cubicBezTo>
                <a:lnTo>
                  <a:pt x="403" y="229"/>
                </a:lnTo>
                <a:cubicBezTo>
                  <a:pt x="400" y="233"/>
                  <a:pt x="396" y="236"/>
                  <a:pt x="392" y="239"/>
                </a:cubicBezTo>
                <a:cubicBezTo>
                  <a:pt x="387" y="242"/>
                  <a:pt x="384" y="245"/>
                  <a:pt x="380" y="248"/>
                </a:cubicBezTo>
                <a:cubicBezTo>
                  <a:pt x="373" y="232"/>
                  <a:pt x="365" y="219"/>
                  <a:pt x="356" y="206"/>
                </a:cubicBezTo>
                <a:cubicBezTo>
                  <a:pt x="348" y="194"/>
                  <a:pt x="339" y="183"/>
                  <a:pt x="331" y="173"/>
                </a:cubicBezTo>
                <a:cubicBezTo>
                  <a:pt x="332" y="172"/>
                  <a:pt x="334" y="170"/>
                  <a:pt x="336" y="169"/>
                </a:cubicBezTo>
                <a:cubicBezTo>
                  <a:pt x="337" y="167"/>
                  <a:pt x="339" y="165"/>
                  <a:pt x="340" y="163"/>
                </a:cubicBezTo>
                <a:cubicBezTo>
                  <a:pt x="343" y="166"/>
                  <a:pt x="345" y="169"/>
                  <a:pt x="348" y="172"/>
                </a:cubicBezTo>
                <a:close/>
                <a:moveTo>
                  <a:pt x="325" y="140"/>
                </a:moveTo>
                <a:cubicBezTo>
                  <a:pt x="326" y="143"/>
                  <a:pt x="327" y="146"/>
                  <a:pt x="329" y="149"/>
                </a:cubicBezTo>
                <a:cubicBezTo>
                  <a:pt x="330" y="151"/>
                  <a:pt x="331" y="152"/>
                  <a:pt x="332" y="154"/>
                </a:cubicBezTo>
                <a:cubicBezTo>
                  <a:pt x="333" y="155"/>
                  <a:pt x="335" y="157"/>
                  <a:pt x="336" y="158"/>
                </a:cubicBezTo>
                <a:cubicBezTo>
                  <a:pt x="335" y="160"/>
                  <a:pt x="333" y="162"/>
                  <a:pt x="332" y="163"/>
                </a:cubicBezTo>
                <a:cubicBezTo>
                  <a:pt x="330" y="165"/>
                  <a:pt x="328" y="167"/>
                  <a:pt x="327" y="169"/>
                </a:cubicBezTo>
                <a:cubicBezTo>
                  <a:pt x="318" y="158"/>
                  <a:pt x="309" y="149"/>
                  <a:pt x="301" y="142"/>
                </a:cubicBezTo>
                <a:cubicBezTo>
                  <a:pt x="292" y="134"/>
                  <a:pt x="284" y="127"/>
                  <a:pt x="277" y="121"/>
                </a:cubicBezTo>
                <a:cubicBezTo>
                  <a:pt x="278" y="121"/>
                  <a:pt x="278" y="120"/>
                  <a:pt x="278" y="120"/>
                </a:cubicBezTo>
                <a:lnTo>
                  <a:pt x="278" y="119"/>
                </a:lnTo>
                <a:cubicBezTo>
                  <a:pt x="279" y="118"/>
                  <a:pt x="280" y="117"/>
                  <a:pt x="280" y="115"/>
                </a:cubicBezTo>
                <a:cubicBezTo>
                  <a:pt x="280" y="114"/>
                  <a:pt x="280" y="113"/>
                  <a:pt x="280" y="112"/>
                </a:cubicBezTo>
                <a:cubicBezTo>
                  <a:pt x="287" y="114"/>
                  <a:pt x="293" y="116"/>
                  <a:pt x="300" y="119"/>
                </a:cubicBezTo>
                <a:cubicBezTo>
                  <a:pt x="307" y="122"/>
                  <a:pt x="314" y="126"/>
                  <a:pt x="322" y="131"/>
                </a:cubicBezTo>
                <a:cubicBezTo>
                  <a:pt x="323" y="134"/>
                  <a:pt x="324" y="137"/>
                  <a:pt x="325" y="140"/>
                </a:cubicBezTo>
                <a:close/>
                <a:moveTo>
                  <a:pt x="311" y="104"/>
                </a:moveTo>
                <a:cubicBezTo>
                  <a:pt x="313" y="105"/>
                  <a:pt x="314" y="106"/>
                  <a:pt x="315" y="109"/>
                </a:cubicBezTo>
                <a:cubicBezTo>
                  <a:pt x="317" y="111"/>
                  <a:pt x="318" y="113"/>
                  <a:pt x="319" y="116"/>
                </a:cubicBezTo>
                <a:cubicBezTo>
                  <a:pt x="320" y="118"/>
                  <a:pt x="320" y="120"/>
                  <a:pt x="321" y="123"/>
                </a:cubicBezTo>
                <a:cubicBezTo>
                  <a:pt x="314" y="118"/>
                  <a:pt x="307" y="115"/>
                  <a:pt x="300" y="112"/>
                </a:cubicBezTo>
                <a:cubicBezTo>
                  <a:pt x="293" y="109"/>
                  <a:pt x="287" y="106"/>
                  <a:pt x="281" y="105"/>
                </a:cubicBezTo>
                <a:cubicBezTo>
                  <a:pt x="281" y="104"/>
                  <a:pt x="281" y="103"/>
                  <a:pt x="281" y="102"/>
                </a:cubicBezTo>
                <a:cubicBezTo>
                  <a:pt x="281" y="101"/>
                  <a:pt x="281" y="100"/>
                  <a:pt x="280" y="100"/>
                </a:cubicBezTo>
                <a:cubicBezTo>
                  <a:pt x="284" y="100"/>
                  <a:pt x="289" y="100"/>
                  <a:pt x="293" y="100"/>
                </a:cubicBezTo>
                <a:cubicBezTo>
                  <a:pt x="298" y="100"/>
                  <a:pt x="302" y="100"/>
                  <a:pt x="307" y="101"/>
                </a:cubicBezTo>
                <a:cubicBezTo>
                  <a:pt x="308" y="102"/>
                  <a:pt x="310" y="102"/>
                  <a:pt x="311" y="104"/>
                </a:cubicBezTo>
                <a:close/>
                <a:moveTo>
                  <a:pt x="299" y="66"/>
                </a:moveTo>
                <a:cubicBezTo>
                  <a:pt x="299" y="66"/>
                  <a:pt x="300" y="67"/>
                  <a:pt x="301" y="68"/>
                </a:cubicBezTo>
                <a:cubicBezTo>
                  <a:pt x="304" y="72"/>
                  <a:pt x="305" y="77"/>
                  <a:pt x="305" y="81"/>
                </a:cubicBezTo>
                <a:cubicBezTo>
                  <a:pt x="305" y="86"/>
                  <a:pt x="304" y="90"/>
                  <a:pt x="301" y="94"/>
                </a:cubicBezTo>
                <a:cubicBezTo>
                  <a:pt x="297" y="94"/>
                  <a:pt x="293" y="94"/>
                  <a:pt x="290" y="94"/>
                </a:cubicBezTo>
                <a:cubicBezTo>
                  <a:pt x="286" y="93"/>
                  <a:pt x="282" y="93"/>
                  <a:pt x="278" y="93"/>
                </a:cubicBezTo>
                <a:cubicBezTo>
                  <a:pt x="278" y="91"/>
                  <a:pt x="276" y="88"/>
                  <a:pt x="275" y="86"/>
                </a:cubicBezTo>
                <a:cubicBezTo>
                  <a:pt x="273" y="83"/>
                  <a:pt x="271" y="81"/>
                  <a:pt x="269" y="79"/>
                </a:cubicBezTo>
                <a:cubicBezTo>
                  <a:pt x="273" y="77"/>
                  <a:pt x="277" y="74"/>
                  <a:pt x="281" y="72"/>
                </a:cubicBezTo>
                <a:cubicBezTo>
                  <a:pt x="286" y="69"/>
                  <a:pt x="291" y="67"/>
                  <a:pt x="296" y="65"/>
                </a:cubicBezTo>
                <a:cubicBezTo>
                  <a:pt x="297" y="65"/>
                  <a:pt x="298" y="65"/>
                  <a:pt x="299" y="66"/>
                </a:cubicBezTo>
                <a:close/>
                <a:moveTo>
                  <a:pt x="263" y="16"/>
                </a:moveTo>
                <a:cubicBezTo>
                  <a:pt x="266" y="16"/>
                  <a:pt x="268" y="17"/>
                  <a:pt x="271" y="18"/>
                </a:cubicBezTo>
                <a:cubicBezTo>
                  <a:pt x="274" y="19"/>
                  <a:pt x="276" y="20"/>
                  <a:pt x="279" y="20"/>
                </a:cubicBezTo>
                <a:cubicBezTo>
                  <a:pt x="280" y="21"/>
                  <a:pt x="280" y="22"/>
                  <a:pt x="280" y="24"/>
                </a:cubicBezTo>
                <a:cubicBezTo>
                  <a:pt x="280" y="25"/>
                  <a:pt x="279" y="27"/>
                  <a:pt x="278" y="28"/>
                </a:cubicBezTo>
                <a:cubicBezTo>
                  <a:pt x="280" y="30"/>
                  <a:pt x="281" y="32"/>
                  <a:pt x="282" y="35"/>
                </a:cubicBezTo>
                <a:cubicBezTo>
                  <a:pt x="283" y="37"/>
                  <a:pt x="284" y="40"/>
                  <a:pt x="284" y="42"/>
                </a:cubicBezTo>
                <a:cubicBezTo>
                  <a:pt x="283" y="41"/>
                  <a:pt x="281" y="40"/>
                  <a:pt x="279" y="39"/>
                </a:cubicBezTo>
                <a:cubicBezTo>
                  <a:pt x="277" y="38"/>
                  <a:pt x="275" y="38"/>
                  <a:pt x="273" y="37"/>
                </a:cubicBezTo>
                <a:cubicBezTo>
                  <a:pt x="271" y="36"/>
                  <a:pt x="269" y="35"/>
                  <a:pt x="266" y="35"/>
                </a:cubicBezTo>
                <a:cubicBezTo>
                  <a:pt x="264" y="34"/>
                  <a:pt x="261" y="33"/>
                  <a:pt x="259" y="33"/>
                </a:cubicBezTo>
                <a:lnTo>
                  <a:pt x="263" y="16"/>
                </a:lnTo>
                <a:close/>
                <a:moveTo>
                  <a:pt x="265" y="41"/>
                </a:moveTo>
                <a:cubicBezTo>
                  <a:pt x="267" y="42"/>
                  <a:pt x="269" y="42"/>
                  <a:pt x="271" y="43"/>
                </a:cubicBezTo>
                <a:cubicBezTo>
                  <a:pt x="274" y="44"/>
                  <a:pt x="276" y="45"/>
                  <a:pt x="279" y="46"/>
                </a:cubicBezTo>
                <a:cubicBezTo>
                  <a:pt x="282" y="47"/>
                  <a:pt x="284" y="49"/>
                  <a:pt x="286" y="50"/>
                </a:cubicBezTo>
                <a:cubicBezTo>
                  <a:pt x="287" y="52"/>
                  <a:pt x="287" y="54"/>
                  <a:pt x="287" y="56"/>
                </a:cubicBezTo>
                <a:cubicBezTo>
                  <a:pt x="287" y="58"/>
                  <a:pt x="287" y="60"/>
                  <a:pt x="287" y="62"/>
                </a:cubicBezTo>
                <a:cubicBezTo>
                  <a:pt x="283" y="64"/>
                  <a:pt x="279" y="66"/>
                  <a:pt x="275" y="68"/>
                </a:cubicBezTo>
                <a:cubicBezTo>
                  <a:pt x="271" y="71"/>
                  <a:pt x="267" y="73"/>
                  <a:pt x="264" y="75"/>
                </a:cubicBezTo>
                <a:cubicBezTo>
                  <a:pt x="262" y="74"/>
                  <a:pt x="261" y="73"/>
                  <a:pt x="259" y="72"/>
                </a:cubicBezTo>
                <a:cubicBezTo>
                  <a:pt x="258" y="71"/>
                  <a:pt x="256" y="70"/>
                  <a:pt x="255" y="70"/>
                </a:cubicBezTo>
                <a:cubicBezTo>
                  <a:pt x="255" y="69"/>
                  <a:pt x="254" y="69"/>
                  <a:pt x="254" y="69"/>
                </a:cubicBezTo>
                <a:cubicBezTo>
                  <a:pt x="253" y="69"/>
                  <a:pt x="253" y="69"/>
                  <a:pt x="252" y="69"/>
                </a:cubicBezTo>
                <a:lnTo>
                  <a:pt x="258" y="39"/>
                </a:lnTo>
                <a:cubicBezTo>
                  <a:pt x="260" y="40"/>
                  <a:pt x="262" y="40"/>
                  <a:pt x="265" y="41"/>
                </a:cubicBezTo>
                <a:close/>
                <a:moveTo>
                  <a:pt x="223" y="9"/>
                </a:moveTo>
                <a:cubicBezTo>
                  <a:pt x="235" y="10"/>
                  <a:pt x="246" y="12"/>
                  <a:pt x="257" y="14"/>
                </a:cubicBezTo>
                <a:lnTo>
                  <a:pt x="253" y="31"/>
                </a:lnTo>
                <a:cubicBezTo>
                  <a:pt x="246" y="30"/>
                  <a:pt x="239" y="29"/>
                  <a:pt x="231" y="29"/>
                </a:cubicBezTo>
                <a:cubicBezTo>
                  <a:pt x="224" y="29"/>
                  <a:pt x="217" y="29"/>
                  <a:pt x="210" y="30"/>
                </a:cubicBezTo>
                <a:cubicBezTo>
                  <a:pt x="207" y="26"/>
                  <a:pt x="204" y="23"/>
                  <a:pt x="200" y="19"/>
                </a:cubicBezTo>
                <a:cubicBezTo>
                  <a:pt x="197" y="15"/>
                  <a:pt x="193" y="11"/>
                  <a:pt x="189" y="8"/>
                </a:cubicBezTo>
                <a:cubicBezTo>
                  <a:pt x="200" y="7"/>
                  <a:pt x="212" y="8"/>
                  <a:pt x="223" y="9"/>
                </a:cubicBezTo>
                <a:close/>
                <a:moveTo>
                  <a:pt x="127" y="18"/>
                </a:moveTo>
                <a:cubicBezTo>
                  <a:pt x="144" y="13"/>
                  <a:pt x="162" y="10"/>
                  <a:pt x="180" y="8"/>
                </a:cubicBezTo>
                <a:cubicBezTo>
                  <a:pt x="184" y="12"/>
                  <a:pt x="189" y="16"/>
                  <a:pt x="192" y="20"/>
                </a:cubicBezTo>
                <a:cubicBezTo>
                  <a:pt x="196" y="23"/>
                  <a:pt x="200" y="27"/>
                  <a:pt x="203" y="31"/>
                </a:cubicBezTo>
                <a:cubicBezTo>
                  <a:pt x="194" y="32"/>
                  <a:pt x="186" y="35"/>
                  <a:pt x="178" y="39"/>
                </a:cubicBezTo>
                <a:cubicBezTo>
                  <a:pt x="170" y="43"/>
                  <a:pt x="164" y="47"/>
                  <a:pt x="158" y="53"/>
                </a:cubicBezTo>
                <a:cubicBezTo>
                  <a:pt x="145" y="49"/>
                  <a:pt x="132" y="46"/>
                  <a:pt x="118" y="43"/>
                </a:cubicBezTo>
                <a:cubicBezTo>
                  <a:pt x="104" y="40"/>
                  <a:pt x="89" y="39"/>
                  <a:pt x="75" y="39"/>
                </a:cubicBezTo>
                <a:cubicBezTo>
                  <a:pt x="91" y="30"/>
                  <a:pt x="109" y="23"/>
                  <a:pt x="127" y="18"/>
                </a:cubicBezTo>
                <a:close/>
                <a:moveTo>
                  <a:pt x="45" y="59"/>
                </a:moveTo>
                <a:lnTo>
                  <a:pt x="27" y="72"/>
                </a:lnTo>
                <a:cubicBezTo>
                  <a:pt x="30" y="69"/>
                  <a:pt x="34" y="66"/>
                  <a:pt x="37" y="63"/>
                </a:cubicBezTo>
                <a:cubicBezTo>
                  <a:pt x="41" y="60"/>
                  <a:pt x="45" y="57"/>
                  <a:pt x="48" y="55"/>
                </a:cubicBezTo>
                <a:cubicBezTo>
                  <a:pt x="51" y="53"/>
                  <a:pt x="53" y="51"/>
                  <a:pt x="56" y="50"/>
                </a:cubicBezTo>
                <a:cubicBezTo>
                  <a:pt x="58" y="49"/>
                  <a:pt x="61" y="47"/>
                  <a:pt x="63" y="45"/>
                </a:cubicBezTo>
                <a:cubicBezTo>
                  <a:pt x="70" y="45"/>
                  <a:pt x="76" y="45"/>
                  <a:pt x="83" y="45"/>
                </a:cubicBezTo>
                <a:cubicBezTo>
                  <a:pt x="90" y="46"/>
                  <a:pt x="96" y="46"/>
                  <a:pt x="103" y="47"/>
                </a:cubicBezTo>
                <a:lnTo>
                  <a:pt x="101" y="47"/>
                </a:lnTo>
                <a:cubicBezTo>
                  <a:pt x="93" y="49"/>
                  <a:pt x="84" y="50"/>
                  <a:pt x="74" y="50"/>
                </a:cubicBezTo>
                <a:cubicBezTo>
                  <a:pt x="65" y="49"/>
                  <a:pt x="55" y="52"/>
                  <a:pt x="45" y="59"/>
                </a:cubicBezTo>
                <a:close/>
                <a:moveTo>
                  <a:pt x="66" y="145"/>
                </a:moveTo>
                <a:cubicBezTo>
                  <a:pt x="64" y="142"/>
                  <a:pt x="62" y="139"/>
                  <a:pt x="62" y="137"/>
                </a:cubicBezTo>
                <a:cubicBezTo>
                  <a:pt x="65" y="135"/>
                  <a:pt x="68" y="131"/>
                  <a:pt x="69" y="127"/>
                </a:cubicBezTo>
                <a:cubicBezTo>
                  <a:pt x="70" y="123"/>
                  <a:pt x="72" y="120"/>
                  <a:pt x="75" y="119"/>
                </a:cubicBezTo>
                <a:cubicBezTo>
                  <a:pt x="80" y="115"/>
                  <a:pt x="85" y="114"/>
                  <a:pt x="92" y="115"/>
                </a:cubicBezTo>
                <a:cubicBezTo>
                  <a:pt x="98" y="116"/>
                  <a:pt x="104" y="114"/>
                  <a:pt x="110" y="109"/>
                </a:cubicBezTo>
                <a:cubicBezTo>
                  <a:pt x="112" y="108"/>
                  <a:pt x="114" y="106"/>
                  <a:pt x="116" y="103"/>
                </a:cubicBezTo>
                <a:cubicBezTo>
                  <a:pt x="118" y="101"/>
                  <a:pt x="119" y="98"/>
                  <a:pt x="121" y="95"/>
                </a:cubicBezTo>
                <a:cubicBezTo>
                  <a:pt x="124" y="94"/>
                  <a:pt x="128" y="94"/>
                  <a:pt x="131" y="94"/>
                </a:cubicBezTo>
                <a:cubicBezTo>
                  <a:pt x="134" y="93"/>
                  <a:pt x="137" y="93"/>
                  <a:pt x="141" y="93"/>
                </a:cubicBezTo>
                <a:cubicBezTo>
                  <a:pt x="140" y="97"/>
                  <a:pt x="140" y="102"/>
                  <a:pt x="141" y="107"/>
                </a:cubicBezTo>
                <a:cubicBezTo>
                  <a:pt x="142" y="112"/>
                  <a:pt x="143" y="116"/>
                  <a:pt x="145" y="121"/>
                </a:cubicBezTo>
                <a:cubicBezTo>
                  <a:pt x="134" y="126"/>
                  <a:pt x="122" y="131"/>
                  <a:pt x="110" y="137"/>
                </a:cubicBezTo>
                <a:cubicBezTo>
                  <a:pt x="98" y="143"/>
                  <a:pt x="86" y="150"/>
                  <a:pt x="74" y="158"/>
                </a:cubicBezTo>
                <a:cubicBezTo>
                  <a:pt x="71" y="153"/>
                  <a:pt x="68" y="149"/>
                  <a:pt x="66" y="145"/>
                </a:cubicBezTo>
                <a:close/>
                <a:moveTo>
                  <a:pt x="24" y="242"/>
                </a:moveTo>
                <a:cubicBezTo>
                  <a:pt x="17" y="234"/>
                  <a:pt x="12" y="227"/>
                  <a:pt x="8" y="221"/>
                </a:cubicBezTo>
                <a:cubicBezTo>
                  <a:pt x="18" y="210"/>
                  <a:pt x="29" y="200"/>
                  <a:pt x="39" y="191"/>
                </a:cubicBezTo>
                <a:cubicBezTo>
                  <a:pt x="50" y="182"/>
                  <a:pt x="61" y="174"/>
                  <a:pt x="72" y="167"/>
                </a:cubicBezTo>
                <a:cubicBezTo>
                  <a:pt x="76" y="172"/>
                  <a:pt x="80" y="177"/>
                  <a:pt x="84" y="183"/>
                </a:cubicBezTo>
                <a:cubicBezTo>
                  <a:pt x="88" y="188"/>
                  <a:pt x="93" y="195"/>
                  <a:pt x="98" y="201"/>
                </a:cubicBezTo>
                <a:cubicBezTo>
                  <a:pt x="96" y="203"/>
                  <a:pt x="94" y="206"/>
                  <a:pt x="92" y="208"/>
                </a:cubicBezTo>
                <a:cubicBezTo>
                  <a:pt x="91" y="211"/>
                  <a:pt x="89" y="214"/>
                  <a:pt x="88" y="217"/>
                </a:cubicBezTo>
                <a:cubicBezTo>
                  <a:pt x="81" y="224"/>
                  <a:pt x="74" y="232"/>
                  <a:pt x="67" y="241"/>
                </a:cubicBezTo>
                <a:cubicBezTo>
                  <a:pt x="60" y="250"/>
                  <a:pt x="53" y="258"/>
                  <a:pt x="47" y="267"/>
                </a:cubicBezTo>
                <a:cubicBezTo>
                  <a:pt x="38" y="258"/>
                  <a:pt x="30" y="250"/>
                  <a:pt x="24" y="242"/>
                </a:cubicBezTo>
                <a:close/>
                <a:moveTo>
                  <a:pt x="48" y="276"/>
                </a:moveTo>
                <a:cubicBezTo>
                  <a:pt x="55" y="283"/>
                  <a:pt x="63" y="290"/>
                  <a:pt x="73" y="297"/>
                </a:cubicBezTo>
                <a:cubicBezTo>
                  <a:pt x="82" y="304"/>
                  <a:pt x="92" y="311"/>
                  <a:pt x="103" y="319"/>
                </a:cubicBezTo>
                <a:cubicBezTo>
                  <a:pt x="97" y="331"/>
                  <a:pt x="92" y="344"/>
                  <a:pt x="87" y="356"/>
                </a:cubicBezTo>
                <a:cubicBezTo>
                  <a:pt x="82" y="368"/>
                  <a:pt x="77" y="381"/>
                  <a:pt x="73" y="394"/>
                </a:cubicBezTo>
                <a:cubicBezTo>
                  <a:pt x="55" y="382"/>
                  <a:pt x="42" y="371"/>
                  <a:pt x="34" y="362"/>
                </a:cubicBezTo>
                <a:cubicBezTo>
                  <a:pt x="27" y="352"/>
                  <a:pt x="23" y="347"/>
                  <a:pt x="23" y="347"/>
                </a:cubicBezTo>
                <a:lnTo>
                  <a:pt x="21" y="348"/>
                </a:lnTo>
                <a:cubicBezTo>
                  <a:pt x="22" y="339"/>
                  <a:pt x="26" y="329"/>
                  <a:pt x="31" y="320"/>
                </a:cubicBezTo>
                <a:cubicBezTo>
                  <a:pt x="37" y="311"/>
                  <a:pt x="39" y="302"/>
                  <a:pt x="37" y="292"/>
                </a:cubicBezTo>
                <a:cubicBezTo>
                  <a:pt x="39" y="289"/>
                  <a:pt x="40" y="287"/>
                  <a:pt x="42" y="284"/>
                </a:cubicBezTo>
                <a:cubicBezTo>
                  <a:pt x="44" y="282"/>
                  <a:pt x="46" y="279"/>
                  <a:pt x="48" y="276"/>
                </a:cubicBezTo>
                <a:close/>
              </a:path>
            </a:pathLst>
          </a:custGeom>
          <a:noFill/>
          <a:ln w="0">
            <a:solidFill>
              <a:srgbClr val="CCECFF"/>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1030" name="Rectangle 32"/>
          <p:cNvSpPr>
            <a:spLocks noGrp="1" noChangeArrowheads="1"/>
          </p:cNvSpPr>
          <p:nvPr>
            <p:ph type="body" idx="1"/>
          </p:nvPr>
        </p:nvSpPr>
        <p:spPr bwMode="auto">
          <a:xfrm>
            <a:off x="508000" y="1066800"/>
            <a:ext cx="114808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pic>
        <p:nvPicPr>
          <p:cNvPr id="1031" name="Picture 33" descr="Lin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34" y="942975"/>
            <a:ext cx="12187767"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34" descr="Bottom"/>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34" y="6629400"/>
            <a:ext cx="12187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35"/>
          <p:cNvSpPr>
            <a:spLocks noChangeArrowheads="1"/>
          </p:cNvSpPr>
          <p:nvPr/>
        </p:nvSpPr>
        <p:spPr bwMode="auto">
          <a:xfrm>
            <a:off x="42334" y="6642100"/>
            <a:ext cx="121073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400" b="1">
              <a:solidFill>
                <a:srgbClr val="0066CC"/>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1" fontAlgn="base" hangingPunct="1">
        <a:spcBef>
          <a:spcPct val="0"/>
        </a:spcBef>
        <a:spcAft>
          <a:spcPct val="0"/>
        </a:spcAft>
        <a:defRPr sz="3600" b="1">
          <a:solidFill>
            <a:srgbClr val="FFFF00"/>
          </a:solidFill>
          <a:latin typeface="+mj-lt"/>
          <a:ea typeface="+mj-ea"/>
          <a:cs typeface="+mj-cs"/>
        </a:defRPr>
      </a:lvl1pPr>
      <a:lvl2pPr algn="ctr" rtl="0" eaLnBrk="1" fontAlgn="base" hangingPunct="1">
        <a:spcBef>
          <a:spcPct val="0"/>
        </a:spcBef>
        <a:spcAft>
          <a:spcPct val="0"/>
        </a:spcAft>
        <a:defRPr sz="3600" b="1">
          <a:solidFill>
            <a:srgbClr val="333399"/>
          </a:solidFill>
          <a:latin typeface="Arial" panose="02080604020202020204" pitchFamily="34" charset="0"/>
        </a:defRPr>
      </a:lvl2pPr>
      <a:lvl3pPr algn="ctr" rtl="0" eaLnBrk="1" fontAlgn="base" hangingPunct="1">
        <a:spcBef>
          <a:spcPct val="0"/>
        </a:spcBef>
        <a:spcAft>
          <a:spcPct val="0"/>
        </a:spcAft>
        <a:defRPr sz="3600" b="1">
          <a:solidFill>
            <a:srgbClr val="333399"/>
          </a:solidFill>
          <a:latin typeface="Arial" panose="02080604020202020204" pitchFamily="34" charset="0"/>
        </a:defRPr>
      </a:lvl3pPr>
      <a:lvl4pPr algn="ctr" rtl="0" eaLnBrk="1" fontAlgn="base" hangingPunct="1">
        <a:spcBef>
          <a:spcPct val="0"/>
        </a:spcBef>
        <a:spcAft>
          <a:spcPct val="0"/>
        </a:spcAft>
        <a:defRPr sz="3600" b="1">
          <a:solidFill>
            <a:srgbClr val="333399"/>
          </a:solidFill>
          <a:latin typeface="Arial" panose="02080604020202020204" pitchFamily="34" charset="0"/>
        </a:defRPr>
      </a:lvl4pPr>
      <a:lvl5pPr algn="ctr" rtl="0" eaLnBrk="1" fontAlgn="base" hangingPunct="1">
        <a:spcBef>
          <a:spcPct val="0"/>
        </a:spcBef>
        <a:spcAft>
          <a:spcPct val="0"/>
        </a:spcAft>
        <a:defRPr sz="3600" b="1">
          <a:solidFill>
            <a:srgbClr val="333399"/>
          </a:solidFill>
          <a:latin typeface="Arial" panose="02080604020202020204" pitchFamily="34" charset="0"/>
        </a:defRPr>
      </a:lvl5pPr>
      <a:lvl6pPr marL="457200" algn="ctr" rtl="0" eaLnBrk="1" fontAlgn="base" hangingPunct="1">
        <a:spcBef>
          <a:spcPct val="0"/>
        </a:spcBef>
        <a:spcAft>
          <a:spcPct val="0"/>
        </a:spcAft>
        <a:defRPr sz="3800" b="1">
          <a:solidFill>
            <a:srgbClr val="333399"/>
          </a:solidFill>
          <a:latin typeface="Arial" panose="02080604020202020204" pitchFamily="34" charset="0"/>
        </a:defRPr>
      </a:lvl6pPr>
      <a:lvl7pPr marL="914400" algn="ctr" rtl="0" eaLnBrk="1" fontAlgn="base" hangingPunct="1">
        <a:spcBef>
          <a:spcPct val="0"/>
        </a:spcBef>
        <a:spcAft>
          <a:spcPct val="0"/>
        </a:spcAft>
        <a:defRPr sz="3800" b="1">
          <a:solidFill>
            <a:srgbClr val="333399"/>
          </a:solidFill>
          <a:latin typeface="Arial" panose="02080604020202020204" pitchFamily="34" charset="0"/>
        </a:defRPr>
      </a:lvl7pPr>
      <a:lvl8pPr marL="1371600" algn="ctr" rtl="0" eaLnBrk="1" fontAlgn="base" hangingPunct="1">
        <a:spcBef>
          <a:spcPct val="0"/>
        </a:spcBef>
        <a:spcAft>
          <a:spcPct val="0"/>
        </a:spcAft>
        <a:defRPr sz="3800" b="1">
          <a:solidFill>
            <a:srgbClr val="333399"/>
          </a:solidFill>
          <a:latin typeface="Arial" panose="02080604020202020204" pitchFamily="34" charset="0"/>
        </a:defRPr>
      </a:lvl8pPr>
      <a:lvl9pPr marL="1828800" algn="ctr" rtl="0" eaLnBrk="1" fontAlgn="base" hangingPunct="1">
        <a:spcBef>
          <a:spcPct val="0"/>
        </a:spcBef>
        <a:spcAft>
          <a:spcPct val="0"/>
        </a:spcAft>
        <a:defRPr sz="3800" b="1">
          <a:solidFill>
            <a:srgbClr val="333399"/>
          </a:solidFill>
          <a:latin typeface="Arial" panose="02080604020202020204" pitchFamily="34" charset="0"/>
        </a:defRPr>
      </a:lvl9pPr>
    </p:titleStyle>
    <p:bodyStyle>
      <a:lvl1pPr marL="342900" indent="-342900" algn="l" rtl="0" eaLnBrk="1" fontAlgn="base" hangingPunct="1">
        <a:spcBef>
          <a:spcPts val="600"/>
        </a:spcBef>
        <a:spcAft>
          <a:spcPts val="600"/>
        </a:spcAft>
        <a:buFont typeface="Wingdings" panose="05000000000000000000" pitchFamily="2" charset="2"/>
        <a:buChar char="Ø"/>
        <a:defRPr sz="3200">
          <a:solidFill>
            <a:srgbClr val="0000CC"/>
          </a:solidFill>
          <a:latin typeface="Times New Roman" pitchFamily="18" charset="0"/>
          <a:ea typeface="+mn-ea"/>
          <a:cs typeface="Times New Roman" pitchFamily="18" charset="0"/>
        </a:defRPr>
      </a:lvl1pPr>
      <a:lvl2pPr marL="742950" indent="-285750" algn="l" rtl="0" eaLnBrk="1" fontAlgn="base" hangingPunct="1">
        <a:spcBef>
          <a:spcPts val="600"/>
        </a:spcBef>
        <a:spcAft>
          <a:spcPts val="600"/>
        </a:spcAft>
        <a:buFont typeface="Wingdings" panose="05000000000000000000" pitchFamily="2" charset="2"/>
        <a:buChar char="§"/>
        <a:defRPr sz="3000">
          <a:solidFill>
            <a:srgbClr val="C00000"/>
          </a:solidFill>
          <a:latin typeface="Times New Roman" pitchFamily="18" charset="0"/>
          <a:cs typeface="Times New Roman" pitchFamily="18" charset="0"/>
        </a:defRPr>
      </a:lvl2pPr>
      <a:lvl3pPr marL="1143000" indent="-228600" algn="l" rtl="0" eaLnBrk="1" fontAlgn="base" hangingPunct="1">
        <a:spcBef>
          <a:spcPts val="600"/>
        </a:spcBef>
        <a:spcAft>
          <a:spcPts val="600"/>
        </a:spcAft>
        <a:buChar char="•"/>
        <a:defRPr sz="2800">
          <a:solidFill>
            <a:srgbClr val="333399"/>
          </a:solidFill>
          <a:latin typeface="Times New Roman" pitchFamily="18" charset="0"/>
          <a:cs typeface="Times New Roman" pitchFamily="18" charset="0"/>
        </a:defRPr>
      </a:lvl3pPr>
      <a:lvl4pPr marL="1600200" indent="-228600" algn="l" rtl="0" eaLnBrk="1" fontAlgn="base" hangingPunct="1">
        <a:spcBef>
          <a:spcPts val="600"/>
        </a:spcBef>
        <a:spcAft>
          <a:spcPts val="600"/>
        </a:spcAft>
        <a:buChar char="–"/>
        <a:defRPr sz="2600">
          <a:solidFill>
            <a:srgbClr val="000066"/>
          </a:solidFill>
          <a:latin typeface="Times New Roman" pitchFamily="18" charset="0"/>
          <a:cs typeface="Times New Roman" pitchFamily="18" charset="0"/>
        </a:defRPr>
      </a:lvl4pPr>
      <a:lvl5pPr marL="2057400" indent="-228600" algn="l" rtl="0" eaLnBrk="1" fontAlgn="base" hangingPunct="1">
        <a:spcBef>
          <a:spcPts val="600"/>
        </a:spcBef>
        <a:spcAft>
          <a:spcPts val="600"/>
        </a:spcAft>
        <a:buChar char="»"/>
        <a:defRPr sz="2000">
          <a:solidFill>
            <a:srgbClr val="000066"/>
          </a:solidFill>
          <a:latin typeface="Times New Roman" pitchFamily="18" charset="0"/>
          <a:cs typeface="Times New Roman" pitchFamily="18" charset="0"/>
        </a:defRPr>
      </a:lvl5pPr>
      <a:lvl6pPr marL="2514600" indent="-228600" algn="l" rtl="0" eaLnBrk="1" fontAlgn="base" hangingPunct="1">
        <a:spcBef>
          <a:spcPct val="20000"/>
        </a:spcBef>
        <a:spcAft>
          <a:spcPct val="0"/>
        </a:spcAft>
        <a:buChar char="»"/>
        <a:defRPr sz="2000" b="1">
          <a:solidFill>
            <a:srgbClr val="000066"/>
          </a:solidFill>
          <a:latin typeface="+mn-lt"/>
        </a:defRPr>
      </a:lvl6pPr>
      <a:lvl7pPr marL="2971800" indent="-228600" algn="l" rtl="0" eaLnBrk="1" fontAlgn="base" hangingPunct="1">
        <a:spcBef>
          <a:spcPct val="20000"/>
        </a:spcBef>
        <a:spcAft>
          <a:spcPct val="0"/>
        </a:spcAft>
        <a:buChar char="»"/>
        <a:defRPr sz="2000" b="1">
          <a:solidFill>
            <a:srgbClr val="000066"/>
          </a:solidFill>
          <a:latin typeface="+mn-lt"/>
        </a:defRPr>
      </a:lvl7pPr>
      <a:lvl8pPr marL="3429000" indent="-228600" algn="l" rtl="0" eaLnBrk="1" fontAlgn="base" hangingPunct="1">
        <a:spcBef>
          <a:spcPct val="20000"/>
        </a:spcBef>
        <a:spcAft>
          <a:spcPct val="0"/>
        </a:spcAft>
        <a:buChar char="»"/>
        <a:defRPr sz="2000" b="1">
          <a:solidFill>
            <a:srgbClr val="000066"/>
          </a:solidFill>
          <a:latin typeface="+mn-lt"/>
        </a:defRPr>
      </a:lvl8pPr>
      <a:lvl9pPr marL="3886200" indent="-228600" algn="l" rtl="0" eaLnBrk="1" fontAlgn="base" hangingPunct="1">
        <a:spcBef>
          <a:spcPct val="20000"/>
        </a:spcBef>
        <a:spcAft>
          <a:spcPct val="0"/>
        </a:spcAft>
        <a:buChar char="»"/>
        <a:defRPr sz="2000" b="1">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solidFill>
                  <a:schemeClr val="tx1"/>
                </a:solidFill>
              </a:rPr>
              <a:t>CH</a:t>
            </a:r>
            <a:r>
              <a:rPr lang="vi-VN">
                <a:solidFill>
                  <a:schemeClr val="tx1"/>
                </a:solidFill>
              </a:rPr>
              <a:t>Ư</a:t>
            </a:r>
            <a:r>
              <a:rPr lang="en-US">
                <a:solidFill>
                  <a:schemeClr val="tx1"/>
                </a:solidFill>
              </a:rPr>
              <a:t>ƠNG 4: HỆ THỐNG TẬP TIN LINUX</a:t>
            </a:r>
            <a:br>
              <a:rPr lang="en-US">
                <a:solidFill>
                  <a:schemeClr val="tx1"/>
                </a:solidFill>
              </a:rPr>
            </a:br>
            <a:r>
              <a:rPr lang="en-US">
                <a:solidFill>
                  <a:schemeClr val="tx1"/>
                </a:solidFill>
              </a:rPr>
              <a:t>(LINUX FILE SYSTEMS)</a:t>
            </a:r>
            <a:endParaRPr lang="en-US">
              <a:solidFill>
                <a:schemeClr val="tx1"/>
              </a:solidFill>
            </a:endParaRPr>
          </a:p>
        </p:txBody>
      </p:sp>
      <p:sp>
        <p:nvSpPr>
          <p:cNvPr id="3" name="Subtitle 2"/>
          <p:cNvSpPr>
            <a:spLocks noGrp="1"/>
          </p:cNvSpPr>
          <p:nvPr>
            <p:ph type="subTitle" idx="1"/>
          </p:nvPr>
        </p:nvSpPr>
        <p:spPr/>
        <p:txBody>
          <a:bodyPr/>
          <a:lstStyle/>
          <a:p>
            <a:r>
              <a:rPr lang="en-US"/>
              <a:t>GV: L</a:t>
            </a:r>
            <a:r>
              <a:rPr lang="vi-VN"/>
              <a:t>Ư</a:t>
            </a:r>
            <a:r>
              <a:rPr lang="en-US"/>
              <a:t>ƠNG MINH HUẤN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 KHÁI NIỆM C</a:t>
            </a:r>
            <a:r>
              <a:rPr lang="vi-VN"/>
              <a:t>Ơ</a:t>
            </a:r>
            <a:r>
              <a:rPr lang="en-US"/>
              <a:t> BẢN CỦA FILE SYSTEMS</a:t>
            </a:r>
            <a:endParaRPr lang="en-US"/>
          </a:p>
        </p:txBody>
      </p:sp>
      <p:sp>
        <p:nvSpPr>
          <p:cNvPr id="3" name="Content Placeholder 2"/>
          <p:cNvSpPr>
            <a:spLocks noGrp="1"/>
          </p:cNvSpPr>
          <p:nvPr>
            <p:ph idx="1"/>
          </p:nvPr>
        </p:nvSpPr>
        <p:spPr/>
        <p:txBody>
          <a:bodyPr/>
          <a:lstStyle/>
          <a:p>
            <a:pPr lvl="1" algn="just"/>
            <a:r>
              <a:rPr lang="en-US" altLang="en-US" err="1">
                <a:solidFill>
                  <a:schemeClr val="tx1"/>
                </a:solidFill>
              </a:rPr>
              <a:t>Tập</a:t>
            </a:r>
            <a:r>
              <a:rPr lang="en-US" altLang="en-US">
                <a:solidFill>
                  <a:schemeClr val="tx1"/>
                </a:solidFill>
              </a:rPr>
              <a:t> tin </a:t>
            </a:r>
            <a:r>
              <a:rPr lang="en-US" altLang="en-US" err="1">
                <a:solidFill>
                  <a:schemeClr val="tx1"/>
                </a:solidFill>
              </a:rPr>
              <a:t>liên</a:t>
            </a:r>
            <a:r>
              <a:rPr lang="en-US" altLang="en-US">
                <a:solidFill>
                  <a:schemeClr val="tx1"/>
                </a:solidFill>
              </a:rPr>
              <a:t> </a:t>
            </a:r>
            <a:r>
              <a:rPr lang="en-US" altLang="en-US" err="1">
                <a:solidFill>
                  <a:schemeClr val="tx1"/>
                </a:solidFill>
              </a:rPr>
              <a:t>kết</a:t>
            </a:r>
            <a:r>
              <a:rPr lang="en-US" altLang="en-US">
                <a:solidFill>
                  <a:schemeClr val="tx1"/>
                </a:solidFill>
              </a:rPr>
              <a:t>: </a:t>
            </a:r>
            <a:r>
              <a:rPr lang="en-US" altLang="en-US" err="1">
                <a:solidFill>
                  <a:schemeClr val="tx1"/>
                </a:solidFill>
              </a:rPr>
              <a:t>là</a:t>
            </a:r>
            <a:r>
              <a:rPr lang="en-US" altLang="en-US">
                <a:solidFill>
                  <a:schemeClr val="tx1"/>
                </a:solidFill>
              </a:rPr>
              <a:t> </a:t>
            </a:r>
            <a:r>
              <a:rPr lang="en-US" altLang="en-US" err="1">
                <a:solidFill>
                  <a:schemeClr val="tx1"/>
                </a:solidFill>
              </a:rPr>
              <a:t>tạo</a:t>
            </a:r>
            <a:r>
              <a:rPr lang="en-US" altLang="en-US">
                <a:solidFill>
                  <a:schemeClr val="tx1"/>
                </a:solidFill>
              </a:rPr>
              <a:t> ra </a:t>
            </a:r>
            <a:r>
              <a:rPr lang="en-US" altLang="en-US" err="1">
                <a:solidFill>
                  <a:schemeClr val="tx1"/>
                </a:solidFill>
              </a:rPr>
              <a:t>một</a:t>
            </a:r>
            <a:r>
              <a:rPr lang="en-US" altLang="en-US">
                <a:solidFill>
                  <a:schemeClr val="tx1"/>
                </a:solidFill>
              </a:rPr>
              <a:t> </a:t>
            </a:r>
            <a:r>
              <a:rPr lang="en-US" altLang="en-US" err="1">
                <a:solidFill>
                  <a:schemeClr val="tx1"/>
                </a:solidFill>
              </a:rPr>
              <a:t>tập</a:t>
            </a:r>
            <a:r>
              <a:rPr lang="en-US" altLang="en-US">
                <a:solidFill>
                  <a:schemeClr val="tx1"/>
                </a:solidFill>
              </a:rPr>
              <a:t> tin </a:t>
            </a:r>
            <a:r>
              <a:rPr lang="en-US" altLang="en-US" err="1">
                <a:solidFill>
                  <a:schemeClr val="tx1"/>
                </a:solidFill>
              </a:rPr>
              <a:t>thứ</a:t>
            </a:r>
            <a:r>
              <a:rPr lang="en-US" altLang="en-US">
                <a:solidFill>
                  <a:schemeClr val="tx1"/>
                </a:solidFill>
              </a:rPr>
              <a:t> </a:t>
            </a:r>
            <a:r>
              <a:rPr lang="en-US" altLang="en-US" err="1">
                <a:solidFill>
                  <a:schemeClr val="tx1"/>
                </a:solidFill>
              </a:rPr>
              <a:t>hai</a:t>
            </a:r>
            <a:r>
              <a:rPr lang="en-US" altLang="en-US">
                <a:solidFill>
                  <a:schemeClr val="tx1"/>
                </a:solidFill>
              </a:rPr>
              <a:t> </a:t>
            </a:r>
            <a:r>
              <a:rPr lang="en-US" altLang="en-US" err="1">
                <a:solidFill>
                  <a:schemeClr val="tx1"/>
                </a:solidFill>
              </a:rPr>
              <a:t>cho</a:t>
            </a:r>
            <a:r>
              <a:rPr lang="en-US" altLang="en-US">
                <a:solidFill>
                  <a:schemeClr val="tx1"/>
                </a:solidFill>
              </a:rPr>
              <a:t> </a:t>
            </a:r>
            <a:r>
              <a:rPr lang="en-US" altLang="en-US" err="1">
                <a:solidFill>
                  <a:schemeClr val="tx1"/>
                </a:solidFill>
              </a:rPr>
              <a:t>một</a:t>
            </a:r>
            <a:r>
              <a:rPr lang="en-US" altLang="en-US">
                <a:solidFill>
                  <a:schemeClr val="tx1"/>
                </a:solidFill>
              </a:rPr>
              <a:t> </a:t>
            </a:r>
            <a:r>
              <a:rPr lang="en-US" altLang="en-US" err="1">
                <a:solidFill>
                  <a:schemeClr val="tx1"/>
                </a:solidFill>
              </a:rPr>
              <a:t>tập</a:t>
            </a:r>
            <a:r>
              <a:rPr lang="en-US" altLang="en-US">
                <a:solidFill>
                  <a:schemeClr val="tx1"/>
                </a:solidFill>
              </a:rPr>
              <a:t> tin.</a:t>
            </a:r>
            <a:endParaRPr lang="en-US" altLang="en-US">
              <a:solidFill>
                <a:schemeClr val="tx1"/>
              </a:solidFill>
            </a:endParaRPr>
          </a:p>
          <a:p>
            <a:pPr lvl="1" algn="just">
              <a:buNone/>
            </a:pPr>
            <a:r>
              <a:rPr lang="en-US" altLang="en-US" i="1">
                <a:solidFill>
                  <a:schemeClr val="tx1"/>
                </a:solidFill>
              </a:rPr>
              <a:t>	</a:t>
            </a:r>
            <a:r>
              <a:rPr lang="en-US" altLang="en-US" i="1" u="sng" err="1">
                <a:solidFill>
                  <a:schemeClr val="tx1"/>
                </a:solidFill>
              </a:rPr>
              <a:t>Cú</a:t>
            </a:r>
            <a:r>
              <a:rPr lang="en-US" altLang="en-US" i="1" u="sng">
                <a:solidFill>
                  <a:schemeClr val="tx1"/>
                </a:solidFill>
              </a:rPr>
              <a:t> </a:t>
            </a:r>
            <a:r>
              <a:rPr lang="en-US" altLang="en-US" i="1" u="sng" err="1">
                <a:solidFill>
                  <a:schemeClr val="tx1"/>
                </a:solidFill>
              </a:rPr>
              <a:t>pháp</a:t>
            </a:r>
            <a:r>
              <a:rPr lang="en-US" altLang="en-US">
                <a:solidFill>
                  <a:schemeClr val="tx1"/>
                </a:solidFill>
              </a:rPr>
              <a:t> : </a:t>
            </a:r>
            <a:r>
              <a:rPr lang="en-US" altLang="en-US" b="1">
                <a:solidFill>
                  <a:schemeClr val="tx1"/>
                </a:solidFill>
              </a:rPr>
              <a:t>#ln  [-s]  &lt;source&gt;  &lt;destination&gt;</a:t>
            </a:r>
            <a:endParaRPr lang="en-US" altLang="en-US" b="1">
              <a:solidFill>
                <a:schemeClr val="tx1"/>
              </a:solidFill>
            </a:endParaRPr>
          </a:p>
          <a:p>
            <a:pPr lvl="1" algn="just">
              <a:buNone/>
            </a:pPr>
            <a:r>
              <a:rPr lang="en-US" altLang="en-US">
                <a:solidFill>
                  <a:schemeClr val="tx1"/>
                </a:solidFill>
              </a:rPr>
              <a:t>	</a:t>
            </a:r>
            <a:r>
              <a:rPr lang="en-US" altLang="en-US" u="sng" err="1">
                <a:solidFill>
                  <a:schemeClr val="tx1"/>
                </a:solidFill>
              </a:rPr>
              <a:t>Ví</a:t>
            </a:r>
            <a:r>
              <a:rPr lang="en-US" altLang="en-US" u="sng">
                <a:solidFill>
                  <a:schemeClr val="tx1"/>
                </a:solidFill>
              </a:rPr>
              <a:t> </a:t>
            </a:r>
            <a:r>
              <a:rPr lang="en-US" altLang="en-US" u="sng" err="1">
                <a:solidFill>
                  <a:schemeClr val="tx1"/>
                </a:solidFill>
              </a:rPr>
              <a:t>dụ</a:t>
            </a:r>
            <a:r>
              <a:rPr lang="en-US" altLang="en-US">
                <a:solidFill>
                  <a:schemeClr val="tx1"/>
                </a:solidFill>
              </a:rPr>
              <a:t>: #ln  /</a:t>
            </a:r>
            <a:r>
              <a:rPr lang="en-US" altLang="en-US" err="1">
                <a:solidFill>
                  <a:schemeClr val="tx1"/>
                </a:solidFill>
              </a:rPr>
              <a:t>usr</a:t>
            </a:r>
            <a:r>
              <a:rPr lang="en-US" altLang="en-US">
                <a:solidFill>
                  <a:schemeClr val="tx1"/>
                </a:solidFill>
              </a:rPr>
              <a:t>/bill/</a:t>
            </a:r>
            <a:r>
              <a:rPr lang="en-US" altLang="en-US" err="1">
                <a:solidFill>
                  <a:schemeClr val="tx1"/>
                </a:solidFill>
              </a:rPr>
              <a:t>testfile</a:t>
            </a:r>
            <a:r>
              <a:rPr lang="en-US" altLang="en-US">
                <a:solidFill>
                  <a:schemeClr val="tx1"/>
                </a:solidFill>
              </a:rPr>
              <a:t>  /</a:t>
            </a:r>
            <a:r>
              <a:rPr lang="en-US" altLang="en-US" err="1">
                <a:solidFill>
                  <a:schemeClr val="tx1"/>
                </a:solidFill>
              </a:rPr>
              <a:t>usr</a:t>
            </a:r>
            <a:r>
              <a:rPr lang="en-US" altLang="en-US">
                <a:solidFill>
                  <a:schemeClr val="tx1"/>
                </a:solidFill>
              </a:rPr>
              <a:t>/</a:t>
            </a:r>
            <a:r>
              <a:rPr lang="en-US" altLang="en-US" err="1">
                <a:solidFill>
                  <a:schemeClr val="tx1"/>
                </a:solidFill>
              </a:rPr>
              <a:t>tim</a:t>
            </a:r>
            <a:r>
              <a:rPr lang="en-US" altLang="en-US">
                <a:solidFill>
                  <a:schemeClr val="tx1"/>
                </a:solidFill>
              </a:rPr>
              <a:t>/</a:t>
            </a:r>
            <a:r>
              <a:rPr lang="en-US" altLang="en-US" err="1">
                <a:solidFill>
                  <a:schemeClr val="tx1"/>
                </a:solidFill>
              </a:rPr>
              <a:t>testfile</a:t>
            </a:r>
            <a:endParaRPr lang="en-US" altLang="en-US">
              <a:solidFill>
                <a:schemeClr val="tx1"/>
              </a:solidFill>
            </a:endParaRPr>
          </a:p>
          <a:p>
            <a:pPr algn="just">
              <a:buNone/>
            </a:pPr>
            <a:endParaRPr lang="en-US" altLang="en-US" sz="2000">
              <a:solidFill>
                <a:schemeClr val="tx1"/>
              </a:solidFill>
            </a:endParaRPr>
          </a:p>
          <a:p>
            <a:pPr lvl="2" indent="-285750" algn="just"/>
            <a:r>
              <a:rPr lang="en-US" altLang="en-US">
                <a:solidFill>
                  <a:schemeClr val="tx1"/>
                </a:solidFill>
              </a:rPr>
              <a:t>Hard link file </a:t>
            </a:r>
            <a:r>
              <a:rPr lang="en-US" altLang="en-US" err="1">
                <a:solidFill>
                  <a:schemeClr val="tx1"/>
                </a:solidFill>
              </a:rPr>
              <a:t>là</a:t>
            </a:r>
            <a:r>
              <a:rPr lang="en-US" altLang="en-US">
                <a:solidFill>
                  <a:schemeClr val="tx1"/>
                </a:solidFill>
              </a:rPr>
              <a:t> </a:t>
            </a:r>
            <a:r>
              <a:rPr lang="en-US" altLang="en-US" err="1">
                <a:solidFill>
                  <a:schemeClr val="tx1"/>
                </a:solidFill>
              </a:rPr>
              <a:t>hình</a:t>
            </a:r>
            <a:r>
              <a:rPr lang="en-US" altLang="en-US">
                <a:solidFill>
                  <a:schemeClr val="tx1"/>
                </a:solidFill>
              </a:rPr>
              <a:t> </a:t>
            </a:r>
            <a:r>
              <a:rPr lang="en-US" altLang="en-US" err="1">
                <a:solidFill>
                  <a:schemeClr val="tx1"/>
                </a:solidFill>
              </a:rPr>
              <a:t>thức</a:t>
            </a:r>
            <a:r>
              <a:rPr lang="en-US" altLang="en-US">
                <a:solidFill>
                  <a:schemeClr val="tx1"/>
                </a:solidFill>
              </a:rPr>
              <a:t> </a:t>
            </a:r>
            <a:r>
              <a:rPr lang="en-US" altLang="en-US" err="1">
                <a:solidFill>
                  <a:schemeClr val="tx1"/>
                </a:solidFill>
              </a:rPr>
              <a:t>tạo</a:t>
            </a:r>
            <a:r>
              <a:rPr lang="en-US" altLang="en-US">
                <a:solidFill>
                  <a:schemeClr val="tx1"/>
                </a:solidFill>
              </a:rPr>
              <a:t> </a:t>
            </a:r>
            <a:r>
              <a:rPr lang="en-US" altLang="en-US" err="1">
                <a:solidFill>
                  <a:schemeClr val="tx1"/>
                </a:solidFill>
              </a:rPr>
              <a:t>một</a:t>
            </a:r>
            <a:r>
              <a:rPr lang="en-US" altLang="en-US">
                <a:solidFill>
                  <a:schemeClr val="tx1"/>
                </a:solidFill>
              </a:rPr>
              <a:t> hay </a:t>
            </a:r>
            <a:r>
              <a:rPr lang="en-US" altLang="en-US" err="1">
                <a:solidFill>
                  <a:schemeClr val="tx1"/>
                </a:solidFill>
              </a:rPr>
              <a:t>nhiều</a:t>
            </a:r>
            <a:r>
              <a:rPr lang="en-US" altLang="en-US">
                <a:solidFill>
                  <a:schemeClr val="tx1"/>
                </a:solidFill>
              </a:rPr>
              <a:t> file </a:t>
            </a:r>
            <a:r>
              <a:rPr lang="en-US" altLang="en-US" err="1">
                <a:solidFill>
                  <a:schemeClr val="tx1"/>
                </a:solidFill>
              </a:rPr>
              <a:t>tạm</a:t>
            </a:r>
            <a:r>
              <a:rPr lang="en-US" altLang="en-US">
                <a:solidFill>
                  <a:schemeClr val="tx1"/>
                </a:solidFill>
              </a:rPr>
              <a:t> </a:t>
            </a:r>
            <a:r>
              <a:rPr lang="en-US" altLang="en-US" err="1">
                <a:solidFill>
                  <a:schemeClr val="tx1"/>
                </a:solidFill>
              </a:rPr>
              <a:t>có</a:t>
            </a:r>
            <a:r>
              <a:rPr lang="en-US" altLang="en-US">
                <a:solidFill>
                  <a:schemeClr val="tx1"/>
                </a:solidFill>
              </a:rPr>
              <a:t> </a:t>
            </a:r>
            <a:r>
              <a:rPr lang="en-US" altLang="en-US" err="1">
                <a:solidFill>
                  <a:schemeClr val="tx1"/>
                </a:solidFill>
              </a:rPr>
              <a:t>cùng</a:t>
            </a:r>
            <a:r>
              <a:rPr lang="en-US" altLang="en-US">
                <a:solidFill>
                  <a:schemeClr val="tx1"/>
                </a:solidFill>
              </a:rPr>
              <a:t> </a:t>
            </a:r>
            <a:r>
              <a:rPr lang="en-US" altLang="en-US" err="1">
                <a:solidFill>
                  <a:schemeClr val="tx1"/>
                </a:solidFill>
              </a:rPr>
              <a:t>nội</a:t>
            </a:r>
            <a:r>
              <a:rPr lang="en-US" altLang="en-US">
                <a:solidFill>
                  <a:schemeClr val="tx1"/>
                </a:solidFill>
              </a:rPr>
              <a:t> dung </a:t>
            </a:r>
            <a:r>
              <a:rPr lang="en-US" altLang="en-US" err="1">
                <a:solidFill>
                  <a:schemeClr val="tx1"/>
                </a:solidFill>
              </a:rPr>
              <a:t>với</a:t>
            </a:r>
            <a:r>
              <a:rPr lang="en-US" altLang="en-US">
                <a:solidFill>
                  <a:schemeClr val="tx1"/>
                </a:solidFill>
              </a:rPr>
              <a:t> file </a:t>
            </a:r>
            <a:r>
              <a:rPr lang="en-US" altLang="en-US" err="1">
                <a:solidFill>
                  <a:schemeClr val="tx1"/>
                </a:solidFill>
              </a:rPr>
              <a:t>nguồn</a:t>
            </a:r>
            <a:r>
              <a:rPr lang="en-US" altLang="en-US">
                <a:solidFill>
                  <a:schemeClr val="tx1"/>
                </a:solidFill>
              </a:rPr>
              <a:t>, </a:t>
            </a:r>
            <a:r>
              <a:rPr lang="en-US" altLang="en-US" err="1">
                <a:solidFill>
                  <a:schemeClr val="tx1"/>
                </a:solidFill>
              </a:rPr>
              <a:t>các</a:t>
            </a:r>
            <a:r>
              <a:rPr lang="en-US" altLang="en-US">
                <a:solidFill>
                  <a:schemeClr val="tx1"/>
                </a:solidFill>
              </a:rPr>
              <a:t> file </a:t>
            </a:r>
            <a:r>
              <a:rPr lang="en-US" altLang="en-US" err="1">
                <a:solidFill>
                  <a:schemeClr val="tx1"/>
                </a:solidFill>
              </a:rPr>
              <a:t>này</a:t>
            </a:r>
            <a:r>
              <a:rPr lang="en-US" altLang="en-US">
                <a:solidFill>
                  <a:schemeClr val="tx1"/>
                </a:solidFill>
              </a:rPr>
              <a:t> </a:t>
            </a:r>
            <a:r>
              <a:rPr lang="en-US" altLang="en-US" err="1">
                <a:solidFill>
                  <a:schemeClr val="tx1"/>
                </a:solidFill>
              </a:rPr>
              <a:t>đều</a:t>
            </a:r>
            <a:r>
              <a:rPr lang="en-US" altLang="en-US">
                <a:solidFill>
                  <a:schemeClr val="tx1"/>
                </a:solidFill>
              </a:rPr>
              <a:t> </a:t>
            </a:r>
            <a:r>
              <a:rPr lang="en-US" altLang="en-US" err="1">
                <a:solidFill>
                  <a:schemeClr val="tx1"/>
                </a:solidFill>
              </a:rPr>
              <a:t>trỏ</a:t>
            </a:r>
            <a:r>
              <a:rPr lang="en-US" altLang="en-US">
                <a:solidFill>
                  <a:schemeClr val="tx1"/>
                </a:solidFill>
              </a:rPr>
              <a:t> </a:t>
            </a:r>
            <a:r>
              <a:rPr lang="en-US" altLang="en-US" err="1">
                <a:solidFill>
                  <a:schemeClr val="tx1"/>
                </a:solidFill>
              </a:rPr>
              <a:t>về</a:t>
            </a:r>
            <a:r>
              <a:rPr lang="en-US" altLang="en-US">
                <a:solidFill>
                  <a:schemeClr val="tx1"/>
                </a:solidFill>
              </a:rPr>
              <a:t> </a:t>
            </a:r>
            <a:r>
              <a:rPr lang="en-US" altLang="en-US" err="1">
                <a:solidFill>
                  <a:schemeClr val="tx1"/>
                </a:solidFill>
              </a:rPr>
              <a:t>cùng</a:t>
            </a:r>
            <a:r>
              <a:rPr lang="en-US" altLang="en-US">
                <a:solidFill>
                  <a:schemeClr val="tx1"/>
                </a:solidFill>
              </a:rPr>
              <a:t> </a:t>
            </a:r>
            <a:r>
              <a:rPr lang="en-US" altLang="en-US" err="1">
                <a:solidFill>
                  <a:schemeClr val="tx1"/>
                </a:solidFill>
              </a:rPr>
              <a:t>một</a:t>
            </a:r>
            <a:r>
              <a:rPr lang="en-US" altLang="en-US">
                <a:solidFill>
                  <a:schemeClr val="tx1"/>
                </a:solidFill>
              </a:rPr>
              <a:t> </a:t>
            </a:r>
            <a:r>
              <a:rPr lang="en-US" altLang="en-US" err="1">
                <a:solidFill>
                  <a:schemeClr val="tx1"/>
                </a:solidFill>
              </a:rPr>
              <a:t>địa</a:t>
            </a:r>
            <a:r>
              <a:rPr lang="en-US" altLang="en-US">
                <a:solidFill>
                  <a:schemeClr val="tx1"/>
                </a:solidFill>
              </a:rPr>
              <a:t> </a:t>
            </a:r>
            <a:r>
              <a:rPr lang="en-US" altLang="en-US" err="1">
                <a:solidFill>
                  <a:schemeClr val="tx1"/>
                </a:solidFill>
              </a:rPr>
              <a:t>chỉ</a:t>
            </a:r>
            <a:r>
              <a:rPr lang="en-US" altLang="en-US">
                <a:solidFill>
                  <a:schemeClr val="tx1"/>
                </a:solidFill>
              </a:rPr>
              <a:t> </a:t>
            </a:r>
            <a:r>
              <a:rPr lang="en-US" altLang="en-US" err="1">
                <a:solidFill>
                  <a:schemeClr val="tx1"/>
                </a:solidFill>
              </a:rPr>
              <a:t>lưu</a:t>
            </a:r>
            <a:r>
              <a:rPr lang="en-US" altLang="en-US">
                <a:solidFill>
                  <a:schemeClr val="tx1"/>
                </a:solidFill>
              </a:rPr>
              <a:t> </a:t>
            </a:r>
            <a:r>
              <a:rPr lang="en-US" altLang="en-US" err="1">
                <a:solidFill>
                  <a:schemeClr val="tx1"/>
                </a:solidFill>
              </a:rPr>
              <a:t>trữ</a:t>
            </a:r>
            <a:r>
              <a:rPr lang="en-US" altLang="en-US">
                <a:solidFill>
                  <a:schemeClr val="tx1"/>
                </a:solidFill>
              </a:rPr>
              <a:t> </a:t>
            </a:r>
            <a:r>
              <a:rPr lang="en-US" altLang="en-US" err="1">
                <a:solidFill>
                  <a:schemeClr val="tx1"/>
                </a:solidFill>
              </a:rPr>
              <a:t>nội</a:t>
            </a:r>
            <a:r>
              <a:rPr lang="en-US" altLang="en-US">
                <a:solidFill>
                  <a:schemeClr val="tx1"/>
                </a:solidFill>
              </a:rPr>
              <a:t> dung hay </a:t>
            </a:r>
            <a:r>
              <a:rPr lang="en-US" altLang="en-US" err="1">
                <a:solidFill>
                  <a:schemeClr val="tx1"/>
                </a:solidFill>
              </a:rPr>
              <a:t>nói</a:t>
            </a:r>
            <a:r>
              <a:rPr lang="en-US" altLang="en-US">
                <a:solidFill>
                  <a:schemeClr val="tx1"/>
                </a:solidFill>
              </a:rPr>
              <a:t> </a:t>
            </a:r>
            <a:r>
              <a:rPr lang="en-US" altLang="en-US" err="1">
                <a:solidFill>
                  <a:schemeClr val="tx1"/>
                </a:solidFill>
              </a:rPr>
              <a:t>cách</a:t>
            </a:r>
            <a:r>
              <a:rPr lang="en-US" altLang="en-US">
                <a:solidFill>
                  <a:schemeClr val="tx1"/>
                </a:solidFill>
              </a:rPr>
              <a:t> </a:t>
            </a:r>
            <a:r>
              <a:rPr lang="en-US" altLang="en-US" err="1">
                <a:solidFill>
                  <a:schemeClr val="tx1"/>
                </a:solidFill>
              </a:rPr>
              <a:t>khác</a:t>
            </a:r>
            <a:r>
              <a:rPr lang="en-US" altLang="en-US">
                <a:solidFill>
                  <a:schemeClr val="tx1"/>
                </a:solidFill>
              </a:rPr>
              <a:t> </a:t>
            </a:r>
            <a:r>
              <a:rPr lang="en-US" altLang="en-US" err="1">
                <a:solidFill>
                  <a:schemeClr val="tx1"/>
                </a:solidFill>
              </a:rPr>
              <a:t>chúng</a:t>
            </a:r>
            <a:r>
              <a:rPr lang="en-US" altLang="en-US">
                <a:solidFill>
                  <a:schemeClr val="tx1"/>
                </a:solidFill>
              </a:rPr>
              <a:t> </a:t>
            </a:r>
            <a:r>
              <a:rPr lang="en-US" altLang="en-US" err="1">
                <a:solidFill>
                  <a:schemeClr val="tx1"/>
                </a:solidFill>
              </a:rPr>
              <a:t>có</a:t>
            </a:r>
            <a:r>
              <a:rPr lang="en-US" altLang="en-US">
                <a:solidFill>
                  <a:schemeClr val="tx1"/>
                </a:solidFill>
              </a:rPr>
              <a:t> </a:t>
            </a:r>
            <a:r>
              <a:rPr lang="en-US" altLang="en-US" err="1">
                <a:solidFill>
                  <a:schemeClr val="tx1"/>
                </a:solidFill>
              </a:rPr>
              <a:t>cùng</a:t>
            </a:r>
            <a:r>
              <a:rPr lang="en-US" altLang="en-US">
                <a:solidFill>
                  <a:schemeClr val="tx1"/>
                </a:solidFill>
              </a:rPr>
              <a:t> </a:t>
            </a:r>
            <a:r>
              <a:rPr lang="en-US" altLang="en-US" err="1">
                <a:solidFill>
                  <a:schemeClr val="tx1"/>
                </a:solidFill>
              </a:rPr>
              <a:t>idnode</a:t>
            </a:r>
            <a:r>
              <a:rPr lang="en-US" altLang="en-US">
                <a:solidFill>
                  <a:schemeClr val="tx1"/>
                </a:solidFill>
              </a:rPr>
              <a:t> number. .</a:t>
            </a:r>
            <a:endParaRPr lang="en-US" altLang="en-US">
              <a:solidFill>
                <a:schemeClr val="tx1"/>
              </a:solidFill>
            </a:endParaRPr>
          </a:p>
          <a:p>
            <a:endParaRPr lang="en-US" altLang="en-US">
              <a:solidFill>
                <a:schemeClr val="tx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966726" y="4678570"/>
            <a:ext cx="6700643" cy="174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a:solidFill>
                  <a:schemeClr val="tx1"/>
                </a:solidFill>
              </a:rPr>
              <a:t>Symbolic link file </a:t>
            </a:r>
            <a:r>
              <a:rPr lang="en-US" altLang="en-US" err="1">
                <a:solidFill>
                  <a:schemeClr val="tx1"/>
                </a:solidFill>
              </a:rPr>
              <a:t>là</a:t>
            </a:r>
            <a:r>
              <a:rPr lang="en-US" altLang="en-US">
                <a:solidFill>
                  <a:schemeClr val="tx1"/>
                </a:solidFill>
              </a:rPr>
              <a:t> </a:t>
            </a:r>
            <a:r>
              <a:rPr lang="en-US" altLang="en-US" err="1">
                <a:solidFill>
                  <a:schemeClr val="tx1"/>
                </a:solidFill>
              </a:rPr>
              <a:t>hình</a:t>
            </a:r>
            <a:r>
              <a:rPr lang="en-US" altLang="en-US">
                <a:solidFill>
                  <a:schemeClr val="tx1"/>
                </a:solidFill>
              </a:rPr>
              <a:t> </a:t>
            </a:r>
            <a:r>
              <a:rPr lang="en-US" altLang="en-US" err="1">
                <a:solidFill>
                  <a:schemeClr val="tx1"/>
                </a:solidFill>
              </a:rPr>
              <a:t>thức</a:t>
            </a:r>
            <a:r>
              <a:rPr lang="en-US" altLang="en-US">
                <a:solidFill>
                  <a:schemeClr val="tx1"/>
                </a:solidFill>
              </a:rPr>
              <a:t> </a:t>
            </a:r>
            <a:r>
              <a:rPr lang="en-US" altLang="en-US" err="1">
                <a:solidFill>
                  <a:schemeClr val="tx1"/>
                </a:solidFill>
              </a:rPr>
              <a:t>tạo</a:t>
            </a:r>
            <a:r>
              <a:rPr lang="en-US" altLang="en-US">
                <a:solidFill>
                  <a:schemeClr val="tx1"/>
                </a:solidFill>
              </a:rPr>
              <a:t> </a:t>
            </a:r>
            <a:r>
              <a:rPr lang="en-US" altLang="en-US" err="1">
                <a:solidFill>
                  <a:schemeClr val="tx1"/>
                </a:solidFill>
              </a:rPr>
              <a:t>một</a:t>
            </a:r>
            <a:r>
              <a:rPr lang="en-US" altLang="en-US">
                <a:solidFill>
                  <a:schemeClr val="tx1"/>
                </a:solidFill>
              </a:rPr>
              <a:t> </a:t>
            </a:r>
            <a:r>
              <a:rPr lang="en-US" altLang="en-US" err="1">
                <a:solidFill>
                  <a:schemeClr val="tx1"/>
                </a:solidFill>
              </a:rPr>
              <a:t>liên</a:t>
            </a:r>
            <a:r>
              <a:rPr lang="en-US" altLang="en-US">
                <a:solidFill>
                  <a:schemeClr val="tx1"/>
                </a:solidFill>
              </a:rPr>
              <a:t> </a:t>
            </a:r>
            <a:r>
              <a:rPr lang="en-US" altLang="en-US" err="1">
                <a:solidFill>
                  <a:schemeClr val="tx1"/>
                </a:solidFill>
              </a:rPr>
              <a:t>kết</a:t>
            </a:r>
            <a:r>
              <a:rPr lang="en-US" altLang="en-US">
                <a:solidFill>
                  <a:schemeClr val="tx1"/>
                </a:solidFill>
              </a:rPr>
              <a:t> </a:t>
            </a:r>
            <a:r>
              <a:rPr lang="en-US" altLang="en-US" err="1">
                <a:solidFill>
                  <a:schemeClr val="tx1"/>
                </a:solidFill>
              </a:rPr>
              <a:t>tạm</a:t>
            </a:r>
            <a:r>
              <a:rPr lang="en-US" altLang="en-US">
                <a:solidFill>
                  <a:schemeClr val="tx1"/>
                </a:solidFill>
              </a:rPr>
              <a:t> </a:t>
            </a:r>
            <a:r>
              <a:rPr lang="en-US" altLang="en-US" err="1">
                <a:solidFill>
                  <a:schemeClr val="tx1"/>
                </a:solidFill>
              </a:rPr>
              <a:t>dùng</a:t>
            </a:r>
            <a:r>
              <a:rPr lang="en-US" altLang="en-US">
                <a:solidFill>
                  <a:schemeClr val="tx1"/>
                </a:solidFill>
              </a:rPr>
              <a:t> </a:t>
            </a:r>
            <a:r>
              <a:rPr lang="en-US" altLang="en-US" err="1">
                <a:solidFill>
                  <a:schemeClr val="tx1"/>
                </a:solidFill>
              </a:rPr>
              <a:t>để</a:t>
            </a:r>
            <a:r>
              <a:rPr lang="en-US" altLang="en-US">
                <a:solidFill>
                  <a:schemeClr val="tx1"/>
                </a:solidFill>
              </a:rPr>
              <a:t> </a:t>
            </a:r>
            <a:r>
              <a:rPr lang="en-US" altLang="en-US" err="1">
                <a:solidFill>
                  <a:schemeClr val="tx1"/>
                </a:solidFill>
              </a:rPr>
              <a:t>trỏ</a:t>
            </a:r>
            <a:r>
              <a:rPr lang="en-US" altLang="en-US">
                <a:solidFill>
                  <a:schemeClr val="tx1"/>
                </a:solidFill>
              </a:rPr>
              <a:t> </a:t>
            </a:r>
            <a:r>
              <a:rPr lang="en-US" altLang="en-US" err="1">
                <a:solidFill>
                  <a:schemeClr val="tx1"/>
                </a:solidFill>
              </a:rPr>
              <a:t>về</a:t>
            </a:r>
            <a:r>
              <a:rPr lang="en-US" altLang="en-US">
                <a:solidFill>
                  <a:schemeClr val="tx1"/>
                </a:solidFill>
              </a:rPr>
              <a:t> file </a:t>
            </a:r>
            <a:r>
              <a:rPr lang="en-US" altLang="en-US" err="1">
                <a:solidFill>
                  <a:schemeClr val="tx1"/>
                </a:solidFill>
              </a:rPr>
              <a:t>nguồn</a:t>
            </a:r>
            <a:r>
              <a:rPr lang="en-US" altLang="en-US">
                <a:solidFill>
                  <a:schemeClr val="tx1"/>
                </a:solidFill>
              </a:rPr>
              <a:t>, symbolic link </a:t>
            </a:r>
            <a:r>
              <a:rPr lang="en-US" altLang="en-US" err="1">
                <a:solidFill>
                  <a:schemeClr val="tx1"/>
                </a:solidFill>
              </a:rPr>
              <a:t>giúp</a:t>
            </a:r>
            <a:r>
              <a:rPr lang="en-US" altLang="en-US">
                <a:solidFill>
                  <a:schemeClr val="tx1"/>
                </a:solidFill>
              </a:rPr>
              <a:t> </a:t>
            </a:r>
            <a:r>
              <a:rPr lang="en-US" altLang="en-US" err="1">
                <a:solidFill>
                  <a:schemeClr val="tx1"/>
                </a:solidFill>
              </a:rPr>
              <a:t>cho</a:t>
            </a:r>
            <a:r>
              <a:rPr lang="en-US" altLang="en-US">
                <a:solidFill>
                  <a:schemeClr val="tx1"/>
                </a:solidFill>
              </a:rPr>
              <a:t> </a:t>
            </a:r>
            <a:r>
              <a:rPr lang="en-US" altLang="en-US" err="1">
                <a:solidFill>
                  <a:schemeClr val="tx1"/>
                </a:solidFill>
              </a:rPr>
              <a:t>người</a:t>
            </a:r>
            <a:r>
              <a:rPr lang="en-US" altLang="en-US">
                <a:solidFill>
                  <a:schemeClr val="tx1"/>
                </a:solidFill>
              </a:rPr>
              <a:t> </a:t>
            </a:r>
            <a:r>
              <a:rPr lang="en-US" altLang="en-US" err="1">
                <a:solidFill>
                  <a:schemeClr val="tx1"/>
                </a:solidFill>
              </a:rPr>
              <a:t>quản</a:t>
            </a:r>
            <a:r>
              <a:rPr lang="en-US" altLang="en-US">
                <a:solidFill>
                  <a:schemeClr val="tx1"/>
                </a:solidFill>
              </a:rPr>
              <a:t> </a:t>
            </a:r>
            <a:r>
              <a:rPr lang="en-US" altLang="en-US" err="1">
                <a:solidFill>
                  <a:schemeClr val="tx1"/>
                </a:solidFill>
              </a:rPr>
              <a:t>trị</a:t>
            </a:r>
            <a:r>
              <a:rPr lang="en-US" altLang="en-US">
                <a:solidFill>
                  <a:schemeClr val="tx1"/>
                </a:solidFill>
              </a:rPr>
              <a:t> </a:t>
            </a:r>
            <a:r>
              <a:rPr lang="en-US" altLang="en-US" err="1">
                <a:solidFill>
                  <a:schemeClr val="tx1"/>
                </a:solidFill>
              </a:rPr>
              <a:t>có</a:t>
            </a:r>
            <a:r>
              <a:rPr lang="en-US" altLang="en-US">
                <a:solidFill>
                  <a:schemeClr val="tx1"/>
                </a:solidFill>
              </a:rPr>
              <a:t> </a:t>
            </a:r>
            <a:r>
              <a:rPr lang="en-US" altLang="en-US" err="1">
                <a:solidFill>
                  <a:schemeClr val="tx1"/>
                </a:solidFill>
              </a:rPr>
              <a:t>thể</a:t>
            </a:r>
            <a:r>
              <a:rPr lang="en-US" altLang="en-US">
                <a:solidFill>
                  <a:schemeClr val="tx1"/>
                </a:solidFill>
              </a:rPr>
              <a:t> </a:t>
            </a:r>
            <a:r>
              <a:rPr lang="en-US" altLang="en-US" err="1">
                <a:solidFill>
                  <a:schemeClr val="tx1"/>
                </a:solidFill>
              </a:rPr>
              <a:t>đơn</a:t>
            </a:r>
            <a:r>
              <a:rPr lang="en-US" altLang="en-US">
                <a:solidFill>
                  <a:schemeClr val="tx1"/>
                </a:solidFill>
              </a:rPr>
              <a:t> </a:t>
            </a:r>
            <a:r>
              <a:rPr lang="en-US" altLang="en-US" err="1">
                <a:solidFill>
                  <a:schemeClr val="tx1"/>
                </a:solidFill>
              </a:rPr>
              <a:t>giản</a:t>
            </a:r>
            <a:r>
              <a:rPr lang="en-US" altLang="en-US">
                <a:solidFill>
                  <a:schemeClr val="tx1"/>
                </a:solidFill>
              </a:rPr>
              <a:t> </a:t>
            </a:r>
            <a:r>
              <a:rPr lang="en-US" altLang="en-US" err="1">
                <a:solidFill>
                  <a:schemeClr val="tx1"/>
                </a:solidFill>
              </a:rPr>
              <a:t>hóa</a:t>
            </a:r>
            <a:r>
              <a:rPr lang="en-US" altLang="en-US">
                <a:solidFill>
                  <a:schemeClr val="tx1"/>
                </a:solidFill>
              </a:rPr>
              <a:t> </a:t>
            </a:r>
            <a:r>
              <a:rPr lang="en-US" altLang="en-US" err="1">
                <a:solidFill>
                  <a:schemeClr val="tx1"/>
                </a:solidFill>
              </a:rPr>
              <a:t>các</a:t>
            </a:r>
            <a:r>
              <a:rPr lang="en-US" altLang="en-US">
                <a:solidFill>
                  <a:schemeClr val="tx1"/>
                </a:solidFill>
              </a:rPr>
              <a:t> </a:t>
            </a:r>
            <a:r>
              <a:rPr lang="en-US" altLang="en-US" err="1">
                <a:solidFill>
                  <a:schemeClr val="tx1"/>
                </a:solidFill>
              </a:rPr>
              <a:t>thao</a:t>
            </a:r>
            <a:r>
              <a:rPr lang="en-US" altLang="en-US">
                <a:solidFill>
                  <a:schemeClr val="tx1"/>
                </a:solidFill>
              </a:rPr>
              <a:t> </a:t>
            </a:r>
            <a:r>
              <a:rPr lang="en-US" altLang="en-US" err="1">
                <a:solidFill>
                  <a:schemeClr val="tx1"/>
                </a:solidFill>
              </a:rPr>
              <a:t>tác</a:t>
            </a:r>
            <a:r>
              <a:rPr lang="en-US" altLang="en-US">
                <a:solidFill>
                  <a:schemeClr val="tx1"/>
                </a:solidFill>
              </a:rPr>
              <a:t> </a:t>
            </a:r>
            <a:r>
              <a:rPr lang="en-US" altLang="en-US" err="1">
                <a:solidFill>
                  <a:schemeClr val="tx1"/>
                </a:solidFill>
              </a:rPr>
              <a:t>truy</a:t>
            </a:r>
            <a:r>
              <a:rPr lang="en-US" altLang="en-US">
                <a:solidFill>
                  <a:schemeClr val="tx1"/>
                </a:solidFill>
              </a:rPr>
              <a:t> </a:t>
            </a:r>
            <a:r>
              <a:rPr lang="en-US" altLang="en-US" err="1">
                <a:solidFill>
                  <a:schemeClr val="tx1"/>
                </a:solidFill>
              </a:rPr>
              <a:t>cập</a:t>
            </a:r>
            <a:r>
              <a:rPr lang="en-US" altLang="en-US">
                <a:solidFill>
                  <a:schemeClr val="tx1"/>
                </a:solidFill>
              </a:rPr>
              <a:t> file </a:t>
            </a:r>
            <a:r>
              <a:rPr lang="en-US" altLang="en-US" err="1">
                <a:solidFill>
                  <a:schemeClr val="tx1"/>
                </a:solidFill>
              </a:rPr>
              <a:t>hệ</a:t>
            </a:r>
            <a:r>
              <a:rPr lang="en-US" altLang="en-US">
                <a:solidFill>
                  <a:schemeClr val="tx1"/>
                </a:solidFill>
              </a:rPr>
              <a:t> </a:t>
            </a:r>
            <a:r>
              <a:rPr lang="en-US" altLang="en-US" err="1">
                <a:solidFill>
                  <a:schemeClr val="tx1"/>
                </a:solidFill>
              </a:rPr>
              <a:t>thống</a:t>
            </a:r>
            <a:r>
              <a:rPr lang="en-US" altLang="en-US">
                <a:solidFill>
                  <a:schemeClr val="tx1"/>
                </a:solidFill>
              </a:rPr>
              <a:t>, </a:t>
            </a:r>
            <a:r>
              <a:rPr lang="en-US" altLang="en-US" err="1">
                <a:solidFill>
                  <a:schemeClr val="tx1"/>
                </a:solidFill>
              </a:rPr>
              <a:t>bằng</a:t>
            </a:r>
            <a:r>
              <a:rPr lang="en-US" altLang="en-US">
                <a:solidFill>
                  <a:schemeClr val="tx1"/>
                </a:solidFill>
              </a:rPr>
              <a:t> </a:t>
            </a:r>
            <a:r>
              <a:rPr lang="en-US" altLang="en-US" err="1">
                <a:solidFill>
                  <a:schemeClr val="tx1"/>
                </a:solidFill>
              </a:rPr>
              <a:t>cách</a:t>
            </a:r>
            <a:r>
              <a:rPr lang="en-US" altLang="en-US">
                <a:solidFill>
                  <a:schemeClr val="tx1"/>
                </a:solidFill>
              </a:rPr>
              <a:t> </a:t>
            </a:r>
            <a:r>
              <a:rPr lang="en-US" altLang="en-US" err="1">
                <a:solidFill>
                  <a:schemeClr val="tx1"/>
                </a:solidFill>
              </a:rPr>
              <a:t>tạo</a:t>
            </a:r>
            <a:r>
              <a:rPr lang="en-US" altLang="en-US">
                <a:solidFill>
                  <a:schemeClr val="tx1"/>
                </a:solidFill>
              </a:rPr>
              <a:t> ra </a:t>
            </a:r>
            <a:r>
              <a:rPr lang="en-US" altLang="en-US" err="1">
                <a:solidFill>
                  <a:schemeClr val="tx1"/>
                </a:solidFill>
              </a:rPr>
              <a:t>liên</a:t>
            </a:r>
            <a:r>
              <a:rPr lang="en-US" altLang="en-US">
                <a:solidFill>
                  <a:schemeClr val="tx1"/>
                </a:solidFill>
              </a:rPr>
              <a:t> </a:t>
            </a:r>
            <a:r>
              <a:rPr lang="en-US" altLang="en-US" err="1">
                <a:solidFill>
                  <a:schemeClr val="tx1"/>
                </a:solidFill>
              </a:rPr>
              <a:t>kết</a:t>
            </a:r>
            <a:r>
              <a:rPr lang="en-US" altLang="en-US">
                <a:solidFill>
                  <a:schemeClr val="tx1"/>
                </a:solidFill>
              </a:rPr>
              <a:t> file </a:t>
            </a:r>
            <a:r>
              <a:rPr lang="en-US" altLang="en-US" err="1">
                <a:solidFill>
                  <a:schemeClr val="tx1"/>
                </a:solidFill>
              </a:rPr>
              <a:t>trỏ</a:t>
            </a:r>
            <a:r>
              <a:rPr lang="en-US" altLang="en-US">
                <a:solidFill>
                  <a:schemeClr val="tx1"/>
                </a:solidFill>
              </a:rPr>
              <a:t> </a:t>
            </a:r>
            <a:r>
              <a:rPr lang="en-US" altLang="en-US" err="1">
                <a:solidFill>
                  <a:schemeClr val="tx1"/>
                </a:solidFill>
              </a:rPr>
              <a:t>về</a:t>
            </a:r>
            <a:r>
              <a:rPr lang="en-US" altLang="en-US">
                <a:solidFill>
                  <a:schemeClr val="tx1"/>
                </a:solidFill>
              </a:rPr>
              <a:t> file </a:t>
            </a:r>
            <a:r>
              <a:rPr lang="en-US" altLang="en-US" err="1">
                <a:solidFill>
                  <a:schemeClr val="tx1"/>
                </a:solidFill>
              </a:rPr>
              <a:t>hệ</a:t>
            </a:r>
            <a:r>
              <a:rPr lang="en-US" altLang="en-US">
                <a:solidFill>
                  <a:schemeClr val="tx1"/>
                </a:solidFill>
              </a:rPr>
              <a:t> </a:t>
            </a:r>
            <a:r>
              <a:rPr lang="en-US" altLang="en-US" err="1">
                <a:solidFill>
                  <a:schemeClr val="tx1"/>
                </a:solidFill>
              </a:rPr>
              <a:t>thống</a:t>
            </a:r>
            <a:r>
              <a:rPr lang="en-US" altLang="en-US">
                <a:solidFill>
                  <a:schemeClr val="tx1"/>
                </a:solidFill>
              </a:rPr>
              <a:t> .</a:t>
            </a:r>
            <a:endParaRPr lang="en-US" altLang="en-US">
              <a:solidFill>
                <a:schemeClr val="tx1"/>
              </a:solidFill>
            </a:endParaRPr>
          </a:p>
          <a:p>
            <a:endParaRPr lang="en-US" altLang="en-US">
              <a:solidFill>
                <a:schemeClr val="tx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931948" y="2989815"/>
            <a:ext cx="7094461" cy="338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CÁC LOẠI FILE SYSTEMS CỦA LINUX</a:t>
            </a:r>
            <a:endParaRPr lang="en-US"/>
          </a:p>
        </p:txBody>
      </p:sp>
      <p:sp>
        <p:nvSpPr>
          <p:cNvPr id="3" name="Content Placeholder 2"/>
          <p:cNvSpPr>
            <a:spLocks noGrp="1"/>
          </p:cNvSpPr>
          <p:nvPr>
            <p:ph idx="1"/>
          </p:nvPr>
        </p:nvSpPr>
        <p:spPr/>
        <p:txBody>
          <a:bodyPr/>
          <a:lstStyle/>
          <a:p>
            <a:r>
              <a:rPr lang="en-US" err="1">
                <a:solidFill>
                  <a:schemeClr val="tx1"/>
                </a:solidFill>
              </a:rPr>
              <a:t>Một</a:t>
            </a:r>
            <a:r>
              <a:rPr lang="en-US">
                <a:solidFill>
                  <a:schemeClr val="tx1"/>
                </a:solidFill>
              </a:rPr>
              <a:t> </a:t>
            </a:r>
            <a:r>
              <a:rPr lang="en-US" err="1">
                <a:solidFill>
                  <a:schemeClr val="tx1"/>
                </a:solidFill>
              </a:rPr>
              <a:t>số</a:t>
            </a:r>
            <a:r>
              <a:rPr lang="en-US">
                <a:solidFill>
                  <a:schemeClr val="tx1"/>
                </a:solidFill>
              </a:rPr>
              <a:t> </a:t>
            </a:r>
            <a:r>
              <a:rPr lang="en-US" err="1">
                <a:solidFill>
                  <a:schemeClr val="tx1"/>
                </a:solidFill>
              </a:rPr>
              <a:t>hệ</a:t>
            </a:r>
            <a:r>
              <a:rPr lang="en-US">
                <a:solidFill>
                  <a:schemeClr val="tx1"/>
                </a:solidFill>
              </a:rPr>
              <a:t> </a:t>
            </a:r>
            <a:r>
              <a:rPr lang="en-US" err="1">
                <a:solidFill>
                  <a:schemeClr val="tx1"/>
                </a:solidFill>
              </a:rPr>
              <a:t>thống</a:t>
            </a:r>
            <a:r>
              <a:rPr lang="en-US">
                <a:solidFill>
                  <a:schemeClr val="tx1"/>
                </a:solidFill>
              </a:rPr>
              <a:t> </a:t>
            </a:r>
            <a:r>
              <a:rPr lang="en-US" err="1">
                <a:solidFill>
                  <a:schemeClr val="tx1"/>
                </a:solidFill>
              </a:rPr>
              <a:t>tập</a:t>
            </a:r>
            <a:r>
              <a:rPr lang="en-US">
                <a:solidFill>
                  <a:schemeClr val="tx1"/>
                </a:solidFill>
              </a:rPr>
              <a:t> tin Linux </a:t>
            </a:r>
            <a:r>
              <a:rPr lang="en-US" err="1">
                <a:solidFill>
                  <a:schemeClr val="tx1"/>
                </a:solidFill>
              </a:rPr>
              <a:t>hổ</a:t>
            </a:r>
            <a:r>
              <a:rPr lang="en-US">
                <a:solidFill>
                  <a:schemeClr val="tx1"/>
                </a:solidFill>
              </a:rPr>
              <a:t> </a:t>
            </a:r>
            <a:r>
              <a:rPr lang="en-US" err="1">
                <a:solidFill>
                  <a:schemeClr val="tx1"/>
                </a:solidFill>
              </a:rPr>
              <a:t>trợ</a:t>
            </a:r>
            <a:r>
              <a:rPr lang="en-US">
                <a:solidFill>
                  <a:schemeClr val="tx1"/>
                </a:solidFill>
              </a:rPr>
              <a:t>:</a:t>
            </a:r>
            <a:endParaRPr lang="en-US">
              <a:solidFill>
                <a:schemeClr val="tx1"/>
              </a:solidFill>
            </a:endParaRPr>
          </a:p>
          <a:p>
            <a:pPr lvl="1"/>
            <a:r>
              <a:rPr lang="en-US">
                <a:solidFill>
                  <a:schemeClr val="tx1"/>
                </a:solidFill>
              </a:rPr>
              <a:t>Ext</a:t>
            </a:r>
            <a:endParaRPr lang="en-US">
              <a:solidFill>
                <a:schemeClr val="tx1"/>
              </a:solidFill>
            </a:endParaRPr>
          </a:p>
          <a:p>
            <a:pPr lvl="1"/>
            <a:r>
              <a:rPr lang="en-US">
                <a:solidFill>
                  <a:schemeClr val="tx1"/>
                </a:solidFill>
              </a:rPr>
              <a:t>Ext2</a:t>
            </a:r>
            <a:endParaRPr lang="en-US">
              <a:solidFill>
                <a:schemeClr val="tx1"/>
              </a:solidFill>
            </a:endParaRPr>
          </a:p>
          <a:p>
            <a:pPr lvl="1"/>
            <a:r>
              <a:rPr lang="en-US">
                <a:solidFill>
                  <a:schemeClr val="tx1"/>
                </a:solidFill>
              </a:rPr>
              <a:t>Ext3</a:t>
            </a:r>
            <a:endParaRPr lang="en-US">
              <a:solidFill>
                <a:schemeClr val="tx1"/>
              </a:solidFill>
            </a:endParaRPr>
          </a:p>
          <a:p>
            <a:pPr lvl="1"/>
            <a:r>
              <a:rPr lang="en-US">
                <a:solidFill>
                  <a:schemeClr val="tx1"/>
                </a:solidFill>
              </a:rPr>
              <a:t>Ext4</a:t>
            </a:r>
            <a:endParaRPr lang="en-US">
              <a:solidFill>
                <a:schemeClr val="tx1"/>
              </a:solidFill>
            </a:endParaRPr>
          </a:p>
          <a:p>
            <a:pPr lvl="1"/>
            <a:r>
              <a:rPr lang="en-US" err="1">
                <a:solidFill>
                  <a:schemeClr val="tx1"/>
                </a:solidFill>
              </a:rPr>
              <a:t>BtrFS</a:t>
            </a:r>
            <a:endParaRPr lang="en-US">
              <a:solidFill>
                <a:schemeClr val="tx1"/>
              </a:solidFill>
            </a:endParaRPr>
          </a:p>
          <a:p>
            <a:pPr lvl="1"/>
            <a:r>
              <a:rPr lang="en-US" err="1">
                <a:solidFill>
                  <a:schemeClr val="tx1"/>
                </a:solidFill>
              </a:rPr>
              <a:t>ReiserFS</a:t>
            </a:r>
            <a:endParaRPr lang="en-US">
              <a:solidFill>
                <a:schemeClr val="tx1"/>
              </a:solidFill>
            </a:endParaRPr>
          </a:p>
          <a:p>
            <a:endParaRPr lang="en-US">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CÁC LOẠI FILE SYSTEMS CỦA LINUX</a:t>
            </a:r>
            <a:endParaRPr lang="en-US"/>
          </a:p>
        </p:txBody>
      </p:sp>
      <p:sp>
        <p:nvSpPr>
          <p:cNvPr id="3" name="Content Placeholder 2"/>
          <p:cNvSpPr>
            <a:spLocks noGrp="1"/>
          </p:cNvSpPr>
          <p:nvPr>
            <p:ph idx="1"/>
          </p:nvPr>
        </p:nvSpPr>
        <p:spPr/>
        <p:txBody>
          <a:bodyPr/>
          <a:lstStyle/>
          <a:p>
            <a:pPr marL="0" indent="0" algn="just">
              <a:buNone/>
            </a:pPr>
            <a:r>
              <a:rPr lang="en-US">
                <a:solidFill>
                  <a:schemeClr val="tx1"/>
                </a:solidFill>
              </a:rPr>
              <a:t>EXT</a:t>
            </a:r>
            <a:endParaRPr lang="en-US">
              <a:solidFill>
                <a:schemeClr val="tx1"/>
              </a:solidFill>
            </a:endParaRPr>
          </a:p>
          <a:p>
            <a:pPr algn="just"/>
            <a:r>
              <a:rPr lang="vi-VN" b="1">
                <a:solidFill>
                  <a:schemeClr val="tx1"/>
                </a:solidFill>
              </a:rPr>
              <a:t>Ext</a:t>
            </a:r>
            <a:r>
              <a:rPr lang="vi-VN">
                <a:solidFill>
                  <a:schemeClr val="tx1"/>
                </a:solidFill>
              </a:rPr>
              <a:t> – Extended file system: là định dạng file hệ thống đầu tiên được thiết kế dành riêng cho Linux. </a:t>
            </a:r>
            <a:endParaRPr lang="en-US">
              <a:solidFill>
                <a:schemeClr val="tx1"/>
              </a:solidFill>
            </a:endParaRPr>
          </a:p>
          <a:p>
            <a:pPr algn="just"/>
            <a:r>
              <a:rPr lang="vi-VN">
                <a:solidFill>
                  <a:schemeClr val="tx1"/>
                </a:solidFill>
              </a:rPr>
              <a:t>Có tổng cộng 4 phiên bản và mỗi phiên bản lại có 1 tính năng nổi bật. </a:t>
            </a:r>
            <a:endParaRPr lang="en-US">
              <a:solidFill>
                <a:schemeClr val="tx1"/>
              </a:solidFill>
            </a:endParaRPr>
          </a:p>
          <a:p>
            <a:pPr algn="just"/>
            <a:r>
              <a:rPr lang="vi-VN">
                <a:solidFill>
                  <a:schemeClr val="tx1"/>
                </a:solidFill>
              </a:rPr>
              <a:t>Phiên bản đầu tiên của Ext là phần nâng cấp từ file hệ thống </a:t>
            </a:r>
            <a:r>
              <a:rPr lang="vi-VN" b="1">
                <a:solidFill>
                  <a:schemeClr val="tx1"/>
                </a:solidFill>
              </a:rPr>
              <a:t>Minix </a:t>
            </a:r>
            <a:r>
              <a:rPr lang="vi-VN">
                <a:solidFill>
                  <a:schemeClr val="tx1"/>
                </a:solidFill>
              </a:rPr>
              <a:t>được sử dụng tại thời điểm đó, nhưng lại không đáp ứng được nhiều tính năng phổ biến ngày nay. </a:t>
            </a:r>
            <a:endParaRPr lang="vi-VN">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CÁC LOẠI FILE SYSTEMS CỦA LINUX</a:t>
            </a:r>
            <a:endParaRPr lang="en-US"/>
          </a:p>
        </p:txBody>
      </p:sp>
      <p:sp>
        <p:nvSpPr>
          <p:cNvPr id="3" name="Content Placeholder 2"/>
          <p:cNvSpPr>
            <a:spLocks noGrp="1"/>
          </p:cNvSpPr>
          <p:nvPr>
            <p:ph idx="1"/>
          </p:nvPr>
        </p:nvSpPr>
        <p:spPr/>
        <p:txBody>
          <a:bodyPr/>
          <a:lstStyle/>
          <a:p>
            <a:pPr marL="0" indent="0" algn="just">
              <a:buNone/>
            </a:pPr>
            <a:r>
              <a:rPr lang="en-US">
                <a:solidFill>
                  <a:schemeClr val="tx1"/>
                </a:solidFill>
              </a:rPr>
              <a:t>EXT2</a:t>
            </a:r>
            <a:endParaRPr lang="en-US">
              <a:solidFill>
                <a:schemeClr val="tx1"/>
              </a:solidFill>
            </a:endParaRPr>
          </a:p>
          <a:p>
            <a:pPr algn="just"/>
            <a:r>
              <a:rPr lang="vi-VN">
                <a:solidFill>
                  <a:schemeClr val="tx1"/>
                </a:solidFill>
              </a:rPr>
              <a:t> Ext2 thực chất không phải là file hệ thống </a:t>
            </a:r>
            <a:r>
              <a:rPr lang="vi-VN" b="1">
                <a:solidFill>
                  <a:schemeClr val="tx1"/>
                </a:solidFill>
              </a:rPr>
              <a:t>journaling</a:t>
            </a:r>
            <a:r>
              <a:rPr lang="vi-VN">
                <a:solidFill>
                  <a:schemeClr val="tx1"/>
                </a:solidFill>
              </a:rPr>
              <a:t>, được phát triển để kế thừa các thuộc tính của file hệ thống cũ, đồng thời hỗ trợ dung lượng ổ cứng lên tới 2 TB. </a:t>
            </a:r>
            <a:endParaRPr lang="en-US">
              <a:solidFill>
                <a:schemeClr val="tx1"/>
              </a:solidFill>
            </a:endParaRPr>
          </a:p>
          <a:p>
            <a:pPr algn="just"/>
            <a:r>
              <a:rPr lang="vi-VN">
                <a:solidFill>
                  <a:schemeClr val="tx1"/>
                </a:solidFill>
              </a:rPr>
              <a:t>Ext2</a:t>
            </a:r>
            <a:r>
              <a:rPr lang="vi-VN" b="1">
                <a:solidFill>
                  <a:schemeClr val="tx1"/>
                </a:solidFill>
              </a:rPr>
              <a:t> </a:t>
            </a:r>
            <a:r>
              <a:rPr lang="vi-VN">
                <a:solidFill>
                  <a:schemeClr val="tx1"/>
                </a:solidFill>
              </a:rPr>
              <a:t>không sử dụng journal cho nên sẽ có ít dữ liệu được ghi vào ổ đĩa hơn. </a:t>
            </a:r>
            <a:endParaRPr lang="en-US">
              <a:solidFill>
                <a:schemeClr val="tx1"/>
              </a:solidFill>
            </a:endParaRPr>
          </a:p>
          <a:p>
            <a:pPr algn="just"/>
            <a:r>
              <a:rPr lang="vi-VN">
                <a:solidFill>
                  <a:schemeClr val="tx1"/>
                </a:solidFill>
              </a:rPr>
              <a:t>Do lượng yêu cầu viết và xóa dữ liệu khá thấp, cho nên rất phù hợp với những thiết bị lưu trữ bên ngoài như thẻ nhớ, ổ USB..</a:t>
            </a:r>
            <a:endParaRPr lang="vi-VN">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CÁC LOẠI FILE SYSTEMS CỦA LINUX</a:t>
            </a:r>
            <a:endParaRPr lang="en-US"/>
          </a:p>
        </p:txBody>
      </p:sp>
      <p:sp>
        <p:nvSpPr>
          <p:cNvPr id="3" name="Content Placeholder 2"/>
          <p:cNvSpPr>
            <a:spLocks noGrp="1"/>
          </p:cNvSpPr>
          <p:nvPr>
            <p:ph idx="1"/>
          </p:nvPr>
        </p:nvSpPr>
        <p:spPr/>
        <p:txBody>
          <a:bodyPr/>
          <a:lstStyle/>
          <a:p>
            <a:pPr algn="just"/>
            <a:r>
              <a:rPr lang="vi-VN" b="1">
                <a:solidFill>
                  <a:schemeClr val="tx1"/>
                </a:solidFill>
              </a:rPr>
              <a:t>Journaling</a:t>
            </a:r>
            <a:r>
              <a:rPr lang="vi-VN">
                <a:solidFill>
                  <a:schemeClr val="tx1"/>
                </a:solidFill>
              </a:rPr>
              <a:t> chỉ được sử dụng khi ghi dữ liệu lên ổ cứng và đóng vai trò như những chiếc đục lỗ để ghi thông tin vào phân vùng.</a:t>
            </a:r>
            <a:endParaRPr lang="en-US">
              <a:solidFill>
                <a:schemeClr val="tx1"/>
              </a:solidFill>
            </a:endParaRPr>
          </a:p>
          <a:p>
            <a:pPr algn="just"/>
            <a:r>
              <a:rPr lang="vi-VN">
                <a:solidFill>
                  <a:schemeClr val="tx1"/>
                </a:solidFill>
              </a:rPr>
              <a:t>Đồng thời, nó cũng khắc phục vấn đề xảy ra khi ổ cứng gặp lỗi trong quá trình này, nếu không có journal thì hệ điều hành sẽ không thể biết được file dữ liệu có được ghi đầy đủ tới ổ cứng hay chưa.</a:t>
            </a:r>
            <a:endParaRPr lang="en-US">
              <a:solidFill>
                <a:schemeClr val="tx1"/>
              </a:solidFill>
            </a:endParaRPr>
          </a:p>
          <a:p>
            <a:pPr algn="just"/>
            <a:r>
              <a:rPr lang="vi-VN">
                <a:solidFill>
                  <a:schemeClr val="tx1"/>
                </a:solidFill>
              </a:rPr>
              <a:t>Một filesystem sử dụng journaling cũng được gọi là hệ thống tập tin journaling. </a:t>
            </a:r>
            <a:endParaRPr lang="en-US">
              <a:solidFill>
                <a:schemeClr val="tx1"/>
              </a:solidFill>
            </a:endParaRPr>
          </a:p>
          <a:p>
            <a:pPr algn="just"/>
            <a:r>
              <a:rPr lang="vi-VN">
                <a:solidFill>
                  <a:schemeClr val="tx1"/>
                </a:solidFill>
              </a:rPr>
              <a:t>Một hệ thống tập tin journaling duy trì bản ghi, biên bản, về những gì đã xảy ra trên hệ thống tập tin. </a:t>
            </a:r>
            <a:endParaRPr lang="vi-VN">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CÁC LOẠI FILE SYSTEMS CỦA LINUX</a:t>
            </a:r>
            <a:endParaRPr lang="en-US"/>
          </a:p>
        </p:txBody>
      </p:sp>
      <p:sp>
        <p:nvSpPr>
          <p:cNvPr id="3" name="Content Placeholder 2"/>
          <p:cNvSpPr>
            <a:spLocks noGrp="1"/>
          </p:cNvSpPr>
          <p:nvPr>
            <p:ph idx="1"/>
          </p:nvPr>
        </p:nvSpPr>
        <p:spPr/>
        <p:txBody>
          <a:bodyPr/>
          <a:lstStyle/>
          <a:p>
            <a:endParaRPr lang="en-US"/>
          </a:p>
        </p:txBody>
      </p:sp>
      <p:pic>
        <p:nvPicPr>
          <p:cNvPr id="4" name="Picture 2" descr="Journaling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41287" y="1455116"/>
            <a:ext cx="9709425" cy="37927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CÁC LOẠI FILE SYSTEMS CỦA LINUX</a:t>
            </a:r>
            <a:endParaRPr lang="en-US"/>
          </a:p>
        </p:txBody>
      </p:sp>
      <p:sp>
        <p:nvSpPr>
          <p:cNvPr id="3" name="Content Placeholder 2"/>
          <p:cNvSpPr>
            <a:spLocks noGrp="1"/>
          </p:cNvSpPr>
          <p:nvPr>
            <p:ph idx="1"/>
          </p:nvPr>
        </p:nvSpPr>
        <p:spPr/>
        <p:txBody>
          <a:bodyPr/>
          <a:lstStyle/>
          <a:p>
            <a:pPr marL="0" indent="0" algn="just">
              <a:buNone/>
            </a:pPr>
            <a:r>
              <a:rPr lang="en-US">
                <a:solidFill>
                  <a:schemeClr val="tx1"/>
                </a:solidFill>
              </a:rPr>
              <a:t>EXT3</a:t>
            </a:r>
            <a:endParaRPr lang="en-US">
              <a:solidFill>
                <a:schemeClr val="tx1"/>
              </a:solidFill>
            </a:endParaRPr>
          </a:p>
          <a:p>
            <a:pPr algn="just"/>
            <a:r>
              <a:rPr lang="vi-VN">
                <a:solidFill>
                  <a:schemeClr val="tx1"/>
                </a:solidFill>
              </a:rPr>
              <a:t> Ext3 về căn bản chỉ là </a:t>
            </a:r>
            <a:r>
              <a:rPr lang="vi-VN" b="1">
                <a:solidFill>
                  <a:schemeClr val="tx1"/>
                </a:solidFill>
              </a:rPr>
              <a:t>Ext2</a:t>
            </a:r>
            <a:r>
              <a:rPr lang="vi-VN">
                <a:solidFill>
                  <a:schemeClr val="tx1"/>
                </a:solidFill>
              </a:rPr>
              <a:t> đi kèm với journaling. </a:t>
            </a:r>
            <a:endParaRPr lang="en-US">
              <a:solidFill>
                <a:schemeClr val="tx1"/>
              </a:solidFill>
            </a:endParaRPr>
          </a:p>
          <a:p>
            <a:pPr algn="just"/>
            <a:r>
              <a:rPr lang="vi-VN">
                <a:solidFill>
                  <a:schemeClr val="tx1"/>
                </a:solidFill>
              </a:rPr>
              <a:t>Mục đích chính của </a:t>
            </a:r>
            <a:r>
              <a:rPr lang="vi-VN" b="1">
                <a:solidFill>
                  <a:schemeClr val="tx1"/>
                </a:solidFill>
              </a:rPr>
              <a:t>Ext3 </a:t>
            </a:r>
            <a:r>
              <a:rPr lang="vi-VN">
                <a:solidFill>
                  <a:schemeClr val="tx1"/>
                </a:solidFill>
              </a:rPr>
              <a:t>là tương thích ngược với </a:t>
            </a:r>
            <a:r>
              <a:rPr lang="vi-VN" b="1">
                <a:solidFill>
                  <a:schemeClr val="tx1"/>
                </a:solidFill>
              </a:rPr>
              <a:t>Ext2</a:t>
            </a:r>
            <a:r>
              <a:rPr lang="vi-VN">
                <a:solidFill>
                  <a:schemeClr val="tx1"/>
                </a:solidFill>
              </a:rPr>
              <a:t>, và do vậy những ổ đĩa, phân vùng có thể dễ dàng được chuyển đổi giữa 2 chế độ mà không cần phải format như trước kia. Tuy nhiên, vẫn còn tồn tại</a:t>
            </a:r>
            <a:r>
              <a:rPr lang="en-US">
                <a:solidFill>
                  <a:schemeClr val="tx1"/>
                </a:solidFill>
              </a:rPr>
              <a:t> </a:t>
            </a:r>
            <a:r>
              <a:rPr lang="vi-VN">
                <a:solidFill>
                  <a:schemeClr val="tx1"/>
                </a:solidFill>
              </a:rPr>
              <a:t>những giới hạn của </a:t>
            </a:r>
            <a:r>
              <a:rPr lang="vi-VN" b="1">
                <a:solidFill>
                  <a:schemeClr val="tx1"/>
                </a:solidFill>
              </a:rPr>
              <a:t>Ext2 </a:t>
            </a:r>
            <a:r>
              <a:rPr lang="vi-VN">
                <a:solidFill>
                  <a:schemeClr val="tx1"/>
                </a:solidFill>
              </a:rPr>
              <a:t>trong </a:t>
            </a:r>
            <a:r>
              <a:rPr lang="vi-VN" b="1">
                <a:solidFill>
                  <a:schemeClr val="tx1"/>
                </a:solidFill>
              </a:rPr>
              <a:t>Ext3</a:t>
            </a:r>
            <a:r>
              <a:rPr lang="vi-VN">
                <a:solidFill>
                  <a:schemeClr val="tx1"/>
                </a:solidFill>
              </a:rPr>
              <a:t>, và ưu điểm của </a:t>
            </a:r>
            <a:r>
              <a:rPr lang="vi-VN" b="1">
                <a:solidFill>
                  <a:schemeClr val="tx1"/>
                </a:solidFill>
              </a:rPr>
              <a:t>Ext3 </a:t>
            </a:r>
            <a:r>
              <a:rPr lang="vi-VN">
                <a:solidFill>
                  <a:schemeClr val="tx1"/>
                </a:solidFill>
              </a:rPr>
              <a:t>là hoạt động nhanh, ổn định hơn rất nhiều. </a:t>
            </a:r>
            <a:endParaRPr lang="en-US">
              <a:solidFill>
                <a:schemeClr val="tx1"/>
              </a:solidFill>
            </a:endParaRPr>
          </a:p>
          <a:p>
            <a:pPr algn="just"/>
            <a:r>
              <a:rPr lang="vi-VN">
                <a:solidFill>
                  <a:schemeClr val="tx1"/>
                </a:solidFill>
              </a:rPr>
              <a:t>Không thực sự phù hợp để làm file hệ thống dành cho máy chủ bởi vì không hỗ trợ tính năng tạo </a:t>
            </a:r>
            <a:r>
              <a:rPr lang="vi-VN" b="1">
                <a:solidFill>
                  <a:schemeClr val="tx1"/>
                </a:solidFill>
              </a:rPr>
              <a:t>disk snapshot</a:t>
            </a:r>
            <a:r>
              <a:rPr lang="vi-VN">
                <a:solidFill>
                  <a:schemeClr val="tx1"/>
                </a:solidFill>
              </a:rPr>
              <a:t> và file được khôi phục sẽ rất khó để xóa bỏ sau này.</a:t>
            </a:r>
            <a:endParaRPr lang="vi-V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CÁC LOẠI FILE SYSTEMS CỦA LINUX</a:t>
            </a:r>
            <a:endParaRPr lang="en-US"/>
          </a:p>
        </p:txBody>
      </p:sp>
      <p:sp>
        <p:nvSpPr>
          <p:cNvPr id="3" name="Content Placeholder 2"/>
          <p:cNvSpPr>
            <a:spLocks noGrp="1"/>
          </p:cNvSpPr>
          <p:nvPr>
            <p:ph idx="1"/>
          </p:nvPr>
        </p:nvSpPr>
        <p:spPr/>
        <p:txBody>
          <a:bodyPr/>
          <a:lstStyle/>
          <a:p>
            <a:pPr marL="0" indent="0" algn="just">
              <a:buNone/>
            </a:pPr>
            <a:r>
              <a:rPr lang="en-US">
                <a:solidFill>
                  <a:schemeClr val="tx1"/>
                </a:solidFill>
              </a:rPr>
              <a:t>EXT4</a:t>
            </a:r>
            <a:endParaRPr lang="en-US">
              <a:solidFill>
                <a:schemeClr val="tx1"/>
              </a:solidFill>
            </a:endParaRPr>
          </a:p>
          <a:p>
            <a:pPr algn="just"/>
            <a:r>
              <a:rPr lang="vi-VN">
                <a:solidFill>
                  <a:schemeClr val="tx1"/>
                </a:solidFill>
              </a:rPr>
              <a:t>Ext4: cũng giống như </a:t>
            </a:r>
            <a:r>
              <a:rPr lang="vi-VN" b="1">
                <a:solidFill>
                  <a:schemeClr val="tx1"/>
                </a:solidFill>
              </a:rPr>
              <a:t>Ext3</a:t>
            </a:r>
            <a:r>
              <a:rPr lang="vi-VN">
                <a:solidFill>
                  <a:schemeClr val="tx1"/>
                </a:solidFill>
              </a:rPr>
              <a:t>, lưu giữ được những ưu điểm và tính tương thích ngược với phiên bản trước đó. </a:t>
            </a:r>
            <a:endParaRPr lang="en-US">
              <a:solidFill>
                <a:schemeClr val="tx1"/>
              </a:solidFill>
            </a:endParaRPr>
          </a:p>
          <a:p>
            <a:pPr algn="just"/>
            <a:r>
              <a:rPr lang="en-US">
                <a:solidFill>
                  <a:schemeClr val="tx1"/>
                </a:solidFill>
              </a:rPr>
              <a:t>T</a:t>
            </a:r>
            <a:r>
              <a:rPr lang="vi-VN">
                <a:solidFill>
                  <a:schemeClr val="tx1"/>
                </a:solidFill>
              </a:rPr>
              <a:t>rên thực tế, </a:t>
            </a:r>
            <a:r>
              <a:rPr lang="vi-VN" b="1">
                <a:solidFill>
                  <a:schemeClr val="tx1"/>
                </a:solidFill>
              </a:rPr>
              <a:t>Ext4 </a:t>
            </a:r>
            <a:r>
              <a:rPr lang="vi-VN">
                <a:solidFill>
                  <a:schemeClr val="tx1"/>
                </a:solidFill>
              </a:rPr>
              <a:t>có thể giảm bớt hiện tượng phân mảnh dữ liệu trong ổ cứng, hỗ trợ các file và phân vùng có dung lượng lớn... </a:t>
            </a:r>
            <a:endParaRPr lang="en-US">
              <a:solidFill>
                <a:schemeClr val="tx1"/>
              </a:solidFill>
            </a:endParaRPr>
          </a:p>
          <a:p>
            <a:pPr algn="just"/>
            <a:r>
              <a:rPr lang="vi-VN">
                <a:solidFill>
                  <a:schemeClr val="tx1"/>
                </a:solidFill>
              </a:rPr>
              <a:t>Thích hợp với ổ SSD so với </a:t>
            </a:r>
            <a:r>
              <a:rPr lang="vi-VN" b="1">
                <a:solidFill>
                  <a:schemeClr val="tx1"/>
                </a:solidFill>
              </a:rPr>
              <a:t>Ext3</a:t>
            </a:r>
            <a:r>
              <a:rPr lang="vi-VN">
                <a:solidFill>
                  <a:schemeClr val="tx1"/>
                </a:solidFill>
              </a:rPr>
              <a:t>, tốc độ hoạt động nhanh hơn so với 2 phiên bản </a:t>
            </a:r>
            <a:r>
              <a:rPr lang="vi-VN" b="1">
                <a:solidFill>
                  <a:schemeClr val="tx1"/>
                </a:solidFill>
              </a:rPr>
              <a:t>Ext </a:t>
            </a:r>
            <a:r>
              <a:rPr lang="vi-VN">
                <a:solidFill>
                  <a:schemeClr val="tx1"/>
                </a:solidFill>
              </a:rPr>
              <a:t>trước đó, cũng khá phù hợp để hoạt động trên server, nhưng lại không bằng </a:t>
            </a:r>
            <a:r>
              <a:rPr lang="vi-VN" b="1">
                <a:solidFill>
                  <a:schemeClr val="tx1"/>
                </a:solidFill>
              </a:rPr>
              <a:t>Ext3</a:t>
            </a:r>
            <a:r>
              <a:rPr lang="vi-VN">
                <a:solidFill>
                  <a:schemeClr val="tx1"/>
                </a:solidFill>
              </a:rPr>
              <a:t>.</a:t>
            </a:r>
            <a:endParaRPr lang="vi-VN">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CÁC LOẠI FILE SYSTEMS CỦA LINUX</a:t>
            </a:r>
            <a:endParaRPr lang="en-US"/>
          </a:p>
        </p:txBody>
      </p:sp>
      <p:sp>
        <p:nvSpPr>
          <p:cNvPr id="3" name="Content Placeholder 2"/>
          <p:cNvSpPr>
            <a:spLocks noGrp="1"/>
          </p:cNvSpPr>
          <p:nvPr>
            <p:ph idx="1"/>
          </p:nvPr>
        </p:nvSpPr>
        <p:spPr/>
        <p:txBody>
          <a:bodyPr/>
          <a:lstStyle/>
          <a:p>
            <a:pPr marL="0" indent="0" algn="just">
              <a:buNone/>
            </a:pPr>
            <a:r>
              <a:rPr lang="en-US" err="1">
                <a:solidFill>
                  <a:schemeClr val="tx1"/>
                </a:solidFill>
              </a:rPr>
              <a:t>BtrFS</a:t>
            </a:r>
            <a:endParaRPr lang="en-US">
              <a:solidFill>
                <a:schemeClr val="tx1"/>
              </a:solidFill>
            </a:endParaRPr>
          </a:p>
          <a:p>
            <a:pPr algn="just"/>
            <a:r>
              <a:rPr lang="vi-VN">
                <a:solidFill>
                  <a:schemeClr val="tx1"/>
                </a:solidFill>
              </a:rPr>
              <a:t> BtrFS – thường phát âm là </a:t>
            </a:r>
            <a:r>
              <a:rPr lang="vi-VN" b="1">
                <a:solidFill>
                  <a:schemeClr val="tx1"/>
                </a:solidFill>
              </a:rPr>
              <a:t>Butter</a:t>
            </a:r>
            <a:r>
              <a:rPr lang="vi-VN">
                <a:solidFill>
                  <a:schemeClr val="tx1"/>
                </a:solidFill>
              </a:rPr>
              <a:t> hoặc </a:t>
            </a:r>
            <a:r>
              <a:rPr lang="vi-VN" b="1">
                <a:solidFill>
                  <a:schemeClr val="tx1"/>
                </a:solidFill>
              </a:rPr>
              <a:t>Better FS</a:t>
            </a:r>
            <a:r>
              <a:rPr lang="vi-VN">
                <a:solidFill>
                  <a:schemeClr val="tx1"/>
                </a:solidFill>
              </a:rPr>
              <a:t>, hiện tại vẫn đang trong giai đoạn phát triển bởi Oracle và có nhiều tính năng giống với ReiserFS. </a:t>
            </a:r>
            <a:endParaRPr lang="en-US">
              <a:solidFill>
                <a:schemeClr val="tx1"/>
              </a:solidFill>
            </a:endParaRPr>
          </a:p>
          <a:p>
            <a:pPr algn="just"/>
            <a:r>
              <a:rPr lang="vi-VN">
                <a:solidFill>
                  <a:schemeClr val="tx1"/>
                </a:solidFill>
              </a:rPr>
              <a:t>Đại diện cho </a:t>
            </a:r>
            <a:r>
              <a:rPr lang="vi-VN" b="1">
                <a:solidFill>
                  <a:schemeClr val="tx1"/>
                </a:solidFill>
              </a:rPr>
              <a:t>B-Tree File System</a:t>
            </a:r>
            <a:r>
              <a:rPr lang="vi-VN">
                <a:solidFill>
                  <a:schemeClr val="tx1"/>
                </a:solidFill>
              </a:rPr>
              <a:t>, hỗ trợ tính năng pool trên ổ cứng, tạo và lưu trữ snapshot, nén dữ liệu ở mức độ cao, chống phân mảnh dữ liệu nhanh chóng... được thiết kế riêng biệt dành cho các doanh nghiệp có quy mô lớn</a:t>
            </a:r>
            <a:endParaRPr lang="vi-VN">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a:t>
            </a:r>
            <a:endParaRPr lang="en-US"/>
          </a:p>
        </p:txBody>
      </p:sp>
      <p:sp>
        <p:nvSpPr>
          <p:cNvPr id="3" name="Content Placeholder 2"/>
          <p:cNvSpPr>
            <a:spLocks noGrp="1"/>
          </p:cNvSpPr>
          <p:nvPr>
            <p:ph idx="1"/>
          </p:nvPr>
        </p:nvSpPr>
        <p:spPr/>
        <p:txBody>
          <a:bodyPr/>
          <a:lstStyle/>
          <a:p>
            <a:pPr marL="571500" indent="-571500">
              <a:buFont typeface="+mj-lt"/>
              <a:buAutoNum type="romanUcPeriod"/>
            </a:pPr>
            <a:r>
              <a:rPr lang="en-US" err="1">
                <a:solidFill>
                  <a:schemeClr val="tx1"/>
                </a:solidFill>
              </a:rPr>
              <a:t>Khái</a:t>
            </a:r>
            <a:r>
              <a:rPr lang="en-US">
                <a:solidFill>
                  <a:schemeClr val="tx1"/>
                </a:solidFill>
              </a:rPr>
              <a:t> </a:t>
            </a:r>
            <a:r>
              <a:rPr lang="en-US" err="1">
                <a:solidFill>
                  <a:schemeClr val="tx1"/>
                </a:solidFill>
              </a:rPr>
              <a:t>niệm</a:t>
            </a:r>
            <a:r>
              <a:rPr lang="en-US">
                <a:solidFill>
                  <a:schemeClr val="tx1"/>
                </a:solidFill>
              </a:rPr>
              <a:t> c</a:t>
            </a:r>
            <a:r>
              <a:rPr lang="vi-VN">
                <a:solidFill>
                  <a:schemeClr val="tx1"/>
                </a:solidFill>
              </a:rPr>
              <a:t>ơ</a:t>
            </a:r>
            <a:r>
              <a:rPr lang="en-US">
                <a:solidFill>
                  <a:schemeClr val="tx1"/>
                </a:solidFill>
              </a:rPr>
              <a:t> </a:t>
            </a:r>
            <a:r>
              <a:rPr lang="en-US" err="1">
                <a:solidFill>
                  <a:schemeClr val="tx1"/>
                </a:solidFill>
              </a:rPr>
              <a:t>bản</a:t>
            </a:r>
            <a:r>
              <a:rPr lang="en-US">
                <a:solidFill>
                  <a:schemeClr val="tx1"/>
                </a:solidFill>
              </a:rPr>
              <a:t> </a:t>
            </a:r>
            <a:r>
              <a:rPr lang="en-US" err="1">
                <a:solidFill>
                  <a:schemeClr val="tx1"/>
                </a:solidFill>
              </a:rPr>
              <a:t>của</a:t>
            </a:r>
            <a:r>
              <a:rPr lang="en-US">
                <a:solidFill>
                  <a:schemeClr val="tx1"/>
                </a:solidFill>
              </a:rPr>
              <a:t> file systems</a:t>
            </a:r>
            <a:endParaRPr lang="en-US">
              <a:solidFill>
                <a:schemeClr val="tx1"/>
              </a:solidFill>
            </a:endParaRPr>
          </a:p>
          <a:p>
            <a:pPr marL="571500" indent="-571500">
              <a:buFont typeface="+mj-lt"/>
              <a:buAutoNum type="romanUcPeriod"/>
            </a:pPr>
            <a:r>
              <a:rPr lang="en-US" err="1">
                <a:solidFill>
                  <a:schemeClr val="tx1"/>
                </a:solidFill>
              </a:rPr>
              <a:t>Các</a:t>
            </a:r>
            <a:r>
              <a:rPr lang="en-US">
                <a:solidFill>
                  <a:schemeClr val="tx1"/>
                </a:solidFill>
              </a:rPr>
              <a:t> </a:t>
            </a:r>
            <a:r>
              <a:rPr lang="en-US" err="1">
                <a:solidFill>
                  <a:schemeClr val="tx1"/>
                </a:solidFill>
              </a:rPr>
              <a:t>loại</a:t>
            </a:r>
            <a:r>
              <a:rPr lang="en-US">
                <a:solidFill>
                  <a:schemeClr val="tx1"/>
                </a:solidFill>
              </a:rPr>
              <a:t> file systems </a:t>
            </a:r>
            <a:r>
              <a:rPr lang="en-US" err="1">
                <a:solidFill>
                  <a:schemeClr val="tx1"/>
                </a:solidFill>
              </a:rPr>
              <a:t>của</a:t>
            </a:r>
            <a:r>
              <a:rPr lang="en-US">
                <a:solidFill>
                  <a:schemeClr val="tx1"/>
                </a:solidFill>
              </a:rPr>
              <a:t> Linux</a:t>
            </a:r>
            <a:endParaRPr lang="en-US">
              <a:solidFill>
                <a:schemeClr val="tx1"/>
              </a:solidFill>
            </a:endParaRPr>
          </a:p>
          <a:p>
            <a:pPr marL="571500" indent="-571500">
              <a:buFont typeface="+mj-lt"/>
              <a:buAutoNum type="romanUcPeriod"/>
            </a:pPr>
            <a:r>
              <a:rPr lang="en-US" err="1">
                <a:solidFill>
                  <a:schemeClr val="tx1"/>
                </a:solidFill>
              </a:rPr>
              <a:t>Các</a:t>
            </a:r>
            <a:r>
              <a:rPr lang="en-US">
                <a:solidFill>
                  <a:schemeClr val="tx1"/>
                </a:solidFill>
              </a:rPr>
              <a:t> </a:t>
            </a:r>
            <a:r>
              <a:rPr lang="en-US" err="1">
                <a:solidFill>
                  <a:schemeClr val="tx1"/>
                </a:solidFill>
              </a:rPr>
              <a:t>thao</a:t>
            </a:r>
            <a:r>
              <a:rPr lang="en-US">
                <a:solidFill>
                  <a:schemeClr val="tx1"/>
                </a:solidFill>
              </a:rPr>
              <a:t> </a:t>
            </a:r>
            <a:r>
              <a:rPr lang="en-US" err="1">
                <a:solidFill>
                  <a:schemeClr val="tx1"/>
                </a:solidFill>
              </a:rPr>
              <a:t>tác</a:t>
            </a:r>
            <a:r>
              <a:rPr lang="en-US">
                <a:solidFill>
                  <a:schemeClr val="tx1"/>
                </a:solidFill>
              </a:rPr>
              <a:t> </a:t>
            </a:r>
            <a:r>
              <a:rPr lang="en-US" err="1">
                <a:solidFill>
                  <a:schemeClr val="tx1"/>
                </a:solidFill>
              </a:rPr>
              <a:t>trên</a:t>
            </a:r>
            <a:r>
              <a:rPr lang="en-US">
                <a:solidFill>
                  <a:schemeClr val="tx1"/>
                </a:solidFill>
              </a:rPr>
              <a:t> file systems</a:t>
            </a:r>
            <a:endParaRPr lang="en-US">
              <a:solidFill>
                <a:schemeClr val="tx1"/>
              </a:solidFill>
            </a:endParaRPr>
          </a:p>
          <a:p>
            <a:endParaRPr lang="en-US">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CÁC LOẠI FILE SYSTEMS CỦA LINUX</a:t>
            </a:r>
            <a:endParaRPr lang="en-US"/>
          </a:p>
        </p:txBody>
      </p:sp>
      <p:sp>
        <p:nvSpPr>
          <p:cNvPr id="3" name="Content Placeholder 2"/>
          <p:cNvSpPr>
            <a:spLocks noGrp="1"/>
          </p:cNvSpPr>
          <p:nvPr>
            <p:ph idx="1"/>
          </p:nvPr>
        </p:nvSpPr>
        <p:spPr/>
        <p:txBody>
          <a:bodyPr/>
          <a:lstStyle/>
          <a:p>
            <a:pPr algn="just"/>
            <a:r>
              <a:rPr lang="en-US">
                <a:solidFill>
                  <a:schemeClr val="tx1"/>
                </a:solidFill>
              </a:rPr>
              <a:t>So </a:t>
            </a:r>
            <a:r>
              <a:rPr lang="en-US" err="1">
                <a:solidFill>
                  <a:schemeClr val="tx1"/>
                </a:solidFill>
              </a:rPr>
              <a:t>sánh</a:t>
            </a:r>
            <a:r>
              <a:rPr lang="en-US">
                <a:solidFill>
                  <a:schemeClr val="tx1"/>
                </a:solidFill>
              </a:rPr>
              <a:t> </a:t>
            </a:r>
            <a:r>
              <a:rPr lang="en-US" err="1">
                <a:solidFill>
                  <a:schemeClr val="tx1"/>
                </a:solidFill>
              </a:rPr>
              <a:t>giữa</a:t>
            </a:r>
            <a:r>
              <a:rPr lang="en-US">
                <a:solidFill>
                  <a:schemeClr val="tx1"/>
                </a:solidFill>
              </a:rPr>
              <a:t> </a:t>
            </a:r>
            <a:r>
              <a:rPr lang="en-US" err="1">
                <a:solidFill>
                  <a:schemeClr val="tx1"/>
                </a:solidFill>
              </a:rPr>
              <a:t>BtrFS</a:t>
            </a:r>
            <a:r>
              <a:rPr lang="en-US">
                <a:solidFill>
                  <a:schemeClr val="tx1"/>
                </a:solidFill>
              </a:rPr>
              <a:t> </a:t>
            </a:r>
            <a:r>
              <a:rPr lang="en-US" err="1">
                <a:solidFill>
                  <a:schemeClr val="tx1"/>
                </a:solidFill>
              </a:rPr>
              <a:t>và</a:t>
            </a:r>
            <a:r>
              <a:rPr lang="en-US">
                <a:solidFill>
                  <a:schemeClr val="tx1"/>
                </a:solidFill>
              </a:rPr>
              <a:t> EXT</a:t>
            </a:r>
            <a:endParaRPr lang="en-US">
              <a:solidFill>
                <a:schemeClr val="tx1"/>
              </a:solidFill>
            </a:endParaRPr>
          </a:p>
          <a:p>
            <a:pPr lvl="1" algn="just"/>
            <a:r>
              <a:rPr lang="vi-VN">
                <a:solidFill>
                  <a:schemeClr val="tx1"/>
                </a:solidFill>
              </a:rPr>
              <a:t>Sự khác biệt cơ bản nhất giữa ext và btrfs là với ext khi thay đổi dữ liệu của một tập tin thì dữ liệu cũ sẽ bị ghi đè, do đó để an toàn chúng ta cần copy dữ liệu cũ ra một vị trí mới để lưu dự phòng.</a:t>
            </a:r>
            <a:endParaRPr lang="en-US">
              <a:solidFill>
                <a:schemeClr val="tx1"/>
              </a:solidFill>
            </a:endParaRPr>
          </a:p>
          <a:p>
            <a:pPr lvl="1" algn="just"/>
            <a:r>
              <a:rPr lang="vi-VN">
                <a:solidFill>
                  <a:schemeClr val="tx1"/>
                </a:solidFill>
              </a:rPr>
              <a:t>Tuy nhiên đối với btrfs thì khi thay đổi dữ liệu của một tập tin thì hệ thống tự động tạo ra một bản sao của tập tin và ghi các thay đổi của bạn vào bản sao đó, rồi cập nhật con trỏ nội bộ đến vị trí bản sao và tạo ghi chú nhắc nhở xóa tập tin cũ sau một khoảng thời gian nào đó. </a:t>
            </a:r>
            <a:endParaRPr lang="vi-VN">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CÁC LOẠI FILE SYSTEMS CỦA LINUX</a:t>
            </a:r>
            <a:endParaRPr lang="en-US"/>
          </a:p>
        </p:txBody>
      </p:sp>
      <p:sp>
        <p:nvSpPr>
          <p:cNvPr id="3" name="Content Placeholder 2"/>
          <p:cNvSpPr>
            <a:spLocks noGrp="1"/>
          </p:cNvSpPr>
          <p:nvPr>
            <p:ph idx="1"/>
          </p:nvPr>
        </p:nvSpPr>
        <p:spPr/>
        <p:txBody>
          <a:bodyPr/>
          <a:lstStyle/>
          <a:p>
            <a:pPr lvl="1" algn="just"/>
            <a:r>
              <a:rPr lang="vi-VN">
                <a:solidFill>
                  <a:schemeClr val="tx1"/>
                </a:solidFill>
              </a:rPr>
              <a:t>Ngoài ra btrfs còn hơn ext ở giới hạn dung lượng phân vùng và dung lượng tập tin, ở ext chỉ hỗ trợ đến 1 exbibyte ( khoảng 1,152,921.5 terabytes ) dung lượng phân vùng và 16 tebibytes dung lượng tập tin, còn btrfs hỗ trợ dung lượng phân vùng là 16 exbibytes và dung lượng tập tin cũng là 16 exbibytes.</a:t>
            </a:r>
            <a:endParaRPr lang="vi-VN">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CÁC LOẠI FILE SYSTEMS CỦA LINUX</a:t>
            </a:r>
            <a:endParaRPr lang="en-US"/>
          </a:p>
        </p:txBody>
      </p:sp>
      <p:sp>
        <p:nvSpPr>
          <p:cNvPr id="3" name="Content Placeholder 2"/>
          <p:cNvSpPr>
            <a:spLocks noGrp="1"/>
          </p:cNvSpPr>
          <p:nvPr>
            <p:ph idx="1"/>
          </p:nvPr>
        </p:nvSpPr>
        <p:spPr/>
        <p:txBody>
          <a:bodyPr/>
          <a:lstStyle/>
          <a:p>
            <a:pPr marL="0" indent="0" algn="just">
              <a:buNone/>
            </a:pPr>
            <a:r>
              <a:rPr lang="en-US" err="1">
                <a:solidFill>
                  <a:schemeClr val="tx1"/>
                </a:solidFill>
              </a:rPr>
              <a:t>ReiserFS</a:t>
            </a:r>
            <a:endParaRPr lang="en-US">
              <a:solidFill>
                <a:schemeClr val="tx1"/>
              </a:solidFill>
            </a:endParaRPr>
          </a:p>
          <a:p>
            <a:pPr algn="just"/>
            <a:r>
              <a:rPr lang="vi-VN">
                <a:solidFill>
                  <a:schemeClr val="tx1"/>
                </a:solidFill>
              </a:rPr>
              <a:t>ReiserFS: có thể coi là 1 trong những bước tiến lớn nhất của file hệ thống Linux, lần đầu được công bố vào năm 2001 với nhiều tính năng mới mà file hệ thống Ext khó có thể đạt được. </a:t>
            </a:r>
            <a:endParaRPr lang="en-US">
              <a:solidFill>
                <a:schemeClr val="tx1"/>
              </a:solidFill>
            </a:endParaRPr>
          </a:p>
          <a:p>
            <a:pPr algn="just"/>
            <a:r>
              <a:rPr lang="en-US">
                <a:solidFill>
                  <a:schemeClr val="tx1"/>
                </a:solidFill>
              </a:rPr>
              <a:t>Đ</a:t>
            </a:r>
            <a:r>
              <a:rPr lang="vi-VN">
                <a:solidFill>
                  <a:schemeClr val="tx1"/>
                </a:solidFill>
              </a:rPr>
              <a:t>ến năm 2004, </a:t>
            </a:r>
            <a:r>
              <a:rPr lang="vi-VN" b="1">
                <a:solidFill>
                  <a:schemeClr val="tx1"/>
                </a:solidFill>
              </a:rPr>
              <a:t>ReiserFS </a:t>
            </a:r>
            <a:r>
              <a:rPr lang="vi-VN">
                <a:solidFill>
                  <a:schemeClr val="tx1"/>
                </a:solidFill>
              </a:rPr>
              <a:t>đã được thay thế bởi Reiser4 với nhiều cải tiến hơn nữa. Tuy nhiên, quá trình nghiên cứu, phát triển của </a:t>
            </a:r>
            <a:r>
              <a:rPr lang="vi-VN" b="1">
                <a:solidFill>
                  <a:schemeClr val="tx1"/>
                </a:solidFill>
              </a:rPr>
              <a:t>Reiser4 </a:t>
            </a:r>
            <a:r>
              <a:rPr lang="vi-VN">
                <a:solidFill>
                  <a:schemeClr val="tx1"/>
                </a:solidFill>
              </a:rPr>
              <a:t>khá “chậm chạp” và vẫn không hỗ trợ đầy đủ hệ thống kernel của </a:t>
            </a:r>
            <a:r>
              <a:rPr lang="vi-VN" b="1">
                <a:solidFill>
                  <a:schemeClr val="tx1"/>
                </a:solidFill>
              </a:rPr>
              <a:t>Linux</a:t>
            </a:r>
            <a:r>
              <a:rPr lang="vi-VN">
                <a:solidFill>
                  <a:schemeClr val="tx1"/>
                </a:solidFill>
              </a:rPr>
              <a:t>. </a:t>
            </a:r>
            <a:endParaRPr lang="en-US">
              <a:solidFill>
                <a:schemeClr val="tx1"/>
              </a:solidFill>
            </a:endParaRPr>
          </a:p>
          <a:p>
            <a:pPr algn="just"/>
            <a:r>
              <a:rPr lang="vi-VN">
                <a:solidFill>
                  <a:schemeClr val="tx1"/>
                </a:solidFill>
              </a:rPr>
              <a:t>Đạt hiệu suất hoạt động rất cao đối với những file nhỏ như file log, phù hợp với database và server email.</a:t>
            </a:r>
            <a:endParaRPr lang="vi-VN">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CÁC LOẠI FILE SYSTEMS CỦA LINUX</a:t>
            </a:r>
            <a:endParaRPr lang="en-US"/>
          </a:p>
        </p:txBody>
      </p:sp>
      <p:sp>
        <p:nvSpPr>
          <p:cNvPr id="3" name="Content Placeholder 2"/>
          <p:cNvSpPr>
            <a:spLocks noGrp="1"/>
          </p:cNvSpPr>
          <p:nvPr>
            <p:ph idx="1"/>
          </p:nvPr>
        </p:nvSpPr>
        <p:spPr/>
        <p:txBody>
          <a:bodyPr/>
          <a:lstStyle/>
          <a:p>
            <a:r>
              <a:rPr lang="en-US" err="1">
                <a:solidFill>
                  <a:schemeClr val="tx1"/>
                </a:solidFill>
              </a:rPr>
              <a:t>Ngoài</a:t>
            </a:r>
            <a:r>
              <a:rPr lang="en-US">
                <a:solidFill>
                  <a:schemeClr val="tx1"/>
                </a:solidFill>
              </a:rPr>
              <a:t> ra, Linux </a:t>
            </a:r>
            <a:r>
              <a:rPr lang="en-US" err="1">
                <a:solidFill>
                  <a:schemeClr val="tx1"/>
                </a:solidFill>
              </a:rPr>
              <a:t>còn</a:t>
            </a:r>
            <a:r>
              <a:rPr lang="en-US">
                <a:solidFill>
                  <a:schemeClr val="tx1"/>
                </a:solidFill>
              </a:rPr>
              <a:t> </a:t>
            </a:r>
            <a:r>
              <a:rPr lang="en-US" err="1">
                <a:solidFill>
                  <a:schemeClr val="tx1"/>
                </a:solidFill>
              </a:rPr>
              <a:t>hổ</a:t>
            </a:r>
            <a:r>
              <a:rPr lang="en-US">
                <a:solidFill>
                  <a:schemeClr val="tx1"/>
                </a:solidFill>
              </a:rPr>
              <a:t> </a:t>
            </a:r>
            <a:r>
              <a:rPr lang="en-US" err="1">
                <a:solidFill>
                  <a:schemeClr val="tx1"/>
                </a:solidFill>
              </a:rPr>
              <a:t>trợ</a:t>
            </a:r>
            <a:r>
              <a:rPr lang="en-US">
                <a:solidFill>
                  <a:schemeClr val="tx1"/>
                </a:solidFill>
              </a:rPr>
              <a:t> </a:t>
            </a:r>
            <a:r>
              <a:rPr lang="en-US" err="1">
                <a:solidFill>
                  <a:schemeClr val="tx1"/>
                </a:solidFill>
              </a:rPr>
              <a:t>khá</a:t>
            </a:r>
            <a:r>
              <a:rPr lang="en-US">
                <a:solidFill>
                  <a:schemeClr val="tx1"/>
                </a:solidFill>
              </a:rPr>
              <a:t> </a:t>
            </a:r>
            <a:r>
              <a:rPr lang="en-US" err="1">
                <a:solidFill>
                  <a:schemeClr val="tx1"/>
                </a:solidFill>
              </a:rPr>
              <a:t>nhiều</a:t>
            </a:r>
            <a:r>
              <a:rPr lang="en-US">
                <a:solidFill>
                  <a:schemeClr val="tx1"/>
                </a:solidFill>
              </a:rPr>
              <a:t> </a:t>
            </a:r>
            <a:r>
              <a:rPr lang="en-US" err="1">
                <a:solidFill>
                  <a:schemeClr val="tx1"/>
                </a:solidFill>
              </a:rPr>
              <a:t>hệ</a:t>
            </a:r>
            <a:r>
              <a:rPr lang="en-US">
                <a:solidFill>
                  <a:schemeClr val="tx1"/>
                </a:solidFill>
              </a:rPr>
              <a:t> </a:t>
            </a:r>
            <a:r>
              <a:rPr lang="en-US" err="1">
                <a:solidFill>
                  <a:schemeClr val="tx1"/>
                </a:solidFill>
              </a:rPr>
              <a:t>thống</a:t>
            </a:r>
            <a:r>
              <a:rPr lang="en-US">
                <a:solidFill>
                  <a:schemeClr val="tx1"/>
                </a:solidFill>
              </a:rPr>
              <a:t> </a:t>
            </a:r>
            <a:r>
              <a:rPr lang="en-US" err="1">
                <a:solidFill>
                  <a:schemeClr val="tx1"/>
                </a:solidFill>
              </a:rPr>
              <a:t>tập</a:t>
            </a:r>
            <a:r>
              <a:rPr lang="en-US">
                <a:solidFill>
                  <a:schemeClr val="tx1"/>
                </a:solidFill>
              </a:rPr>
              <a:t> tin </a:t>
            </a:r>
            <a:r>
              <a:rPr lang="en-US" err="1">
                <a:solidFill>
                  <a:schemeClr val="tx1"/>
                </a:solidFill>
              </a:rPr>
              <a:t>khác</a:t>
            </a:r>
            <a:r>
              <a:rPr lang="en-US">
                <a:solidFill>
                  <a:schemeClr val="tx1"/>
                </a:solidFill>
              </a:rPr>
              <a:t> </a:t>
            </a:r>
            <a:r>
              <a:rPr lang="en-US" err="1">
                <a:solidFill>
                  <a:schemeClr val="tx1"/>
                </a:solidFill>
              </a:rPr>
              <a:t>như</a:t>
            </a:r>
            <a:r>
              <a:rPr lang="en-US">
                <a:solidFill>
                  <a:schemeClr val="tx1"/>
                </a:solidFill>
              </a:rPr>
              <a:t>:</a:t>
            </a:r>
            <a:endParaRPr lang="en-US">
              <a:solidFill>
                <a:schemeClr val="tx1"/>
              </a:solidFill>
            </a:endParaRPr>
          </a:p>
          <a:p>
            <a:pPr lvl="1"/>
            <a:r>
              <a:rPr lang="vi-VN">
                <a:solidFill>
                  <a:schemeClr val="tx1"/>
                </a:solidFill>
              </a:rPr>
              <a:t>XFS được phát triển bởi </a:t>
            </a:r>
            <a:r>
              <a:rPr lang="vi-VN" b="1">
                <a:solidFill>
                  <a:schemeClr val="tx1"/>
                </a:solidFill>
              </a:rPr>
              <a:t>Silicon Graphics</a:t>
            </a:r>
            <a:r>
              <a:rPr lang="vi-VN">
                <a:solidFill>
                  <a:schemeClr val="tx1"/>
                </a:solidFill>
              </a:rPr>
              <a:t> từ năm 1994 để hoạt động với hệ điều hành riêng biệt của họ, và sau đó chuyển sang Linux trong năm 2001.</a:t>
            </a:r>
            <a:endParaRPr lang="en-US">
              <a:solidFill>
                <a:schemeClr val="tx1"/>
              </a:solidFill>
            </a:endParaRPr>
          </a:p>
          <a:p>
            <a:pPr lvl="1"/>
            <a:r>
              <a:rPr lang="vi-VN">
                <a:solidFill>
                  <a:schemeClr val="tx1"/>
                </a:solidFill>
              </a:rPr>
              <a:t>JFS được </a:t>
            </a:r>
            <a:r>
              <a:rPr lang="vi-VN" b="1">
                <a:solidFill>
                  <a:schemeClr val="tx1"/>
                </a:solidFill>
              </a:rPr>
              <a:t>IBM </a:t>
            </a:r>
            <a:r>
              <a:rPr lang="vi-VN">
                <a:solidFill>
                  <a:schemeClr val="tx1"/>
                </a:solidFill>
              </a:rPr>
              <a:t>phát triển lần đầu tiên năm 1990, sau đó chuyển sang </a:t>
            </a:r>
            <a:r>
              <a:rPr lang="vi-VN" b="1">
                <a:solidFill>
                  <a:schemeClr val="tx1"/>
                </a:solidFill>
              </a:rPr>
              <a:t>Linux</a:t>
            </a:r>
            <a:r>
              <a:rPr lang="vi-VN">
                <a:solidFill>
                  <a:schemeClr val="tx1"/>
                </a:solidFill>
              </a:rPr>
              <a:t>.</a:t>
            </a:r>
            <a:endParaRPr lang="en-US">
              <a:solidFill>
                <a:schemeClr val="tx1"/>
              </a:solidFill>
            </a:endParaRPr>
          </a:p>
          <a:p>
            <a:pPr lvl="1"/>
            <a:r>
              <a:rPr lang="vi-VN">
                <a:solidFill>
                  <a:schemeClr val="tx1"/>
                </a:solidFill>
              </a:rPr>
              <a:t> </a:t>
            </a:r>
            <a:r>
              <a:rPr lang="vi-VN" b="1">
                <a:solidFill>
                  <a:schemeClr val="tx1"/>
                </a:solidFill>
              </a:rPr>
              <a:t>ZFS </a:t>
            </a:r>
            <a:r>
              <a:rPr lang="vi-VN">
                <a:solidFill>
                  <a:schemeClr val="tx1"/>
                </a:solidFill>
              </a:rPr>
              <a:t>hiện tại vẫn đang trong giai đoạn phát triển bởi Oracle với nhiều tính năng tương tự như </a:t>
            </a:r>
            <a:r>
              <a:rPr lang="vi-VN" b="1">
                <a:solidFill>
                  <a:schemeClr val="tx1"/>
                </a:solidFill>
              </a:rPr>
              <a:t>Btrfs </a:t>
            </a:r>
            <a:r>
              <a:rPr lang="vi-VN">
                <a:solidFill>
                  <a:schemeClr val="tx1"/>
                </a:solidFill>
              </a:rPr>
              <a:t>và </a:t>
            </a:r>
            <a:r>
              <a:rPr lang="vi-VN" b="1">
                <a:solidFill>
                  <a:schemeClr val="tx1"/>
                </a:solidFill>
              </a:rPr>
              <a:t>ReiserFS</a:t>
            </a:r>
            <a:endParaRPr lang="vi-VN" b="1">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III. CÁC THAO TÁC TRÊN FILE SYSTEMS</a:t>
            </a:r>
            <a:endParaRPr lang="en-US"/>
          </a:p>
        </p:txBody>
      </p:sp>
      <p:sp>
        <p:nvSpPr>
          <p:cNvPr id="3" name="Content Placeholder 2"/>
          <p:cNvSpPr>
            <a:spLocks noGrp="1"/>
          </p:cNvSpPr>
          <p:nvPr>
            <p:ph idx="1"/>
          </p:nvPr>
        </p:nvSpPr>
        <p:spPr/>
        <p:txBody>
          <a:bodyPr/>
          <a:lstStyle/>
          <a:p>
            <a:r>
              <a:rPr lang="en-US" err="1">
                <a:solidFill>
                  <a:schemeClr val="tx1"/>
                </a:solidFill>
              </a:rPr>
              <a:t>Kiểm</a:t>
            </a:r>
            <a:r>
              <a:rPr lang="en-US">
                <a:solidFill>
                  <a:schemeClr val="tx1"/>
                </a:solidFill>
              </a:rPr>
              <a:t> </a:t>
            </a:r>
            <a:r>
              <a:rPr lang="en-US" err="1">
                <a:solidFill>
                  <a:schemeClr val="tx1"/>
                </a:solidFill>
              </a:rPr>
              <a:t>tra</a:t>
            </a:r>
            <a:r>
              <a:rPr lang="en-US">
                <a:solidFill>
                  <a:schemeClr val="tx1"/>
                </a:solidFill>
              </a:rPr>
              <a:t> dung l</a:t>
            </a:r>
            <a:r>
              <a:rPr lang="vi-VN">
                <a:solidFill>
                  <a:schemeClr val="tx1"/>
                </a:solidFill>
              </a:rPr>
              <a:t>ư</a:t>
            </a:r>
            <a:r>
              <a:rPr lang="en-US" err="1">
                <a:solidFill>
                  <a:schemeClr val="tx1"/>
                </a:solidFill>
              </a:rPr>
              <a:t>ợng</a:t>
            </a:r>
            <a:r>
              <a:rPr lang="en-US">
                <a:solidFill>
                  <a:schemeClr val="tx1"/>
                </a:solidFill>
              </a:rPr>
              <a:t> ổ </a:t>
            </a:r>
            <a:r>
              <a:rPr lang="en-US" err="1">
                <a:solidFill>
                  <a:schemeClr val="tx1"/>
                </a:solidFill>
              </a:rPr>
              <a:t>đĩa</a:t>
            </a:r>
            <a:endParaRPr lang="en-US">
              <a:solidFill>
                <a:schemeClr val="tx1"/>
              </a:solidFill>
            </a:endParaRPr>
          </a:p>
          <a:p>
            <a:r>
              <a:rPr lang="en-US" err="1">
                <a:solidFill>
                  <a:schemeClr val="tx1"/>
                </a:solidFill>
              </a:rPr>
              <a:t>Tạo</a:t>
            </a:r>
            <a:r>
              <a:rPr lang="en-US">
                <a:solidFill>
                  <a:schemeClr val="tx1"/>
                </a:solidFill>
              </a:rPr>
              <a:t> </a:t>
            </a:r>
            <a:r>
              <a:rPr lang="en-US" err="1">
                <a:solidFill>
                  <a:schemeClr val="tx1"/>
                </a:solidFill>
              </a:rPr>
              <a:t>phân</a:t>
            </a:r>
            <a:r>
              <a:rPr lang="en-US">
                <a:solidFill>
                  <a:schemeClr val="tx1"/>
                </a:solidFill>
              </a:rPr>
              <a:t> </a:t>
            </a:r>
            <a:r>
              <a:rPr lang="en-US" err="1">
                <a:solidFill>
                  <a:schemeClr val="tx1"/>
                </a:solidFill>
              </a:rPr>
              <a:t>vùng</a:t>
            </a:r>
            <a:r>
              <a:rPr lang="en-US">
                <a:solidFill>
                  <a:schemeClr val="tx1"/>
                </a:solidFill>
              </a:rPr>
              <a:t> ổ </a:t>
            </a:r>
            <a:r>
              <a:rPr lang="en-US" err="1">
                <a:solidFill>
                  <a:schemeClr val="tx1"/>
                </a:solidFill>
              </a:rPr>
              <a:t>cứng</a:t>
            </a:r>
            <a:endParaRPr lang="en-US">
              <a:solidFill>
                <a:schemeClr val="tx1"/>
              </a:solidFill>
            </a:endParaRPr>
          </a:p>
          <a:p>
            <a:r>
              <a:rPr lang="en-US" err="1">
                <a:solidFill>
                  <a:schemeClr val="tx1"/>
                </a:solidFill>
              </a:rPr>
              <a:t>Tạo</a:t>
            </a:r>
            <a:r>
              <a:rPr lang="en-US">
                <a:solidFill>
                  <a:schemeClr val="tx1"/>
                </a:solidFill>
              </a:rPr>
              <a:t> file systems</a:t>
            </a:r>
            <a:endParaRPr lang="en-US">
              <a:solidFill>
                <a:schemeClr val="tx1"/>
              </a:solidFill>
            </a:endParaRPr>
          </a:p>
          <a:p>
            <a:r>
              <a:rPr lang="en-US" err="1">
                <a:solidFill>
                  <a:schemeClr val="tx1"/>
                </a:solidFill>
              </a:rPr>
              <a:t>Gắn</a:t>
            </a:r>
            <a:r>
              <a:rPr lang="en-US">
                <a:solidFill>
                  <a:schemeClr val="tx1"/>
                </a:solidFill>
              </a:rPr>
              <a:t> </a:t>
            </a:r>
            <a:r>
              <a:rPr lang="en-US" err="1">
                <a:solidFill>
                  <a:schemeClr val="tx1"/>
                </a:solidFill>
              </a:rPr>
              <a:t>kết</a:t>
            </a:r>
            <a:r>
              <a:rPr lang="en-US">
                <a:solidFill>
                  <a:schemeClr val="tx1"/>
                </a:solidFill>
              </a:rPr>
              <a:t> file systems</a:t>
            </a:r>
            <a:endParaRPr lang="en-US">
              <a:solidFill>
                <a:schemeClr val="tx1"/>
              </a:solidFill>
            </a:endParaRPr>
          </a:p>
          <a:p>
            <a:r>
              <a:rPr lang="en-US" err="1">
                <a:solidFill>
                  <a:schemeClr val="tx1"/>
                </a:solidFill>
              </a:rPr>
              <a:t>Lệnh</a:t>
            </a:r>
            <a:r>
              <a:rPr lang="en-US">
                <a:solidFill>
                  <a:schemeClr val="tx1"/>
                </a:solidFill>
              </a:rPr>
              <a:t> </a:t>
            </a:r>
            <a:r>
              <a:rPr lang="en-US" err="1">
                <a:solidFill>
                  <a:schemeClr val="tx1"/>
                </a:solidFill>
              </a:rPr>
              <a:t>Chattr</a:t>
            </a:r>
            <a:r>
              <a:rPr lang="en-US">
                <a:solidFill>
                  <a:schemeClr val="tx1"/>
                </a:solidFill>
              </a:rPr>
              <a:t> </a:t>
            </a:r>
            <a:r>
              <a:rPr lang="en-US" err="1">
                <a:solidFill>
                  <a:schemeClr val="tx1"/>
                </a:solidFill>
              </a:rPr>
              <a:t>và</a:t>
            </a:r>
            <a:r>
              <a:rPr lang="en-US">
                <a:solidFill>
                  <a:schemeClr val="tx1"/>
                </a:solidFill>
              </a:rPr>
              <a:t> </a:t>
            </a:r>
            <a:r>
              <a:rPr lang="en-US" err="1">
                <a:solidFill>
                  <a:schemeClr val="tx1"/>
                </a:solidFill>
              </a:rPr>
              <a:t>Isattr</a:t>
            </a:r>
            <a:endParaRPr lang="en-US" err="1">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III.1 KIỂM TRA DUNG L</a:t>
            </a:r>
            <a:r>
              <a:rPr lang="vi-VN"/>
              <a:t>Ư</a:t>
            </a:r>
            <a:r>
              <a:rPr lang="en-US"/>
              <a:t>ỢNG Ổ ĐĨA</a:t>
            </a:r>
            <a:endParaRPr lang="en-US"/>
          </a:p>
        </p:txBody>
      </p:sp>
      <p:sp>
        <p:nvSpPr>
          <p:cNvPr id="3" name="Content Placeholder 2"/>
          <p:cNvSpPr>
            <a:spLocks noGrp="1"/>
          </p:cNvSpPr>
          <p:nvPr>
            <p:ph idx="1"/>
          </p:nvPr>
        </p:nvSpPr>
        <p:spPr/>
        <p:txBody>
          <a:bodyPr/>
          <a:lstStyle/>
          <a:p>
            <a:pPr marL="347980" indent="-347980">
              <a:tabLst>
                <a:tab pos="2286000" algn="l"/>
              </a:tabLst>
            </a:pPr>
            <a:r>
              <a:rPr lang="en-US" altLang="en-US">
                <a:solidFill>
                  <a:schemeClr val="tx1"/>
                </a:solidFill>
              </a:rPr>
              <a:t>QUẢN LÝ DUNG LƯỢNG ĐĨA</a:t>
            </a:r>
            <a:endParaRPr lang="en-US" altLang="en-US">
              <a:solidFill>
                <a:schemeClr val="tx1"/>
              </a:solidFill>
            </a:endParaRPr>
          </a:p>
          <a:p>
            <a:pPr marL="897255" lvl="1" indent="-381000" algn="just">
              <a:tabLst>
                <a:tab pos="2286000" algn="l"/>
              </a:tabLst>
            </a:pPr>
            <a:r>
              <a:rPr lang="en-US" altLang="en-US" err="1">
                <a:solidFill>
                  <a:schemeClr val="tx1"/>
                </a:solidFill>
              </a:rPr>
              <a:t>Để</a:t>
            </a:r>
            <a:r>
              <a:rPr lang="en-US" altLang="en-US">
                <a:solidFill>
                  <a:schemeClr val="tx1"/>
                </a:solidFill>
              </a:rPr>
              <a:t> </a:t>
            </a:r>
            <a:r>
              <a:rPr lang="en-US" altLang="en-US" err="1">
                <a:solidFill>
                  <a:schemeClr val="tx1"/>
                </a:solidFill>
              </a:rPr>
              <a:t>quản</a:t>
            </a:r>
            <a:r>
              <a:rPr lang="en-US" altLang="en-US">
                <a:solidFill>
                  <a:schemeClr val="tx1"/>
                </a:solidFill>
              </a:rPr>
              <a:t> </a:t>
            </a:r>
            <a:r>
              <a:rPr lang="en-US" altLang="en-US" err="1">
                <a:solidFill>
                  <a:schemeClr val="tx1"/>
                </a:solidFill>
              </a:rPr>
              <a:t>lý</a:t>
            </a:r>
            <a:r>
              <a:rPr lang="en-US" altLang="en-US">
                <a:solidFill>
                  <a:schemeClr val="tx1"/>
                </a:solidFill>
              </a:rPr>
              <a:t> </a:t>
            </a:r>
            <a:r>
              <a:rPr lang="en-US" altLang="en-US" err="1">
                <a:solidFill>
                  <a:schemeClr val="tx1"/>
                </a:solidFill>
              </a:rPr>
              <a:t>và</a:t>
            </a:r>
            <a:r>
              <a:rPr lang="en-US" altLang="en-US">
                <a:solidFill>
                  <a:schemeClr val="tx1"/>
                </a:solidFill>
              </a:rPr>
              <a:t> </a:t>
            </a:r>
            <a:r>
              <a:rPr lang="en-US" altLang="en-US" err="1">
                <a:solidFill>
                  <a:schemeClr val="tx1"/>
                </a:solidFill>
              </a:rPr>
              <a:t>theo</a:t>
            </a:r>
            <a:r>
              <a:rPr lang="en-US" altLang="en-US">
                <a:solidFill>
                  <a:schemeClr val="tx1"/>
                </a:solidFill>
              </a:rPr>
              <a:t> </a:t>
            </a:r>
            <a:r>
              <a:rPr lang="en-US" altLang="en-US" err="1">
                <a:solidFill>
                  <a:schemeClr val="tx1"/>
                </a:solidFill>
              </a:rPr>
              <a:t>dõi</a:t>
            </a:r>
            <a:r>
              <a:rPr lang="en-US" altLang="en-US">
                <a:solidFill>
                  <a:schemeClr val="tx1"/>
                </a:solidFill>
              </a:rPr>
              <a:t> dung </a:t>
            </a:r>
            <a:r>
              <a:rPr lang="en-US" altLang="en-US" err="1">
                <a:solidFill>
                  <a:schemeClr val="tx1"/>
                </a:solidFill>
              </a:rPr>
              <a:t>lượng</a:t>
            </a:r>
            <a:r>
              <a:rPr lang="en-US" altLang="en-US">
                <a:solidFill>
                  <a:schemeClr val="tx1"/>
                </a:solidFill>
              </a:rPr>
              <a:t> </a:t>
            </a:r>
            <a:r>
              <a:rPr lang="en-US" altLang="en-US" err="1">
                <a:solidFill>
                  <a:schemeClr val="tx1"/>
                </a:solidFill>
              </a:rPr>
              <a:t>đĩa</a:t>
            </a:r>
            <a:r>
              <a:rPr lang="en-US" altLang="en-US">
                <a:solidFill>
                  <a:schemeClr val="tx1"/>
                </a:solidFill>
              </a:rPr>
              <a:t> ta </a:t>
            </a:r>
            <a:r>
              <a:rPr lang="en-US" altLang="en-US" err="1">
                <a:solidFill>
                  <a:schemeClr val="tx1"/>
                </a:solidFill>
              </a:rPr>
              <a:t>có</a:t>
            </a:r>
            <a:r>
              <a:rPr lang="en-US" altLang="en-US">
                <a:solidFill>
                  <a:schemeClr val="tx1"/>
                </a:solidFill>
              </a:rPr>
              <a:t> </a:t>
            </a:r>
            <a:r>
              <a:rPr lang="en-US" altLang="en-US" err="1">
                <a:solidFill>
                  <a:schemeClr val="tx1"/>
                </a:solidFill>
              </a:rPr>
              <a:t>thể</a:t>
            </a:r>
            <a:r>
              <a:rPr lang="en-US" altLang="en-US">
                <a:solidFill>
                  <a:schemeClr val="tx1"/>
                </a:solidFill>
              </a:rPr>
              <a:t> </a:t>
            </a:r>
            <a:r>
              <a:rPr lang="en-US" altLang="en-US" err="1">
                <a:solidFill>
                  <a:schemeClr val="tx1"/>
                </a:solidFill>
              </a:rPr>
              <a:t>sử</a:t>
            </a:r>
            <a:r>
              <a:rPr lang="en-US" altLang="en-US">
                <a:solidFill>
                  <a:schemeClr val="tx1"/>
                </a:solidFill>
              </a:rPr>
              <a:t> </a:t>
            </a:r>
            <a:r>
              <a:rPr lang="en-US" altLang="en-US" err="1">
                <a:solidFill>
                  <a:schemeClr val="tx1"/>
                </a:solidFill>
              </a:rPr>
              <a:t>dụng</a:t>
            </a:r>
            <a:r>
              <a:rPr lang="en-US" altLang="en-US">
                <a:solidFill>
                  <a:schemeClr val="tx1"/>
                </a:solidFill>
              </a:rPr>
              <a:t> </a:t>
            </a:r>
            <a:r>
              <a:rPr lang="en-US" altLang="en-US" err="1">
                <a:solidFill>
                  <a:schemeClr val="tx1"/>
                </a:solidFill>
              </a:rPr>
              <a:t>nhiều</a:t>
            </a:r>
            <a:r>
              <a:rPr lang="en-US" altLang="en-US">
                <a:solidFill>
                  <a:schemeClr val="tx1"/>
                </a:solidFill>
              </a:rPr>
              <a:t> </a:t>
            </a:r>
            <a:r>
              <a:rPr lang="en-US" altLang="en-US" err="1">
                <a:solidFill>
                  <a:schemeClr val="tx1"/>
                </a:solidFill>
              </a:rPr>
              <a:t>cách</a:t>
            </a:r>
            <a:r>
              <a:rPr lang="en-US" altLang="en-US">
                <a:solidFill>
                  <a:schemeClr val="tx1"/>
                </a:solidFill>
              </a:rPr>
              <a:t> </a:t>
            </a:r>
            <a:r>
              <a:rPr lang="en-US" altLang="en-US" err="1">
                <a:solidFill>
                  <a:schemeClr val="tx1"/>
                </a:solidFill>
              </a:rPr>
              <a:t>khác</a:t>
            </a:r>
            <a:r>
              <a:rPr lang="en-US" altLang="en-US">
                <a:solidFill>
                  <a:schemeClr val="tx1"/>
                </a:solidFill>
              </a:rPr>
              <a:t> </a:t>
            </a:r>
            <a:r>
              <a:rPr lang="en-US" altLang="en-US" err="1">
                <a:solidFill>
                  <a:schemeClr val="tx1"/>
                </a:solidFill>
              </a:rPr>
              <a:t>nhau</a:t>
            </a:r>
            <a:r>
              <a:rPr lang="en-US" altLang="en-US">
                <a:solidFill>
                  <a:schemeClr val="tx1"/>
                </a:solidFill>
              </a:rPr>
              <a:t>, </a:t>
            </a:r>
            <a:r>
              <a:rPr lang="en-US" altLang="en-US" err="1">
                <a:solidFill>
                  <a:schemeClr val="tx1"/>
                </a:solidFill>
              </a:rPr>
              <a:t>thông</a:t>
            </a:r>
            <a:r>
              <a:rPr lang="en-US" altLang="en-US">
                <a:solidFill>
                  <a:schemeClr val="tx1"/>
                </a:solidFill>
              </a:rPr>
              <a:t> </a:t>
            </a:r>
            <a:r>
              <a:rPr lang="en-US" altLang="en-US" err="1">
                <a:solidFill>
                  <a:schemeClr val="tx1"/>
                </a:solidFill>
              </a:rPr>
              <a:t>thường</a:t>
            </a:r>
            <a:r>
              <a:rPr lang="en-US" altLang="en-US">
                <a:solidFill>
                  <a:schemeClr val="tx1"/>
                </a:solidFill>
              </a:rPr>
              <a:t> ta </a:t>
            </a:r>
            <a:r>
              <a:rPr lang="en-US" altLang="en-US" err="1">
                <a:solidFill>
                  <a:schemeClr val="tx1"/>
                </a:solidFill>
              </a:rPr>
              <a:t>dùng</a:t>
            </a:r>
            <a:r>
              <a:rPr lang="en-US" altLang="en-US">
                <a:solidFill>
                  <a:schemeClr val="tx1"/>
                </a:solidFill>
              </a:rPr>
              <a:t> </a:t>
            </a:r>
            <a:r>
              <a:rPr lang="en-US" altLang="en-US" err="1">
                <a:solidFill>
                  <a:schemeClr val="tx1"/>
                </a:solidFill>
              </a:rPr>
              <a:t>hai</a:t>
            </a:r>
            <a:r>
              <a:rPr lang="en-US" altLang="en-US">
                <a:solidFill>
                  <a:schemeClr val="tx1"/>
                </a:solidFill>
              </a:rPr>
              <a:t> </a:t>
            </a:r>
            <a:r>
              <a:rPr lang="en-US" altLang="en-US" err="1">
                <a:solidFill>
                  <a:schemeClr val="tx1"/>
                </a:solidFill>
              </a:rPr>
              <a:t>lệnh</a:t>
            </a:r>
            <a:r>
              <a:rPr lang="en-US" altLang="en-US">
                <a:solidFill>
                  <a:schemeClr val="tx1"/>
                </a:solidFill>
              </a:rPr>
              <a:t> df </a:t>
            </a:r>
            <a:r>
              <a:rPr lang="en-US" altLang="en-US" err="1">
                <a:solidFill>
                  <a:schemeClr val="tx1"/>
                </a:solidFill>
              </a:rPr>
              <a:t>và</a:t>
            </a:r>
            <a:r>
              <a:rPr lang="en-US" altLang="en-US">
                <a:solidFill>
                  <a:schemeClr val="tx1"/>
                </a:solidFill>
              </a:rPr>
              <a:t> </a:t>
            </a:r>
            <a:r>
              <a:rPr lang="en-US" altLang="en-US" err="1">
                <a:solidFill>
                  <a:schemeClr val="tx1"/>
                </a:solidFill>
              </a:rPr>
              <a:t>fdisk</a:t>
            </a:r>
            <a:r>
              <a:rPr lang="en-US" altLang="en-US">
                <a:solidFill>
                  <a:schemeClr val="tx1"/>
                </a:solidFill>
              </a:rPr>
              <a:t>.</a:t>
            </a:r>
            <a:endParaRPr lang="en-US" altLang="en-US">
              <a:solidFill>
                <a:schemeClr val="tx1"/>
              </a:solidFill>
            </a:endParaRPr>
          </a:p>
          <a:p>
            <a:pPr marL="897255" lvl="1" indent="-381000">
              <a:buNone/>
              <a:tabLst>
                <a:tab pos="2286000" algn="l"/>
              </a:tabLst>
            </a:pPr>
            <a:r>
              <a:rPr lang="en-US" altLang="en-US">
                <a:solidFill>
                  <a:schemeClr val="tx1"/>
                </a:solidFill>
              </a:rPr>
              <a:t>	</a:t>
            </a:r>
            <a:r>
              <a:rPr lang="en-US" altLang="en-US" i="1" u="sng" err="1">
                <a:solidFill>
                  <a:schemeClr val="tx1"/>
                </a:solidFill>
              </a:rPr>
              <a:t>Cú</a:t>
            </a:r>
            <a:r>
              <a:rPr lang="en-US" altLang="en-US" i="1" u="sng">
                <a:solidFill>
                  <a:schemeClr val="tx1"/>
                </a:solidFill>
              </a:rPr>
              <a:t> </a:t>
            </a:r>
            <a:r>
              <a:rPr lang="en-US" altLang="en-US" i="1" u="sng" err="1">
                <a:solidFill>
                  <a:schemeClr val="tx1"/>
                </a:solidFill>
              </a:rPr>
              <a:t>pháp</a:t>
            </a:r>
            <a:r>
              <a:rPr lang="en-US" altLang="en-US">
                <a:solidFill>
                  <a:schemeClr val="tx1"/>
                </a:solidFill>
              </a:rPr>
              <a:t>:	</a:t>
            </a:r>
            <a:r>
              <a:rPr lang="en-US" altLang="en-US" b="1">
                <a:solidFill>
                  <a:schemeClr val="tx1"/>
                </a:solidFill>
              </a:rPr>
              <a:t>#df &lt;option&gt;</a:t>
            </a:r>
            <a:endParaRPr lang="en-US" altLang="en-US" b="1">
              <a:solidFill>
                <a:schemeClr val="tx1"/>
              </a:solidFill>
            </a:endParaRPr>
          </a:p>
          <a:p>
            <a:pPr marL="897255" lvl="1" indent="-381000">
              <a:buNone/>
              <a:tabLst>
                <a:tab pos="2286000" algn="l"/>
              </a:tabLst>
            </a:pPr>
            <a:r>
              <a:rPr lang="en-US" altLang="en-US" b="1">
                <a:solidFill>
                  <a:schemeClr val="tx1"/>
                </a:solidFill>
              </a:rPr>
              <a:t>		#</a:t>
            </a:r>
            <a:r>
              <a:rPr lang="en-US" altLang="en-US" b="1" err="1">
                <a:solidFill>
                  <a:schemeClr val="tx1"/>
                </a:solidFill>
              </a:rPr>
              <a:t>fdisk</a:t>
            </a:r>
            <a:r>
              <a:rPr lang="en-US" altLang="en-US" b="1">
                <a:solidFill>
                  <a:schemeClr val="tx1"/>
                </a:solidFill>
              </a:rPr>
              <a:t> &lt;option&gt; &lt;parameters&gt;</a:t>
            </a:r>
            <a:endParaRPr lang="en-US" altLang="en-US" b="1">
              <a:solidFill>
                <a:schemeClr val="tx1"/>
              </a:solidFill>
            </a:endParaRPr>
          </a:p>
          <a:p>
            <a:pPr marL="897255" lvl="1" indent="-381000">
              <a:buNone/>
              <a:tabLst>
                <a:tab pos="2286000" algn="l"/>
              </a:tabLst>
            </a:pPr>
            <a:r>
              <a:rPr lang="en-US" altLang="en-US">
                <a:solidFill>
                  <a:schemeClr val="tx1"/>
                </a:solidFill>
              </a:rPr>
              <a:t>	</a:t>
            </a:r>
            <a:r>
              <a:rPr lang="en-US" altLang="en-US" u="sng" err="1">
                <a:solidFill>
                  <a:schemeClr val="tx1"/>
                </a:solidFill>
              </a:rPr>
              <a:t>Ví</a:t>
            </a:r>
            <a:r>
              <a:rPr lang="en-US" altLang="en-US" u="sng">
                <a:solidFill>
                  <a:schemeClr val="tx1"/>
                </a:solidFill>
              </a:rPr>
              <a:t> </a:t>
            </a:r>
            <a:r>
              <a:rPr lang="en-US" altLang="en-US" u="sng" err="1">
                <a:solidFill>
                  <a:schemeClr val="tx1"/>
                </a:solidFill>
              </a:rPr>
              <a:t>dụ</a:t>
            </a:r>
            <a:r>
              <a:rPr lang="en-US" altLang="en-US">
                <a:solidFill>
                  <a:schemeClr val="tx1"/>
                </a:solidFill>
              </a:rPr>
              <a:t>:</a:t>
            </a:r>
            <a:endParaRPr lang="en-US" altLang="en-US">
              <a:solidFill>
                <a:schemeClr val="tx1"/>
              </a:solidFill>
            </a:endParaRPr>
          </a:p>
          <a:p>
            <a:endParaRPr lang="en-US" altLang="en-US">
              <a:solidFill>
                <a:schemeClr val="tx1"/>
              </a:solidFill>
            </a:endParaRPr>
          </a:p>
        </p:txBody>
      </p:sp>
      <p:pic>
        <p:nvPicPr>
          <p:cNvPr id="4"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2647096" y="4280451"/>
            <a:ext cx="9036904" cy="1871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III.1 KIỂM TRA DUNG L</a:t>
            </a:r>
            <a:r>
              <a:rPr lang="vi-VN"/>
              <a:t>Ư</a:t>
            </a:r>
            <a:r>
              <a:rPr lang="en-US"/>
              <a:t>ỢNG Ổ ĐĨA</a:t>
            </a:r>
            <a:endParaRPr lang="en-US"/>
          </a:p>
        </p:txBody>
      </p:sp>
      <p:sp>
        <p:nvSpPr>
          <p:cNvPr id="3" name="Content Placeholder 2"/>
          <p:cNvSpPr>
            <a:spLocks noGrp="1"/>
          </p:cNvSpPr>
          <p:nvPr>
            <p:ph idx="1"/>
          </p:nvPr>
        </p:nvSpPr>
        <p:spPr/>
        <p:txBody>
          <a:bodyPr/>
          <a:lstStyle/>
          <a:p>
            <a:pPr lvl="1"/>
            <a:r>
              <a:rPr lang="en-US" err="1">
                <a:solidFill>
                  <a:schemeClr val="tx1"/>
                </a:solidFill>
              </a:rPr>
              <a:t>Để</a:t>
            </a:r>
            <a:r>
              <a:rPr lang="en-US">
                <a:solidFill>
                  <a:schemeClr val="tx1"/>
                </a:solidFill>
              </a:rPr>
              <a:t> </a:t>
            </a:r>
            <a:r>
              <a:rPr lang="vi-VN">
                <a:solidFill>
                  <a:schemeClr val="tx1"/>
                </a:solidFill>
              </a:rPr>
              <a:t>báo cáo lượng không gian trên đĩa được dùng bởi các tập tin và thư mục</a:t>
            </a:r>
            <a:r>
              <a:rPr lang="en-US">
                <a:solidFill>
                  <a:schemeClr val="tx1"/>
                </a:solidFill>
              </a:rPr>
              <a:t> ta </a:t>
            </a:r>
            <a:r>
              <a:rPr lang="en-US" err="1">
                <a:solidFill>
                  <a:schemeClr val="tx1"/>
                </a:solidFill>
              </a:rPr>
              <a:t>dùng</a:t>
            </a:r>
            <a:r>
              <a:rPr lang="en-US">
                <a:solidFill>
                  <a:schemeClr val="tx1"/>
                </a:solidFill>
              </a:rPr>
              <a:t> </a:t>
            </a:r>
            <a:r>
              <a:rPr lang="en-US" err="1">
                <a:solidFill>
                  <a:schemeClr val="tx1"/>
                </a:solidFill>
              </a:rPr>
              <a:t>lệnh</a:t>
            </a:r>
            <a:r>
              <a:rPr lang="en-US">
                <a:solidFill>
                  <a:schemeClr val="tx1"/>
                </a:solidFill>
              </a:rPr>
              <a:t> du</a:t>
            </a:r>
            <a:endParaRPr lang="en-US">
              <a:solidFill>
                <a:schemeClr val="tx1"/>
              </a:solidFill>
            </a:endParaRPr>
          </a:p>
          <a:p>
            <a:pPr lvl="1"/>
            <a:r>
              <a:rPr lang="en-US" i="1" u="sng" err="1">
                <a:solidFill>
                  <a:schemeClr val="tx1"/>
                </a:solidFill>
              </a:rPr>
              <a:t>Cú</a:t>
            </a:r>
            <a:r>
              <a:rPr lang="en-US" i="1" u="sng">
                <a:solidFill>
                  <a:schemeClr val="tx1"/>
                </a:solidFill>
              </a:rPr>
              <a:t> </a:t>
            </a:r>
            <a:r>
              <a:rPr lang="en-US" i="1" u="sng" err="1">
                <a:solidFill>
                  <a:schemeClr val="tx1"/>
                </a:solidFill>
              </a:rPr>
              <a:t>pháp</a:t>
            </a:r>
            <a:r>
              <a:rPr lang="en-US" i="1" u="sng">
                <a:solidFill>
                  <a:schemeClr val="tx1"/>
                </a:solidFill>
              </a:rPr>
              <a:t>: </a:t>
            </a:r>
            <a:r>
              <a:rPr lang="en-US">
                <a:solidFill>
                  <a:schemeClr val="tx1"/>
                </a:solidFill>
              </a:rPr>
              <a:t>  #</a:t>
            </a:r>
            <a:r>
              <a:rPr lang="en-US" b="1">
                <a:solidFill>
                  <a:schemeClr val="tx1"/>
                </a:solidFill>
              </a:rPr>
              <a:t>du &lt;option&gt; &lt;file&gt;</a:t>
            </a:r>
            <a:endParaRPr lang="en-US" i="1" u="sng">
              <a:solidFill>
                <a:schemeClr val="tx1"/>
              </a:solidFill>
            </a:endParaRPr>
          </a:p>
          <a:p>
            <a:pPr lvl="1"/>
            <a:endParaRPr lang="en-US">
              <a:solidFill>
                <a:schemeClr val="tx1"/>
              </a:solidFill>
            </a:endParaRPr>
          </a:p>
          <a:p>
            <a:pPr lvl="1"/>
            <a:r>
              <a:rPr lang="en-US" i="1" u="sng" err="1">
                <a:solidFill>
                  <a:schemeClr val="tx1"/>
                </a:solidFill>
              </a:rPr>
              <a:t>Ví</a:t>
            </a:r>
            <a:r>
              <a:rPr lang="en-US" i="1" u="sng">
                <a:solidFill>
                  <a:schemeClr val="tx1"/>
                </a:solidFill>
              </a:rPr>
              <a:t> </a:t>
            </a:r>
            <a:r>
              <a:rPr lang="en-US" i="1" u="sng" err="1">
                <a:solidFill>
                  <a:schemeClr val="tx1"/>
                </a:solidFill>
              </a:rPr>
              <a:t>dụ</a:t>
            </a:r>
            <a:r>
              <a:rPr lang="en-US" i="1" u="sng">
                <a:solidFill>
                  <a:schemeClr val="tx1"/>
                </a:solidFill>
              </a:rPr>
              <a:t>:</a:t>
            </a:r>
            <a:endParaRPr lang="en-US" i="1" u="sng">
              <a:solidFill>
                <a:schemeClr val="tx1"/>
              </a:solidFill>
            </a:endParaRPr>
          </a:p>
        </p:txBody>
      </p:sp>
      <p:pic>
        <p:nvPicPr>
          <p:cNvPr id="5" name="Picture 4"/>
          <p:cNvPicPr>
            <a:picLocks noChangeAspect="1"/>
          </p:cNvPicPr>
          <p:nvPr/>
        </p:nvPicPr>
        <p:blipFill>
          <a:blip r:embed="rId1"/>
          <a:stretch>
            <a:fillRect/>
          </a:stretch>
        </p:blipFill>
        <p:spPr>
          <a:xfrm>
            <a:off x="3700048" y="3724275"/>
            <a:ext cx="3857625" cy="20669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III.1 KIỂM TRA DUNG L</a:t>
            </a:r>
            <a:r>
              <a:rPr lang="vi-VN"/>
              <a:t>Ư</a:t>
            </a:r>
            <a:r>
              <a:rPr lang="en-US"/>
              <a:t>ỢNG Ổ ĐĨA</a:t>
            </a:r>
            <a:endParaRPr lang="en-US"/>
          </a:p>
        </p:txBody>
      </p:sp>
      <p:sp>
        <p:nvSpPr>
          <p:cNvPr id="3" name="Content Placeholder 2"/>
          <p:cNvSpPr>
            <a:spLocks noGrp="1"/>
          </p:cNvSpPr>
          <p:nvPr>
            <p:ph idx="1"/>
          </p:nvPr>
        </p:nvSpPr>
        <p:spPr/>
        <p:txBody>
          <a:bodyPr/>
          <a:lstStyle/>
          <a:p>
            <a:r>
              <a:rPr lang="en-US" altLang="en-US">
                <a:solidFill>
                  <a:schemeClr val="tx1"/>
                </a:solidFill>
              </a:rPr>
              <a:t>KIỂM TRA FILESYSTEM VỚI </a:t>
            </a:r>
            <a:r>
              <a:rPr lang="en-US" altLang="en-US" err="1">
                <a:solidFill>
                  <a:schemeClr val="tx1"/>
                </a:solidFill>
              </a:rPr>
              <a:t>fsck</a:t>
            </a:r>
            <a:endParaRPr lang="en-US" altLang="en-US">
              <a:solidFill>
                <a:schemeClr val="tx1"/>
              </a:solidFill>
            </a:endParaRPr>
          </a:p>
          <a:p>
            <a:pPr lvl="1">
              <a:buNone/>
            </a:pPr>
            <a:r>
              <a:rPr lang="en-US" altLang="en-US" i="1" u="sng" err="1">
                <a:solidFill>
                  <a:schemeClr val="tx1"/>
                </a:solidFill>
              </a:rPr>
              <a:t>Cú</a:t>
            </a:r>
            <a:r>
              <a:rPr lang="en-US" altLang="en-US" i="1" u="sng">
                <a:solidFill>
                  <a:schemeClr val="tx1"/>
                </a:solidFill>
              </a:rPr>
              <a:t> </a:t>
            </a:r>
            <a:r>
              <a:rPr lang="en-US" altLang="en-US" i="1" u="sng" err="1">
                <a:solidFill>
                  <a:schemeClr val="tx1"/>
                </a:solidFill>
              </a:rPr>
              <a:t>pháp</a:t>
            </a:r>
            <a:r>
              <a:rPr lang="en-US" altLang="en-US">
                <a:solidFill>
                  <a:schemeClr val="tx1"/>
                </a:solidFill>
              </a:rPr>
              <a:t> : </a:t>
            </a:r>
            <a:r>
              <a:rPr lang="en-US" altLang="en-US" b="1">
                <a:solidFill>
                  <a:schemeClr val="tx1"/>
                </a:solidFill>
              </a:rPr>
              <a:t>#</a:t>
            </a:r>
            <a:r>
              <a:rPr lang="en-US" altLang="en-US" b="1" err="1">
                <a:solidFill>
                  <a:schemeClr val="tx1"/>
                </a:solidFill>
              </a:rPr>
              <a:t>fsck</a:t>
            </a:r>
            <a:r>
              <a:rPr lang="en-US" altLang="en-US" b="1">
                <a:solidFill>
                  <a:schemeClr val="tx1"/>
                </a:solidFill>
              </a:rPr>
              <a:t>  &lt;option&gt;  &lt;partition&gt;</a:t>
            </a:r>
            <a:endParaRPr lang="en-US" altLang="en-US" b="1">
              <a:solidFill>
                <a:schemeClr val="tx1"/>
              </a:solidFill>
            </a:endParaRPr>
          </a:p>
          <a:p>
            <a:pPr lvl="1">
              <a:buNone/>
            </a:pPr>
            <a:r>
              <a:rPr lang="en-US" altLang="en-US" i="1" u="sng" err="1">
                <a:solidFill>
                  <a:schemeClr val="tx1"/>
                </a:solidFill>
              </a:rPr>
              <a:t>Ví</a:t>
            </a:r>
            <a:r>
              <a:rPr lang="en-US" altLang="en-US" i="1" u="sng">
                <a:solidFill>
                  <a:schemeClr val="tx1"/>
                </a:solidFill>
              </a:rPr>
              <a:t> </a:t>
            </a:r>
            <a:r>
              <a:rPr lang="en-US" altLang="en-US" i="1" u="sng" err="1">
                <a:solidFill>
                  <a:schemeClr val="tx1"/>
                </a:solidFill>
              </a:rPr>
              <a:t>dụ</a:t>
            </a:r>
            <a:r>
              <a:rPr lang="en-US" altLang="en-US">
                <a:solidFill>
                  <a:schemeClr val="tx1"/>
                </a:solidFill>
              </a:rPr>
              <a:t> : #</a:t>
            </a:r>
            <a:r>
              <a:rPr lang="en-US" altLang="en-US" err="1">
                <a:solidFill>
                  <a:schemeClr val="tx1"/>
                </a:solidFill>
              </a:rPr>
              <a:t>fsck</a:t>
            </a:r>
            <a:r>
              <a:rPr lang="en-US" altLang="en-US">
                <a:solidFill>
                  <a:schemeClr val="tx1"/>
                </a:solidFill>
              </a:rPr>
              <a:t>  –V  –a  /</a:t>
            </a:r>
            <a:endParaRPr lang="en-US" altLang="en-US">
              <a:solidFill>
                <a:schemeClr val="tx1"/>
              </a:solidFill>
            </a:endParaRPr>
          </a:p>
          <a:p>
            <a:pPr lvl="1">
              <a:buNone/>
            </a:pPr>
            <a:r>
              <a:rPr lang="en-US" altLang="en-US" err="1">
                <a:solidFill>
                  <a:schemeClr val="tx1"/>
                </a:solidFill>
              </a:rPr>
              <a:t>Bảng</a:t>
            </a:r>
            <a:r>
              <a:rPr lang="en-US" altLang="en-US">
                <a:solidFill>
                  <a:schemeClr val="tx1"/>
                </a:solidFill>
              </a:rPr>
              <a:t> </a:t>
            </a:r>
            <a:r>
              <a:rPr lang="en-US" altLang="en-US" err="1">
                <a:solidFill>
                  <a:schemeClr val="tx1"/>
                </a:solidFill>
              </a:rPr>
              <a:t>mô</a:t>
            </a:r>
            <a:r>
              <a:rPr lang="en-US" altLang="en-US">
                <a:solidFill>
                  <a:schemeClr val="tx1"/>
                </a:solidFill>
              </a:rPr>
              <a:t> </a:t>
            </a:r>
            <a:r>
              <a:rPr lang="en-US" altLang="en-US" err="1">
                <a:solidFill>
                  <a:schemeClr val="tx1"/>
                </a:solidFill>
              </a:rPr>
              <a:t>tả</a:t>
            </a:r>
            <a:r>
              <a:rPr lang="en-US" altLang="en-US">
                <a:solidFill>
                  <a:schemeClr val="tx1"/>
                </a:solidFill>
              </a:rPr>
              <a:t> </a:t>
            </a:r>
            <a:r>
              <a:rPr lang="en-US" altLang="en-US" err="1">
                <a:solidFill>
                  <a:schemeClr val="tx1"/>
                </a:solidFill>
              </a:rPr>
              <a:t>các</a:t>
            </a:r>
            <a:r>
              <a:rPr lang="en-US" altLang="en-US">
                <a:solidFill>
                  <a:schemeClr val="tx1"/>
                </a:solidFill>
              </a:rPr>
              <a:t> </a:t>
            </a:r>
            <a:r>
              <a:rPr lang="en-US" altLang="en-US" err="1">
                <a:solidFill>
                  <a:schemeClr val="tx1"/>
                </a:solidFill>
              </a:rPr>
              <a:t>tùy</a:t>
            </a:r>
            <a:r>
              <a:rPr lang="en-US" altLang="en-US">
                <a:solidFill>
                  <a:schemeClr val="tx1"/>
                </a:solidFill>
              </a:rPr>
              <a:t> </a:t>
            </a:r>
            <a:r>
              <a:rPr lang="en-US" altLang="en-US" err="1">
                <a:solidFill>
                  <a:schemeClr val="tx1"/>
                </a:solidFill>
              </a:rPr>
              <a:t>chọn</a:t>
            </a:r>
            <a:r>
              <a:rPr lang="en-US" altLang="en-US">
                <a:solidFill>
                  <a:schemeClr val="tx1"/>
                </a:solidFill>
              </a:rPr>
              <a:t>:</a:t>
            </a:r>
            <a:endParaRPr lang="en-US" altLang="en-US">
              <a:solidFill>
                <a:schemeClr val="tx1"/>
              </a:solidFill>
            </a:endParaRPr>
          </a:p>
          <a:p>
            <a:endParaRPr lang="en-US" altLang="en-US">
              <a:solidFill>
                <a:schemeClr val="tx1"/>
              </a:solidFill>
            </a:endParaRPr>
          </a:p>
        </p:txBody>
      </p:sp>
      <p:graphicFrame>
        <p:nvGraphicFramePr>
          <p:cNvPr id="5" name="Group 85"/>
          <p:cNvGraphicFramePr/>
          <p:nvPr/>
        </p:nvGraphicFramePr>
        <p:xfrm>
          <a:off x="3709160" y="3429000"/>
          <a:ext cx="7777162" cy="3200400"/>
        </p:xfrm>
        <a:graphic>
          <a:graphicData uri="http://schemas.openxmlformats.org/drawingml/2006/table">
            <a:tbl>
              <a:tblPr/>
              <a:tblGrid>
                <a:gridCol w="1357312"/>
                <a:gridCol w="6419850"/>
              </a:tblGrid>
              <a:tr h="33655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sz="1800" b="1" i="0" u="none" strike="noStrike" cap="none" normalizeH="0" baseline="0">
                          <a:ln>
                            <a:noFill/>
                          </a:ln>
                          <a:solidFill>
                            <a:schemeClr val="tx1"/>
                          </a:solidFill>
                          <a:effectLst/>
                          <a:latin typeface="Tahoma" pitchFamily="34" charset="0"/>
                        </a:rPr>
                        <a:t>Tùy chọn</a:t>
                      </a:r>
                      <a:endParaRPr kumimoji="0" lang="en-US" sz="1800" b="1" i="0" u="none" strike="noStrike" cap="none" normalizeH="0" baseline="0">
                        <a:ln>
                          <a:noFill/>
                        </a:ln>
                        <a:solidFill>
                          <a:schemeClr val="tx1"/>
                        </a:solidFill>
                        <a:effectLst/>
                        <a:latin typeface="Tahom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sz="1800" b="1" i="0" u="none" strike="noStrike" cap="none" normalizeH="0" baseline="0">
                          <a:ln>
                            <a:noFill/>
                          </a:ln>
                          <a:solidFill>
                            <a:schemeClr val="tx1"/>
                          </a:solidFill>
                          <a:effectLst/>
                          <a:latin typeface="Tahoma" pitchFamily="34" charset="0"/>
                        </a:rPr>
                        <a:t>Mô tả</a:t>
                      </a:r>
                      <a:endParaRPr kumimoji="0" lang="en-US" sz="1800" b="1" i="0" u="none" strike="noStrike" cap="none" normalizeH="0" baseline="0">
                        <a:ln>
                          <a:noFill/>
                        </a:ln>
                        <a:solidFill>
                          <a:schemeClr val="tx1"/>
                        </a:solidFill>
                        <a:effectLst/>
                        <a:latin typeface="Tahom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DDDDD"/>
                    </a:solidFill>
                  </a:tcPr>
                </a:tc>
              </a:tr>
              <a:tr h="523875">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sz="1800" b="0" i="0" u="none" strike="noStrike" cap="none" normalizeH="0" baseline="0">
                          <a:ln>
                            <a:noFill/>
                          </a:ln>
                          <a:solidFill>
                            <a:srgbClr val="FF0000"/>
                          </a:solidFill>
                          <a:effectLst/>
                          <a:latin typeface="Tahoma" pitchFamily="34" charset="0"/>
                        </a:rPr>
                        <a:t>-A</a:t>
                      </a:r>
                      <a:endParaRPr kumimoji="0" lang="en-US" sz="1800" b="0" i="0" u="none" strike="noStrike" cap="none" normalizeH="0" baseline="0">
                        <a:ln>
                          <a:noFill/>
                        </a:ln>
                        <a:solidFill>
                          <a:srgbClr val="FF0000"/>
                        </a:solidFill>
                        <a:effectLst/>
                        <a:latin typeface="Tahom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sz="1800" b="0" i="0" u="none" strike="noStrike" cap="none" normalizeH="0" baseline="0">
                          <a:ln>
                            <a:noFill/>
                          </a:ln>
                          <a:solidFill>
                            <a:schemeClr val="tx1"/>
                          </a:solidFill>
                          <a:effectLst/>
                          <a:latin typeface="Tahoma" pitchFamily="34" charset="0"/>
                        </a:rPr>
                        <a:t>Duyệt khắp tập tin </a:t>
                      </a:r>
                      <a:r>
                        <a:rPr kumimoji="0" lang="en-US" sz="1800" b="0" i="0" u="none" strike="noStrike" cap="none" normalizeH="0" baseline="0">
                          <a:ln>
                            <a:noFill/>
                          </a:ln>
                          <a:solidFill>
                            <a:srgbClr val="FF0000"/>
                          </a:solidFill>
                          <a:effectLst/>
                          <a:latin typeface="Tahoma" pitchFamily="34" charset="0"/>
                        </a:rPr>
                        <a:t>/etc/fstab</a:t>
                      </a:r>
                      <a:r>
                        <a:rPr kumimoji="0" lang="en-US" sz="1800" b="0" i="0" u="none" strike="noStrike" cap="none" normalizeH="0" baseline="0">
                          <a:ln>
                            <a:noFill/>
                          </a:ln>
                          <a:solidFill>
                            <a:schemeClr val="tx1"/>
                          </a:solidFill>
                          <a:effectLst/>
                          <a:latin typeface="Tahoma" pitchFamily="34" charset="0"/>
                        </a:rPr>
                        <a:t> và cố gắng kiểm tra tất cả các hệ thống tập tin chỉ trong một lần duyệt.</a:t>
                      </a:r>
                      <a:endParaRPr kumimoji="0" lang="en-US" sz="1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38138">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sz="1800" b="0" i="0" u="none" strike="noStrike" cap="none" normalizeH="0" baseline="0">
                          <a:ln>
                            <a:noFill/>
                          </a:ln>
                          <a:solidFill>
                            <a:srgbClr val="FF0000"/>
                          </a:solidFill>
                          <a:effectLst/>
                          <a:latin typeface="Tahoma" pitchFamily="34" charset="0"/>
                        </a:rPr>
                        <a:t>-V</a:t>
                      </a:r>
                      <a:endParaRPr kumimoji="0" lang="en-US" sz="1800" b="0" i="0" u="none" strike="noStrike" cap="none" normalizeH="0" baseline="0">
                        <a:ln>
                          <a:noFill/>
                        </a:ln>
                        <a:solidFill>
                          <a:srgbClr val="FF0000"/>
                        </a:solidFill>
                        <a:effectLst/>
                        <a:latin typeface="Tahom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sz="1800" b="0" i="0" u="none" strike="noStrike" cap="none" normalizeH="0" baseline="0" err="1">
                          <a:ln>
                            <a:noFill/>
                          </a:ln>
                          <a:solidFill>
                            <a:schemeClr val="tx1"/>
                          </a:solidFill>
                          <a:effectLst/>
                          <a:latin typeface="Tahoma" pitchFamily="34" charset="0"/>
                        </a:rPr>
                        <a:t>Chế</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độ</a:t>
                      </a:r>
                      <a:r>
                        <a:rPr kumimoji="0" lang="en-US" sz="1800" b="0" i="0" u="none" strike="noStrike" cap="none" normalizeH="0" baseline="0">
                          <a:ln>
                            <a:noFill/>
                          </a:ln>
                          <a:solidFill>
                            <a:schemeClr val="tx1"/>
                          </a:solidFill>
                          <a:effectLst/>
                          <a:latin typeface="Tahoma" pitchFamily="34" charset="0"/>
                        </a:rPr>
                        <a:t> chi </a:t>
                      </a:r>
                      <a:r>
                        <a:rPr kumimoji="0" lang="en-US" sz="1800" b="0" i="0" u="none" strike="noStrike" cap="none" normalizeH="0" baseline="0" err="1">
                          <a:ln>
                            <a:noFill/>
                          </a:ln>
                          <a:solidFill>
                            <a:schemeClr val="tx1"/>
                          </a:solidFill>
                          <a:effectLst/>
                          <a:latin typeface="Tahoma" pitchFamily="34" charset="0"/>
                        </a:rPr>
                        <a:t>tiết</a:t>
                      </a:r>
                      <a:r>
                        <a:rPr kumimoji="0" lang="en-US" sz="1800" b="0" i="0" u="none" strike="noStrike" cap="none" normalizeH="0" baseline="0">
                          <a:ln>
                            <a:noFill/>
                          </a:ln>
                          <a:solidFill>
                            <a:schemeClr val="tx1"/>
                          </a:solidFill>
                          <a:effectLst/>
                          <a:latin typeface="Tahoma" pitchFamily="34" charset="0"/>
                        </a:rPr>
                        <a:t>. Cho </a:t>
                      </a:r>
                      <a:r>
                        <a:rPr kumimoji="0" lang="en-US" sz="1800" b="0" i="0" u="none" strike="noStrike" cap="none" normalizeH="0" baseline="0" err="1">
                          <a:ln>
                            <a:noFill/>
                          </a:ln>
                          <a:solidFill>
                            <a:schemeClr val="tx1"/>
                          </a:solidFill>
                          <a:effectLst/>
                          <a:latin typeface="Tahoma" pitchFamily="34" charset="0"/>
                        </a:rPr>
                        <a:t>biết</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lệnh</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fsck</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đang</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làm</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gì</a:t>
                      </a:r>
                      <a:r>
                        <a:rPr kumimoji="0" lang="en-US" sz="1800" b="0" i="0" u="none" strike="noStrike" cap="none" normalizeH="0" baseline="0">
                          <a:ln>
                            <a:noFill/>
                          </a:ln>
                          <a:solidFill>
                            <a:schemeClr val="tx1"/>
                          </a:solidFill>
                          <a:effectLst/>
                          <a:latin typeface="Tahoma" pitchFamily="34" charset="0"/>
                        </a:rPr>
                        <a:t>.</a:t>
                      </a:r>
                      <a:endParaRPr kumimoji="0" lang="en-US" sz="1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DDDDD"/>
                    </a:solidFill>
                  </a:tcPr>
                </a:tc>
              </a:tr>
              <a:tr h="336550">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sz="1800" b="0" i="0" u="none" strike="noStrike" cap="none" normalizeH="0" baseline="0">
                          <a:ln>
                            <a:noFill/>
                          </a:ln>
                          <a:solidFill>
                            <a:srgbClr val="FF0000"/>
                          </a:solidFill>
                          <a:effectLst/>
                          <a:latin typeface="Tahoma" pitchFamily="34" charset="0"/>
                        </a:rPr>
                        <a:t>-t </a:t>
                      </a:r>
                      <a:r>
                        <a:rPr kumimoji="0" lang="en-US" sz="1800" b="0" i="0" u="none" strike="noStrike" cap="none" normalizeH="0" baseline="0" err="1">
                          <a:ln>
                            <a:noFill/>
                          </a:ln>
                          <a:solidFill>
                            <a:srgbClr val="FF0000"/>
                          </a:solidFill>
                          <a:effectLst/>
                          <a:latin typeface="Tahoma" pitchFamily="34" charset="0"/>
                        </a:rPr>
                        <a:t>loại</a:t>
                      </a:r>
                      <a:r>
                        <a:rPr kumimoji="0" lang="en-US" sz="1800" b="0" i="0" u="none" strike="noStrike" cap="none" normalizeH="0" baseline="0">
                          <a:ln>
                            <a:noFill/>
                          </a:ln>
                          <a:solidFill>
                            <a:srgbClr val="FF0000"/>
                          </a:solidFill>
                          <a:effectLst/>
                          <a:latin typeface="Tahoma" pitchFamily="34" charset="0"/>
                        </a:rPr>
                        <a:t>-fs</a:t>
                      </a:r>
                      <a:endParaRPr kumimoji="0" lang="en-US" sz="1800" b="0" i="0" u="none" strike="noStrike" cap="none" normalizeH="0" baseline="0">
                        <a:ln>
                          <a:noFill/>
                        </a:ln>
                        <a:solidFill>
                          <a:srgbClr val="FF0000"/>
                        </a:solidFill>
                        <a:effectLst/>
                        <a:latin typeface="Tahom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sz="1800" b="0" i="0" u="none" strike="noStrike" cap="none" normalizeH="0" baseline="0" err="1">
                          <a:ln>
                            <a:noFill/>
                          </a:ln>
                          <a:solidFill>
                            <a:schemeClr val="tx1"/>
                          </a:solidFill>
                          <a:effectLst/>
                          <a:latin typeface="Tahoma" pitchFamily="34" charset="0"/>
                        </a:rPr>
                        <a:t>Xác</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định</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loại</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hệ</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thống</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tập</a:t>
                      </a:r>
                      <a:r>
                        <a:rPr kumimoji="0" lang="en-US" sz="1800" b="0" i="0" u="none" strike="noStrike" cap="none" normalizeH="0" baseline="0">
                          <a:ln>
                            <a:noFill/>
                          </a:ln>
                          <a:solidFill>
                            <a:schemeClr val="tx1"/>
                          </a:solidFill>
                          <a:effectLst/>
                          <a:latin typeface="Tahoma" pitchFamily="34" charset="0"/>
                        </a:rPr>
                        <a:t> tin </a:t>
                      </a:r>
                      <a:r>
                        <a:rPr kumimoji="0" lang="en-US" sz="1800" b="0" i="0" u="none" strike="noStrike" cap="none" normalizeH="0" baseline="0" err="1">
                          <a:ln>
                            <a:noFill/>
                          </a:ln>
                          <a:solidFill>
                            <a:schemeClr val="tx1"/>
                          </a:solidFill>
                          <a:effectLst/>
                          <a:latin typeface="Tahoma" pitchFamily="34" charset="0"/>
                        </a:rPr>
                        <a:t>cần</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kiểm</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tra</a:t>
                      </a:r>
                      <a:r>
                        <a:rPr kumimoji="0" lang="en-US" sz="1800" b="0" i="0" u="none" strike="noStrike" cap="none" normalizeH="0" baseline="0">
                          <a:ln>
                            <a:noFill/>
                          </a:ln>
                          <a:solidFill>
                            <a:schemeClr val="tx1"/>
                          </a:solidFill>
                          <a:effectLst/>
                          <a:latin typeface="Tahoma" pitchFamily="34" charset="0"/>
                        </a:rPr>
                        <a:t>.</a:t>
                      </a:r>
                      <a:endParaRPr kumimoji="0" lang="en-US" sz="1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87338">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sz="1800" b="0" i="0" u="none" strike="noStrike" cap="none" normalizeH="0" baseline="0">
                          <a:ln>
                            <a:noFill/>
                          </a:ln>
                          <a:solidFill>
                            <a:srgbClr val="FF0000"/>
                          </a:solidFill>
                          <a:effectLst/>
                          <a:latin typeface="Tahoma" pitchFamily="34" charset="0"/>
                        </a:rPr>
                        <a:t>-a</a:t>
                      </a:r>
                      <a:endParaRPr kumimoji="0" lang="en-US" sz="1800" b="0" i="0" u="none" strike="noStrike" cap="none" normalizeH="0" baseline="0">
                        <a:ln>
                          <a:noFill/>
                        </a:ln>
                        <a:solidFill>
                          <a:srgbClr val="FF0000"/>
                        </a:solidFill>
                        <a:effectLst/>
                        <a:latin typeface="Tahom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sz="1800" b="0" i="0" u="none" strike="noStrike" cap="none" normalizeH="0" baseline="0" err="1">
                          <a:ln>
                            <a:noFill/>
                          </a:ln>
                          <a:solidFill>
                            <a:schemeClr val="tx1"/>
                          </a:solidFill>
                          <a:effectLst/>
                          <a:latin typeface="Tahoma" pitchFamily="34" charset="0"/>
                        </a:rPr>
                        <a:t>Tự</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động</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sửa</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chữa</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hệ</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thống</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tập</a:t>
                      </a:r>
                      <a:r>
                        <a:rPr kumimoji="0" lang="en-US" sz="1800" b="0" i="0" u="none" strike="noStrike" cap="none" normalizeH="0" baseline="0">
                          <a:ln>
                            <a:noFill/>
                          </a:ln>
                          <a:solidFill>
                            <a:schemeClr val="tx1"/>
                          </a:solidFill>
                          <a:effectLst/>
                          <a:latin typeface="Tahoma" pitchFamily="34" charset="0"/>
                        </a:rPr>
                        <a:t> tin </a:t>
                      </a:r>
                      <a:r>
                        <a:rPr kumimoji="0" lang="en-US" sz="1800" b="0" i="0" u="none" strike="noStrike" cap="none" normalizeH="0" baseline="0" err="1">
                          <a:ln>
                            <a:noFill/>
                          </a:ln>
                          <a:solidFill>
                            <a:schemeClr val="tx1"/>
                          </a:solidFill>
                          <a:effectLst/>
                          <a:latin typeface="Tahoma" pitchFamily="34" charset="0"/>
                        </a:rPr>
                        <a:t>mà</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không</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cần</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hỏi</a:t>
                      </a:r>
                      <a:r>
                        <a:rPr kumimoji="0" lang="en-US" sz="1800" b="0" i="0" u="none" strike="noStrike" cap="none" normalizeH="0" baseline="0">
                          <a:ln>
                            <a:noFill/>
                          </a:ln>
                          <a:solidFill>
                            <a:schemeClr val="tx1"/>
                          </a:solidFill>
                          <a:effectLst/>
                          <a:latin typeface="Tahoma" pitchFamily="34" charset="0"/>
                        </a:rPr>
                        <a:t>.</a:t>
                      </a:r>
                      <a:endParaRPr kumimoji="0" lang="en-US" sz="1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DDDDD"/>
                    </a:solidFill>
                  </a:tcPr>
                </a:tc>
              </a:tr>
              <a:tr h="336550">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sz="1800" b="0" i="0" u="none" strike="noStrike" cap="none" normalizeH="0" baseline="0">
                          <a:ln>
                            <a:noFill/>
                          </a:ln>
                          <a:solidFill>
                            <a:srgbClr val="FF0000"/>
                          </a:solidFill>
                          <a:effectLst/>
                          <a:latin typeface="Tahoma" pitchFamily="34" charset="0"/>
                        </a:rPr>
                        <a:t>-l</a:t>
                      </a:r>
                      <a:endParaRPr kumimoji="0" lang="en-US" sz="1800" b="0" i="0" u="none" strike="noStrike" cap="none" normalizeH="0" baseline="0">
                        <a:ln>
                          <a:noFill/>
                        </a:ln>
                        <a:solidFill>
                          <a:srgbClr val="FF0000"/>
                        </a:solidFill>
                        <a:effectLst/>
                        <a:latin typeface="Tahom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sz="1800" b="0" i="0" u="none" strike="noStrike" cap="none" normalizeH="0" baseline="0">
                          <a:ln>
                            <a:noFill/>
                          </a:ln>
                          <a:solidFill>
                            <a:schemeClr val="tx1"/>
                          </a:solidFill>
                          <a:effectLst/>
                          <a:latin typeface="Tahoma" pitchFamily="34" charset="0"/>
                        </a:rPr>
                        <a:t>Liệt kê tất cả các tên tập tin trong hệ thống tập tin.</a:t>
                      </a:r>
                      <a:endParaRPr kumimoji="0" lang="en-US" sz="1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38138">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sz="1800" b="0" i="0" u="none" strike="noStrike" cap="none" normalizeH="0" baseline="0">
                          <a:ln>
                            <a:noFill/>
                          </a:ln>
                          <a:solidFill>
                            <a:srgbClr val="FF0000"/>
                          </a:solidFill>
                          <a:effectLst/>
                          <a:latin typeface="Tahoma" pitchFamily="34" charset="0"/>
                        </a:rPr>
                        <a:t>-r</a:t>
                      </a:r>
                      <a:endParaRPr kumimoji="0" lang="en-US" sz="1800" b="0" i="0" u="none" strike="noStrike" cap="none" normalizeH="0" baseline="0">
                        <a:ln>
                          <a:noFill/>
                        </a:ln>
                        <a:solidFill>
                          <a:srgbClr val="FF0000"/>
                        </a:solidFill>
                        <a:effectLst/>
                        <a:latin typeface="Tahom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sz="1800" b="0" i="0" u="none" strike="noStrike" cap="none" normalizeH="0" baseline="0">
                          <a:ln>
                            <a:noFill/>
                          </a:ln>
                          <a:solidFill>
                            <a:schemeClr val="tx1"/>
                          </a:solidFill>
                          <a:effectLst/>
                          <a:latin typeface="Tahoma" pitchFamily="34" charset="0"/>
                        </a:rPr>
                        <a:t>Hỏi trước khi sửa chữa hệ thống tập tin.</a:t>
                      </a:r>
                      <a:endParaRPr kumimoji="0" lang="en-US" sz="1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DDDDD"/>
                    </a:solidFill>
                  </a:tcPr>
                </a:tc>
              </a:tr>
              <a:tr h="336550">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sz="1800" b="0" i="0" u="none" strike="noStrike" cap="none" normalizeH="0" baseline="0">
                          <a:ln>
                            <a:noFill/>
                          </a:ln>
                          <a:solidFill>
                            <a:srgbClr val="FF0000"/>
                          </a:solidFill>
                          <a:effectLst/>
                          <a:latin typeface="Tahoma" pitchFamily="34" charset="0"/>
                        </a:rPr>
                        <a:t>-s</a:t>
                      </a:r>
                      <a:endParaRPr kumimoji="0" lang="en-US" sz="1800" b="0" i="0" u="none" strike="noStrike" cap="none" normalizeH="0" baseline="0">
                        <a:ln>
                          <a:noFill/>
                        </a:ln>
                        <a:solidFill>
                          <a:srgbClr val="FF0000"/>
                        </a:solidFill>
                        <a:effectLst/>
                        <a:latin typeface="Tahom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sz="1800" b="0" i="0" u="none" strike="noStrike" cap="none" normalizeH="0" baseline="0" err="1">
                          <a:ln>
                            <a:noFill/>
                          </a:ln>
                          <a:solidFill>
                            <a:schemeClr val="tx1"/>
                          </a:solidFill>
                          <a:effectLst/>
                          <a:latin typeface="Tahoma" pitchFamily="34" charset="0"/>
                        </a:rPr>
                        <a:t>Liệt</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kê</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các</a:t>
                      </a:r>
                      <a:r>
                        <a:rPr kumimoji="0" lang="en-US" sz="1800" b="0" i="0" u="none" strike="noStrike" cap="none" normalizeH="0" baseline="0">
                          <a:ln>
                            <a:noFill/>
                          </a:ln>
                          <a:solidFill>
                            <a:schemeClr val="tx1"/>
                          </a:solidFill>
                          <a:effectLst/>
                          <a:latin typeface="Tahoma" pitchFamily="34" charset="0"/>
                        </a:rPr>
                        <a:t> superblock </a:t>
                      </a:r>
                      <a:r>
                        <a:rPr kumimoji="0" lang="en-US" sz="1800" b="0" i="0" u="none" strike="noStrike" cap="none" normalizeH="0" baseline="0" err="1">
                          <a:ln>
                            <a:noFill/>
                          </a:ln>
                          <a:solidFill>
                            <a:schemeClr val="tx1"/>
                          </a:solidFill>
                          <a:effectLst/>
                          <a:latin typeface="Tahoma" pitchFamily="34" charset="0"/>
                        </a:rPr>
                        <a:t>trước</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khi</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kiểm</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tra</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hệ</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thống</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tập</a:t>
                      </a:r>
                      <a:r>
                        <a:rPr kumimoji="0" lang="en-US" sz="1800" b="0" i="0" u="none" strike="noStrike" cap="none" normalizeH="0" baseline="0">
                          <a:ln>
                            <a:noFill/>
                          </a:ln>
                          <a:solidFill>
                            <a:schemeClr val="tx1"/>
                          </a:solidFill>
                          <a:effectLst/>
                          <a:latin typeface="Tahoma" pitchFamily="34" charset="0"/>
                        </a:rPr>
                        <a:t> tin.</a:t>
                      </a:r>
                      <a:endParaRPr kumimoji="0" lang="en-US" sz="1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III.2 TẠO PHÂN VÙNG Ổ CỨNG</a:t>
            </a:r>
            <a:endParaRPr lang="en-US"/>
          </a:p>
        </p:txBody>
      </p:sp>
      <p:sp>
        <p:nvSpPr>
          <p:cNvPr id="3" name="Content Placeholder 2"/>
          <p:cNvSpPr>
            <a:spLocks noGrp="1"/>
          </p:cNvSpPr>
          <p:nvPr>
            <p:ph idx="1"/>
          </p:nvPr>
        </p:nvSpPr>
        <p:spPr/>
        <p:txBody>
          <a:bodyPr/>
          <a:lstStyle/>
          <a:p>
            <a:pPr algn="just"/>
            <a:r>
              <a:rPr lang="en-US" err="1">
                <a:solidFill>
                  <a:schemeClr val="tx1"/>
                </a:solidFill>
              </a:rPr>
              <a:t>Để</a:t>
            </a:r>
            <a:r>
              <a:rPr lang="en-US">
                <a:solidFill>
                  <a:schemeClr val="tx1"/>
                </a:solidFill>
              </a:rPr>
              <a:t> </a:t>
            </a:r>
            <a:r>
              <a:rPr lang="en-US" err="1">
                <a:solidFill>
                  <a:schemeClr val="tx1"/>
                </a:solidFill>
              </a:rPr>
              <a:t>kiểm</a:t>
            </a:r>
            <a:r>
              <a:rPr lang="en-US">
                <a:solidFill>
                  <a:schemeClr val="tx1"/>
                </a:solidFill>
              </a:rPr>
              <a:t> </a:t>
            </a:r>
            <a:r>
              <a:rPr lang="en-US" err="1">
                <a:solidFill>
                  <a:schemeClr val="tx1"/>
                </a:solidFill>
              </a:rPr>
              <a:t>tra</a:t>
            </a:r>
            <a:r>
              <a:rPr lang="en-US">
                <a:solidFill>
                  <a:schemeClr val="tx1"/>
                </a:solidFill>
              </a:rPr>
              <a:t> </a:t>
            </a:r>
            <a:r>
              <a:rPr lang="en-US" err="1">
                <a:solidFill>
                  <a:schemeClr val="tx1"/>
                </a:solidFill>
              </a:rPr>
              <a:t>xem</a:t>
            </a:r>
            <a:r>
              <a:rPr lang="en-US">
                <a:solidFill>
                  <a:schemeClr val="tx1"/>
                </a:solidFill>
              </a:rPr>
              <a:t> </a:t>
            </a:r>
            <a:r>
              <a:rPr lang="en-US" err="1">
                <a:solidFill>
                  <a:schemeClr val="tx1"/>
                </a:solidFill>
              </a:rPr>
              <a:t>một</a:t>
            </a:r>
            <a:r>
              <a:rPr lang="en-US">
                <a:solidFill>
                  <a:schemeClr val="tx1"/>
                </a:solidFill>
              </a:rPr>
              <a:t> ổ </a:t>
            </a:r>
            <a:r>
              <a:rPr lang="en-US" err="1">
                <a:solidFill>
                  <a:schemeClr val="tx1"/>
                </a:solidFill>
              </a:rPr>
              <a:t>cứng</a:t>
            </a:r>
            <a:r>
              <a:rPr lang="en-US">
                <a:solidFill>
                  <a:schemeClr val="tx1"/>
                </a:solidFill>
              </a:rPr>
              <a:t> </a:t>
            </a:r>
            <a:r>
              <a:rPr lang="en-US" err="1">
                <a:solidFill>
                  <a:schemeClr val="tx1"/>
                </a:solidFill>
              </a:rPr>
              <a:t>đã</a:t>
            </a:r>
            <a:r>
              <a:rPr lang="en-US">
                <a:solidFill>
                  <a:schemeClr val="tx1"/>
                </a:solidFill>
              </a:rPr>
              <a:t> </a:t>
            </a:r>
            <a:r>
              <a:rPr lang="en-US" err="1">
                <a:solidFill>
                  <a:schemeClr val="tx1"/>
                </a:solidFill>
              </a:rPr>
              <a:t>gắn</a:t>
            </a:r>
            <a:r>
              <a:rPr lang="en-US">
                <a:solidFill>
                  <a:schemeClr val="tx1"/>
                </a:solidFill>
              </a:rPr>
              <a:t> </a:t>
            </a:r>
            <a:r>
              <a:rPr lang="en-US" err="1">
                <a:solidFill>
                  <a:schemeClr val="tx1"/>
                </a:solidFill>
              </a:rPr>
              <a:t>vào</a:t>
            </a:r>
            <a:r>
              <a:rPr lang="en-US">
                <a:solidFill>
                  <a:schemeClr val="tx1"/>
                </a:solidFill>
              </a:rPr>
              <a:t> </a:t>
            </a:r>
            <a:r>
              <a:rPr lang="en-US" err="1">
                <a:solidFill>
                  <a:schemeClr val="tx1"/>
                </a:solidFill>
              </a:rPr>
              <a:t>máy</a:t>
            </a:r>
            <a:r>
              <a:rPr lang="en-US">
                <a:solidFill>
                  <a:schemeClr val="tx1"/>
                </a:solidFill>
              </a:rPr>
              <a:t> </a:t>
            </a:r>
            <a:r>
              <a:rPr lang="en-US" err="1">
                <a:solidFill>
                  <a:schemeClr val="tx1"/>
                </a:solidFill>
              </a:rPr>
              <a:t>tính</a:t>
            </a:r>
            <a:r>
              <a:rPr lang="en-US">
                <a:solidFill>
                  <a:schemeClr val="tx1"/>
                </a:solidFill>
              </a:rPr>
              <a:t> </a:t>
            </a:r>
            <a:r>
              <a:rPr lang="en-US" err="1">
                <a:solidFill>
                  <a:schemeClr val="tx1"/>
                </a:solidFill>
              </a:rPr>
              <a:t>của</a:t>
            </a:r>
            <a:r>
              <a:rPr lang="en-US">
                <a:solidFill>
                  <a:schemeClr val="tx1"/>
                </a:solidFill>
              </a:rPr>
              <a:t> </a:t>
            </a:r>
            <a:r>
              <a:rPr lang="en-US" err="1">
                <a:solidFill>
                  <a:schemeClr val="tx1"/>
                </a:solidFill>
              </a:rPr>
              <a:t>mình</a:t>
            </a:r>
            <a:r>
              <a:rPr lang="en-US">
                <a:solidFill>
                  <a:schemeClr val="tx1"/>
                </a:solidFill>
              </a:rPr>
              <a:t> hay </a:t>
            </a:r>
            <a:r>
              <a:rPr lang="en-US" err="1">
                <a:solidFill>
                  <a:schemeClr val="tx1"/>
                </a:solidFill>
              </a:rPr>
              <a:t>ch</a:t>
            </a:r>
            <a:r>
              <a:rPr lang="vi-VN">
                <a:solidFill>
                  <a:schemeClr val="tx1"/>
                </a:solidFill>
              </a:rPr>
              <a:t>ư</a:t>
            </a:r>
            <a:r>
              <a:rPr lang="en-US">
                <a:solidFill>
                  <a:schemeClr val="tx1"/>
                </a:solidFill>
              </a:rPr>
              <a:t>a, ta </a:t>
            </a:r>
            <a:r>
              <a:rPr lang="en-US" err="1">
                <a:solidFill>
                  <a:schemeClr val="tx1"/>
                </a:solidFill>
              </a:rPr>
              <a:t>dùng</a:t>
            </a:r>
            <a:r>
              <a:rPr lang="en-US">
                <a:solidFill>
                  <a:schemeClr val="tx1"/>
                </a:solidFill>
              </a:rPr>
              <a:t> </a:t>
            </a:r>
            <a:r>
              <a:rPr lang="en-US" err="1">
                <a:solidFill>
                  <a:schemeClr val="tx1"/>
                </a:solidFill>
              </a:rPr>
              <a:t>lệnh</a:t>
            </a:r>
            <a:r>
              <a:rPr lang="en-US">
                <a:solidFill>
                  <a:schemeClr val="tx1"/>
                </a:solidFill>
              </a:rPr>
              <a:t> </a:t>
            </a:r>
            <a:r>
              <a:rPr lang="en-US" err="1">
                <a:solidFill>
                  <a:schemeClr val="tx1"/>
                </a:solidFill>
              </a:rPr>
              <a:t>fdisk</a:t>
            </a:r>
            <a:r>
              <a:rPr lang="en-US">
                <a:solidFill>
                  <a:schemeClr val="tx1"/>
                </a:solidFill>
              </a:rPr>
              <a:t> </a:t>
            </a:r>
            <a:r>
              <a:rPr lang="en-US" err="1">
                <a:solidFill>
                  <a:schemeClr val="tx1"/>
                </a:solidFill>
              </a:rPr>
              <a:t>nh</a:t>
            </a:r>
            <a:r>
              <a:rPr lang="vi-VN">
                <a:solidFill>
                  <a:schemeClr val="tx1"/>
                </a:solidFill>
              </a:rPr>
              <a:t>ư</a:t>
            </a:r>
            <a:r>
              <a:rPr lang="en-US">
                <a:solidFill>
                  <a:schemeClr val="tx1"/>
                </a:solidFill>
              </a:rPr>
              <a:t> </a:t>
            </a:r>
            <a:r>
              <a:rPr lang="en-US" err="1">
                <a:solidFill>
                  <a:schemeClr val="tx1"/>
                </a:solidFill>
              </a:rPr>
              <a:t>sau</a:t>
            </a:r>
            <a:r>
              <a:rPr lang="en-US">
                <a:solidFill>
                  <a:schemeClr val="tx1"/>
                </a:solidFill>
              </a:rPr>
              <a:t>:</a:t>
            </a:r>
            <a:endParaRPr lang="en-US">
              <a:solidFill>
                <a:schemeClr val="tx1"/>
              </a:solidFill>
            </a:endParaRPr>
          </a:p>
          <a:p>
            <a:pPr marL="0" indent="0" algn="just">
              <a:buNone/>
            </a:pPr>
            <a:r>
              <a:rPr lang="en-US">
                <a:solidFill>
                  <a:schemeClr val="tx1"/>
                </a:solidFill>
              </a:rPr>
              <a:t>#</a:t>
            </a:r>
            <a:r>
              <a:rPr lang="en-US" err="1">
                <a:solidFill>
                  <a:schemeClr val="tx1"/>
                </a:solidFill>
              </a:rPr>
              <a:t>fdisk</a:t>
            </a:r>
            <a:r>
              <a:rPr lang="en-US">
                <a:solidFill>
                  <a:schemeClr val="tx1"/>
                </a:solidFill>
              </a:rPr>
              <a:t> –l</a:t>
            </a:r>
            <a:endParaRPr lang="en-US">
              <a:solidFill>
                <a:schemeClr val="tx1"/>
              </a:solidFill>
            </a:endParaRPr>
          </a:p>
          <a:p>
            <a:pPr algn="just"/>
            <a:r>
              <a:rPr lang="en-US" err="1">
                <a:solidFill>
                  <a:schemeClr val="tx1"/>
                </a:solidFill>
              </a:rPr>
              <a:t>Khi</a:t>
            </a:r>
            <a:r>
              <a:rPr lang="en-US">
                <a:solidFill>
                  <a:schemeClr val="tx1"/>
                </a:solidFill>
              </a:rPr>
              <a:t> </a:t>
            </a:r>
            <a:r>
              <a:rPr lang="en-US" err="1">
                <a:solidFill>
                  <a:schemeClr val="tx1"/>
                </a:solidFill>
              </a:rPr>
              <a:t>đó</a:t>
            </a:r>
            <a:r>
              <a:rPr lang="en-US">
                <a:solidFill>
                  <a:schemeClr val="tx1"/>
                </a:solidFill>
              </a:rPr>
              <a:t>, </a:t>
            </a:r>
            <a:r>
              <a:rPr lang="en-US" err="1">
                <a:solidFill>
                  <a:schemeClr val="tx1"/>
                </a:solidFill>
              </a:rPr>
              <a:t>hệ</a:t>
            </a:r>
            <a:r>
              <a:rPr lang="en-US">
                <a:solidFill>
                  <a:schemeClr val="tx1"/>
                </a:solidFill>
              </a:rPr>
              <a:t> </a:t>
            </a:r>
            <a:r>
              <a:rPr lang="en-US" err="1">
                <a:solidFill>
                  <a:schemeClr val="tx1"/>
                </a:solidFill>
              </a:rPr>
              <a:t>thống</a:t>
            </a:r>
            <a:r>
              <a:rPr lang="en-US">
                <a:solidFill>
                  <a:schemeClr val="tx1"/>
                </a:solidFill>
              </a:rPr>
              <a:t> </a:t>
            </a:r>
            <a:r>
              <a:rPr lang="en-US" err="1">
                <a:solidFill>
                  <a:schemeClr val="tx1"/>
                </a:solidFill>
              </a:rPr>
              <a:t>sẽ</a:t>
            </a:r>
            <a:r>
              <a:rPr lang="en-US">
                <a:solidFill>
                  <a:schemeClr val="tx1"/>
                </a:solidFill>
              </a:rPr>
              <a:t> </a:t>
            </a:r>
            <a:r>
              <a:rPr lang="en-US" err="1">
                <a:solidFill>
                  <a:schemeClr val="tx1"/>
                </a:solidFill>
              </a:rPr>
              <a:t>báo</a:t>
            </a:r>
            <a:r>
              <a:rPr lang="en-US">
                <a:solidFill>
                  <a:schemeClr val="tx1"/>
                </a:solidFill>
              </a:rPr>
              <a:t> ra </a:t>
            </a:r>
            <a:r>
              <a:rPr lang="en-US" err="1">
                <a:solidFill>
                  <a:schemeClr val="tx1"/>
                </a:solidFill>
              </a:rPr>
              <a:t>có</a:t>
            </a:r>
            <a:r>
              <a:rPr lang="en-US">
                <a:solidFill>
                  <a:schemeClr val="tx1"/>
                </a:solidFill>
              </a:rPr>
              <a:t> bao </a:t>
            </a:r>
            <a:r>
              <a:rPr lang="en-US" err="1">
                <a:solidFill>
                  <a:schemeClr val="tx1"/>
                </a:solidFill>
              </a:rPr>
              <a:t>nhiêu</a:t>
            </a:r>
            <a:r>
              <a:rPr lang="en-US">
                <a:solidFill>
                  <a:schemeClr val="tx1"/>
                </a:solidFill>
              </a:rPr>
              <a:t> ổ </a:t>
            </a:r>
            <a:r>
              <a:rPr lang="en-US" err="1">
                <a:solidFill>
                  <a:schemeClr val="tx1"/>
                </a:solidFill>
              </a:rPr>
              <a:t>cứng</a:t>
            </a:r>
            <a:r>
              <a:rPr lang="en-US">
                <a:solidFill>
                  <a:schemeClr val="tx1"/>
                </a:solidFill>
              </a:rPr>
              <a:t>, partition đ</a:t>
            </a:r>
            <a:r>
              <a:rPr lang="vi-VN">
                <a:solidFill>
                  <a:schemeClr val="tx1"/>
                </a:solidFill>
              </a:rPr>
              <a:t>ư</a:t>
            </a:r>
            <a:r>
              <a:rPr lang="en-US" err="1">
                <a:solidFill>
                  <a:schemeClr val="tx1"/>
                </a:solidFill>
              </a:rPr>
              <a:t>ợc</a:t>
            </a:r>
            <a:r>
              <a:rPr lang="en-US">
                <a:solidFill>
                  <a:schemeClr val="tx1"/>
                </a:solidFill>
              </a:rPr>
              <a:t> </a:t>
            </a:r>
            <a:r>
              <a:rPr lang="en-US" err="1">
                <a:solidFill>
                  <a:schemeClr val="tx1"/>
                </a:solidFill>
              </a:rPr>
              <a:t>gắn</a:t>
            </a:r>
            <a:r>
              <a:rPr lang="en-US">
                <a:solidFill>
                  <a:schemeClr val="tx1"/>
                </a:solidFill>
              </a:rPr>
              <a:t> </a:t>
            </a:r>
            <a:r>
              <a:rPr lang="en-US" err="1">
                <a:solidFill>
                  <a:schemeClr val="tx1"/>
                </a:solidFill>
              </a:rPr>
              <a:t>trên</a:t>
            </a:r>
            <a:r>
              <a:rPr lang="en-US">
                <a:solidFill>
                  <a:schemeClr val="tx1"/>
                </a:solidFill>
              </a:rPr>
              <a:t> </a:t>
            </a:r>
            <a:r>
              <a:rPr lang="en-US" err="1">
                <a:solidFill>
                  <a:schemeClr val="tx1"/>
                </a:solidFill>
              </a:rPr>
              <a:t>máy</a:t>
            </a:r>
            <a:r>
              <a:rPr lang="en-US">
                <a:solidFill>
                  <a:schemeClr val="tx1"/>
                </a:solidFill>
              </a:rPr>
              <a:t> </a:t>
            </a:r>
            <a:r>
              <a:rPr lang="en-US" err="1">
                <a:solidFill>
                  <a:schemeClr val="tx1"/>
                </a:solidFill>
              </a:rPr>
              <a:t>tính</a:t>
            </a:r>
            <a:r>
              <a:rPr lang="en-US">
                <a:solidFill>
                  <a:schemeClr val="tx1"/>
                </a:solidFill>
              </a:rPr>
              <a:t>.</a:t>
            </a:r>
            <a:endParaRPr lang="en-US">
              <a:solidFill>
                <a:schemeClr val="tx1"/>
              </a:solidFill>
            </a:endParaRPr>
          </a:p>
          <a:p>
            <a:pPr algn="just"/>
            <a:r>
              <a:rPr lang="en-US" err="1">
                <a:solidFill>
                  <a:schemeClr val="tx1"/>
                </a:solidFill>
              </a:rPr>
              <a:t>Ví</a:t>
            </a:r>
            <a:r>
              <a:rPr lang="en-US">
                <a:solidFill>
                  <a:schemeClr val="tx1"/>
                </a:solidFill>
              </a:rPr>
              <a:t> </a:t>
            </a:r>
            <a:r>
              <a:rPr lang="en-US" err="1">
                <a:solidFill>
                  <a:schemeClr val="tx1"/>
                </a:solidFill>
              </a:rPr>
              <a:t>dụ</a:t>
            </a:r>
            <a:r>
              <a:rPr lang="en-US">
                <a:solidFill>
                  <a:schemeClr val="tx1"/>
                </a:solidFill>
              </a:rPr>
              <a:t>: </a:t>
            </a:r>
            <a:endParaRPr lang="en-US">
              <a:solidFill>
                <a:schemeClr val="tx1"/>
              </a:solidFill>
            </a:endParaRPr>
          </a:p>
        </p:txBody>
      </p:sp>
      <p:pic>
        <p:nvPicPr>
          <p:cNvPr id="4" name="Picture 3"/>
          <p:cNvPicPr>
            <a:picLocks noChangeAspect="1"/>
          </p:cNvPicPr>
          <p:nvPr/>
        </p:nvPicPr>
        <p:blipFill>
          <a:blip r:embed="rId1"/>
          <a:stretch>
            <a:fillRect/>
          </a:stretch>
        </p:blipFill>
        <p:spPr>
          <a:xfrm>
            <a:off x="4142755" y="3322802"/>
            <a:ext cx="6521932" cy="330274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III.2 TẠO PHÂN VÙNG Ổ CỨNG</a:t>
            </a:r>
            <a:endParaRPr lang="en-US"/>
          </a:p>
        </p:txBody>
      </p:sp>
      <p:sp>
        <p:nvSpPr>
          <p:cNvPr id="3" name="Content Placeholder 2"/>
          <p:cNvSpPr>
            <a:spLocks noGrp="1"/>
          </p:cNvSpPr>
          <p:nvPr>
            <p:ph idx="1"/>
          </p:nvPr>
        </p:nvSpPr>
        <p:spPr/>
        <p:txBody>
          <a:bodyPr/>
          <a:lstStyle/>
          <a:p>
            <a:r>
              <a:rPr lang="en-US" err="1">
                <a:solidFill>
                  <a:schemeClr val="tx1"/>
                </a:solidFill>
              </a:rPr>
              <a:t>Để</a:t>
            </a:r>
            <a:r>
              <a:rPr lang="en-US">
                <a:solidFill>
                  <a:schemeClr val="tx1"/>
                </a:solidFill>
              </a:rPr>
              <a:t> format partition, ta </a:t>
            </a:r>
            <a:r>
              <a:rPr lang="en-US" err="1">
                <a:solidFill>
                  <a:schemeClr val="tx1"/>
                </a:solidFill>
              </a:rPr>
              <a:t>dùng</a:t>
            </a:r>
            <a:r>
              <a:rPr lang="en-US">
                <a:solidFill>
                  <a:schemeClr val="tx1"/>
                </a:solidFill>
              </a:rPr>
              <a:t> </a:t>
            </a:r>
            <a:r>
              <a:rPr lang="en-US" err="1">
                <a:solidFill>
                  <a:schemeClr val="tx1"/>
                </a:solidFill>
              </a:rPr>
              <a:t>lệnh</a:t>
            </a:r>
            <a:r>
              <a:rPr lang="en-US">
                <a:solidFill>
                  <a:schemeClr val="tx1"/>
                </a:solidFill>
              </a:rPr>
              <a:t>:</a:t>
            </a:r>
            <a:endParaRPr lang="en-US">
              <a:solidFill>
                <a:schemeClr val="tx1"/>
              </a:solidFill>
            </a:endParaRPr>
          </a:p>
          <a:p>
            <a:pPr marL="0" indent="0" algn="ctr">
              <a:buNone/>
            </a:pPr>
            <a:r>
              <a:rPr lang="en-US" err="1">
                <a:solidFill>
                  <a:schemeClr val="tx1"/>
                </a:solidFill>
              </a:rPr>
              <a:t>Fdisk</a:t>
            </a:r>
            <a:r>
              <a:rPr lang="en-US">
                <a:solidFill>
                  <a:schemeClr val="tx1"/>
                </a:solidFill>
              </a:rPr>
              <a:t> &lt;đ</a:t>
            </a:r>
            <a:r>
              <a:rPr lang="vi-VN">
                <a:solidFill>
                  <a:schemeClr val="tx1"/>
                </a:solidFill>
              </a:rPr>
              <a:t>ư</a:t>
            </a:r>
            <a:r>
              <a:rPr lang="en-US" err="1">
                <a:solidFill>
                  <a:schemeClr val="tx1"/>
                </a:solidFill>
              </a:rPr>
              <a:t>ờng</a:t>
            </a:r>
            <a:r>
              <a:rPr lang="en-US">
                <a:solidFill>
                  <a:schemeClr val="tx1"/>
                </a:solidFill>
              </a:rPr>
              <a:t> </a:t>
            </a:r>
            <a:r>
              <a:rPr lang="en-US" err="1">
                <a:solidFill>
                  <a:schemeClr val="tx1"/>
                </a:solidFill>
              </a:rPr>
              <a:t>dẫn</a:t>
            </a:r>
            <a:r>
              <a:rPr lang="en-US">
                <a:solidFill>
                  <a:schemeClr val="tx1"/>
                </a:solidFill>
              </a:rPr>
              <a:t> </a:t>
            </a:r>
            <a:r>
              <a:rPr lang="en-US" err="1">
                <a:solidFill>
                  <a:schemeClr val="tx1"/>
                </a:solidFill>
              </a:rPr>
              <a:t>th</a:t>
            </a:r>
            <a:r>
              <a:rPr lang="vi-VN">
                <a:solidFill>
                  <a:schemeClr val="tx1"/>
                </a:solidFill>
              </a:rPr>
              <a:t>ư</a:t>
            </a:r>
            <a:r>
              <a:rPr lang="en-US">
                <a:solidFill>
                  <a:schemeClr val="tx1"/>
                </a:solidFill>
              </a:rPr>
              <a:t> </a:t>
            </a:r>
            <a:r>
              <a:rPr lang="en-US" err="1">
                <a:solidFill>
                  <a:schemeClr val="tx1"/>
                </a:solidFill>
              </a:rPr>
              <a:t>mục</a:t>
            </a:r>
            <a:r>
              <a:rPr lang="en-US">
                <a:solidFill>
                  <a:schemeClr val="tx1"/>
                </a:solidFill>
              </a:rPr>
              <a:t> </a:t>
            </a:r>
            <a:r>
              <a:rPr lang="en-US" err="1">
                <a:solidFill>
                  <a:schemeClr val="tx1"/>
                </a:solidFill>
              </a:rPr>
              <a:t>chứa</a:t>
            </a:r>
            <a:r>
              <a:rPr lang="en-US">
                <a:solidFill>
                  <a:schemeClr val="tx1"/>
                </a:solidFill>
              </a:rPr>
              <a:t> ổ </a:t>
            </a:r>
            <a:r>
              <a:rPr lang="en-US" err="1">
                <a:solidFill>
                  <a:schemeClr val="tx1"/>
                </a:solidFill>
              </a:rPr>
              <a:t>đĩa</a:t>
            </a:r>
            <a:r>
              <a:rPr lang="en-US">
                <a:solidFill>
                  <a:schemeClr val="tx1"/>
                </a:solidFill>
              </a:rPr>
              <a:t>&gt;</a:t>
            </a:r>
            <a:endParaRPr lang="en-US">
              <a:solidFill>
                <a:schemeClr val="tx1"/>
              </a:solidFill>
            </a:endParaRPr>
          </a:p>
          <a:p>
            <a:r>
              <a:rPr lang="en-US" err="1">
                <a:solidFill>
                  <a:schemeClr val="tx1"/>
                </a:solidFill>
              </a:rPr>
              <a:t>Ví</a:t>
            </a:r>
            <a:r>
              <a:rPr lang="en-US">
                <a:solidFill>
                  <a:schemeClr val="tx1"/>
                </a:solidFill>
              </a:rPr>
              <a:t> </a:t>
            </a:r>
            <a:r>
              <a:rPr lang="en-US" err="1">
                <a:solidFill>
                  <a:schemeClr val="tx1"/>
                </a:solidFill>
              </a:rPr>
              <a:t>dụ</a:t>
            </a:r>
            <a:r>
              <a:rPr lang="en-US">
                <a:solidFill>
                  <a:schemeClr val="tx1"/>
                </a:solidFill>
              </a:rPr>
              <a:t>:</a:t>
            </a:r>
            <a:endParaRPr lang="en-US">
              <a:solidFill>
                <a:schemeClr val="tx1"/>
              </a:solidFill>
            </a:endParaRPr>
          </a:p>
          <a:p>
            <a:endParaRPr lang="en-US">
              <a:solidFill>
                <a:schemeClr val="tx1"/>
              </a:solidFill>
            </a:endParaRPr>
          </a:p>
        </p:txBody>
      </p:sp>
      <p:pic>
        <p:nvPicPr>
          <p:cNvPr id="4" name="Picture 3" descr="huong-dan-mount-them-o-cung-tren-centos-04"/>
          <p:cNvPicPr/>
          <p:nvPr/>
        </p:nvPicPr>
        <p:blipFill>
          <a:blip r:embed="rId1">
            <a:extLst>
              <a:ext uri="{28A0092B-C50C-407E-A947-70E740481C1C}">
                <a14:useLocalDpi xmlns:a14="http://schemas.microsoft.com/office/drawing/2010/main" val="0"/>
              </a:ext>
            </a:extLst>
          </a:blip>
          <a:srcRect/>
          <a:stretch>
            <a:fillRect/>
          </a:stretch>
        </p:blipFill>
        <p:spPr bwMode="auto">
          <a:xfrm>
            <a:off x="2170043" y="2949823"/>
            <a:ext cx="8812696" cy="10954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 KHÁI NIỆM C</a:t>
            </a:r>
            <a:r>
              <a:rPr lang="vi-VN"/>
              <a:t>Ơ</a:t>
            </a:r>
            <a:r>
              <a:rPr lang="en-US"/>
              <a:t> BẢN CỦA FILE SYSTEMS</a:t>
            </a:r>
            <a:endParaRPr lang="en-US"/>
          </a:p>
        </p:txBody>
      </p:sp>
      <p:sp>
        <p:nvSpPr>
          <p:cNvPr id="3" name="Content Placeholder 2"/>
          <p:cNvSpPr>
            <a:spLocks noGrp="1"/>
          </p:cNvSpPr>
          <p:nvPr>
            <p:ph idx="1"/>
          </p:nvPr>
        </p:nvSpPr>
        <p:spPr/>
        <p:txBody>
          <a:bodyPr/>
          <a:lstStyle/>
          <a:p>
            <a:pPr algn="just"/>
            <a:r>
              <a:rPr lang="vi-VN" b="1">
                <a:solidFill>
                  <a:schemeClr val="tx1"/>
                </a:solidFill>
              </a:rPr>
              <a:t>File</a:t>
            </a:r>
            <a:r>
              <a:rPr lang="en-US" b="1">
                <a:solidFill>
                  <a:schemeClr val="tx1"/>
                </a:solidFill>
              </a:rPr>
              <a:t> </a:t>
            </a:r>
            <a:r>
              <a:rPr lang="vi-VN" b="1">
                <a:solidFill>
                  <a:schemeClr val="tx1"/>
                </a:solidFill>
              </a:rPr>
              <a:t>system là các phương pháp và các cấu trúc dữ liệu</a:t>
            </a:r>
            <a:r>
              <a:rPr lang="vi-VN">
                <a:solidFill>
                  <a:schemeClr val="tx1"/>
                </a:solidFill>
              </a:rPr>
              <a:t> mà một hệ điều hành sử dụng để theo dõi các tập tin trên ổ đĩa hoặc phân vùng. Có thể tạm dịch file</a:t>
            </a:r>
            <a:r>
              <a:rPr lang="en-US">
                <a:solidFill>
                  <a:schemeClr val="tx1"/>
                </a:solidFill>
              </a:rPr>
              <a:t> </a:t>
            </a:r>
            <a:r>
              <a:rPr lang="vi-VN">
                <a:solidFill>
                  <a:schemeClr val="tx1"/>
                </a:solidFill>
              </a:rPr>
              <a:t>system là hệ thống tập tin</a:t>
            </a:r>
            <a:r>
              <a:rPr lang="en-US">
                <a:solidFill>
                  <a:schemeClr val="tx1"/>
                </a:solidFill>
              </a:rPr>
              <a:t>.</a:t>
            </a:r>
            <a:endParaRPr lang="en-US">
              <a:solidFill>
                <a:schemeClr val="tx1"/>
              </a:solidFill>
            </a:endParaRPr>
          </a:p>
          <a:p>
            <a:pPr algn="just"/>
            <a:r>
              <a:rPr lang="vi-VN">
                <a:solidFill>
                  <a:schemeClr val="tx1"/>
                </a:solidFill>
              </a:rPr>
              <a:t>Để một phân vùng hoặc một ổ đĩa có thể được sử dụng như một hệ thống tập tin, nó cần được khởi tạo và các cấu trúc dữ liệu của kiểu hệ thống tập tin đó cần phải được ghi vào ổ đĩa. Quá trình này được gọi là tạo hệ thống tập tin.</a:t>
            </a:r>
            <a:endParaRPr lang="en-US">
              <a:solidFill>
                <a:schemeClr val="tx1"/>
              </a:solidFill>
            </a:endParaRPr>
          </a:p>
          <a:p>
            <a:endParaRPr lang="en-US">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III.2 TẠO PHÂN VÙNG Ổ CỨNG</a:t>
            </a:r>
            <a:endParaRPr lang="en-US"/>
          </a:p>
        </p:txBody>
      </p:sp>
      <p:sp>
        <p:nvSpPr>
          <p:cNvPr id="3" name="Content Placeholder 2"/>
          <p:cNvSpPr>
            <a:spLocks noGrp="1"/>
          </p:cNvSpPr>
          <p:nvPr>
            <p:ph idx="1"/>
          </p:nvPr>
        </p:nvSpPr>
        <p:spPr>
          <a:xfrm>
            <a:off x="508000" y="1066800"/>
            <a:ext cx="3785704" cy="5486400"/>
          </a:xfrm>
        </p:spPr>
        <p:txBody>
          <a:bodyPr/>
          <a:lstStyle/>
          <a:p>
            <a:pPr algn="just"/>
            <a:r>
              <a:rPr lang="en-US" err="1">
                <a:solidFill>
                  <a:schemeClr val="tx1"/>
                </a:solidFill>
              </a:rPr>
              <a:t>Khi</a:t>
            </a:r>
            <a:r>
              <a:rPr lang="en-US">
                <a:solidFill>
                  <a:schemeClr val="tx1"/>
                </a:solidFill>
              </a:rPr>
              <a:t> </a:t>
            </a:r>
            <a:r>
              <a:rPr lang="en-US" err="1">
                <a:solidFill>
                  <a:schemeClr val="tx1"/>
                </a:solidFill>
              </a:rPr>
              <a:t>đó</a:t>
            </a:r>
            <a:r>
              <a:rPr lang="en-US">
                <a:solidFill>
                  <a:schemeClr val="tx1"/>
                </a:solidFill>
              </a:rPr>
              <a:t>, ta </a:t>
            </a:r>
            <a:r>
              <a:rPr lang="en-US" err="1">
                <a:solidFill>
                  <a:schemeClr val="tx1"/>
                </a:solidFill>
              </a:rPr>
              <a:t>sẽ</a:t>
            </a:r>
            <a:r>
              <a:rPr lang="en-US">
                <a:solidFill>
                  <a:schemeClr val="tx1"/>
                </a:solidFill>
              </a:rPr>
              <a:t> </a:t>
            </a:r>
            <a:r>
              <a:rPr lang="en-US" err="1">
                <a:solidFill>
                  <a:schemeClr val="tx1"/>
                </a:solidFill>
              </a:rPr>
              <a:t>có</a:t>
            </a:r>
            <a:r>
              <a:rPr lang="en-US">
                <a:solidFill>
                  <a:schemeClr val="tx1"/>
                </a:solidFill>
              </a:rPr>
              <a:t> </a:t>
            </a:r>
            <a:r>
              <a:rPr lang="en-US" err="1">
                <a:solidFill>
                  <a:schemeClr val="tx1"/>
                </a:solidFill>
              </a:rPr>
              <a:t>một</a:t>
            </a:r>
            <a:r>
              <a:rPr lang="en-US">
                <a:solidFill>
                  <a:schemeClr val="tx1"/>
                </a:solidFill>
              </a:rPr>
              <a:t> </a:t>
            </a:r>
            <a:r>
              <a:rPr lang="en-US" err="1">
                <a:solidFill>
                  <a:schemeClr val="tx1"/>
                </a:solidFill>
              </a:rPr>
              <a:t>số</a:t>
            </a:r>
            <a:r>
              <a:rPr lang="en-US">
                <a:solidFill>
                  <a:schemeClr val="tx1"/>
                </a:solidFill>
              </a:rPr>
              <a:t> </a:t>
            </a:r>
            <a:r>
              <a:rPr lang="en-US" err="1">
                <a:solidFill>
                  <a:schemeClr val="tx1"/>
                </a:solidFill>
              </a:rPr>
              <a:t>tùy</a:t>
            </a:r>
            <a:r>
              <a:rPr lang="en-US">
                <a:solidFill>
                  <a:schemeClr val="tx1"/>
                </a:solidFill>
              </a:rPr>
              <a:t> </a:t>
            </a:r>
            <a:r>
              <a:rPr lang="en-US" err="1">
                <a:solidFill>
                  <a:schemeClr val="tx1"/>
                </a:solidFill>
              </a:rPr>
              <a:t>chọn</a:t>
            </a:r>
            <a:r>
              <a:rPr lang="en-US">
                <a:solidFill>
                  <a:schemeClr val="tx1"/>
                </a:solidFill>
              </a:rPr>
              <a:t>.</a:t>
            </a:r>
            <a:endParaRPr lang="en-US">
              <a:solidFill>
                <a:schemeClr val="tx1"/>
              </a:solidFill>
            </a:endParaRPr>
          </a:p>
          <a:p>
            <a:pPr algn="just"/>
            <a:r>
              <a:rPr lang="en-US" err="1">
                <a:solidFill>
                  <a:schemeClr val="tx1"/>
                </a:solidFill>
              </a:rPr>
              <a:t>Tại</a:t>
            </a:r>
            <a:r>
              <a:rPr lang="en-US">
                <a:solidFill>
                  <a:schemeClr val="tx1"/>
                </a:solidFill>
              </a:rPr>
              <a:t> </a:t>
            </a:r>
            <a:r>
              <a:rPr lang="en-US" err="1">
                <a:solidFill>
                  <a:schemeClr val="tx1"/>
                </a:solidFill>
              </a:rPr>
              <a:t>đây</a:t>
            </a:r>
            <a:r>
              <a:rPr lang="en-US">
                <a:solidFill>
                  <a:schemeClr val="tx1"/>
                </a:solidFill>
              </a:rPr>
              <a:t>, </a:t>
            </a:r>
            <a:r>
              <a:rPr lang="en-US" err="1">
                <a:solidFill>
                  <a:schemeClr val="tx1"/>
                </a:solidFill>
              </a:rPr>
              <a:t>dựa</a:t>
            </a:r>
            <a:r>
              <a:rPr lang="en-US">
                <a:solidFill>
                  <a:schemeClr val="tx1"/>
                </a:solidFill>
              </a:rPr>
              <a:t> </a:t>
            </a:r>
            <a:r>
              <a:rPr lang="en-US" err="1">
                <a:solidFill>
                  <a:schemeClr val="tx1"/>
                </a:solidFill>
              </a:rPr>
              <a:t>trên</a:t>
            </a:r>
            <a:r>
              <a:rPr lang="en-US">
                <a:solidFill>
                  <a:schemeClr val="tx1"/>
                </a:solidFill>
              </a:rPr>
              <a:t> </a:t>
            </a:r>
            <a:r>
              <a:rPr lang="en-US" err="1">
                <a:solidFill>
                  <a:schemeClr val="tx1"/>
                </a:solidFill>
              </a:rPr>
              <a:t>các</a:t>
            </a:r>
            <a:r>
              <a:rPr lang="en-US">
                <a:solidFill>
                  <a:schemeClr val="tx1"/>
                </a:solidFill>
              </a:rPr>
              <a:t> </a:t>
            </a:r>
            <a:r>
              <a:rPr lang="en-US" err="1">
                <a:solidFill>
                  <a:schemeClr val="tx1"/>
                </a:solidFill>
              </a:rPr>
              <a:t>tùy</a:t>
            </a:r>
            <a:r>
              <a:rPr lang="en-US">
                <a:solidFill>
                  <a:schemeClr val="tx1"/>
                </a:solidFill>
              </a:rPr>
              <a:t> </a:t>
            </a:r>
            <a:r>
              <a:rPr lang="en-US" err="1">
                <a:solidFill>
                  <a:schemeClr val="tx1"/>
                </a:solidFill>
              </a:rPr>
              <a:t>chọn</a:t>
            </a:r>
            <a:r>
              <a:rPr lang="en-US">
                <a:solidFill>
                  <a:schemeClr val="tx1"/>
                </a:solidFill>
              </a:rPr>
              <a:t>, ta </a:t>
            </a:r>
            <a:r>
              <a:rPr lang="en-US" err="1">
                <a:solidFill>
                  <a:schemeClr val="tx1"/>
                </a:solidFill>
              </a:rPr>
              <a:t>sẽ</a:t>
            </a:r>
            <a:r>
              <a:rPr lang="en-US">
                <a:solidFill>
                  <a:schemeClr val="tx1"/>
                </a:solidFill>
              </a:rPr>
              <a:t> </a:t>
            </a:r>
            <a:r>
              <a:rPr lang="en-US" err="1">
                <a:solidFill>
                  <a:schemeClr val="tx1"/>
                </a:solidFill>
              </a:rPr>
              <a:t>lựa</a:t>
            </a:r>
            <a:r>
              <a:rPr lang="en-US">
                <a:solidFill>
                  <a:schemeClr val="tx1"/>
                </a:solidFill>
              </a:rPr>
              <a:t> </a:t>
            </a:r>
            <a:r>
              <a:rPr lang="en-US" err="1">
                <a:solidFill>
                  <a:schemeClr val="tx1"/>
                </a:solidFill>
              </a:rPr>
              <a:t>chọn</a:t>
            </a:r>
            <a:r>
              <a:rPr lang="en-US">
                <a:solidFill>
                  <a:schemeClr val="tx1"/>
                </a:solidFill>
              </a:rPr>
              <a:t> </a:t>
            </a:r>
            <a:r>
              <a:rPr lang="en-US" err="1">
                <a:solidFill>
                  <a:schemeClr val="tx1"/>
                </a:solidFill>
              </a:rPr>
              <a:t>để</a:t>
            </a:r>
            <a:r>
              <a:rPr lang="en-US">
                <a:solidFill>
                  <a:schemeClr val="tx1"/>
                </a:solidFill>
              </a:rPr>
              <a:t> </a:t>
            </a:r>
            <a:r>
              <a:rPr lang="en-US" err="1">
                <a:solidFill>
                  <a:schemeClr val="tx1"/>
                </a:solidFill>
              </a:rPr>
              <a:t>tạo</a:t>
            </a:r>
            <a:r>
              <a:rPr lang="en-US">
                <a:solidFill>
                  <a:schemeClr val="tx1"/>
                </a:solidFill>
              </a:rPr>
              <a:t> ra </a:t>
            </a:r>
            <a:r>
              <a:rPr lang="en-US" err="1">
                <a:solidFill>
                  <a:schemeClr val="tx1"/>
                </a:solidFill>
              </a:rPr>
              <a:t>một</a:t>
            </a:r>
            <a:r>
              <a:rPr lang="en-US">
                <a:solidFill>
                  <a:schemeClr val="tx1"/>
                </a:solidFill>
              </a:rPr>
              <a:t> partition </a:t>
            </a:r>
            <a:r>
              <a:rPr lang="en-US" err="1">
                <a:solidFill>
                  <a:schemeClr val="tx1"/>
                </a:solidFill>
              </a:rPr>
              <a:t>phù</a:t>
            </a:r>
            <a:r>
              <a:rPr lang="en-US">
                <a:solidFill>
                  <a:schemeClr val="tx1"/>
                </a:solidFill>
              </a:rPr>
              <a:t> </a:t>
            </a:r>
            <a:r>
              <a:rPr lang="en-US" err="1">
                <a:solidFill>
                  <a:schemeClr val="tx1"/>
                </a:solidFill>
              </a:rPr>
              <a:t>hợp</a:t>
            </a:r>
            <a:r>
              <a:rPr lang="en-US">
                <a:solidFill>
                  <a:schemeClr val="tx1"/>
                </a:solidFill>
              </a:rPr>
              <a:t>.</a:t>
            </a:r>
            <a:endParaRPr lang="en-US">
              <a:solidFill>
                <a:schemeClr val="tx1"/>
              </a:solidFill>
            </a:endParaRPr>
          </a:p>
        </p:txBody>
      </p:sp>
      <p:pic>
        <p:nvPicPr>
          <p:cNvPr id="4" name="Picture 3" descr="huong-dan-mount-them-o-cung-tren-centos-05"/>
          <p:cNvPicPr/>
          <p:nvPr/>
        </p:nvPicPr>
        <p:blipFill>
          <a:blip r:embed="rId1">
            <a:extLst>
              <a:ext uri="{28A0092B-C50C-407E-A947-70E740481C1C}">
                <a14:useLocalDpi xmlns:a14="http://schemas.microsoft.com/office/drawing/2010/main" val="0"/>
              </a:ext>
            </a:extLst>
          </a:blip>
          <a:srcRect/>
          <a:stretch>
            <a:fillRect/>
          </a:stretch>
        </p:blipFill>
        <p:spPr bwMode="auto">
          <a:xfrm>
            <a:off x="4988340" y="1205230"/>
            <a:ext cx="6695660" cy="534797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III.3 TẠO FILE SYSTEMS</a:t>
            </a:r>
            <a:endParaRPr lang="en-US"/>
          </a:p>
        </p:txBody>
      </p:sp>
      <p:sp>
        <p:nvSpPr>
          <p:cNvPr id="3" name="Content Placeholder 2"/>
          <p:cNvSpPr>
            <a:spLocks noGrp="1"/>
          </p:cNvSpPr>
          <p:nvPr>
            <p:ph idx="1"/>
          </p:nvPr>
        </p:nvSpPr>
        <p:spPr/>
        <p:txBody>
          <a:bodyPr/>
          <a:lstStyle/>
          <a:p>
            <a:r>
              <a:rPr lang="en-US">
                <a:solidFill>
                  <a:schemeClr val="tx1"/>
                </a:solidFill>
              </a:rPr>
              <a:t>Sau </a:t>
            </a:r>
            <a:r>
              <a:rPr lang="en-US" err="1">
                <a:solidFill>
                  <a:schemeClr val="tx1"/>
                </a:solidFill>
              </a:rPr>
              <a:t>khi</a:t>
            </a:r>
            <a:r>
              <a:rPr lang="en-US">
                <a:solidFill>
                  <a:schemeClr val="tx1"/>
                </a:solidFill>
              </a:rPr>
              <a:t> </a:t>
            </a:r>
            <a:r>
              <a:rPr lang="en-US" err="1">
                <a:solidFill>
                  <a:schemeClr val="tx1"/>
                </a:solidFill>
              </a:rPr>
              <a:t>thực</a:t>
            </a:r>
            <a:r>
              <a:rPr lang="en-US">
                <a:solidFill>
                  <a:schemeClr val="tx1"/>
                </a:solidFill>
              </a:rPr>
              <a:t> </a:t>
            </a:r>
            <a:r>
              <a:rPr lang="en-US" err="1">
                <a:solidFill>
                  <a:schemeClr val="tx1"/>
                </a:solidFill>
              </a:rPr>
              <a:t>hiện</a:t>
            </a:r>
            <a:r>
              <a:rPr lang="en-US">
                <a:solidFill>
                  <a:schemeClr val="tx1"/>
                </a:solidFill>
              </a:rPr>
              <a:t> </a:t>
            </a:r>
            <a:r>
              <a:rPr lang="en-US" err="1">
                <a:solidFill>
                  <a:schemeClr val="tx1"/>
                </a:solidFill>
              </a:rPr>
              <a:t>xong</a:t>
            </a:r>
            <a:r>
              <a:rPr lang="en-US">
                <a:solidFill>
                  <a:schemeClr val="tx1"/>
                </a:solidFill>
              </a:rPr>
              <a:t> </a:t>
            </a:r>
            <a:r>
              <a:rPr lang="en-US" err="1">
                <a:solidFill>
                  <a:schemeClr val="tx1"/>
                </a:solidFill>
              </a:rPr>
              <a:t>phân</a:t>
            </a:r>
            <a:r>
              <a:rPr lang="en-US">
                <a:solidFill>
                  <a:schemeClr val="tx1"/>
                </a:solidFill>
              </a:rPr>
              <a:t> </a:t>
            </a:r>
            <a:r>
              <a:rPr lang="en-US" err="1">
                <a:solidFill>
                  <a:schemeClr val="tx1"/>
                </a:solidFill>
              </a:rPr>
              <a:t>vùng</a:t>
            </a:r>
            <a:r>
              <a:rPr lang="en-US">
                <a:solidFill>
                  <a:schemeClr val="tx1"/>
                </a:solidFill>
              </a:rPr>
              <a:t> ổ </a:t>
            </a:r>
            <a:r>
              <a:rPr lang="en-US" err="1">
                <a:solidFill>
                  <a:schemeClr val="tx1"/>
                </a:solidFill>
              </a:rPr>
              <a:t>đĩa</a:t>
            </a:r>
            <a:r>
              <a:rPr lang="en-US">
                <a:solidFill>
                  <a:schemeClr val="tx1"/>
                </a:solidFill>
              </a:rPr>
              <a:t> (format partition), ta </a:t>
            </a:r>
            <a:r>
              <a:rPr lang="en-US" err="1">
                <a:solidFill>
                  <a:schemeClr val="tx1"/>
                </a:solidFill>
              </a:rPr>
              <a:t>vẫn</a:t>
            </a:r>
            <a:r>
              <a:rPr lang="en-US">
                <a:solidFill>
                  <a:schemeClr val="tx1"/>
                </a:solidFill>
              </a:rPr>
              <a:t> </a:t>
            </a:r>
            <a:r>
              <a:rPr lang="en-US" err="1">
                <a:solidFill>
                  <a:schemeClr val="tx1"/>
                </a:solidFill>
              </a:rPr>
              <a:t>ch</a:t>
            </a:r>
            <a:r>
              <a:rPr lang="vi-VN">
                <a:solidFill>
                  <a:schemeClr val="tx1"/>
                </a:solidFill>
              </a:rPr>
              <a:t>ư</a:t>
            </a:r>
            <a:r>
              <a:rPr lang="en-US">
                <a:solidFill>
                  <a:schemeClr val="tx1"/>
                </a:solidFill>
              </a:rPr>
              <a:t>a </a:t>
            </a:r>
            <a:r>
              <a:rPr lang="en-US" err="1">
                <a:solidFill>
                  <a:schemeClr val="tx1"/>
                </a:solidFill>
              </a:rPr>
              <a:t>sử</a:t>
            </a:r>
            <a:r>
              <a:rPr lang="en-US">
                <a:solidFill>
                  <a:schemeClr val="tx1"/>
                </a:solidFill>
              </a:rPr>
              <a:t> </a:t>
            </a:r>
            <a:r>
              <a:rPr lang="en-US" err="1">
                <a:solidFill>
                  <a:schemeClr val="tx1"/>
                </a:solidFill>
              </a:rPr>
              <a:t>dụng</a:t>
            </a:r>
            <a:r>
              <a:rPr lang="en-US">
                <a:solidFill>
                  <a:schemeClr val="tx1"/>
                </a:solidFill>
              </a:rPr>
              <a:t> đ</a:t>
            </a:r>
            <a:r>
              <a:rPr lang="vi-VN">
                <a:solidFill>
                  <a:schemeClr val="tx1"/>
                </a:solidFill>
              </a:rPr>
              <a:t>ư</a:t>
            </a:r>
            <a:r>
              <a:rPr lang="en-US" err="1">
                <a:solidFill>
                  <a:schemeClr val="tx1"/>
                </a:solidFill>
              </a:rPr>
              <a:t>ợc</a:t>
            </a:r>
            <a:r>
              <a:rPr lang="en-US">
                <a:solidFill>
                  <a:schemeClr val="tx1"/>
                </a:solidFill>
              </a:rPr>
              <a:t> ổ </a:t>
            </a:r>
            <a:r>
              <a:rPr lang="en-US" err="1">
                <a:solidFill>
                  <a:schemeClr val="tx1"/>
                </a:solidFill>
              </a:rPr>
              <a:t>đĩa</a:t>
            </a:r>
            <a:r>
              <a:rPr lang="en-US">
                <a:solidFill>
                  <a:schemeClr val="tx1"/>
                </a:solidFill>
              </a:rPr>
              <a:t> </a:t>
            </a:r>
            <a:r>
              <a:rPr lang="en-US" err="1">
                <a:solidFill>
                  <a:schemeClr val="tx1"/>
                </a:solidFill>
              </a:rPr>
              <a:t>này</a:t>
            </a:r>
            <a:r>
              <a:rPr lang="en-US">
                <a:solidFill>
                  <a:schemeClr val="tx1"/>
                </a:solidFill>
              </a:rPr>
              <a:t>. </a:t>
            </a:r>
            <a:endParaRPr lang="en-US">
              <a:solidFill>
                <a:schemeClr val="tx1"/>
              </a:solidFill>
            </a:endParaRPr>
          </a:p>
          <a:p>
            <a:r>
              <a:rPr lang="en-US" err="1">
                <a:solidFill>
                  <a:schemeClr val="tx1"/>
                </a:solidFill>
              </a:rPr>
              <a:t>Để</a:t>
            </a:r>
            <a:r>
              <a:rPr lang="en-US">
                <a:solidFill>
                  <a:schemeClr val="tx1"/>
                </a:solidFill>
              </a:rPr>
              <a:t> </a:t>
            </a:r>
            <a:r>
              <a:rPr lang="en-US" err="1">
                <a:solidFill>
                  <a:schemeClr val="tx1"/>
                </a:solidFill>
              </a:rPr>
              <a:t>sử</a:t>
            </a:r>
            <a:r>
              <a:rPr lang="en-US">
                <a:solidFill>
                  <a:schemeClr val="tx1"/>
                </a:solidFill>
              </a:rPr>
              <a:t> </a:t>
            </a:r>
            <a:r>
              <a:rPr lang="en-US" err="1">
                <a:solidFill>
                  <a:schemeClr val="tx1"/>
                </a:solidFill>
              </a:rPr>
              <a:t>dụng</a:t>
            </a:r>
            <a:r>
              <a:rPr lang="en-US">
                <a:solidFill>
                  <a:schemeClr val="tx1"/>
                </a:solidFill>
              </a:rPr>
              <a:t> đ</a:t>
            </a:r>
            <a:r>
              <a:rPr lang="vi-VN">
                <a:solidFill>
                  <a:schemeClr val="tx1"/>
                </a:solidFill>
              </a:rPr>
              <a:t>ư</a:t>
            </a:r>
            <a:r>
              <a:rPr lang="en-US" err="1">
                <a:solidFill>
                  <a:schemeClr val="tx1"/>
                </a:solidFill>
              </a:rPr>
              <a:t>ợc</a:t>
            </a:r>
            <a:r>
              <a:rPr lang="en-US">
                <a:solidFill>
                  <a:schemeClr val="tx1"/>
                </a:solidFill>
              </a:rPr>
              <a:t>, ta </a:t>
            </a:r>
            <a:r>
              <a:rPr lang="en-US" err="1">
                <a:solidFill>
                  <a:schemeClr val="tx1"/>
                </a:solidFill>
              </a:rPr>
              <a:t>cần</a:t>
            </a:r>
            <a:r>
              <a:rPr lang="en-US">
                <a:solidFill>
                  <a:schemeClr val="tx1"/>
                </a:solidFill>
              </a:rPr>
              <a:t> </a:t>
            </a:r>
            <a:r>
              <a:rPr lang="en-US" err="1">
                <a:solidFill>
                  <a:schemeClr val="tx1"/>
                </a:solidFill>
              </a:rPr>
              <a:t>phải</a:t>
            </a:r>
            <a:r>
              <a:rPr lang="en-US">
                <a:solidFill>
                  <a:schemeClr val="tx1"/>
                </a:solidFill>
              </a:rPr>
              <a:t> format </a:t>
            </a:r>
            <a:r>
              <a:rPr lang="en-US" err="1">
                <a:solidFill>
                  <a:schemeClr val="tx1"/>
                </a:solidFill>
              </a:rPr>
              <a:t>phân</a:t>
            </a:r>
            <a:r>
              <a:rPr lang="en-US">
                <a:solidFill>
                  <a:schemeClr val="tx1"/>
                </a:solidFill>
              </a:rPr>
              <a:t> </a:t>
            </a:r>
            <a:r>
              <a:rPr lang="en-US" err="1">
                <a:solidFill>
                  <a:schemeClr val="tx1"/>
                </a:solidFill>
              </a:rPr>
              <a:t>vùng</a:t>
            </a:r>
            <a:r>
              <a:rPr lang="en-US">
                <a:solidFill>
                  <a:schemeClr val="tx1"/>
                </a:solidFill>
              </a:rPr>
              <a:t> </a:t>
            </a:r>
            <a:r>
              <a:rPr lang="en-US" err="1">
                <a:solidFill>
                  <a:schemeClr val="tx1"/>
                </a:solidFill>
              </a:rPr>
              <a:t>này</a:t>
            </a:r>
            <a:r>
              <a:rPr lang="en-US">
                <a:solidFill>
                  <a:schemeClr val="tx1"/>
                </a:solidFill>
              </a:rPr>
              <a:t> </a:t>
            </a:r>
            <a:r>
              <a:rPr lang="en-US" err="1">
                <a:solidFill>
                  <a:schemeClr val="tx1"/>
                </a:solidFill>
              </a:rPr>
              <a:t>với</a:t>
            </a:r>
            <a:r>
              <a:rPr lang="en-US">
                <a:solidFill>
                  <a:schemeClr val="tx1"/>
                </a:solidFill>
              </a:rPr>
              <a:t> </a:t>
            </a:r>
            <a:r>
              <a:rPr lang="en-US" err="1">
                <a:solidFill>
                  <a:schemeClr val="tx1"/>
                </a:solidFill>
              </a:rPr>
              <a:t>một</a:t>
            </a:r>
            <a:r>
              <a:rPr lang="en-US">
                <a:solidFill>
                  <a:schemeClr val="tx1"/>
                </a:solidFill>
              </a:rPr>
              <a:t> </a:t>
            </a:r>
            <a:r>
              <a:rPr lang="en-US" err="1">
                <a:solidFill>
                  <a:schemeClr val="tx1"/>
                </a:solidFill>
              </a:rPr>
              <a:t>hệ</a:t>
            </a:r>
            <a:r>
              <a:rPr lang="en-US">
                <a:solidFill>
                  <a:schemeClr val="tx1"/>
                </a:solidFill>
              </a:rPr>
              <a:t> </a:t>
            </a:r>
            <a:r>
              <a:rPr lang="en-US" err="1">
                <a:solidFill>
                  <a:schemeClr val="tx1"/>
                </a:solidFill>
              </a:rPr>
              <a:t>thống</a:t>
            </a:r>
            <a:r>
              <a:rPr lang="en-US">
                <a:solidFill>
                  <a:schemeClr val="tx1"/>
                </a:solidFill>
              </a:rPr>
              <a:t> </a:t>
            </a:r>
            <a:r>
              <a:rPr lang="en-US" err="1">
                <a:solidFill>
                  <a:schemeClr val="tx1"/>
                </a:solidFill>
              </a:rPr>
              <a:t>tập</a:t>
            </a:r>
            <a:r>
              <a:rPr lang="en-US">
                <a:solidFill>
                  <a:schemeClr val="tx1"/>
                </a:solidFill>
              </a:rPr>
              <a:t> tin </a:t>
            </a:r>
            <a:r>
              <a:rPr lang="en-US" err="1">
                <a:solidFill>
                  <a:schemeClr val="tx1"/>
                </a:solidFill>
              </a:rPr>
              <a:t>đã</a:t>
            </a:r>
            <a:r>
              <a:rPr lang="en-US">
                <a:solidFill>
                  <a:schemeClr val="tx1"/>
                </a:solidFill>
              </a:rPr>
              <a:t> </a:t>
            </a:r>
            <a:r>
              <a:rPr lang="en-US" err="1">
                <a:solidFill>
                  <a:schemeClr val="tx1"/>
                </a:solidFill>
              </a:rPr>
              <a:t>lựa</a:t>
            </a:r>
            <a:r>
              <a:rPr lang="en-US">
                <a:solidFill>
                  <a:schemeClr val="tx1"/>
                </a:solidFill>
              </a:rPr>
              <a:t> </a:t>
            </a:r>
            <a:r>
              <a:rPr lang="en-US" err="1">
                <a:solidFill>
                  <a:schemeClr val="tx1"/>
                </a:solidFill>
              </a:rPr>
              <a:t>chọn</a:t>
            </a:r>
            <a:r>
              <a:rPr lang="en-US">
                <a:solidFill>
                  <a:schemeClr val="tx1"/>
                </a:solidFill>
              </a:rPr>
              <a:t>.</a:t>
            </a:r>
            <a:endParaRPr lang="en-US">
              <a:solidFill>
                <a:schemeClr val="tx1"/>
              </a:solidFill>
            </a:endParaRPr>
          </a:p>
          <a:p>
            <a:r>
              <a:rPr lang="vi-VN">
                <a:solidFill>
                  <a:schemeClr val="tx1"/>
                </a:solidFill>
              </a:rPr>
              <a:t>Dùng lênh mkfs để tạo file hệ thống</a:t>
            </a:r>
            <a:endParaRPr lang="vi-VN">
              <a:solidFill>
                <a:schemeClr val="tx1"/>
              </a:solidFill>
            </a:endParaRPr>
          </a:p>
          <a:p>
            <a:pPr marL="0" indent="0">
              <a:buNone/>
            </a:pPr>
            <a:r>
              <a:rPr lang="en-US">
                <a:solidFill>
                  <a:schemeClr val="tx1"/>
                </a:solidFill>
              </a:rPr>
              <a:t>#</a:t>
            </a:r>
            <a:r>
              <a:rPr lang="vi-VN">
                <a:solidFill>
                  <a:schemeClr val="tx1"/>
                </a:solidFill>
              </a:rPr>
              <a:t>mkfs [option] Device name (partition)</a:t>
            </a:r>
            <a:endParaRPr lang="en-US">
              <a:solidFill>
                <a:schemeClr val="tx1"/>
              </a:solidFill>
            </a:endParaRPr>
          </a:p>
          <a:p>
            <a:r>
              <a:rPr lang="en-US" err="1">
                <a:solidFill>
                  <a:schemeClr val="tx1"/>
                </a:solidFill>
              </a:rPr>
              <a:t>Một</a:t>
            </a:r>
            <a:r>
              <a:rPr lang="en-US">
                <a:solidFill>
                  <a:schemeClr val="tx1"/>
                </a:solidFill>
              </a:rPr>
              <a:t> </a:t>
            </a:r>
            <a:r>
              <a:rPr lang="vi-VN">
                <a:solidFill>
                  <a:schemeClr val="tx1"/>
                </a:solidFill>
              </a:rPr>
              <a:t>số option thường dùng</a:t>
            </a:r>
            <a:endParaRPr lang="en-US">
              <a:solidFill>
                <a:schemeClr val="tx1"/>
              </a:solidFill>
            </a:endParaRPr>
          </a:p>
          <a:p>
            <a:pPr lvl="1"/>
            <a:r>
              <a:rPr lang="vi-VN" sz="2800">
                <a:solidFill>
                  <a:schemeClr val="tx1"/>
                </a:solidFill>
              </a:rPr>
              <a:t>-t Chỉ định type cho file hệ thống. Nếu không chỉ định type thì mặc định sẽ dùng là ext2</a:t>
            </a:r>
            <a:endParaRPr lang="en-US" sz="2800">
              <a:solidFill>
                <a:schemeClr val="tx1"/>
              </a:solidFill>
            </a:endParaRPr>
          </a:p>
          <a:p>
            <a:pPr marL="457200" lvl="1" indent="0">
              <a:buNone/>
            </a:pPr>
            <a:endParaRPr lang="en-US" sz="2800">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805180" lvl="1" indent="-342900">
              <a:buNone/>
              <a:tabLst>
                <a:tab pos="1828800" algn="l"/>
              </a:tabLst>
            </a:pPr>
            <a:r>
              <a:rPr lang="en-US" err="1">
                <a:solidFill>
                  <a:schemeClr val="tx1"/>
                </a:solidFill>
              </a:rPr>
              <a:t>Ví</a:t>
            </a:r>
            <a:r>
              <a:rPr lang="en-US">
                <a:solidFill>
                  <a:schemeClr val="tx1"/>
                </a:solidFill>
              </a:rPr>
              <a:t> </a:t>
            </a:r>
            <a:r>
              <a:rPr lang="en-US" err="1">
                <a:solidFill>
                  <a:schemeClr val="tx1"/>
                </a:solidFill>
              </a:rPr>
              <a:t>dụ</a:t>
            </a:r>
            <a:r>
              <a:rPr lang="en-US">
                <a:solidFill>
                  <a:schemeClr val="tx1"/>
                </a:solidFill>
              </a:rPr>
              <a:t>: </a:t>
            </a:r>
            <a:endParaRPr lang="en-US">
              <a:solidFill>
                <a:schemeClr val="tx1"/>
              </a:solidFill>
            </a:endParaRPr>
          </a:p>
          <a:p>
            <a:pPr marL="805180" lvl="1" indent="-342900">
              <a:buNone/>
              <a:tabLst>
                <a:tab pos="1828800" algn="l"/>
              </a:tabLst>
            </a:pPr>
            <a:r>
              <a:rPr lang="en-US" altLang="en-US">
                <a:solidFill>
                  <a:schemeClr val="tx1"/>
                </a:solidFill>
              </a:rPr>
              <a:t>#mkfs.ext2 : </a:t>
            </a:r>
            <a:r>
              <a:rPr lang="en-US" altLang="en-US" err="1">
                <a:solidFill>
                  <a:schemeClr val="tx1"/>
                </a:solidFill>
              </a:rPr>
              <a:t>định</a:t>
            </a:r>
            <a:r>
              <a:rPr lang="en-US" altLang="en-US">
                <a:solidFill>
                  <a:schemeClr val="tx1"/>
                </a:solidFill>
              </a:rPr>
              <a:t> </a:t>
            </a:r>
            <a:r>
              <a:rPr lang="en-US" altLang="en-US" err="1">
                <a:solidFill>
                  <a:schemeClr val="tx1"/>
                </a:solidFill>
              </a:rPr>
              <a:t>dạng</a:t>
            </a:r>
            <a:r>
              <a:rPr lang="en-US" altLang="en-US">
                <a:solidFill>
                  <a:schemeClr val="tx1"/>
                </a:solidFill>
              </a:rPr>
              <a:t> partition </a:t>
            </a:r>
            <a:r>
              <a:rPr lang="en-US" altLang="en-US" err="1">
                <a:solidFill>
                  <a:schemeClr val="tx1"/>
                </a:solidFill>
              </a:rPr>
              <a:t>theo</a:t>
            </a:r>
            <a:r>
              <a:rPr lang="en-US" altLang="en-US">
                <a:solidFill>
                  <a:schemeClr val="tx1"/>
                </a:solidFill>
              </a:rPr>
              <a:t> </a:t>
            </a:r>
            <a:r>
              <a:rPr lang="en-US" altLang="en-US" err="1">
                <a:solidFill>
                  <a:schemeClr val="tx1"/>
                </a:solidFill>
              </a:rPr>
              <a:t>loại</a:t>
            </a:r>
            <a:r>
              <a:rPr lang="en-US" altLang="en-US">
                <a:solidFill>
                  <a:schemeClr val="tx1"/>
                </a:solidFill>
              </a:rPr>
              <a:t> ext2.</a:t>
            </a:r>
            <a:endParaRPr lang="en-US" altLang="en-US">
              <a:solidFill>
                <a:schemeClr val="tx1"/>
              </a:solidFill>
            </a:endParaRPr>
          </a:p>
          <a:p>
            <a:pPr marL="805180" lvl="1" indent="-342900">
              <a:buNone/>
              <a:tabLst>
                <a:tab pos="1828800" algn="l"/>
              </a:tabLst>
            </a:pPr>
            <a:r>
              <a:rPr lang="en-US" altLang="en-US">
                <a:solidFill>
                  <a:schemeClr val="tx1"/>
                </a:solidFill>
              </a:rPr>
              <a:t>#mkfs.ext3 : </a:t>
            </a:r>
            <a:r>
              <a:rPr lang="en-US" altLang="en-US" err="1">
                <a:solidFill>
                  <a:schemeClr val="tx1"/>
                </a:solidFill>
              </a:rPr>
              <a:t>định</a:t>
            </a:r>
            <a:r>
              <a:rPr lang="en-US" altLang="en-US">
                <a:solidFill>
                  <a:schemeClr val="tx1"/>
                </a:solidFill>
              </a:rPr>
              <a:t> </a:t>
            </a:r>
            <a:r>
              <a:rPr lang="en-US" altLang="en-US" err="1">
                <a:solidFill>
                  <a:schemeClr val="tx1"/>
                </a:solidFill>
              </a:rPr>
              <a:t>dạng</a:t>
            </a:r>
            <a:r>
              <a:rPr lang="en-US" altLang="en-US">
                <a:solidFill>
                  <a:schemeClr val="tx1"/>
                </a:solidFill>
              </a:rPr>
              <a:t> partition </a:t>
            </a:r>
            <a:r>
              <a:rPr lang="en-US" altLang="en-US" err="1">
                <a:solidFill>
                  <a:schemeClr val="tx1"/>
                </a:solidFill>
              </a:rPr>
              <a:t>theo</a:t>
            </a:r>
            <a:r>
              <a:rPr lang="en-US" altLang="en-US">
                <a:solidFill>
                  <a:schemeClr val="tx1"/>
                </a:solidFill>
              </a:rPr>
              <a:t> </a:t>
            </a:r>
            <a:r>
              <a:rPr lang="en-US" altLang="en-US" err="1">
                <a:solidFill>
                  <a:schemeClr val="tx1"/>
                </a:solidFill>
              </a:rPr>
              <a:t>loại</a:t>
            </a:r>
            <a:r>
              <a:rPr lang="en-US" altLang="en-US">
                <a:solidFill>
                  <a:schemeClr val="tx1"/>
                </a:solidFill>
              </a:rPr>
              <a:t> ext3.</a:t>
            </a:r>
            <a:endParaRPr lang="en-US" altLang="en-US">
              <a:solidFill>
                <a:schemeClr val="tx1"/>
              </a:solidFill>
            </a:endParaRPr>
          </a:p>
          <a:p>
            <a:pPr marL="0" indent="0">
              <a:buNone/>
            </a:pPr>
            <a:r>
              <a:rPr lang="en-US" altLang="en-US">
                <a:solidFill>
                  <a:schemeClr val="tx1"/>
                </a:solidFill>
              </a:rPr>
              <a:t>     #</a:t>
            </a:r>
            <a:r>
              <a:rPr lang="en-US" altLang="en-US" err="1">
                <a:solidFill>
                  <a:schemeClr val="tx1"/>
                </a:solidFill>
              </a:rPr>
              <a:t>mkfs</a:t>
            </a:r>
            <a:r>
              <a:rPr lang="en-US" altLang="en-US">
                <a:solidFill>
                  <a:schemeClr val="tx1"/>
                </a:solidFill>
              </a:rPr>
              <a:t> –t ext2 /dev/hda1	</a:t>
            </a:r>
            <a:endParaRPr lang="en-US" altLang="en-US">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III.3 TẠO FILE SYSTEMS</a:t>
            </a:r>
            <a:endParaRPr lang="en-US"/>
          </a:p>
        </p:txBody>
      </p:sp>
      <p:sp>
        <p:nvSpPr>
          <p:cNvPr id="3" name="Content Placeholder 2"/>
          <p:cNvSpPr>
            <a:spLocks noGrp="1"/>
          </p:cNvSpPr>
          <p:nvPr>
            <p:ph idx="1"/>
          </p:nvPr>
        </p:nvSpPr>
        <p:spPr/>
        <p:txBody>
          <a:bodyPr/>
          <a:lstStyle/>
          <a:p>
            <a:r>
              <a:rPr lang="en-US" err="1"/>
              <a:t>Ví</a:t>
            </a:r>
            <a:r>
              <a:rPr lang="en-US"/>
              <a:t> </a:t>
            </a:r>
            <a:r>
              <a:rPr lang="en-US" err="1"/>
              <a:t>dụ</a:t>
            </a:r>
            <a:r>
              <a:rPr lang="en-US"/>
              <a:t>:</a:t>
            </a:r>
            <a:endParaRPr lang="en-US"/>
          </a:p>
        </p:txBody>
      </p:sp>
      <p:pic>
        <p:nvPicPr>
          <p:cNvPr id="4" name="Picture 3" descr="huong-dan-mount-them-o-cung-tren-centos-10"/>
          <p:cNvPicPr/>
          <p:nvPr/>
        </p:nvPicPr>
        <p:blipFill>
          <a:blip r:embed="rId1">
            <a:extLst>
              <a:ext uri="{28A0092B-C50C-407E-A947-70E740481C1C}">
                <a14:useLocalDpi xmlns:a14="http://schemas.microsoft.com/office/drawing/2010/main" val="0"/>
              </a:ext>
            </a:extLst>
          </a:blip>
          <a:srcRect/>
          <a:stretch>
            <a:fillRect/>
          </a:stretch>
        </p:blipFill>
        <p:spPr bwMode="auto">
          <a:xfrm>
            <a:off x="2918790" y="1257824"/>
            <a:ext cx="7825410" cy="529537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III.4 GẮN KẾT FILE SYSTEMS</a:t>
            </a:r>
            <a:endParaRPr lang="en-US"/>
          </a:p>
        </p:txBody>
      </p:sp>
      <p:sp>
        <p:nvSpPr>
          <p:cNvPr id="3" name="Content Placeholder 2"/>
          <p:cNvSpPr>
            <a:spLocks noGrp="1"/>
          </p:cNvSpPr>
          <p:nvPr>
            <p:ph idx="1"/>
          </p:nvPr>
        </p:nvSpPr>
        <p:spPr>
          <a:xfrm>
            <a:off x="327991" y="927654"/>
            <a:ext cx="11660809" cy="5486400"/>
          </a:xfrm>
        </p:spPr>
        <p:txBody>
          <a:bodyPr/>
          <a:lstStyle/>
          <a:p>
            <a:pPr algn="just"/>
            <a:r>
              <a:rPr lang="vi-VN" b="1">
                <a:solidFill>
                  <a:schemeClr val="tx1"/>
                </a:solidFill>
              </a:rPr>
              <a:t>Mount</a:t>
            </a:r>
            <a:r>
              <a:rPr lang="vi-VN">
                <a:solidFill>
                  <a:schemeClr val="tx1"/>
                </a:solidFill>
              </a:rPr>
              <a:t> là một quá trình mà trong đó hệ điều hành làm cho các tập tin và thư mục trên một thiết bị lưu trữ (như ổ cứng, CD-ROM hoặc tài nguyên chia sẻ) có thể truy cập được bởi người dùng thông qua hệ thống t</a:t>
            </a:r>
            <a:r>
              <a:rPr lang="en-US" err="1">
                <a:solidFill>
                  <a:schemeClr val="tx1"/>
                </a:solidFill>
              </a:rPr>
              <a:t>ập</a:t>
            </a:r>
            <a:r>
              <a:rPr lang="en-US">
                <a:solidFill>
                  <a:schemeClr val="tx1"/>
                </a:solidFill>
              </a:rPr>
              <a:t> tin </a:t>
            </a:r>
            <a:r>
              <a:rPr lang="vi-VN">
                <a:solidFill>
                  <a:schemeClr val="tx1"/>
                </a:solidFill>
              </a:rPr>
              <a:t>của máy tính</a:t>
            </a:r>
            <a:r>
              <a:rPr lang="en-US">
                <a:solidFill>
                  <a:schemeClr val="tx1"/>
                </a:solidFill>
              </a:rPr>
              <a:t>.</a:t>
            </a:r>
            <a:endParaRPr lang="en-US">
              <a:solidFill>
                <a:schemeClr val="tx1"/>
              </a:solidFill>
            </a:endParaRPr>
          </a:p>
          <a:p>
            <a:pPr algn="just"/>
            <a:r>
              <a:rPr lang="en-US">
                <a:solidFill>
                  <a:schemeClr val="tx1"/>
                </a:solidFill>
              </a:rPr>
              <a:t>Q</a:t>
            </a:r>
            <a:r>
              <a:rPr lang="vi-VN">
                <a:solidFill>
                  <a:schemeClr val="tx1"/>
                </a:solidFill>
              </a:rPr>
              <a:t>uá trình mount bao gồm việc hệ điều hành được truy cập vào phương tiện lưu trữ, công nhận, đọc và xử lý cấu trúc hệ thống tệp cùng với siêu dữ liệu trên nó, sau đó, đăng ký chúng vào thành phần hệ thống tệp ảo (VFS).</a:t>
            </a:r>
            <a:endParaRPr lang="en-US">
              <a:solidFill>
                <a:schemeClr val="tx1"/>
              </a:solidFill>
            </a:endParaRPr>
          </a:p>
          <a:p>
            <a:pPr algn="just"/>
            <a:r>
              <a:rPr lang="vi-VN">
                <a:solidFill>
                  <a:schemeClr val="tx1"/>
                </a:solidFill>
              </a:rPr>
              <a:t>Vị trí đăng ký trong VFS của phương tiện mới được mount gọi là </a:t>
            </a:r>
            <a:r>
              <a:rPr lang="vi-VN" b="1">
                <a:solidFill>
                  <a:schemeClr val="tx1"/>
                </a:solidFill>
              </a:rPr>
              <a:t>điểm mount</a:t>
            </a:r>
            <a:r>
              <a:rPr lang="vi-VN">
                <a:solidFill>
                  <a:schemeClr val="tx1"/>
                </a:solidFill>
              </a:rPr>
              <a:t>. Đây là điểm mà người dùng có thể truy cập tập tin, thư mục của phương tiện sau khi quá trình mount hoàn thành.</a:t>
            </a:r>
            <a:endParaRPr lang="vi-VN">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III.4 GẮN KẾT FILE SYSTEMS</a:t>
            </a:r>
            <a:endParaRPr lang="en-US"/>
          </a:p>
        </p:txBody>
      </p:sp>
      <p:sp>
        <p:nvSpPr>
          <p:cNvPr id="3" name="Content Placeholder 2"/>
          <p:cNvSpPr>
            <a:spLocks noGrp="1"/>
          </p:cNvSpPr>
          <p:nvPr>
            <p:ph idx="1"/>
          </p:nvPr>
        </p:nvSpPr>
        <p:spPr/>
        <p:txBody>
          <a:bodyPr/>
          <a:lstStyle/>
          <a:p>
            <a:pPr algn="just"/>
            <a:r>
              <a:rPr lang="vi-VN">
                <a:solidFill>
                  <a:schemeClr val="tx1"/>
                </a:solidFill>
              </a:rPr>
              <a:t>Ngược với mount là </a:t>
            </a:r>
            <a:r>
              <a:rPr lang="vi-VN" b="1">
                <a:solidFill>
                  <a:schemeClr val="tx1"/>
                </a:solidFill>
              </a:rPr>
              <a:t>unmount</a:t>
            </a:r>
            <a:r>
              <a:rPr lang="vi-VN">
                <a:solidFill>
                  <a:schemeClr val="tx1"/>
                </a:solidFill>
              </a:rPr>
              <a:t>, trong đó, hệ điều hành huỷ tất cả quyền truy cập tập tin, thư mục của người dùng tại điểm mount, ghi tiếp những dữ liệu người dùng đang trong hàng đợi vào thiết bị, làm mới siêu dữ liệu hệ thống tệp, sau đó, tự huỷ quyền truy cập thiết bị và làm cho thiết bị có thể tháo ra an toàn.</a:t>
            </a:r>
            <a:endParaRPr lang="vi-VN">
              <a:solidFill>
                <a:schemeClr val="tx1"/>
              </a:solidFill>
            </a:endParaRPr>
          </a:p>
          <a:p>
            <a:pPr algn="just"/>
            <a:r>
              <a:rPr lang="vi-VN">
                <a:solidFill>
                  <a:schemeClr val="tx1"/>
                </a:solidFill>
              </a:rPr>
              <a:t>Bình thường, khi tắt máy tính, mỗi thiết bị lưu trữ sẽ trải qua quá trình unmount để đảm bảo rằng tất cả các dữ liệu trong hàng đợi được ghi và để duy trì tính toàn vẹn của cấu trúc hệ thống tệp trên các phương tiện.</a:t>
            </a:r>
            <a:endParaRPr lang="vi-VN">
              <a:solidFill>
                <a:schemeClr val="tx1"/>
              </a:solidFill>
            </a:endParaRPr>
          </a:p>
          <a:p>
            <a:pPr algn="just"/>
            <a:endParaRPr lang="vi-VN">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9"/>
          <p:cNvSpPr>
            <a:spLocks noGrp="1" noChangeArrowheads="1"/>
          </p:cNvSpPr>
          <p:nvPr>
            <p:ph type="body" idx="1"/>
          </p:nvPr>
        </p:nvSpPr>
        <p:spPr>
          <a:xfrm>
            <a:off x="284681" y="1036982"/>
            <a:ext cx="11480800" cy="5486400"/>
          </a:xfrm>
        </p:spPr>
        <p:txBody>
          <a:bodyPr/>
          <a:lstStyle/>
          <a:p>
            <a:pPr>
              <a:tabLst>
                <a:tab pos="1609725" algn="l"/>
                <a:tab pos="2066925" algn="l"/>
              </a:tabLst>
            </a:pPr>
            <a:r>
              <a:rPr lang="en-US" altLang="en-US">
                <a:solidFill>
                  <a:schemeClr val="tx1"/>
                </a:solidFill>
              </a:rPr>
              <a:t>MOUNT VÀ UMOUNT FILESYSTEM</a:t>
            </a:r>
            <a:endParaRPr lang="en-US" altLang="en-US">
              <a:solidFill>
                <a:schemeClr val="tx1"/>
              </a:solidFill>
            </a:endParaRPr>
          </a:p>
          <a:p>
            <a:pPr lvl="1">
              <a:tabLst>
                <a:tab pos="1609725" algn="l"/>
                <a:tab pos="2066925" algn="l"/>
              </a:tabLst>
            </a:pPr>
            <a:r>
              <a:rPr lang="en-US" altLang="en-US" b="1">
                <a:solidFill>
                  <a:schemeClr val="tx1"/>
                </a:solidFill>
              </a:rPr>
              <a:t>Mount </a:t>
            </a:r>
            <a:r>
              <a:rPr lang="en-US" altLang="en-US" b="1" err="1">
                <a:solidFill>
                  <a:schemeClr val="tx1"/>
                </a:solidFill>
              </a:rPr>
              <a:t>thủ</a:t>
            </a:r>
            <a:r>
              <a:rPr lang="en-US" altLang="en-US" b="1">
                <a:solidFill>
                  <a:schemeClr val="tx1"/>
                </a:solidFill>
              </a:rPr>
              <a:t> </a:t>
            </a:r>
            <a:r>
              <a:rPr lang="en-US" altLang="en-US" b="1" err="1">
                <a:solidFill>
                  <a:schemeClr val="tx1"/>
                </a:solidFill>
              </a:rPr>
              <a:t>công</a:t>
            </a:r>
            <a:endParaRPr lang="en-US" altLang="en-US" b="1">
              <a:solidFill>
                <a:schemeClr val="tx1"/>
              </a:solidFill>
            </a:endParaRPr>
          </a:p>
          <a:p>
            <a:pPr lvl="1">
              <a:buNone/>
              <a:tabLst>
                <a:tab pos="1609725" algn="l"/>
                <a:tab pos="2066925" algn="l"/>
              </a:tabLst>
            </a:pPr>
            <a:r>
              <a:rPr lang="en-US" altLang="en-US" i="1">
                <a:solidFill>
                  <a:schemeClr val="tx1"/>
                </a:solidFill>
              </a:rPr>
              <a:t>	</a:t>
            </a:r>
            <a:r>
              <a:rPr lang="en-US" altLang="en-US" i="1" u="sng" err="1">
                <a:solidFill>
                  <a:schemeClr val="tx1"/>
                </a:solidFill>
              </a:rPr>
              <a:t>Cú</a:t>
            </a:r>
            <a:r>
              <a:rPr lang="en-US" altLang="en-US" i="1" u="sng">
                <a:solidFill>
                  <a:schemeClr val="tx1"/>
                </a:solidFill>
              </a:rPr>
              <a:t> </a:t>
            </a:r>
            <a:r>
              <a:rPr lang="en-US" altLang="en-US" i="1" u="sng" err="1">
                <a:solidFill>
                  <a:schemeClr val="tx1"/>
                </a:solidFill>
              </a:rPr>
              <a:t>pháp</a:t>
            </a:r>
            <a:r>
              <a:rPr lang="en-US" altLang="en-US">
                <a:solidFill>
                  <a:schemeClr val="tx1"/>
                </a:solidFill>
              </a:rPr>
              <a:t> : </a:t>
            </a:r>
            <a:r>
              <a:rPr lang="en-US" altLang="en-US" b="1">
                <a:solidFill>
                  <a:schemeClr val="tx1"/>
                </a:solidFill>
              </a:rPr>
              <a:t>#mount  –t  &lt;</a:t>
            </a:r>
            <a:r>
              <a:rPr lang="en-US" altLang="en-US" b="1" err="1">
                <a:solidFill>
                  <a:schemeClr val="tx1"/>
                </a:solidFill>
              </a:rPr>
              <a:t>device_name</a:t>
            </a:r>
            <a:r>
              <a:rPr lang="en-US" altLang="en-US" b="1">
                <a:solidFill>
                  <a:schemeClr val="tx1"/>
                </a:solidFill>
              </a:rPr>
              <a:t>&gt;  &lt;</a:t>
            </a:r>
            <a:r>
              <a:rPr lang="en-US" altLang="en-US" b="1" err="1">
                <a:solidFill>
                  <a:schemeClr val="tx1"/>
                </a:solidFill>
              </a:rPr>
              <a:t>mount_point</a:t>
            </a:r>
            <a:r>
              <a:rPr lang="en-US" altLang="en-US" b="1">
                <a:solidFill>
                  <a:schemeClr val="tx1"/>
                </a:solidFill>
              </a:rPr>
              <a:t>&gt;</a:t>
            </a:r>
            <a:endParaRPr lang="en-US" altLang="en-US" b="1">
              <a:solidFill>
                <a:schemeClr val="tx1"/>
              </a:solidFill>
            </a:endParaRPr>
          </a:p>
          <a:p>
            <a:pPr lvl="1">
              <a:buNone/>
              <a:tabLst>
                <a:tab pos="1609725" algn="l"/>
                <a:tab pos="2066925" algn="l"/>
              </a:tabLst>
            </a:pPr>
            <a:r>
              <a:rPr lang="en-US" altLang="en-US">
                <a:solidFill>
                  <a:schemeClr val="tx1"/>
                </a:solidFill>
              </a:rPr>
              <a:t>	</a:t>
            </a:r>
            <a:r>
              <a:rPr lang="en-US" altLang="en-US" err="1">
                <a:solidFill>
                  <a:schemeClr val="tx1"/>
                </a:solidFill>
              </a:rPr>
              <a:t>Một</a:t>
            </a:r>
            <a:r>
              <a:rPr lang="en-US" altLang="en-US">
                <a:solidFill>
                  <a:schemeClr val="tx1"/>
                </a:solidFill>
              </a:rPr>
              <a:t> </a:t>
            </a:r>
            <a:r>
              <a:rPr lang="en-US" altLang="en-US" err="1">
                <a:solidFill>
                  <a:schemeClr val="tx1"/>
                </a:solidFill>
              </a:rPr>
              <a:t>số</a:t>
            </a:r>
            <a:r>
              <a:rPr lang="en-US" altLang="en-US">
                <a:solidFill>
                  <a:schemeClr val="tx1"/>
                </a:solidFill>
              </a:rPr>
              <a:t> </a:t>
            </a:r>
            <a:r>
              <a:rPr lang="en-US" altLang="en-US" err="1">
                <a:solidFill>
                  <a:schemeClr val="tx1"/>
                </a:solidFill>
              </a:rPr>
              <a:t>tùy</a:t>
            </a:r>
            <a:r>
              <a:rPr lang="en-US" altLang="en-US">
                <a:solidFill>
                  <a:schemeClr val="tx1"/>
                </a:solidFill>
              </a:rPr>
              <a:t> </a:t>
            </a:r>
            <a:r>
              <a:rPr lang="en-US" altLang="en-US" err="1">
                <a:solidFill>
                  <a:schemeClr val="tx1"/>
                </a:solidFill>
              </a:rPr>
              <a:t>chọn</a:t>
            </a:r>
            <a:r>
              <a:rPr lang="en-US" altLang="en-US">
                <a:solidFill>
                  <a:schemeClr val="tx1"/>
                </a:solidFill>
              </a:rPr>
              <a:t>:</a:t>
            </a:r>
            <a:endParaRPr lang="en-US" altLang="en-US">
              <a:solidFill>
                <a:schemeClr val="tx1"/>
              </a:solidFill>
            </a:endParaRPr>
          </a:p>
          <a:p>
            <a:pPr lvl="2" indent="-285750">
              <a:buNone/>
              <a:tabLst>
                <a:tab pos="1609725" algn="l"/>
                <a:tab pos="2066925" algn="l"/>
              </a:tabLst>
            </a:pPr>
            <a:r>
              <a:rPr lang="en-US" altLang="en-US" sz="2000" b="1">
                <a:solidFill>
                  <a:schemeClr val="tx1"/>
                </a:solidFill>
              </a:rPr>
              <a:t>-v</a:t>
            </a:r>
            <a:r>
              <a:rPr lang="en-US" altLang="en-US" sz="2000">
                <a:solidFill>
                  <a:schemeClr val="tx1"/>
                </a:solidFill>
              </a:rPr>
              <a:t>		: </a:t>
            </a:r>
            <a:r>
              <a:rPr lang="en-US" altLang="en-US" sz="2000" err="1">
                <a:solidFill>
                  <a:schemeClr val="tx1"/>
                </a:solidFill>
              </a:rPr>
              <a:t>chế</a:t>
            </a:r>
            <a:r>
              <a:rPr lang="en-US" altLang="en-US" sz="2000">
                <a:solidFill>
                  <a:schemeClr val="tx1"/>
                </a:solidFill>
              </a:rPr>
              <a:t> </a:t>
            </a:r>
            <a:r>
              <a:rPr lang="en-US" altLang="en-US" sz="2000" err="1">
                <a:solidFill>
                  <a:schemeClr val="tx1"/>
                </a:solidFill>
              </a:rPr>
              <a:t>độ</a:t>
            </a:r>
            <a:r>
              <a:rPr lang="en-US" altLang="en-US" sz="2000">
                <a:solidFill>
                  <a:schemeClr val="tx1"/>
                </a:solidFill>
              </a:rPr>
              <a:t> chi </a:t>
            </a:r>
            <a:r>
              <a:rPr lang="en-US" altLang="en-US" sz="2000" err="1">
                <a:solidFill>
                  <a:schemeClr val="tx1"/>
                </a:solidFill>
              </a:rPr>
              <a:t>tiết</a:t>
            </a:r>
            <a:endParaRPr lang="en-US" altLang="en-US" sz="2000">
              <a:solidFill>
                <a:schemeClr val="tx1"/>
              </a:solidFill>
            </a:endParaRPr>
          </a:p>
          <a:p>
            <a:pPr lvl="2" indent="-285750">
              <a:buNone/>
              <a:tabLst>
                <a:tab pos="1609725" algn="l"/>
                <a:tab pos="2066925" algn="l"/>
              </a:tabLst>
            </a:pPr>
            <a:r>
              <a:rPr lang="en-US" altLang="en-US" sz="2000" b="1">
                <a:solidFill>
                  <a:schemeClr val="tx1"/>
                </a:solidFill>
              </a:rPr>
              <a:t>-w</a:t>
            </a:r>
            <a:r>
              <a:rPr lang="en-US" altLang="en-US" sz="2000">
                <a:solidFill>
                  <a:schemeClr val="tx1"/>
                </a:solidFill>
              </a:rPr>
              <a:t>	: mount </a:t>
            </a:r>
            <a:r>
              <a:rPr lang="en-US" altLang="en-US" sz="2000" err="1">
                <a:solidFill>
                  <a:schemeClr val="tx1"/>
                </a:solidFill>
              </a:rPr>
              <a:t>hệ</a:t>
            </a:r>
            <a:r>
              <a:rPr lang="en-US" altLang="en-US" sz="2000">
                <a:solidFill>
                  <a:schemeClr val="tx1"/>
                </a:solidFill>
              </a:rPr>
              <a:t> </a:t>
            </a:r>
            <a:r>
              <a:rPr lang="en-US" altLang="en-US" sz="2000" err="1">
                <a:solidFill>
                  <a:schemeClr val="tx1"/>
                </a:solidFill>
              </a:rPr>
              <a:t>thống</a:t>
            </a:r>
            <a:r>
              <a:rPr lang="en-US" altLang="en-US" sz="2000">
                <a:solidFill>
                  <a:schemeClr val="tx1"/>
                </a:solidFill>
              </a:rPr>
              <a:t> </a:t>
            </a:r>
            <a:r>
              <a:rPr lang="en-US" altLang="en-US" sz="2000" err="1">
                <a:solidFill>
                  <a:schemeClr val="tx1"/>
                </a:solidFill>
              </a:rPr>
              <a:t>tập</a:t>
            </a:r>
            <a:r>
              <a:rPr lang="en-US" altLang="en-US" sz="2000">
                <a:solidFill>
                  <a:schemeClr val="tx1"/>
                </a:solidFill>
              </a:rPr>
              <a:t> tin </a:t>
            </a:r>
            <a:r>
              <a:rPr lang="en-US" altLang="en-US" sz="2000" err="1">
                <a:solidFill>
                  <a:schemeClr val="tx1"/>
                </a:solidFill>
              </a:rPr>
              <a:t>với</a:t>
            </a:r>
            <a:r>
              <a:rPr lang="en-US" altLang="en-US" sz="2000">
                <a:solidFill>
                  <a:schemeClr val="tx1"/>
                </a:solidFill>
              </a:rPr>
              <a:t> </a:t>
            </a:r>
            <a:r>
              <a:rPr lang="en-US" altLang="en-US" sz="2000" err="1">
                <a:solidFill>
                  <a:schemeClr val="tx1"/>
                </a:solidFill>
              </a:rPr>
              <a:t>quyền</a:t>
            </a:r>
            <a:r>
              <a:rPr lang="en-US" altLang="en-US" sz="2000">
                <a:solidFill>
                  <a:schemeClr val="tx1"/>
                </a:solidFill>
              </a:rPr>
              <a:t> </a:t>
            </a:r>
            <a:r>
              <a:rPr lang="en-US" altLang="en-US" sz="2000" err="1">
                <a:solidFill>
                  <a:schemeClr val="tx1"/>
                </a:solidFill>
              </a:rPr>
              <a:t>đọc</a:t>
            </a:r>
            <a:r>
              <a:rPr lang="en-US" altLang="en-US" sz="2000">
                <a:solidFill>
                  <a:schemeClr val="tx1"/>
                </a:solidFill>
              </a:rPr>
              <a:t> </a:t>
            </a:r>
            <a:r>
              <a:rPr lang="en-US" altLang="en-US" sz="2000" err="1">
                <a:solidFill>
                  <a:schemeClr val="tx1"/>
                </a:solidFill>
              </a:rPr>
              <a:t>và</a:t>
            </a:r>
            <a:r>
              <a:rPr lang="en-US" altLang="en-US" sz="2000">
                <a:solidFill>
                  <a:schemeClr val="tx1"/>
                </a:solidFill>
              </a:rPr>
              <a:t> </a:t>
            </a:r>
            <a:r>
              <a:rPr lang="en-US" altLang="en-US" sz="2000" err="1">
                <a:solidFill>
                  <a:schemeClr val="tx1"/>
                </a:solidFill>
              </a:rPr>
              <a:t>ghi</a:t>
            </a:r>
            <a:r>
              <a:rPr lang="en-US" altLang="en-US" sz="2000">
                <a:solidFill>
                  <a:schemeClr val="tx1"/>
                </a:solidFill>
              </a:rPr>
              <a:t>.</a:t>
            </a:r>
            <a:endParaRPr lang="en-US" altLang="en-US" sz="2000">
              <a:solidFill>
                <a:schemeClr val="tx1"/>
              </a:solidFill>
            </a:endParaRPr>
          </a:p>
          <a:p>
            <a:pPr lvl="2" indent="-285750">
              <a:buNone/>
              <a:tabLst>
                <a:tab pos="1609725" algn="l"/>
                <a:tab pos="2066925" algn="l"/>
              </a:tabLst>
            </a:pPr>
            <a:r>
              <a:rPr lang="en-US" altLang="en-US" sz="2000" b="1">
                <a:solidFill>
                  <a:schemeClr val="tx1"/>
                </a:solidFill>
              </a:rPr>
              <a:t>-r	</a:t>
            </a:r>
            <a:r>
              <a:rPr lang="en-US" altLang="en-US" sz="2000">
                <a:solidFill>
                  <a:schemeClr val="tx1"/>
                </a:solidFill>
              </a:rPr>
              <a:t>	: mount </a:t>
            </a:r>
            <a:r>
              <a:rPr lang="en-US" altLang="en-US" sz="2000" err="1">
                <a:solidFill>
                  <a:schemeClr val="tx1"/>
                </a:solidFill>
              </a:rPr>
              <a:t>hệ</a:t>
            </a:r>
            <a:r>
              <a:rPr lang="en-US" altLang="en-US" sz="2000">
                <a:solidFill>
                  <a:schemeClr val="tx1"/>
                </a:solidFill>
              </a:rPr>
              <a:t> </a:t>
            </a:r>
            <a:r>
              <a:rPr lang="en-US" altLang="en-US" sz="2000" err="1">
                <a:solidFill>
                  <a:schemeClr val="tx1"/>
                </a:solidFill>
              </a:rPr>
              <a:t>thống</a:t>
            </a:r>
            <a:r>
              <a:rPr lang="en-US" altLang="en-US" sz="2000">
                <a:solidFill>
                  <a:schemeClr val="tx1"/>
                </a:solidFill>
              </a:rPr>
              <a:t> </a:t>
            </a:r>
            <a:r>
              <a:rPr lang="en-US" altLang="en-US" sz="2000" err="1">
                <a:solidFill>
                  <a:schemeClr val="tx1"/>
                </a:solidFill>
              </a:rPr>
              <a:t>tập</a:t>
            </a:r>
            <a:r>
              <a:rPr lang="en-US" altLang="en-US" sz="2000">
                <a:solidFill>
                  <a:schemeClr val="tx1"/>
                </a:solidFill>
              </a:rPr>
              <a:t> tin </a:t>
            </a:r>
            <a:r>
              <a:rPr lang="en-US" altLang="en-US" sz="2000" err="1">
                <a:solidFill>
                  <a:schemeClr val="tx1"/>
                </a:solidFill>
              </a:rPr>
              <a:t>với</a:t>
            </a:r>
            <a:r>
              <a:rPr lang="en-US" altLang="en-US" sz="2000">
                <a:solidFill>
                  <a:schemeClr val="tx1"/>
                </a:solidFill>
              </a:rPr>
              <a:t> </a:t>
            </a:r>
            <a:r>
              <a:rPr lang="en-US" altLang="en-US" sz="2000" err="1">
                <a:solidFill>
                  <a:schemeClr val="tx1"/>
                </a:solidFill>
              </a:rPr>
              <a:t>quyền</a:t>
            </a:r>
            <a:r>
              <a:rPr lang="en-US" altLang="en-US" sz="2000">
                <a:solidFill>
                  <a:schemeClr val="tx1"/>
                </a:solidFill>
              </a:rPr>
              <a:t> </a:t>
            </a:r>
            <a:r>
              <a:rPr lang="en-US" altLang="en-US" sz="2000" err="1">
                <a:solidFill>
                  <a:schemeClr val="tx1"/>
                </a:solidFill>
              </a:rPr>
              <a:t>đọc</a:t>
            </a:r>
            <a:r>
              <a:rPr lang="en-US" altLang="en-US" sz="2000">
                <a:solidFill>
                  <a:schemeClr val="tx1"/>
                </a:solidFill>
              </a:rPr>
              <a:t>.</a:t>
            </a:r>
            <a:endParaRPr lang="en-US" altLang="en-US" sz="2000">
              <a:solidFill>
                <a:schemeClr val="tx1"/>
              </a:solidFill>
            </a:endParaRPr>
          </a:p>
          <a:p>
            <a:pPr lvl="2" indent="-285750">
              <a:buNone/>
              <a:tabLst>
                <a:tab pos="1609725" algn="l"/>
                <a:tab pos="2066925" algn="l"/>
              </a:tabLst>
            </a:pPr>
            <a:r>
              <a:rPr lang="en-US" altLang="en-US" sz="2000" b="1">
                <a:solidFill>
                  <a:schemeClr val="tx1"/>
                </a:solidFill>
              </a:rPr>
              <a:t>-t </a:t>
            </a:r>
            <a:r>
              <a:rPr lang="en-US" altLang="en-US" sz="2000" b="1" err="1">
                <a:solidFill>
                  <a:schemeClr val="tx1"/>
                </a:solidFill>
              </a:rPr>
              <a:t>loai</a:t>
            </a:r>
            <a:r>
              <a:rPr lang="en-US" altLang="en-US" sz="2000" b="1">
                <a:solidFill>
                  <a:schemeClr val="tx1"/>
                </a:solidFill>
              </a:rPr>
              <a:t>-fs</a:t>
            </a:r>
            <a:r>
              <a:rPr lang="en-US" altLang="en-US" sz="2000">
                <a:solidFill>
                  <a:schemeClr val="tx1"/>
                </a:solidFill>
              </a:rPr>
              <a:t>	: </a:t>
            </a:r>
            <a:r>
              <a:rPr lang="en-US" altLang="en-US" sz="2000" err="1">
                <a:solidFill>
                  <a:schemeClr val="tx1"/>
                </a:solidFill>
              </a:rPr>
              <a:t>xác</a:t>
            </a:r>
            <a:r>
              <a:rPr lang="en-US" altLang="en-US" sz="2000">
                <a:solidFill>
                  <a:schemeClr val="tx1"/>
                </a:solidFill>
              </a:rPr>
              <a:t> </a:t>
            </a:r>
            <a:r>
              <a:rPr lang="en-US" altLang="en-US" sz="2000" err="1">
                <a:solidFill>
                  <a:schemeClr val="tx1"/>
                </a:solidFill>
              </a:rPr>
              <a:t>định</a:t>
            </a:r>
            <a:r>
              <a:rPr lang="en-US" altLang="en-US" sz="2000">
                <a:solidFill>
                  <a:schemeClr val="tx1"/>
                </a:solidFill>
              </a:rPr>
              <a:t> </a:t>
            </a:r>
            <a:r>
              <a:rPr lang="en-US" altLang="en-US" sz="2000" err="1">
                <a:solidFill>
                  <a:schemeClr val="tx1"/>
                </a:solidFill>
              </a:rPr>
              <a:t>hệ</a:t>
            </a:r>
            <a:r>
              <a:rPr lang="en-US" altLang="en-US" sz="2000">
                <a:solidFill>
                  <a:schemeClr val="tx1"/>
                </a:solidFill>
              </a:rPr>
              <a:t> </a:t>
            </a:r>
            <a:r>
              <a:rPr lang="en-US" altLang="en-US" sz="2000" err="1">
                <a:solidFill>
                  <a:schemeClr val="tx1"/>
                </a:solidFill>
              </a:rPr>
              <a:t>thống</a:t>
            </a:r>
            <a:r>
              <a:rPr lang="en-US" altLang="en-US" sz="2000">
                <a:solidFill>
                  <a:schemeClr val="tx1"/>
                </a:solidFill>
              </a:rPr>
              <a:t> </a:t>
            </a:r>
            <a:r>
              <a:rPr lang="en-US" altLang="en-US" sz="2000" err="1">
                <a:solidFill>
                  <a:schemeClr val="tx1"/>
                </a:solidFill>
              </a:rPr>
              <a:t>tập</a:t>
            </a:r>
            <a:r>
              <a:rPr lang="en-US" altLang="en-US" sz="2000">
                <a:solidFill>
                  <a:schemeClr val="tx1"/>
                </a:solidFill>
              </a:rPr>
              <a:t> tin </a:t>
            </a:r>
            <a:r>
              <a:rPr lang="en-US" altLang="en-US" sz="2000" err="1">
                <a:solidFill>
                  <a:schemeClr val="tx1"/>
                </a:solidFill>
              </a:rPr>
              <a:t>đang</a:t>
            </a:r>
            <a:r>
              <a:rPr lang="en-US" altLang="en-US" sz="2000">
                <a:solidFill>
                  <a:schemeClr val="tx1"/>
                </a:solidFill>
              </a:rPr>
              <a:t> mount : ext2, ext3, ...</a:t>
            </a:r>
            <a:endParaRPr lang="en-US" altLang="en-US" sz="2000">
              <a:solidFill>
                <a:schemeClr val="tx1"/>
              </a:solidFill>
            </a:endParaRPr>
          </a:p>
          <a:p>
            <a:pPr lvl="2" indent="-285750">
              <a:buNone/>
              <a:tabLst>
                <a:tab pos="1609725" algn="l"/>
                <a:tab pos="2066925" algn="l"/>
              </a:tabLst>
            </a:pPr>
            <a:r>
              <a:rPr lang="en-US" altLang="en-US" sz="2000" b="1">
                <a:solidFill>
                  <a:schemeClr val="tx1"/>
                </a:solidFill>
              </a:rPr>
              <a:t>-a</a:t>
            </a:r>
            <a:r>
              <a:rPr lang="en-US" altLang="en-US" sz="2000">
                <a:solidFill>
                  <a:schemeClr val="tx1"/>
                </a:solidFill>
              </a:rPr>
              <a:t>		: mount </a:t>
            </a:r>
            <a:r>
              <a:rPr lang="en-US" altLang="en-US" sz="2000" err="1">
                <a:solidFill>
                  <a:schemeClr val="tx1"/>
                </a:solidFill>
              </a:rPr>
              <a:t>tất</a:t>
            </a:r>
            <a:r>
              <a:rPr lang="en-US" altLang="en-US" sz="2000">
                <a:solidFill>
                  <a:schemeClr val="tx1"/>
                </a:solidFill>
              </a:rPr>
              <a:t> </a:t>
            </a:r>
            <a:r>
              <a:rPr lang="en-US" altLang="en-US" sz="2000" err="1">
                <a:solidFill>
                  <a:schemeClr val="tx1"/>
                </a:solidFill>
              </a:rPr>
              <a:t>cả</a:t>
            </a:r>
            <a:r>
              <a:rPr lang="en-US" altLang="en-US" sz="2000">
                <a:solidFill>
                  <a:schemeClr val="tx1"/>
                </a:solidFill>
              </a:rPr>
              <a:t> </a:t>
            </a:r>
            <a:r>
              <a:rPr lang="en-US" altLang="en-US" sz="2000" err="1">
                <a:solidFill>
                  <a:schemeClr val="tx1"/>
                </a:solidFill>
              </a:rPr>
              <a:t>hệ</a:t>
            </a:r>
            <a:r>
              <a:rPr lang="en-US" altLang="en-US" sz="2000">
                <a:solidFill>
                  <a:schemeClr val="tx1"/>
                </a:solidFill>
              </a:rPr>
              <a:t> </a:t>
            </a:r>
            <a:r>
              <a:rPr lang="en-US" altLang="en-US" sz="2000" err="1">
                <a:solidFill>
                  <a:schemeClr val="tx1"/>
                </a:solidFill>
              </a:rPr>
              <a:t>thống</a:t>
            </a:r>
            <a:r>
              <a:rPr lang="en-US" altLang="en-US" sz="2000">
                <a:solidFill>
                  <a:schemeClr val="tx1"/>
                </a:solidFill>
              </a:rPr>
              <a:t> </a:t>
            </a:r>
            <a:r>
              <a:rPr lang="en-US" altLang="en-US" sz="2000" err="1">
                <a:solidFill>
                  <a:schemeClr val="tx1"/>
                </a:solidFill>
              </a:rPr>
              <a:t>tập</a:t>
            </a:r>
            <a:r>
              <a:rPr lang="en-US" altLang="en-US" sz="2000">
                <a:solidFill>
                  <a:schemeClr val="tx1"/>
                </a:solidFill>
              </a:rPr>
              <a:t> tin </a:t>
            </a:r>
            <a:r>
              <a:rPr lang="en-US" altLang="en-US" sz="2000" err="1">
                <a:solidFill>
                  <a:schemeClr val="tx1"/>
                </a:solidFill>
              </a:rPr>
              <a:t>khai</a:t>
            </a:r>
            <a:r>
              <a:rPr lang="en-US" altLang="en-US" sz="2000">
                <a:solidFill>
                  <a:schemeClr val="tx1"/>
                </a:solidFill>
              </a:rPr>
              <a:t> </a:t>
            </a:r>
            <a:r>
              <a:rPr lang="en-US" altLang="en-US" sz="2000" err="1">
                <a:solidFill>
                  <a:schemeClr val="tx1"/>
                </a:solidFill>
              </a:rPr>
              <a:t>báo</a:t>
            </a:r>
            <a:r>
              <a:rPr lang="en-US" altLang="en-US" sz="2000">
                <a:solidFill>
                  <a:schemeClr val="tx1"/>
                </a:solidFill>
              </a:rPr>
              <a:t> </a:t>
            </a:r>
            <a:r>
              <a:rPr lang="en-US" altLang="en-US" sz="2000" err="1">
                <a:solidFill>
                  <a:schemeClr val="tx1"/>
                </a:solidFill>
              </a:rPr>
              <a:t>trong</a:t>
            </a:r>
            <a:r>
              <a:rPr lang="en-US" altLang="en-US" sz="2000">
                <a:solidFill>
                  <a:schemeClr val="tx1"/>
                </a:solidFill>
              </a:rPr>
              <a:t> /</a:t>
            </a:r>
            <a:r>
              <a:rPr lang="en-US" altLang="en-US" sz="2000" err="1">
                <a:solidFill>
                  <a:schemeClr val="tx1"/>
                </a:solidFill>
              </a:rPr>
              <a:t>etc</a:t>
            </a:r>
            <a:r>
              <a:rPr lang="en-US" altLang="en-US" sz="2000">
                <a:solidFill>
                  <a:schemeClr val="tx1"/>
                </a:solidFill>
              </a:rPr>
              <a:t>/</a:t>
            </a:r>
            <a:r>
              <a:rPr lang="en-US" altLang="en-US" sz="2000" err="1">
                <a:solidFill>
                  <a:schemeClr val="tx1"/>
                </a:solidFill>
              </a:rPr>
              <a:t>fstab</a:t>
            </a:r>
            <a:r>
              <a:rPr lang="en-US" altLang="en-US" sz="2000">
                <a:solidFill>
                  <a:schemeClr val="tx1"/>
                </a:solidFill>
              </a:rPr>
              <a:t>.</a:t>
            </a:r>
            <a:endParaRPr lang="en-US" altLang="en-US" sz="2000">
              <a:solidFill>
                <a:schemeClr val="tx1"/>
              </a:solidFill>
            </a:endParaRPr>
          </a:p>
          <a:p>
            <a:pPr lvl="2" indent="-285750">
              <a:buNone/>
              <a:tabLst>
                <a:tab pos="1609725" algn="l"/>
                <a:tab pos="2066925" algn="l"/>
              </a:tabLst>
            </a:pPr>
            <a:r>
              <a:rPr lang="en-US" altLang="en-US" sz="2000" b="1">
                <a:solidFill>
                  <a:schemeClr val="tx1"/>
                </a:solidFill>
              </a:rPr>
              <a:t>-o remount &lt;fs&gt;</a:t>
            </a:r>
            <a:r>
              <a:rPr lang="en-US" altLang="en-US" sz="2000">
                <a:solidFill>
                  <a:schemeClr val="tx1"/>
                </a:solidFill>
              </a:rPr>
              <a:t> : </a:t>
            </a:r>
            <a:r>
              <a:rPr lang="en-US" altLang="en-US" sz="2000" err="1">
                <a:solidFill>
                  <a:schemeClr val="tx1"/>
                </a:solidFill>
              </a:rPr>
              <a:t>chỉ</a:t>
            </a:r>
            <a:r>
              <a:rPr lang="en-US" altLang="en-US" sz="2000">
                <a:solidFill>
                  <a:schemeClr val="tx1"/>
                </a:solidFill>
              </a:rPr>
              <a:t> </a:t>
            </a:r>
            <a:r>
              <a:rPr lang="en-US" altLang="en-US" sz="2000" err="1">
                <a:solidFill>
                  <a:schemeClr val="tx1"/>
                </a:solidFill>
              </a:rPr>
              <a:t>định</a:t>
            </a:r>
            <a:r>
              <a:rPr lang="en-US" altLang="en-US" sz="2000">
                <a:solidFill>
                  <a:schemeClr val="tx1"/>
                </a:solidFill>
              </a:rPr>
              <a:t> </a:t>
            </a:r>
            <a:r>
              <a:rPr lang="en-US" altLang="en-US" sz="2000" err="1">
                <a:solidFill>
                  <a:schemeClr val="tx1"/>
                </a:solidFill>
              </a:rPr>
              <a:t>việc</a:t>
            </a:r>
            <a:r>
              <a:rPr lang="en-US" altLang="en-US" sz="2000">
                <a:solidFill>
                  <a:schemeClr val="tx1"/>
                </a:solidFill>
              </a:rPr>
              <a:t> mount </a:t>
            </a:r>
            <a:r>
              <a:rPr lang="en-US" altLang="en-US" sz="2000" err="1">
                <a:solidFill>
                  <a:schemeClr val="tx1"/>
                </a:solidFill>
              </a:rPr>
              <a:t>lại</a:t>
            </a:r>
            <a:r>
              <a:rPr lang="en-US" altLang="en-US" sz="2000">
                <a:solidFill>
                  <a:schemeClr val="tx1"/>
                </a:solidFill>
              </a:rPr>
              <a:t> 1 filesystem </a:t>
            </a:r>
            <a:r>
              <a:rPr lang="en-US" altLang="en-US" sz="2000" err="1">
                <a:solidFill>
                  <a:schemeClr val="tx1"/>
                </a:solidFill>
              </a:rPr>
              <a:t>nào</a:t>
            </a:r>
            <a:r>
              <a:rPr lang="en-US" altLang="en-US" sz="2000">
                <a:solidFill>
                  <a:schemeClr val="tx1"/>
                </a:solidFill>
              </a:rPr>
              <a:t> </a:t>
            </a:r>
            <a:r>
              <a:rPr lang="en-US" altLang="en-US" sz="2000" err="1">
                <a:solidFill>
                  <a:schemeClr val="tx1"/>
                </a:solidFill>
              </a:rPr>
              <a:t>đó</a:t>
            </a:r>
            <a:r>
              <a:rPr lang="en-US" altLang="en-US" sz="2000">
                <a:solidFill>
                  <a:schemeClr val="tx1"/>
                </a:solidFill>
              </a:rPr>
              <a:t>.</a:t>
            </a:r>
            <a:endParaRPr lang="en-US" altLang="en-US" sz="2000">
              <a:solidFill>
                <a:schemeClr val="tx1"/>
              </a:solidFill>
            </a:endParaRPr>
          </a:p>
        </p:txBody>
      </p:sp>
      <p:sp>
        <p:nvSpPr>
          <p:cNvPr id="10244" name="AutoShape 7"/>
          <p:cNvSpPr>
            <a:spLocks noChangeArrowheads="1"/>
          </p:cNvSpPr>
          <p:nvPr/>
        </p:nvSpPr>
        <p:spPr bwMode="auto">
          <a:xfrm>
            <a:off x="5257800" y="2895600"/>
            <a:ext cx="2209800" cy="705386"/>
          </a:xfrm>
          <a:prstGeom prst="upArrowCallout">
            <a:avLst>
              <a:gd name="adj1" fmla="val 16795"/>
              <a:gd name="adj2" fmla="val 37059"/>
              <a:gd name="adj3" fmla="val 18301"/>
              <a:gd name="adj4" fmla="val 73514"/>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ahoma" pitchFamily="34" charset="0"/>
              </a:defRPr>
            </a:lvl1pPr>
            <a:lvl2pPr marL="742950" indent="-285750">
              <a:defRPr sz="2800">
                <a:solidFill>
                  <a:schemeClr val="tx1"/>
                </a:solidFill>
                <a:latin typeface="Tahoma" pitchFamily="34" charset="0"/>
              </a:defRPr>
            </a:lvl2pPr>
            <a:lvl3pPr marL="1143000" indent="-228600">
              <a:defRPr sz="2800">
                <a:solidFill>
                  <a:schemeClr val="tx1"/>
                </a:solidFill>
                <a:latin typeface="Tahoma" pitchFamily="34" charset="0"/>
              </a:defRPr>
            </a:lvl3pPr>
            <a:lvl4pPr marL="1600200" indent="-228600">
              <a:defRPr sz="2800">
                <a:solidFill>
                  <a:schemeClr val="tx1"/>
                </a:solidFill>
                <a:latin typeface="Tahoma" pitchFamily="34" charset="0"/>
              </a:defRPr>
            </a:lvl4pPr>
            <a:lvl5pPr marL="2057400" indent="-22860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ctr">
              <a:spcBef>
                <a:spcPct val="50000"/>
              </a:spcBef>
            </a:pPr>
            <a:r>
              <a:rPr lang="en-US" altLang="en-US" sz="1400" err="1"/>
              <a:t>Là</a:t>
            </a:r>
            <a:r>
              <a:rPr lang="en-US" altLang="en-US" sz="1400"/>
              <a:t> </a:t>
            </a:r>
            <a:r>
              <a:rPr lang="en-US" altLang="en-US" sz="1400" err="1"/>
              <a:t>thiết</a:t>
            </a:r>
            <a:r>
              <a:rPr lang="en-US" altLang="en-US" sz="1400"/>
              <a:t> </a:t>
            </a:r>
            <a:r>
              <a:rPr lang="en-US" altLang="en-US" sz="1400" err="1"/>
              <a:t>bị</a:t>
            </a:r>
            <a:r>
              <a:rPr lang="en-US" altLang="en-US" sz="1400"/>
              <a:t> </a:t>
            </a:r>
            <a:r>
              <a:rPr lang="en-US" altLang="en-US" sz="1400" err="1"/>
              <a:t>vật</a:t>
            </a:r>
            <a:r>
              <a:rPr lang="en-US" altLang="en-US" sz="1400"/>
              <a:t> </a:t>
            </a:r>
            <a:r>
              <a:rPr lang="en-US" altLang="en-US" sz="1400" err="1"/>
              <a:t>lý</a:t>
            </a:r>
            <a:r>
              <a:rPr lang="en-US" altLang="en-US" sz="1400"/>
              <a:t> </a:t>
            </a:r>
            <a:r>
              <a:rPr lang="en-US" altLang="en-US" sz="1400" err="1"/>
              <a:t>như</a:t>
            </a:r>
            <a:r>
              <a:rPr lang="en-US" altLang="en-US" sz="1400"/>
              <a:t> /dev/</a:t>
            </a:r>
            <a:r>
              <a:rPr lang="en-US" altLang="en-US" sz="1400" err="1"/>
              <a:t>cdrom</a:t>
            </a:r>
            <a:r>
              <a:rPr lang="en-US" altLang="en-US" sz="1400"/>
              <a:t>, /dev/fd0 …</a:t>
            </a:r>
            <a:endParaRPr lang="en-US" altLang="en-US" sz="1400"/>
          </a:p>
        </p:txBody>
      </p:sp>
      <p:sp>
        <p:nvSpPr>
          <p:cNvPr id="10245" name="AutoShape 8"/>
          <p:cNvSpPr>
            <a:spLocks noChangeArrowheads="1"/>
          </p:cNvSpPr>
          <p:nvPr/>
        </p:nvSpPr>
        <p:spPr bwMode="auto">
          <a:xfrm>
            <a:off x="7620000" y="2895600"/>
            <a:ext cx="2209800" cy="700326"/>
          </a:xfrm>
          <a:prstGeom prst="upArrowCallout">
            <a:avLst>
              <a:gd name="adj1" fmla="val 21069"/>
              <a:gd name="adj2" fmla="val 39104"/>
              <a:gd name="adj3" fmla="val 16736"/>
              <a:gd name="adj4" fmla="val 74032"/>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ahoma" pitchFamily="34" charset="0"/>
              </a:defRPr>
            </a:lvl1pPr>
            <a:lvl2pPr marL="742950" indent="-285750">
              <a:defRPr sz="2800">
                <a:solidFill>
                  <a:schemeClr val="tx1"/>
                </a:solidFill>
                <a:latin typeface="Tahoma" pitchFamily="34" charset="0"/>
              </a:defRPr>
            </a:lvl2pPr>
            <a:lvl3pPr marL="1143000" indent="-228600">
              <a:defRPr sz="2800">
                <a:solidFill>
                  <a:schemeClr val="tx1"/>
                </a:solidFill>
                <a:latin typeface="Tahoma" pitchFamily="34" charset="0"/>
              </a:defRPr>
            </a:lvl3pPr>
            <a:lvl4pPr marL="1600200" indent="-228600">
              <a:defRPr sz="2800">
                <a:solidFill>
                  <a:schemeClr val="tx1"/>
                </a:solidFill>
                <a:latin typeface="Tahoma" pitchFamily="34" charset="0"/>
              </a:defRPr>
            </a:lvl4pPr>
            <a:lvl5pPr marL="2057400" indent="-22860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ctr">
              <a:spcBef>
                <a:spcPct val="50000"/>
              </a:spcBef>
            </a:pPr>
            <a:r>
              <a:rPr lang="en-US" altLang="en-US" sz="1400"/>
              <a:t>Là vị trí thư mục trong cây thư mục.</a:t>
            </a:r>
            <a:endParaRPr lang="en-US" altLang="en-US" sz="1400"/>
          </a:p>
        </p:txBody>
      </p:sp>
      <p:sp>
        <p:nvSpPr>
          <p:cNvPr id="3" name="Title 2"/>
          <p:cNvSpPr>
            <a:spLocks noGrp="1"/>
          </p:cNvSpPr>
          <p:nvPr>
            <p:ph type="title"/>
          </p:nvPr>
        </p:nvSpPr>
        <p:spPr/>
        <p:txBody>
          <a:bodyPr/>
          <a:lstStyle/>
          <a:p>
            <a:r>
              <a:rPr lang="en-US"/>
              <a:t>III.4 GẮN KẾT FILE SYSTEMS</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9"/>
          <p:cNvSpPr>
            <a:spLocks noGrp="1" noChangeArrowheads="1"/>
          </p:cNvSpPr>
          <p:nvPr>
            <p:ph type="body" idx="1"/>
          </p:nvPr>
        </p:nvSpPr>
        <p:spPr>
          <a:xfrm>
            <a:off x="355600" y="1047612"/>
            <a:ext cx="11480800" cy="5486400"/>
          </a:xfrm>
        </p:spPr>
        <p:txBody>
          <a:bodyPr/>
          <a:lstStyle/>
          <a:p>
            <a:pPr lvl="1">
              <a:tabLst>
                <a:tab pos="2395220" algn="l"/>
                <a:tab pos="3895725" algn="l"/>
                <a:tab pos="5267325" algn="l"/>
                <a:tab pos="7659370" algn="l"/>
                <a:tab pos="8005445" algn="l"/>
              </a:tabLst>
            </a:pPr>
            <a:r>
              <a:rPr lang="en-US" altLang="en-US" b="1">
                <a:solidFill>
                  <a:schemeClr val="tx1"/>
                </a:solidFill>
              </a:rPr>
              <a:t>Mount </a:t>
            </a:r>
            <a:r>
              <a:rPr lang="en-US" altLang="en-US" b="1" err="1">
                <a:solidFill>
                  <a:schemeClr val="tx1"/>
                </a:solidFill>
              </a:rPr>
              <a:t>tự</a:t>
            </a:r>
            <a:r>
              <a:rPr lang="en-US" altLang="en-US" b="1">
                <a:solidFill>
                  <a:schemeClr val="tx1"/>
                </a:solidFill>
              </a:rPr>
              <a:t> </a:t>
            </a:r>
            <a:r>
              <a:rPr lang="en-US" altLang="en-US" b="1" err="1">
                <a:solidFill>
                  <a:schemeClr val="tx1"/>
                </a:solidFill>
              </a:rPr>
              <a:t>động</a:t>
            </a:r>
            <a:endParaRPr lang="en-US" altLang="en-US" b="1">
              <a:solidFill>
                <a:schemeClr val="tx1"/>
              </a:solidFill>
            </a:endParaRPr>
          </a:p>
          <a:p>
            <a:pPr lvl="1">
              <a:buNone/>
              <a:tabLst>
                <a:tab pos="2395220" algn="l"/>
                <a:tab pos="3895725" algn="l"/>
                <a:tab pos="5267325" algn="l"/>
                <a:tab pos="7659370" algn="l"/>
                <a:tab pos="8005445" algn="l"/>
              </a:tabLst>
            </a:pPr>
            <a:r>
              <a:rPr lang="en-US" altLang="en-US">
                <a:solidFill>
                  <a:schemeClr val="tx1"/>
                </a:solidFill>
              </a:rPr>
              <a:t>	</a:t>
            </a:r>
            <a:r>
              <a:rPr lang="en-US" altLang="en-US" err="1">
                <a:solidFill>
                  <a:schemeClr val="tx1"/>
                </a:solidFill>
              </a:rPr>
              <a:t>Tập</a:t>
            </a:r>
            <a:r>
              <a:rPr lang="en-US" altLang="en-US">
                <a:solidFill>
                  <a:schemeClr val="tx1"/>
                </a:solidFill>
              </a:rPr>
              <a:t> tin /</a:t>
            </a:r>
            <a:r>
              <a:rPr lang="en-US" altLang="en-US" err="1">
                <a:solidFill>
                  <a:schemeClr val="tx1"/>
                </a:solidFill>
              </a:rPr>
              <a:t>etc</a:t>
            </a:r>
            <a:r>
              <a:rPr lang="en-US" altLang="en-US">
                <a:solidFill>
                  <a:schemeClr val="tx1"/>
                </a:solidFill>
              </a:rPr>
              <a:t>/</a:t>
            </a:r>
            <a:r>
              <a:rPr lang="en-US" altLang="en-US" err="1">
                <a:solidFill>
                  <a:schemeClr val="tx1"/>
                </a:solidFill>
              </a:rPr>
              <a:t>fstab</a:t>
            </a:r>
            <a:r>
              <a:rPr lang="en-US" altLang="en-US">
                <a:solidFill>
                  <a:schemeClr val="tx1"/>
                </a:solidFill>
              </a:rPr>
              <a:t> </a:t>
            </a:r>
            <a:r>
              <a:rPr lang="en-US" altLang="en-US" err="1">
                <a:solidFill>
                  <a:schemeClr val="tx1"/>
                </a:solidFill>
              </a:rPr>
              <a:t>liệt</a:t>
            </a:r>
            <a:r>
              <a:rPr lang="en-US" altLang="en-US">
                <a:solidFill>
                  <a:schemeClr val="tx1"/>
                </a:solidFill>
              </a:rPr>
              <a:t> </a:t>
            </a:r>
            <a:r>
              <a:rPr lang="en-US" altLang="en-US" err="1">
                <a:solidFill>
                  <a:schemeClr val="tx1"/>
                </a:solidFill>
              </a:rPr>
              <a:t>kê</a:t>
            </a:r>
            <a:r>
              <a:rPr lang="en-US" altLang="en-US">
                <a:solidFill>
                  <a:schemeClr val="tx1"/>
                </a:solidFill>
              </a:rPr>
              <a:t> </a:t>
            </a:r>
            <a:r>
              <a:rPr lang="en-US" altLang="en-US" err="1">
                <a:solidFill>
                  <a:schemeClr val="tx1"/>
                </a:solidFill>
              </a:rPr>
              <a:t>các</a:t>
            </a:r>
            <a:r>
              <a:rPr lang="en-US" altLang="en-US">
                <a:solidFill>
                  <a:schemeClr val="tx1"/>
                </a:solidFill>
              </a:rPr>
              <a:t> </a:t>
            </a:r>
            <a:r>
              <a:rPr lang="en-US" altLang="en-US" err="1">
                <a:solidFill>
                  <a:schemeClr val="tx1"/>
                </a:solidFill>
              </a:rPr>
              <a:t>hệ</a:t>
            </a:r>
            <a:r>
              <a:rPr lang="en-US" altLang="en-US">
                <a:solidFill>
                  <a:schemeClr val="tx1"/>
                </a:solidFill>
              </a:rPr>
              <a:t> </a:t>
            </a:r>
            <a:r>
              <a:rPr lang="en-US" altLang="en-US" err="1">
                <a:solidFill>
                  <a:schemeClr val="tx1"/>
                </a:solidFill>
              </a:rPr>
              <a:t>thống</a:t>
            </a:r>
            <a:r>
              <a:rPr lang="en-US" altLang="en-US">
                <a:solidFill>
                  <a:schemeClr val="tx1"/>
                </a:solidFill>
              </a:rPr>
              <a:t> </a:t>
            </a:r>
            <a:r>
              <a:rPr lang="en-US" altLang="en-US" err="1">
                <a:solidFill>
                  <a:schemeClr val="tx1"/>
                </a:solidFill>
              </a:rPr>
              <a:t>cần</a:t>
            </a:r>
            <a:r>
              <a:rPr lang="en-US" altLang="en-US">
                <a:solidFill>
                  <a:schemeClr val="tx1"/>
                </a:solidFill>
              </a:rPr>
              <a:t> </a:t>
            </a:r>
            <a:r>
              <a:rPr lang="en-US" altLang="en-US" err="1">
                <a:solidFill>
                  <a:schemeClr val="tx1"/>
                </a:solidFill>
              </a:rPr>
              <a:t>được</a:t>
            </a:r>
            <a:r>
              <a:rPr lang="en-US" altLang="en-US">
                <a:solidFill>
                  <a:schemeClr val="tx1"/>
                </a:solidFill>
              </a:rPr>
              <a:t> mount </a:t>
            </a:r>
            <a:r>
              <a:rPr lang="en-US" altLang="en-US" err="1">
                <a:solidFill>
                  <a:schemeClr val="tx1"/>
                </a:solidFill>
              </a:rPr>
              <a:t>tự</a:t>
            </a:r>
            <a:r>
              <a:rPr lang="en-US" altLang="en-US">
                <a:solidFill>
                  <a:schemeClr val="tx1"/>
                </a:solidFill>
              </a:rPr>
              <a:t> </a:t>
            </a:r>
            <a:r>
              <a:rPr lang="en-US" altLang="en-US" err="1">
                <a:solidFill>
                  <a:schemeClr val="tx1"/>
                </a:solidFill>
              </a:rPr>
              <a:t>động</a:t>
            </a:r>
            <a:r>
              <a:rPr lang="en-US" altLang="en-US">
                <a:solidFill>
                  <a:schemeClr val="tx1"/>
                </a:solidFill>
              </a:rPr>
              <a:t>.</a:t>
            </a:r>
            <a:endParaRPr lang="en-US" altLang="en-US">
              <a:solidFill>
                <a:schemeClr val="tx1"/>
              </a:solidFill>
            </a:endParaRPr>
          </a:p>
          <a:p>
            <a:pPr lvl="1">
              <a:buNone/>
              <a:tabLst>
                <a:tab pos="2395220" algn="l"/>
                <a:tab pos="3895725" algn="l"/>
                <a:tab pos="5267325" algn="l"/>
                <a:tab pos="7659370" algn="l"/>
                <a:tab pos="8005445" algn="l"/>
              </a:tabLst>
            </a:pPr>
            <a:r>
              <a:rPr lang="en-US" altLang="en-US" sz="1800">
                <a:solidFill>
                  <a:schemeClr val="tx1"/>
                </a:solidFill>
              </a:rPr>
              <a:t>LABEL=/	/	ext3	defaults	1	1</a:t>
            </a:r>
            <a:endParaRPr lang="en-US" altLang="en-US" sz="1800">
              <a:solidFill>
                <a:schemeClr val="tx1"/>
              </a:solidFill>
            </a:endParaRPr>
          </a:p>
          <a:p>
            <a:pPr lvl="1">
              <a:buNone/>
              <a:tabLst>
                <a:tab pos="2395220" algn="l"/>
                <a:tab pos="3895725" algn="l"/>
                <a:tab pos="5267325" algn="l"/>
                <a:tab pos="7659370" algn="l"/>
                <a:tab pos="8005445" algn="l"/>
              </a:tabLst>
            </a:pPr>
            <a:r>
              <a:rPr lang="en-US" altLang="en-US" sz="1800">
                <a:solidFill>
                  <a:schemeClr val="tx1"/>
                </a:solidFill>
              </a:rPr>
              <a:t>LABEL=/boot	/boot	ext3	 defaults	1	1</a:t>
            </a:r>
            <a:endParaRPr lang="en-US" altLang="en-US" sz="1800">
              <a:solidFill>
                <a:schemeClr val="tx1"/>
              </a:solidFill>
            </a:endParaRPr>
          </a:p>
          <a:p>
            <a:pPr lvl="1">
              <a:buNone/>
              <a:tabLst>
                <a:tab pos="2395220" algn="l"/>
                <a:tab pos="3895725" algn="l"/>
                <a:tab pos="5267325" algn="l"/>
                <a:tab pos="7659370" algn="l"/>
                <a:tab pos="8005445" algn="l"/>
              </a:tabLst>
            </a:pPr>
            <a:r>
              <a:rPr lang="en-US" altLang="en-US" sz="1800">
                <a:solidFill>
                  <a:schemeClr val="tx1"/>
                </a:solidFill>
              </a:rPr>
              <a:t>None	/dev/pts	</a:t>
            </a:r>
            <a:r>
              <a:rPr lang="en-US" altLang="en-US" sz="1800" err="1">
                <a:solidFill>
                  <a:schemeClr val="tx1"/>
                </a:solidFill>
              </a:rPr>
              <a:t>devpts</a:t>
            </a:r>
            <a:r>
              <a:rPr lang="en-US" altLang="en-US" sz="1800">
                <a:solidFill>
                  <a:schemeClr val="tx1"/>
                </a:solidFill>
              </a:rPr>
              <a:t>	</a:t>
            </a:r>
            <a:r>
              <a:rPr lang="en-US" altLang="en-US" sz="1800" err="1">
                <a:solidFill>
                  <a:schemeClr val="tx1"/>
                </a:solidFill>
              </a:rPr>
              <a:t>gid</a:t>
            </a:r>
            <a:r>
              <a:rPr lang="en-US" altLang="en-US" sz="1800">
                <a:solidFill>
                  <a:schemeClr val="tx1"/>
                </a:solidFill>
              </a:rPr>
              <a:t>=5,mode=620	0	0</a:t>
            </a:r>
            <a:endParaRPr lang="en-US" altLang="en-US" sz="1800">
              <a:solidFill>
                <a:schemeClr val="tx1"/>
              </a:solidFill>
            </a:endParaRPr>
          </a:p>
          <a:p>
            <a:pPr lvl="1">
              <a:buNone/>
              <a:tabLst>
                <a:tab pos="2395220" algn="l"/>
                <a:tab pos="3895725" algn="l"/>
                <a:tab pos="5267325" algn="l"/>
                <a:tab pos="7659370" algn="l"/>
                <a:tab pos="8005445" algn="l"/>
              </a:tabLst>
            </a:pPr>
            <a:r>
              <a:rPr lang="en-US" altLang="en-US" sz="2400" err="1">
                <a:solidFill>
                  <a:schemeClr val="tx1"/>
                </a:solidFill>
              </a:rPr>
              <a:t>cột</a:t>
            </a:r>
            <a:r>
              <a:rPr lang="en-US" altLang="en-US" sz="2400">
                <a:solidFill>
                  <a:schemeClr val="tx1"/>
                </a:solidFill>
              </a:rPr>
              <a:t> 1: </a:t>
            </a:r>
            <a:r>
              <a:rPr lang="en-US" altLang="en-US" sz="2400" err="1">
                <a:solidFill>
                  <a:schemeClr val="tx1"/>
                </a:solidFill>
              </a:rPr>
              <a:t>chỉ</a:t>
            </a:r>
            <a:r>
              <a:rPr lang="en-US" altLang="en-US" sz="2400">
                <a:solidFill>
                  <a:schemeClr val="tx1"/>
                </a:solidFill>
              </a:rPr>
              <a:t> ra </a:t>
            </a:r>
            <a:r>
              <a:rPr lang="en-US" altLang="en-US" sz="2400" err="1">
                <a:solidFill>
                  <a:schemeClr val="tx1"/>
                </a:solidFill>
              </a:rPr>
              <a:t>thiết</a:t>
            </a:r>
            <a:r>
              <a:rPr lang="en-US" altLang="en-US" sz="2400">
                <a:solidFill>
                  <a:schemeClr val="tx1"/>
                </a:solidFill>
              </a:rPr>
              <a:t> </a:t>
            </a:r>
            <a:r>
              <a:rPr lang="en-US" altLang="en-US" sz="2400" err="1">
                <a:solidFill>
                  <a:schemeClr val="tx1"/>
                </a:solidFill>
              </a:rPr>
              <a:t>bị</a:t>
            </a:r>
            <a:r>
              <a:rPr lang="en-US" altLang="en-US" sz="2400">
                <a:solidFill>
                  <a:schemeClr val="tx1"/>
                </a:solidFill>
              </a:rPr>
              <a:t> </a:t>
            </a:r>
            <a:r>
              <a:rPr lang="en-US" altLang="en-US" sz="2400" err="1">
                <a:solidFill>
                  <a:schemeClr val="tx1"/>
                </a:solidFill>
              </a:rPr>
              <a:t>hoặc</a:t>
            </a:r>
            <a:r>
              <a:rPr lang="en-US" altLang="en-US" sz="2400">
                <a:solidFill>
                  <a:schemeClr val="tx1"/>
                </a:solidFill>
              </a:rPr>
              <a:t> </a:t>
            </a:r>
            <a:r>
              <a:rPr lang="en-US" altLang="en-US" sz="2400" err="1">
                <a:solidFill>
                  <a:schemeClr val="tx1"/>
                </a:solidFill>
              </a:rPr>
              <a:t>hệ</a:t>
            </a:r>
            <a:r>
              <a:rPr lang="en-US" altLang="en-US" sz="2400">
                <a:solidFill>
                  <a:schemeClr val="tx1"/>
                </a:solidFill>
              </a:rPr>
              <a:t> </a:t>
            </a:r>
            <a:r>
              <a:rPr lang="en-US" altLang="en-US" sz="2400" err="1">
                <a:solidFill>
                  <a:schemeClr val="tx1"/>
                </a:solidFill>
              </a:rPr>
              <a:t>thống</a:t>
            </a:r>
            <a:r>
              <a:rPr lang="en-US" altLang="en-US" sz="2400">
                <a:solidFill>
                  <a:schemeClr val="tx1"/>
                </a:solidFill>
              </a:rPr>
              <a:t> </a:t>
            </a:r>
            <a:r>
              <a:rPr lang="en-US" altLang="en-US" sz="2400" err="1">
                <a:solidFill>
                  <a:schemeClr val="tx1"/>
                </a:solidFill>
              </a:rPr>
              <a:t>tập</a:t>
            </a:r>
            <a:r>
              <a:rPr lang="en-US" altLang="en-US" sz="2400">
                <a:solidFill>
                  <a:schemeClr val="tx1"/>
                </a:solidFill>
              </a:rPr>
              <a:t> tin </a:t>
            </a:r>
            <a:r>
              <a:rPr lang="en-US" altLang="en-US" sz="2400" err="1">
                <a:solidFill>
                  <a:schemeClr val="tx1"/>
                </a:solidFill>
              </a:rPr>
              <a:t>cần</a:t>
            </a:r>
            <a:r>
              <a:rPr lang="en-US" altLang="en-US" sz="2400">
                <a:solidFill>
                  <a:schemeClr val="tx1"/>
                </a:solidFill>
              </a:rPr>
              <a:t> mount</a:t>
            </a:r>
            <a:endParaRPr lang="en-US" altLang="en-US" sz="2400">
              <a:solidFill>
                <a:schemeClr val="tx1"/>
              </a:solidFill>
            </a:endParaRPr>
          </a:p>
          <a:p>
            <a:pPr lvl="1" algn="just">
              <a:buNone/>
              <a:tabLst>
                <a:tab pos="2395220" algn="l"/>
                <a:tab pos="3895725" algn="l"/>
                <a:tab pos="5267325" algn="l"/>
                <a:tab pos="7659370" algn="l"/>
                <a:tab pos="8005445" algn="l"/>
              </a:tabLst>
            </a:pPr>
            <a:r>
              <a:rPr lang="en-US" altLang="en-US" sz="2400" err="1">
                <a:solidFill>
                  <a:schemeClr val="tx1"/>
                </a:solidFill>
              </a:rPr>
              <a:t>cột</a:t>
            </a:r>
            <a:r>
              <a:rPr lang="en-US" altLang="en-US" sz="2400">
                <a:solidFill>
                  <a:schemeClr val="tx1"/>
                </a:solidFill>
              </a:rPr>
              <a:t> 2: </a:t>
            </a:r>
            <a:r>
              <a:rPr lang="en-US" altLang="en-US" sz="2400" err="1">
                <a:solidFill>
                  <a:schemeClr val="tx1"/>
                </a:solidFill>
              </a:rPr>
              <a:t>xác</a:t>
            </a:r>
            <a:r>
              <a:rPr lang="en-US" altLang="en-US" sz="2400">
                <a:solidFill>
                  <a:schemeClr val="tx1"/>
                </a:solidFill>
              </a:rPr>
              <a:t> </a:t>
            </a:r>
            <a:r>
              <a:rPr lang="en-US" altLang="en-US" sz="2400" err="1">
                <a:solidFill>
                  <a:schemeClr val="tx1"/>
                </a:solidFill>
              </a:rPr>
              <a:t>định</a:t>
            </a:r>
            <a:r>
              <a:rPr lang="en-US" altLang="en-US" sz="2400">
                <a:solidFill>
                  <a:schemeClr val="tx1"/>
                </a:solidFill>
              </a:rPr>
              <a:t> mount point</a:t>
            </a:r>
            <a:endParaRPr lang="en-US" altLang="en-US" sz="2400">
              <a:solidFill>
                <a:schemeClr val="tx1"/>
              </a:solidFill>
            </a:endParaRPr>
          </a:p>
          <a:p>
            <a:pPr lvl="1" algn="just">
              <a:buNone/>
              <a:tabLst>
                <a:tab pos="2395220" algn="l"/>
                <a:tab pos="3895725" algn="l"/>
                <a:tab pos="5267325" algn="l"/>
                <a:tab pos="7659370" algn="l"/>
                <a:tab pos="8005445" algn="l"/>
              </a:tabLst>
            </a:pPr>
            <a:r>
              <a:rPr lang="en-US" altLang="en-US" sz="2400" err="1">
                <a:solidFill>
                  <a:schemeClr val="tx1"/>
                </a:solidFill>
              </a:rPr>
              <a:t>cột</a:t>
            </a:r>
            <a:r>
              <a:rPr lang="en-US" altLang="en-US" sz="2400">
                <a:solidFill>
                  <a:schemeClr val="tx1"/>
                </a:solidFill>
              </a:rPr>
              <a:t> 3: </a:t>
            </a:r>
            <a:r>
              <a:rPr lang="en-US" altLang="en-US" sz="2400" err="1">
                <a:solidFill>
                  <a:schemeClr val="tx1"/>
                </a:solidFill>
              </a:rPr>
              <a:t>chỉ</a:t>
            </a:r>
            <a:r>
              <a:rPr lang="en-US" altLang="en-US" sz="2400">
                <a:solidFill>
                  <a:schemeClr val="tx1"/>
                </a:solidFill>
              </a:rPr>
              <a:t> ra </a:t>
            </a:r>
            <a:r>
              <a:rPr lang="en-US" altLang="en-US" sz="2400" err="1">
                <a:solidFill>
                  <a:schemeClr val="tx1"/>
                </a:solidFill>
              </a:rPr>
              <a:t>loại</a:t>
            </a:r>
            <a:r>
              <a:rPr lang="en-US" altLang="en-US" sz="2400">
                <a:solidFill>
                  <a:schemeClr val="tx1"/>
                </a:solidFill>
              </a:rPr>
              <a:t> filesystem </a:t>
            </a:r>
            <a:r>
              <a:rPr lang="en-US" altLang="en-US" sz="2400" err="1">
                <a:solidFill>
                  <a:schemeClr val="tx1"/>
                </a:solidFill>
              </a:rPr>
              <a:t>như</a:t>
            </a:r>
            <a:r>
              <a:rPr lang="en-US" altLang="en-US" sz="2400">
                <a:solidFill>
                  <a:schemeClr val="tx1"/>
                </a:solidFill>
              </a:rPr>
              <a:t> : </a:t>
            </a:r>
            <a:r>
              <a:rPr lang="en-US" altLang="en-US" sz="2400" err="1">
                <a:solidFill>
                  <a:schemeClr val="tx1"/>
                </a:solidFill>
              </a:rPr>
              <a:t>vfat</a:t>
            </a:r>
            <a:r>
              <a:rPr lang="en-US" altLang="en-US" sz="2400">
                <a:solidFill>
                  <a:schemeClr val="tx1"/>
                </a:solidFill>
              </a:rPr>
              <a:t>, ext2 …</a:t>
            </a:r>
            <a:endParaRPr lang="en-US" altLang="en-US" sz="2400">
              <a:solidFill>
                <a:schemeClr val="tx1"/>
              </a:solidFill>
            </a:endParaRPr>
          </a:p>
          <a:p>
            <a:pPr lvl="1" algn="just">
              <a:buNone/>
              <a:tabLst>
                <a:tab pos="2395220" algn="l"/>
                <a:tab pos="3895725" algn="l"/>
                <a:tab pos="5267325" algn="l"/>
                <a:tab pos="7659370" algn="l"/>
                <a:tab pos="8005445" algn="l"/>
              </a:tabLst>
            </a:pPr>
            <a:r>
              <a:rPr lang="en-US" altLang="en-US" sz="2400" err="1">
                <a:solidFill>
                  <a:schemeClr val="tx1"/>
                </a:solidFill>
              </a:rPr>
              <a:t>cột</a:t>
            </a:r>
            <a:r>
              <a:rPr lang="en-US" altLang="en-US" sz="2400">
                <a:solidFill>
                  <a:schemeClr val="tx1"/>
                </a:solidFill>
              </a:rPr>
              <a:t> 4: </a:t>
            </a:r>
            <a:r>
              <a:rPr lang="en-US" altLang="en-US" sz="2400" err="1">
                <a:solidFill>
                  <a:schemeClr val="tx1"/>
                </a:solidFill>
              </a:rPr>
              <a:t>các</a:t>
            </a:r>
            <a:r>
              <a:rPr lang="en-US" altLang="en-US" sz="2400">
                <a:solidFill>
                  <a:schemeClr val="tx1"/>
                </a:solidFill>
              </a:rPr>
              <a:t> </a:t>
            </a:r>
            <a:r>
              <a:rPr lang="en-US" altLang="en-US" sz="2400" err="1">
                <a:solidFill>
                  <a:schemeClr val="tx1"/>
                </a:solidFill>
              </a:rPr>
              <a:t>tùy</a:t>
            </a:r>
            <a:r>
              <a:rPr lang="en-US" altLang="en-US" sz="2400">
                <a:solidFill>
                  <a:schemeClr val="tx1"/>
                </a:solidFill>
              </a:rPr>
              <a:t> </a:t>
            </a:r>
            <a:r>
              <a:rPr lang="en-US" altLang="en-US" sz="2400" err="1">
                <a:solidFill>
                  <a:schemeClr val="tx1"/>
                </a:solidFill>
              </a:rPr>
              <a:t>chọn</a:t>
            </a:r>
            <a:r>
              <a:rPr lang="en-US" altLang="en-US" sz="2400">
                <a:solidFill>
                  <a:schemeClr val="tx1"/>
                </a:solidFill>
              </a:rPr>
              <a:t> </a:t>
            </a:r>
            <a:r>
              <a:rPr lang="en-US" altLang="en-US" sz="2400" err="1">
                <a:solidFill>
                  <a:schemeClr val="tx1"/>
                </a:solidFill>
              </a:rPr>
              <a:t>phân</a:t>
            </a:r>
            <a:r>
              <a:rPr lang="en-US" altLang="en-US" sz="2400">
                <a:solidFill>
                  <a:schemeClr val="tx1"/>
                </a:solidFill>
              </a:rPr>
              <a:t> </a:t>
            </a:r>
            <a:r>
              <a:rPr lang="en-US" altLang="en-US" sz="2400" err="1">
                <a:solidFill>
                  <a:schemeClr val="tx1"/>
                </a:solidFill>
              </a:rPr>
              <a:t>cách</a:t>
            </a:r>
            <a:r>
              <a:rPr lang="en-US" altLang="en-US" sz="2400">
                <a:solidFill>
                  <a:schemeClr val="tx1"/>
                </a:solidFill>
              </a:rPr>
              <a:t> </a:t>
            </a:r>
            <a:r>
              <a:rPr lang="en-US" altLang="en-US" sz="2400" err="1">
                <a:solidFill>
                  <a:schemeClr val="tx1"/>
                </a:solidFill>
              </a:rPr>
              <a:t>nhau</a:t>
            </a:r>
            <a:r>
              <a:rPr lang="en-US" altLang="en-US" sz="2400">
                <a:solidFill>
                  <a:schemeClr val="tx1"/>
                </a:solidFill>
              </a:rPr>
              <a:t> </a:t>
            </a:r>
            <a:r>
              <a:rPr lang="en-US" altLang="en-US" sz="2400" err="1">
                <a:solidFill>
                  <a:schemeClr val="tx1"/>
                </a:solidFill>
              </a:rPr>
              <a:t>bởi</a:t>
            </a:r>
            <a:r>
              <a:rPr lang="en-US" altLang="en-US" sz="2400">
                <a:solidFill>
                  <a:schemeClr val="tx1"/>
                </a:solidFill>
              </a:rPr>
              <a:t> </a:t>
            </a:r>
            <a:r>
              <a:rPr lang="en-US" altLang="en-US" sz="2400" err="1">
                <a:solidFill>
                  <a:schemeClr val="tx1"/>
                </a:solidFill>
              </a:rPr>
              <a:t>dấu</a:t>
            </a:r>
            <a:r>
              <a:rPr lang="en-US" altLang="en-US" sz="2400">
                <a:solidFill>
                  <a:schemeClr val="tx1"/>
                </a:solidFill>
              </a:rPr>
              <a:t> </a:t>
            </a:r>
            <a:r>
              <a:rPr lang="en-US" altLang="en-US" sz="2400" err="1">
                <a:solidFill>
                  <a:schemeClr val="tx1"/>
                </a:solidFill>
              </a:rPr>
              <a:t>phẩy</a:t>
            </a:r>
            <a:r>
              <a:rPr lang="en-US" altLang="en-US" sz="2400">
                <a:solidFill>
                  <a:schemeClr val="tx1"/>
                </a:solidFill>
              </a:rPr>
              <a:t>.</a:t>
            </a:r>
            <a:endParaRPr lang="en-US" altLang="en-US" sz="2400">
              <a:solidFill>
                <a:schemeClr val="tx1"/>
              </a:solidFill>
            </a:endParaRPr>
          </a:p>
          <a:p>
            <a:pPr lvl="1" algn="just">
              <a:buNone/>
              <a:tabLst>
                <a:tab pos="2395220" algn="l"/>
                <a:tab pos="3895725" algn="l"/>
                <a:tab pos="5267325" algn="l"/>
                <a:tab pos="7659370" algn="l"/>
                <a:tab pos="8005445" algn="l"/>
              </a:tabLst>
            </a:pPr>
            <a:r>
              <a:rPr lang="en-US" altLang="en-US" sz="2400" err="1">
                <a:solidFill>
                  <a:schemeClr val="tx1"/>
                </a:solidFill>
              </a:rPr>
              <a:t>cột</a:t>
            </a:r>
            <a:r>
              <a:rPr lang="en-US" altLang="en-US" sz="2400">
                <a:solidFill>
                  <a:schemeClr val="tx1"/>
                </a:solidFill>
              </a:rPr>
              <a:t> 5: </a:t>
            </a:r>
            <a:r>
              <a:rPr lang="en-US" altLang="en-US" sz="2400" err="1">
                <a:solidFill>
                  <a:schemeClr val="tx1"/>
                </a:solidFill>
              </a:rPr>
              <a:t>xác</a:t>
            </a:r>
            <a:r>
              <a:rPr lang="en-US" altLang="en-US" sz="2400">
                <a:solidFill>
                  <a:schemeClr val="tx1"/>
                </a:solidFill>
              </a:rPr>
              <a:t> </a:t>
            </a:r>
            <a:r>
              <a:rPr lang="en-US" altLang="en-US" sz="2400" err="1">
                <a:solidFill>
                  <a:schemeClr val="tx1"/>
                </a:solidFill>
              </a:rPr>
              <a:t>định</a:t>
            </a:r>
            <a:r>
              <a:rPr lang="en-US" altLang="en-US" sz="2400">
                <a:solidFill>
                  <a:schemeClr val="tx1"/>
                </a:solidFill>
              </a:rPr>
              <a:t> </a:t>
            </a:r>
            <a:r>
              <a:rPr lang="en-US" altLang="en-US" sz="2400" err="1">
                <a:solidFill>
                  <a:schemeClr val="tx1"/>
                </a:solidFill>
              </a:rPr>
              <a:t>thời</a:t>
            </a:r>
            <a:r>
              <a:rPr lang="en-US" altLang="en-US" sz="2400">
                <a:solidFill>
                  <a:schemeClr val="tx1"/>
                </a:solidFill>
              </a:rPr>
              <a:t> </a:t>
            </a:r>
            <a:r>
              <a:rPr lang="en-US" altLang="en-US" sz="2400" err="1">
                <a:solidFill>
                  <a:schemeClr val="tx1"/>
                </a:solidFill>
              </a:rPr>
              <a:t>gian</a:t>
            </a:r>
            <a:r>
              <a:rPr lang="en-US" altLang="en-US" sz="2400">
                <a:solidFill>
                  <a:schemeClr val="tx1"/>
                </a:solidFill>
              </a:rPr>
              <a:t> </a:t>
            </a:r>
            <a:r>
              <a:rPr lang="en-US" altLang="en-US" sz="2400" err="1">
                <a:solidFill>
                  <a:schemeClr val="tx1"/>
                </a:solidFill>
              </a:rPr>
              <a:t>để</a:t>
            </a:r>
            <a:r>
              <a:rPr lang="en-US" altLang="en-US" sz="2400">
                <a:solidFill>
                  <a:schemeClr val="tx1"/>
                </a:solidFill>
              </a:rPr>
              <a:t> </a:t>
            </a:r>
            <a:r>
              <a:rPr lang="en-US" altLang="en-US" sz="2400" err="1">
                <a:solidFill>
                  <a:schemeClr val="tx1"/>
                </a:solidFill>
              </a:rPr>
              <a:t>lệnh</a:t>
            </a:r>
            <a:r>
              <a:rPr lang="en-US" altLang="en-US" sz="2400">
                <a:solidFill>
                  <a:schemeClr val="tx1"/>
                </a:solidFill>
              </a:rPr>
              <a:t> dump </a:t>
            </a:r>
            <a:r>
              <a:rPr lang="en-US" altLang="en-US" sz="2400" err="1">
                <a:solidFill>
                  <a:schemeClr val="tx1"/>
                </a:solidFill>
              </a:rPr>
              <a:t>sao</a:t>
            </a:r>
            <a:r>
              <a:rPr lang="en-US" altLang="en-US" sz="2400">
                <a:solidFill>
                  <a:schemeClr val="tx1"/>
                </a:solidFill>
              </a:rPr>
              <a:t> </a:t>
            </a:r>
            <a:r>
              <a:rPr lang="en-US" altLang="en-US" sz="2400" err="1">
                <a:solidFill>
                  <a:schemeClr val="tx1"/>
                </a:solidFill>
              </a:rPr>
              <a:t>chép</a:t>
            </a:r>
            <a:r>
              <a:rPr lang="en-US" altLang="en-US" sz="2400">
                <a:solidFill>
                  <a:schemeClr val="tx1"/>
                </a:solidFill>
              </a:rPr>
              <a:t> </a:t>
            </a:r>
            <a:r>
              <a:rPr lang="en-US" altLang="en-US" sz="2400" err="1">
                <a:solidFill>
                  <a:schemeClr val="tx1"/>
                </a:solidFill>
              </a:rPr>
              <a:t>hệ</a:t>
            </a:r>
            <a:r>
              <a:rPr lang="en-US" altLang="en-US" sz="2400">
                <a:solidFill>
                  <a:schemeClr val="tx1"/>
                </a:solidFill>
              </a:rPr>
              <a:t> </a:t>
            </a:r>
            <a:r>
              <a:rPr lang="en-US" altLang="en-US" sz="2400" err="1">
                <a:solidFill>
                  <a:schemeClr val="tx1"/>
                </a:solidFill>
              </a:rPr>
              <a:t>thống</a:t>
            </a:r>
            <a:r>
              <a:rPr lang="en-US" altLang="en-US" sz="2400">
                <a:solidFill>
                  <a:schemeClr val="tx1"/>
                </a:solidFill>
              </a:rPr>
              <a:t> </a:t>
            </a:r>
            <a:r>
              <a:rPr lang="en-US" altLang="en-US" sz="2400" err="1">
                <a:solidFill>
                  <a:schemeClr val="tx1"/>
                </a:solidFill>
              </a:rPr>
              <a:t>tập</a:t>
            </a:r>
            <a:r>
              <a:rPr lang="en-US" altLang="en-US" sz="2400">
                <a:solidFill>
                  <a:schemeClr val="tx1"/>
                </a:solidFill>
              </a:rPr>
              <a:t> tin.</a:t>
            </a:r>
            <a:endParaRPr lang="en-US" altLang="en-US" sz="2400">
              <a:solidFill>
                <a:schemeClr val="tx1"/>
              </a:solidFill>
            </a:endParaRPr>
          </a:p>
          <a:p>
            <a:pPr lvl="1" algn="just">
              <a:buNone/>
              <a:tabLst>
                <a:tab pos="2395220" algn="l"/>
                <a:tab pos="3895725" algn="l"/>
                <a:tab pos="5267325" algn="l"/>
                <a:tab pos="7659370" algn="l"/>
                <a:tab pos="8005445" algn="l"/>
              </a:tabLst>
            </a:pPr>
            <a:r>
              <a:rPr lang="en-US" altLang="en-US" sz="2400" err="1">
                <a:solidFill>
                  <a:schemeClr val="tx1"/>
                </a:solidFill>
              </a:rPr>
              <a:t>cột</a:t>
            </a:r>
            <a:r>
              <a:rPr lang="en-US" altLang="en-US" sz="2400">
                <a:solidFill>
                  <a:schemeClr val="tx1"/>
                </a:solidFill>
              </a:rPr>
              <a:t> 6: </a:t>
            </a:r>
            <a:r>
              <a:rPr lang="en-US" altLang="en-US" sz="2400" err="1">
                <a:solidFill>
                  <a:schemeClr val="tx1"/>
                </a:solidFill>
              </a:rPr>
              <a:t>khai</a:t>
            </a:r>
            <a:r>
              <a:rPr lang="en-US" altLang="en-US" sz="2400">
                <a:solidFill>
                  <a:schemeClr val="tx1"/>
                </a:solidFill>
              </a:rPr>
              <a:t> </a:t>
            </a:r>
            <a:r>
              <a:rPr lang="en-US" altLang="en-US" sz="2400" err="1">
                <a:solidFill>
                  <a:schemeClr val="tx1"/>
                </a:solidFill>
              </a:rPr>
              <a:t>báo</a:t>
            </a:r>
            <a:r>
              <a:rPr lang="en-US" altLang="en-US" sz="2400">
                <a:solidFill>
                  <a:schemeClr val="tx1"/>
                </a:solidFill>
              </a:rPr>
              <a:t> </a:t>
            </a:r>
            <a:r>
              <a:rPr lang="en-US" altLang="en-US" sz="2400" err="1">
                <a:solidFill>
                  <a:schemeClr val="tx1"/>
                </a:solidFill>
              </a:rPr>
              <a:t>lệnh</a:t>
            </a:r>
            <a:r>
              <a:rPr lang="en-US" altLang="en-US" sz="2400">
                <a:solidFill>
                  <a:schemeClr val="tx1"/>
                </a:solidFill>
              </a:rPr>
              <a:t> </a:t>
            </a:r>
            <a:r>
              <a:rPr lang="en-US" altLang="en-US" sz="2400" err="1">
                <a:solidFill>
                  <a:schemeClr val="tx1"/>
                </a:solidFill>
              </a:rPr>
              <a:t>fsck</a:t>
            </a:r>
            <a:r>
              <a:rPr lang="en-US" altLang="en-US" sz="2400">
                <a:solidFill>
                  <a:schemeClr val="tx1"/>
                </a:solidFill>
              </a:rPr>
              <a:t> </a:t>
            </a:r>
            <a:r>
              <a:rPr lang="en-US" altLang="en-US" sz="2400" err="1">
                <a:solidFill>
                  <a:schemeClr val="tx1"/>
                </a:solidFill>
              </a:rPr>
              <a:t>biết</a:t>
            </a:r>
            <a:r>
              <a:rPr lang="en-US" altLang="en-US" sz="2400">
                <a:solidFill>
                  <a:schemeClr val="tx1"/>
                </a:solidFill>
              </a:rPr>
              <a:t> </a:t>
            </a:r>
            <a:r>
              <a:rPr lang="en-US" altLang="en-US" sz="2400" err="1">
                <a:solidFill>
                  <a:schemeClr val="tx1"/>
                </a:solidFill>
              </a:rPr>
              <a:t>thứ</a:t>
            </a:r>
            <a:r>
              <a:rPr lang="en-US" altLang="en-US" sz="2400">
                <a:solidFill>
                  <a:schemeClr val="tx1"/>
                </a:solidFill>
              </a:rPr>
              <a:t> </a:t>
            </a:r>
            <a:r>
              <a:rPr lang="en-US" altLang="en-US" sz="2400" err="1">
                <a:solidFill>
                  <a:schemeClr val="tx1"/>
                </a:solidFill>
              </a:rPr>
              <a:t>tự</a:t>
            </a:r>
            <a:r>
              <a:rPr lang="en-US" altLang="en-US" sz="2400">
                <a:solidFill>
                  <a:schemeClr val="tx1"/>
                </a:solidFill>
              </a:rPr>
              <a:t> </a:t>
            </a:r>
            <a:r>
              <a:rPr lang="en-US" altLang="en-US" sz="2400" err="1">
                <a:solidFill>
                  <a:schemeClr val="tx1"/>
                </a:solidFill>
              </a:rPr>
              <a:t>kiểm</a:t>
            </a:r>
            <a:r>
              <a:rPr lang="en-US" altLang="en-US" sz="2400">
                <a:solidFill>
                  <a:schemeClr val="tx1"/>
                </a:solidFill>
              </a:rPr>
              <a:t> </a:t>
            </a:r>
            <a:r>
              <a:rPr lang="en-US" altLang="en-US" sz="2400" err="1">
                <a:solidFill>
                  <a:schemeClr val="tx1"/>
                </a:solidFill>
              </a:rPr>
              <a:t>tra</a:t>
            </a:r>
            <a:r>
              <a:rPr lang="en-US" altLang="en-US" sz="2400">
                <a:solidFill>
                  <a:schemeClr val="tx1"/>
                </a:solidFill>
              </a:rPr>
              <a:t> </a:t>
            </a:r>
            <a:r>
              <a:rPr lang="en-US" altLang="en-US" sz="2400" err="1">
                <a:solidFill>
                  <a:schemeClr val="tx1"/>
                </a:solidFill>
              </a:rPr>
              <a:t>các</a:t>
            </a:r>
            <a:r>
              <a:rPr lang="en-US" altLang="en-US" sz="2400">
                <a:solidFill>
                  <a:schemeClr val="tx1"/>
                </a:solidFill>
              </a:rPr>
              <a:t> </a:t>
            </a:r>
            <a:r>
              <a:rPr lang="en-US" altLang="en-US" sz="2400" err="1">
                <a:solidFill>
                  <a:schemeClr val="tx1"/>
                </a:solidFill>
              </a:rPr>
              <a:t>hệ</a:t>
            </a:r>
            <a:r>
              <a:rPr lang="en-US" altLang="en-US" sz="2400">
                <a:solidFill>
                  <a:schemeClr val="tx1"/>
                </a:solidFill>
              </a:rPr>
              <a:t> </a:t>
            </a:r>
            <a:r>
              <a:rPr lang="en-US" altLang="en-US" sz="2400" err="1">
                <a:solidFill>
                  <a:schemeClr val="tx1"/>
                </a:solidFill>
              </a:rPr>
              <a:t>thống</a:t>
            </a:r>
            <a:r>
              <a:rPr lang="en-US" altLang="en-US" sz="2400">
                <a:solidFill>
                  <a:schemeClr val="tx1"/>
                </a:solidFill>
              </a:rPr>
              <a:t> </a:t>
            </a:r>
            <a:r>
              <a:rPr lang="en-US" altLang="en-US" sz="2400" err="1">
                <a:solidFill>
                  <a:schemeClr val="tx1"/>
                </a:solidFill>
              </a:rPr>
              <a:t>tập</a:t>
            </a:r>
            <a:r>
              <a:rPr lang="en-US" altLang="en-US" sz="2400">
                <a:solidFill>
                  <a:schemeClr val="tx1"/>
                </a:solidFill>
              </a:rPr>
              <a:t> tin.</a:t>
            </a:r>
            <a:endParaRPr lang="en-US" altLang="en-US" sz="2400">
              <a:solidFill>
                <a:schemeClr val="tx1"/>
              </a:solidFill>
            </a:endParaRPr>
          </a:p>
        </p:txBody>
      </p:sp>
      <p:sp>
        <p:nvSpPr>
          <p:cNvPr id="3" name="Title 2"/>
          <p:cNvSpPr>
            <a:spLocks noGrp="1"/>
          </p:cNvSpPr>
          <p:nvPr>
            <p:ph type="title"/>
          </p:nvPr>
        </p:nvSpPr>
        <p:spPr/>
        <p:txBody>
          <a:bodyPr/>
          <a:lstStyle/>
          <a:p>
            <a:r>
              <a:rPr lang="en-US"/>
              <a:t>III.4 GẮN KẾT FILE SYSTEMS</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III.4 GẮN KẾT FILE SYSTEMS</a:t>
            </a:r>
            <a:endParaRPr lang="en-US"/>
          </a:p>
        </p:txBody>
      </p:sp>
      <p:sp>
        <p:nvSpPr>
          <p:cNvPr id="3" name="Content Placeholder 2"/>
          <p:cNvSpPr>
            <a:spLocks noGrp="1"/>
          </p:cNvSpPr>
          <p:nvPr>
            <p:ph idx="1"/>
          </p:nvPr>
        </p:nvSpPr>
        <p:spPr/>
        <p:txBody>
          <a:bodyPr/>
          <a:lstStyle/>
          <a:p>
            <a:pPr marL="805180" lvl="1" indent="-342900">
              <a:tabLst>
                <a:tab pos="1828800" algn="l"/>
              </a:tabLst>
            </a:pPr>
            <a:r>
              <a:rPr lang="en-US" altLang="en-US" b="1" err="1">
                <a:solidFill>
                  <a:schemeClr val="tx1"/>
                </a:solidFill>
              </a:rPr>
              <a:t>Umount</a:t>
            </a:r>
            <a:r>
              <a:rPr lang="en-US" altLang="en-US" b="1">
                <a:solidFill>
                  <a:schemeClr val="tx1"/>
                </a:solidFill>
              </a:rPr>
              <a:t> </a:t>
            </a:r>
            <a:r>
              <a:rPr lang="en-US" altLang="en-US" b="1" err="1">
                <a:solidFill>
                  <a:schemeClr val="tx1"/>
                </a:solidFill>
              </a:rPr>
              <a:t>hệ</a:t>
            </a:r>
            <a:r>
              <a:rPr lang="en-US" altLang="en-US" b="1">
                <a:solidFill>
                  <a:schemeClr val="tx1"/>
                </a:solidFill>
              </a:rPr>
              <a:t> </a:t>
            </a:r>
            <a:r>
              <a:rPr lang="en-US" altLang="en-US" b="1" err="1">
                <a:solidFill>
                  <a:schemeClr val="tx1"/>
                </a:solidFill>
              </a:rPr>
              <a:t>thống</a:t>
            </a:r>
            <a:r>
              <a:rPr lang="en-US" altLang="en-US" b="1">
                <a:solidFill>
                  <a:schemeClr val="tx1"/>
                </a:solidFill>
              </a:rPr>
              <a:t> </a:t>
            </a:r>
            <a:r>
              <a:rPr lang="en-US" altLang="en-US" b="1" err="1">
                <a:solidFill>
                  <a:schemeClr val="tx1"/>
                </a:solidFill>
              </a:rPr>
              <a:t>tập</a:t>
            </a:r>
            <a:r>
              <a:rPr lang="en-US" altLang="en-US" b="1">
                <a:solidFill>
                  <a:schemeClr val="tx1"/>
                </a:solidFill>
              </a:rPr>
              <a:t> tin</a:t>
            </a:r>
            <a:endParaRPr lang="en-US" altLang="en-US">
              <a:solidFill>
                <a:schemeClr val="tx1"/>
              </a:solidFill>
            </a:endParaRPr>
          </a:p>
          <a:p>
            <a:pPr marL="805180" lvl="1" indent="-342900">
              <a:buNone/>
              <a:tabLst>
                <a:tab pos="1828800" algn="l"/>
              </a:tabLst>
            </a:pPr>
            <a:r>
              <a:rPr lang="en-US" altLang="en-US" i="1">
                <a:solidFill>
                  <a:schemeClr val="tx1"/>
                </a:solidFill>
              </a:rPr>
              <a:t>	</a:t>
            </a:r>
            <a:r>
              <a:rPr lang="en-US" altLang="en-US" i="1" u="sng" err="1">
                <a:solidFill>
                  <a:schemeClr val="tx1"/>
                </a:solidFill>
              </a:rPr>
              <a:t>Cú</a:t>
            </a:r>
            <a:r>
              <a:rPr lang="en-US" altLang="en-US" i="1" u="sng">
                <a:solidFill>
                  <a:schemeClr val="tx1"/>
                </a:solidFill>
              </a:rPr>
              <a:t> </a:t>
            </a:r>
            <a:r>
              <a:rPr lang="en-US" altLang="en-US" i="1" u="sng" err="1">
                <a:solidFill>
                  <a:schemeClr val="tx1"/>
                </a:solidFill>
              </a:rPr>
              <a:t>pháp</a:t>
            </a:r>
            <a:r>
              <a:rPr lang="en-US" altLang="en-US" i="1">
                <a:solidFill>
                  <a:schemeClr val="tx1"/>
                </a:solidFill>
              </a:rPr>
              <a:t> : </a:t>
            </a:r>
            <a:r>
              <a:rPr lang="en-US" altLang="en-US" b="1">
                <a:solidFill>
                  <a:schemeClr val="tx1"/>
                </a:solidFill>
              </a:rPr>
              <a:t>#</a:t>
            </a:r>
            <a:r>
              <a:rPr lang="en-US" altLang="en-US" b="1" err="1">
                <a:solidFill>
                  <a:schemeClr val="tx1"/>
                </a:solidFill>
              </a:rPr>
              <a:t>umount</a:t>
            </a:r>
            <a:r>
              <a:rPr lang="en-US" altLang="en-US" b="1">
                <a:solidFill>
                  <a:schemeClr val="tx1"/>
                </a:solidFill>
              </a:rPr>
              <a:t>  &lt;</a:t>
            </a:r>
            <a:r>
              <a:rPr lang="en-US" altLang="en-US" b="1" err="1">
                <a:solidFill>
                  <a:schemeClr val="tx1"/>
                </a:solidFill>
              </a:rPr>
              <a:t>device_name</a:t>
            </a:r>
            <a:r>
              <a:rPr lang="en-US" altLang="en-US" b="1">
                <a:solidFill>
                  <a:schemeClr val="tx1"/>
                </a:solidFill>
              </a:rPr>
              <a:t>&gt;  &lt;</a:t>
            </a:r>
            <a:r>
              <a:rPr lang="en-US" altLang="en-US" b="1" err="1">
                <a:solidFill>
                  <a:schemeClr val="tx1"/>
                </a:solidFill>
              </a:rPr>
              <a:t>mount_point</a:t>
            </a:r>
            <a:r>
              <a:rPr lang="en-US" altLang="en-US" b="1">
                <a:solidFill>
                  <a:schemeClr val="tx1"/>
                </a:solidFill>
              </a:rPr>
              <a:t>&gt;</a:t>
            </a:r>
            <a:endParaRPr lang="en-US" altLang="en-US" b="1">
              <a:solidFill>
                <a:schemeClr val="tx1"/>
              </a:solidFill>
            </a:endParaRPr>
          </a:p>
          <a:p>
            <a:pPr marL="805180" lvl="1" indent="-342900">
              <a:buNone/>
              <a:tabLst>
                <a:tab pos="1828800" algn="l"/>
              </a:tabLst>
            </a:pPr>
            <a:r>
              <a:rPr lang="en-US" altLang="en-US">
                <a:solidFill>
                  <a:schemeClr val="tx1"/>
                </a:solidFill>
              </a:rPr>
              <a:t>	</a:t>
            </a:r>
            <a:r>
              <a:rPr lang="en-US" altLang="en-US" u="sng" err="1">
                <a:solidFill>
                  <a:schemeClr val="tx1"/>
                </a:solidFill>
              </a:rPr>
              <a:t>Ví</a:t>
            </a:r>
            <a:r>
              <a:rPr lang="en-US" altLang="en-US" u="sng">
                <a:solidFill>
                  <a:schemeClr val="tx1"/>
                </a:solidFill>
              </a:rPr>
              <a:t> </a:t>
            </a:r>
            <a:r>
              <a:rPr lang="en-US" altLang="en-US" u="sng" err="1">
                <a:solidFill>
                  <a:schemeClr val="tx1"/>
                </a:solidFill>
              </a:rPr>
              <a:t>dụ</a:t>
            </a:r>
            <a:r>
              <a:rPr lang="en-US" altLang="en-US">
                <a:solidFill>
                  <a:schemeClr val="tx1"/>
                </a:solidFill>
              </a:rPr>
              <a:t>: </a:t>
            </a:r>
            <a:r>
              <a:rPr lang="en-US" altLang="en-US" err="1">
                <a:solidFill>
                  <a:schemeClr val="tx1"/>
                </a:solidFill>
              </a:rPr>
              <a:t>Loại</a:t>
            </a:r>
            <a:r>
              <a:rPr lang="en-US" altLang="en-US">
                <a:solidFill>
                  <a:schemeClr val="tx1"/>
                </a:solidFill>
              </a:rPr>
              <a:t> </a:t>
            </a:r>
            <a:r>
              <a:rPr lang="en-US" altLang="en-US" err="1">
                <a:solidFill>
                  <a:schemeClr val="tx1"/>
                </a:solidFill>
              </a:rPr>
              <a:t>bỏ</a:t>
            </a:r>
            <a:r>
              <a:rPr lang="en-US" altLang="en-US">
                <a:solidFill>
                  <a:schemeClr val="tx1"/>
                </a:solidFill>
              </a:rPr>
              <a:t> </a:t>
            </a:r>
            <a:r>
              <a:rPr lang="en-US" altLang="en-US" err="1">
                <a:solidFill>
                  <a:schemeClr val="tx1"/>
                </a:solidFill>
              </a:rPr>
              <a:t>tất</a:t>
            </a:r>
            <a:r>
              <a:rPr lang="en-US" altLang="en-US">
                <a:solidFill>
                  <a:schemeClr val="tx1"/>
                </a:solidFill>
              </a:rPr>
              <a:t> </a:t>
            </a:r>
            <a:r>
              <a:rPr lang="en-US" altLang="en-US" err="1">
                <a:solidFill>
                  <a:schemeClr val="tx1"/>
                </a:solidFill>
              </a:rPr>
              <a:t>cả</a:t>
            </a:r>
            <a:r>
              <a:rPr lang="en-US" altLang="en-US">
                <a:solidFill>
                  <a:schemeClr val="tx1"/>
                </a:solidFill>
              </a:rPr>
              <a:t> </a:t>
            </a:r>
            <a:r>
              <a:rPr lang="en-US" altLang="en-US" err="1">
                <a:solidFill>
                  <a:schemeClr val="tx1"/>
                </a:solidFill>
              </a:rPr>
              <a:t>các</a:t>
            </a:r>
            <a:r>
              <a:rPr lang="en-US" altLang="en-US">
                <a:solidFill>
                  <a:schemeClr val="tx1"/>
                </a:solidFill>
              </a:rPr>
              <a:t> filesystem </a:t>
            </a:r>
            <a:r>
              <a:rPr lang="en-US" altLang="en-US" err="1">
                <a:solidFill>
                  <a:schemeClr val="tx1"/>
                </a:solidFill>
              </a:rPr>
              <a:t>đang</a:t>
            </a:r>
            <a:r>
              <a:rPr lang="en-US" altLang="en-US">
                <a:solidFill>
                  <a:schemeClr val="tx1"/>
                </a:solidFill>
              </a:rPr>
              <a:t> mount</a:t>
            </a:r>
            <a:endParaRPr lang="en-US" altLang="en-US">
              <a:solidFill>
                <a:schemeClr val="tx1"/>
              </a:solidFill>
            </a:endParaRPr>
          </a:p>
          <a:p>
            <a:pPr marL="347980" indent="-347980">
              <a:buNone/>
              <a:tabLst>
                <a:tab pos="1828800" algn="l"/>
              </a:tabLst>
            </a:pPr>
            <a:r>
              <a:rPr lang="en-US" altLang="en-US" sz="2000">
                <a:solidFill>
                  <a:schemeClr val="tx1"/>
                </a:solidFill>
              </a:rPr>
              <a:t>		#</a:t>
            </a:r>
            <a:r>
              <a:rPr lang="en-US" altLang="en-US" sz="2000" err="1">
                <a:solidFill>
                  <a:schemeClr val="tx1"/>
                </a:solidFill>
              </a:rPr>
              <a:t>umount</a:t>
            </a:r>
            <a:r>
              <a:rPr lang="en-US" altLang="en-US" sz="2000">
                <a:solidFill>
                  <a:schemeClr val="tx1"/>
                </a:solidFill>
              </a:rPr>
              <a:t>  -a</a:t>
            </a:r>
            <a:endParaRPr lang="en-US" altLang="en-US" sz="2000">
              <a:solidFill>
                <a:schemeClr val="tx1"/>
              </a:solidFill>
            </a:endParaRPr>
          </a:p>
          <a:p>
            <a:pPr marL="805180" lvl="1" indent="-342900" algn="just">
              <a:buNone/>
              <a:tabLst>
                <a:tab pos="1828800" algn="l"/>
              </a:tabLst>
            </a:pPr>
            <a:r>
              <a:rPr lang="en-US" altLang="en-US">
                <a:solidFill>
                  <a:schemeClr val="tx1"/>
                </a:solidFill>
              </a:rPr>
              <a:t>	</a:t>
            </a:r>
            <a:r>
              <a:rPr lang="en-US" altLang="en-US" i="1" u="sng" err="1">
                <a:solidFill>
                  <a:schemeClr val="tx1"/>
                </a:solidFill>
              </a:rPr>
              <a:t>Lưu</a:t>
            </a:r>
            <a:r>
              <a:rPr lang="en-US" altLang="en-US" i="1" u="sng">
                <a:solidFill>
                  <a:schemeClr val="tx1"/>
                </a:solidFill>
              </a:rPr>
              <a:t> ý</a:t>
            </a:r>
            <a:r>
              <a:rPr lang="en-US" altLang="en-US">
                <a:solidFill>
                  <a:schemeClr val="tx1"/>
                </a:solidFill>
              </a:rPr>
              <a:t>: </a:t>
            </a:r>
            <a:r>
              <a:rPr lang="en-US" altLang="en-US" err="1">
                <a:solidFill>
                  <a:schemeClr val="tx1"/>
                </a:solidFill>
              </a:rPr>
              <a:t>umount</a:t>
            </a:r>
            <a:r>
              <a:rPr lang="en-US" altLang="en-US">
                <a:solidFill>
                  <a:schemeClr val="tx1"/>
                </a:solidFill>
              </a:rPr>
              <a:t> </a:t>
            </a:r>
            <a:r>
              <a:rPr lang="en-US" altLang="en-US" err="1">
                <a:solidFill>
                  <a:schemeClr val="tx1"/>
                </a:solidFill>
              </a:rPr>
              <a:t>không</a:t>
            </a:r>
            <a:r>
              <a:rPr lang="en-US" altLang="en-US">
                <a:solidFill>
                  <a:schemeClr val="tx1"/>
                </a:solidFill>
              </a:rPr>
              <a:t> </a:t>
            </a:r>
            <a:r>
              <a:rPr lang="en-US" altLang="en-US" err="1">
                <a:solidFill>
                  <a:schemeClr val="tx1"/>
                </a:solidFill>
              </a:rPr>
              <a:t>loại</a:t>
            </a:r>
            <a:r>
              <a:rPr lang="en-US" altLang="en-US">
                <a:solidFill>
                  <a:schemeClr val="tx1"/>
                </a:solidFill>
              </a:rPr>
              <a:t> </a:t>
            </a:r>
            <a:r>
              <a:rPr lang="en-US" altLang="en-US" err="1">
                <a:solidFill>
                  <a:schemeClr val="tx1"/>
                </a:solidFill>
              </a:rPr>
              <a:t>bỏ</a:t>
            </a:r>
            <a:r>
              <a:rPr lang="en-US" altLang="en-US">
                <a:solidFill>
                  <a:schemeClr val="tx1"/>
                </a:solidFill>
              </a:rPr>
              <a:t> </a:t>
            </a:r>
            <a:r>
              <a:rPr lang="en-US" altLang="en-US" err="1">
                <a:solidFill>
                  <a:schemeClr val="tx1"/>
                </a:solidFill>
              </a:rPr>
              <a:t>những</a:t>
            </a:r>
            <a:r>
              <a:rPr lang="en-US" altLang="en-US">
                <a:solidFill>
                  <a:schemeClr val="tx1"/>
                </a:solidFill>
              </a:rPr>
              <a:t> </a:t>
            </a:r>
            <a:r>
              <a:rPr lang="en-US" altLang="en-US" err="1">
                <a:solidFill>
                  <a:schemeClr val="tx1"/>
                </a:solidFill>
              </a:rPr>
              <a:t>hệ</a:t>
            </a:r>
            <a:r>
              <a:rPr lang="en-US" altLang="en-US">
                <a:solidFill>
                  <a:schemeClr val="tx1"/>
                </a:solidFill>
              </a:rPr>
              <a:t> </a:t>
            </a:r>
            <a:r>
              <a:rPr lang="en-US" altLang="en-US" err="1">
                <a:solidFill>
                  <a:schemeClr val="tx1"/>
                </a:solidFill>
              </a:rPr>
              <a:t>thống</a:t>
            </a:r>
            <a:r>
              <a:rPr lang="en-US" altLang="en-US">
                <a:solidFill>
                  <a:schemeClr val="tx1"/>
                </a:solidFill>
              </a:rPr>
              <a:t> </a:t>
            </a:r>
            <a:r>
              <a:rPr lang="en-US" altLang="en-US" err="1">
                <a:solidFill>
                  <a:schemeClr val="tx1"/>
                </a:solidFill>
              </a:rPr>
              <a:t>tập</a:t>
            </a:r>
            <a:r>
              <a:rPr lang="en-US" altLang="en-US">
                <a:solidFill>
                  <a:schemeClr val="tx1"/>
                </a:solidFill>
              </a:rPr>
              <a:t> tin </a:t>
            </a:r>
            <a:r>
              <a:rPr lang="en-US" altLang="en-US" err="1">
                <a:solidFill>
                  <a:schemeClr val="tx1"/>
                </a:solidFill>
              </a:rPr>
              <a:t>đang</a:t>
            </a:r>
            <a:r>
              <a:rPr lang="en-US" altLang="en-US">
                <a:solidFill>
                  <a:schemeClr val="tx1"/>
                </a:solidFill>
              </a:rPr>
              <a:t> </a:t>
            </a:r>
            <a:r>
              <a:rPr lang="en-US" altLang="en-US" err="1">
                <a:solidFill>
                  <a:schemeClr val="tx1"/>
                </a:solidFill>
              </a:rPr>
              <a:t>sử</a:t>
            </a:r>
            <a:r>
              <a:rPr lang="en-US" altLang="en-US">
                <a:solidFill>
                  <a:schemeClr val="tx1"/>
                </a:solidFill>
              </a:rPr>
              <a:t> </a:t>
            </a:r>
            <a:r>
              <a:rPr lang="en-US" altLang="en-US" err="1">
                <a:solidFill>
                  <a:schemeClr val="tx1"/>
                </a:solidFill>
              </a:rPr>
              <a:t>dụng</a:t>
            </a:r>
            <a:endParaRPr lang="en-US" altLang="en-US">
              <a:solidFill>
                <a:schemeClr val="tx1"/>
              </a:solidFill>
            </a:endParaRPr>
          </a:p>
          <a:p>
            <a:endParaRPr lang="en-US" altLang="en-US">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III.5 LỆNH CHATTR VÀ ISATTR</a:t>
            </a:r>
            <a:endParaRPr lang="en-US"/>
          </a:p>
        </p:txBody>
      </p:sp>
      <p:sp>
        <p:nvSpPr>
          <p:cNvPr id="3" name="Content Placeholder 2"/>
          <p:cNvSpPr>
            <a:spLocks noGrp="1"/>
          </p:cNvSpPr>
          <p:nvPr>
            <p:ph idx="1"/>
          </p:nvPr>
        </p:nvSpPr>
        <p:spPr/>
        <p:txBody>
          <a:bodyPr/>
          <a:lstStyle/>
          <a:p>
            <a:pPr algn="just"/>
            <a:r>
              <a:rPr lang="vi-VN">
                <a:solidFill>
                  <a:schemeClr val="tx1"/>
                </a:solidFill>
              </a:rPr>
              <a:t>Các tập tin trên các hệ thống tập tin mở rộng, phổ biến của Linux (như </a:t>
            </a:r>
            <a:r>
              <a:rPr lang="vi-VN" i="1">
                <a:solidFill>
                  <a:schemeClr val="tx1"/>
                </a:solidFill>
              </a:rPr>
              <a:t>ext2, ext3, ext4</a:t>
            </a:r>
            <a:r>
              <a:rPr lang="vi-VN">
                <a:solidFill>
                  <a:schemeClr val="tx1"/>
                </a:solidFill>
              </a:rPr>
              <a:t> …) có thể được làm cho không thể chỉnh sửa bằng việc sử dụng 1 loại thuộc tính cụ thể. </a:t>
            </a:r>
            <a:endParaRPr lang="en-US">
              <a:solidFill>
                <a:schemeClr val="tx1"/>
              </a:solidFill>
            </a:endParaRPr>
          </a:p>
          <a:p>
            <a:pPr algn="just"/>
            <a:r>
              <a:rPr lang="vi-VN">
                <a:solidFill>
                  <a:schemeClr val="tx1"/>
                </a:solidFill>
              </a:rPr>
              <a:t>Khi 1 tập tin ở trạng thái bất biến, không thể chỉnh sửa (</a:t>
            </a:r>
            <a:r>
              <a:rPr lang="vi-VN" b="1" i="1">
                <a:solidFill>
                  <a:schemeClr val="tx1"/>
                </a:solidFill>
              </a:rPr>
              <a:t>immutable</a:t>
            </a:r>
            <a:r>
              <a:rPr lang="vi-VN">
                <a:solidFill>
                  <a:schemeClr val="tx1"/>
                </a:solidFill>
              </a:rPr>
              <a:t>), bất cứ tài khoản người dùng nào cũng không thể xóa các tập tin này cho đến chi trạng thái bất biến này được loại khỏi tập tin (kể cả tài khoản root)</a:t>
            </a:r>
            <a:endParaRPr lang="vi-V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 KHÁI NIỆM C</a:t>
            </a:r>
            <a:r>
              <a:rPr lang="vi-VN"/>
              <a:t>Ơ</a:t>
            </a:r>
            <a:r>
              <a:rPr lang="en-US"/>
              <a:t> BẢN CỦA FILE SYSTEMS</a:t>
            </a:r>
            <a:endParaRPr lang="en-US"/>
          </a:p>
        </p:txBody>
      </p:sp>
      <p:sp>
        <p:nvSpPr>
          <p:cNvPr id="3" name="Content Placeholder 2"/>
          <p:cNvSpPr>
            <a:spLocks noGrp="1"/>
          </p:cNvSpPr>
          <p:nvPr>
            <p:ph idx="1"/>
          </p:nvPr>
        </p:nvSpPr>
        <p:spPr/>
        <p:txBody>
          <a:bodyPr/>
          <a:lstStyle/>
          <a:p>
            <a:pPr algn="just"/>
            <a:r>
              <a:rPr lang="en-US" altLang="en-US" err="1">
                <a:solidFill>
                  <a:schemeClr val="tx1"/>
                </a:solidFill>
              </a:rPr>
              <a:t>Phân</a:t>
            </a:r>
            <a:r>
              <a:rPr lang="en-US" altLang="en-US">
                <a:solidFill>
                  <a:schemeClr val="tx1"/>
                </a:solidFill>
              </a:rPr>
              <a:t> </a:t>
            </a:r>
            <a:r>
              <a:rPr lang="en-US" altLang="en-US" err="1">
                <a:solidFill>
                  <a:schemeClr val="tx1"/>
                </a:solidFill>
              </a:rPr>
              <a:t>biệt</a:t>
            </a:r>
            <a:r>
              <a:rPr lang="en-US" altLang="en-US">
                <a:solidFill>
                  <a:schemeClr val="tx1"/>
                </a:solidFill>
              </a:rPr>
              <a:t> Partition </a:t>
            </a:r>
            <a:r>
              <a:rPr lang="en-US" altLang="en-US" err="1">
                <a:solidFill>
                  <a:schemeClr val="tx1"/>
                </a:solidFill>
              </a:rPr>
              <a:t>và</a:t>
            </a:r>
            <a:r>
              <a:rPr lang="en-US" altLang="en-US">
                <a:solidFill>
                  <a:schemeClr val="tx1"/>
                </a:solidFill>
              </a:rPr>
              <a:t> </a:t>
            </a:r>
            <a:r>
              <a:rPr lang="en-US" altLang="en-US" err="1">
                <a:solidFill>
                  <a:schemeClr val="tx1"/>
                </a:solidFill>
              </a:rPr>
              <a:t>FileSystem</a:t>
            </a:r>
            <a:r>
              <a:rPr lang="en-US" altLang="en-US">
                <a:solidFill>
                  <a:schemeClr val="tx1"/>
                </a:solidFill>
              </a:rPr>
              <a:t>: </a:t>
            </a:r>
            <a:endParaRPr lang="en-US" altLang="en-US">
              <a:solidFill>
                <a:schemeClr val="tx1"/>
              </a:solidFill>
            </a:endParaRPr>
          </a:p>
          <a:p>
            <a:pPr lvl="1" algn="just"/>
            <a:r>
              <a:rPr lang="en-US" altLang="en-US" sz="2800" err="1">
                <a:solidFill>
                  <a:schemeClr val="tx1"/>
                </a:solidFill>
              </a:rPr>
              <a:t>Đĩa</a:t>
            </a:r>
            <a:r>
              <a:rPr lang="en-US" altLang="en-US" sz="2800">
                <a:solidFill>
                  <a:schemeClr val="tx1"/>
                </a:solidFill>
              </a:rPr>
              <a:t> </a:t>
            </a:r>
            <a:r>
              <a:rPr lang="en-US" altLang="en-US" sz="2800" err="1">
                <a:solidFill>
                  <a:schemeClr val="tx1"/>
                </a:solidFill>
              </a:rPr>
              <a:t>cứng</a:t>
            </a:r>
            <a:r>
              <a:rPr lang="en-US" altLang="en-US" sz="2800">
                <a:solidFill>
                  <a:schemeClr val="tx1"/>
                </a:solidFill>
              </a:rPr>
              <a:t> </a:t>
            </a:r>
            <a:r>
              <a:rPr lang="en-US" altLang="en-US" sz="2800" err="1">
                <a:solidFill>
                  <a:schemeClr val="tx1"/>
                </a:solidFill>
              </a:rPr>
              <a:t>được</a:t>
            </a:r>
            <a:r>
              <a:rPr lang="en-US" altLang="en-US" sz="2800">
                <a:solidFill>
                  <a:schemeClr val="tx1"/>
                </a:solidFill>
              </a:rPr>
              <a:t> chia </a:t>
            </a:r>
            <a:r>
              <a:rPr lang="en-US" altLang="en-US" sz="2800" err="1">
                <a:solidFill>
                  <a:schemeClr val="tx1"/>
                </a:solidFill>
              </a:rPr>
              <a:t>thành</a:t>
            </a:r>
            <a:r>
              <a:rPr lang="en-US" altLang="en-US" sz="2800">
                <a:solidFill>
                  <a:schemeClr val="tx1"/>
                </a:solidFill>
              </a:rPr>
              <a:t> </a:t>
            </a:r>
            <a:r>
              <a:rPr lang="en-US" altLang="en-US" sz="2800" err="1">
                <a:solidFill>
                  <a:schemeClr val="tx1"/>
                </a:solidFill>
              </a:rPr>
              <a:t>những</a:t>
            </a:r>
            <a:r>
              <a:rPr lang="en-US" altLang="en-US" sz="2800">
                <a:solidFill>
                  <a:schemeClr val="tx1"/>
                </a:solidFill>
              </a:rPr>
              <a:t> </a:t>
            </a:r>
            <a:r>
              <a:rPr lang="en-US" altLang="en-US" sz="2800" err="1">
                <a:solidFill>
                  <a:schemeClr val="tx1"/>
                </a:solidFill>
              </a:rPr>
              <a:t>partittion</a:t>
            </a:r>
            <a:endParaRPr lang="en-US" altLang="en-US" sz="2800">
              <a:solidFill>
                <a:schemeClr val="tx1"/>
              </a:solidFill>
            </a:endParaRPr>
          </a:p>
          <a:p>
            <a:pPr lvl="1" algn="just"/>
            <a:r>
              <a:rPr lang="en-US" altLang="en-US" sz="2800" err="1">
                <a:solidFill>
                  <a:schemeClr val="tx1"/>
                </a:solidFill>
              </a:rPr>
              <a:t>Các</a:t>
            </a:r>
            <a:r>
              <a:rPr lang="en-US" altLang="en-US" sz="2800">
                <a:solidFill>
                  <a:schemeClr val="tx1"/>
                </a:solidFill>
              </a:rPr>
              <a:t> partition </a:t>
            </a:r>
            <a:r>
              <a:rPr lang="en-US" altLang="en-US" sz="2800" err="1">
                <a:solidFill>
                  <a:schemeClr val="tx1"/>
                </a:solidFill>
              </a:rPr>
              <a:t>được</a:t>
            </a:r>
            <a:r>
              <a:rPr lang="en-US" altLang="en-US" sz="2800">
                <a:solidFill>
                  <a:schemeClr val="tx1"/>
                </a:solidFill>
              </a:rPr>
              <a:t> format </a:t>
            </a:r>
            <a:r>
              <a:rPr lang="en-US" altLang="en-US" sz="2800" err="1">
                <a:solidFill>
                  <a:schemeClr val="tx1"/>
                </a:solidFill>
              </a:rPr>
              <a:t>với</a:t>
            </a:r>
            <a:r>
              <a:rPr lang="en-US" altLang="en-US" sz="2800">
                <a:solidFill>
                  <a:schemeClr val="tx1"/>
                </a:solidFill>
              </a:rPr>
              <a:t> </a:t>
            </a:r>
            <a:r>
              <a:rPr lang="en-US" altLang="en-US" sz="2800" err="1">
                <a:solidFill>
                  <a:schemeClr val="tx1"/>
                </a:solidFill>
              </a:rPr>
              <a:t>loại</a:t>
            </a:r>
            <a:r>
              <a:rPr lang="en-US" altLang="en-US" sz="2800">
                <a:solidFill>
                  <a:schemeClr val="tx1"/>
                </a:solidFill>
              </a:rPr>
              <a:t> filesystem </a:t>
            </a:r>
            <a:r>
              <a:rPr lang="en-US" altLang="en-US" sz="2800" err="1">
                <a:solidFill>
                  <a:schemeClr val="tx1"/>
                </a:solidFill>
              </a:rPr>
              <a:t>tương</a:t>
            </a:r>
            <a:r>
              <a:rPr lang="en-US" altLang="en-US" sz="2800">
                <a:solidFill>
                  <a:schemeClr val="tx1"/>
                </a:solidFill>
              </a:rPr>
              <a:t> </a:t>
            </a:r>
            <a:r>
              <a:rPr lang="en-US" altLang="en-US" sz="2800" err="1">
                <a:solidFill>
                  <a:schemeClr val="tx1"/>
                </a:solidFill>
              </a:rPr>
              <a:t>ứng</a:t>
            </a:r>
            <a:r>
              <a:rPr lang="en-US" altLang="en-US" sz="2800">
                <a:solidFill>
                  <a:schemeClr val="tx1"/>
                </a:solidFill>
              </a:rPr>
              <a:t> </a:t>
            </a:r>
            <a:r>
              <a:rPr lang="en-US" altLang="en-US" sz="2800" err="1">
                <a:solidFill>
                  <a:schemeClr val="tx1"/>
                </a:solidFill>
              </a:rPr>
              <a:t>giúp</a:t>
            </a:r>
            <a:r>
              <a:rPr lang="en-US" altLang="en-US" sz="2800">
                <a:solidFill>
                  <a:schemeClr val="tx1"/>
                </a:solidFill>
              </a:rPr>
              <a:t> </a:t>
            </a:r>
            <a:r>
              <a:rPr lang="en-US" altLang="en-US" sz="2800" err="1">
                <a:solidFill>
                  <a:schemeClr val="tx1"/>
                </a:solidFill>
              </a:rPr>
              <a:t>người</a:t>
            </a:r>
            <a:r>
              <a:rPr lang="en-US" altLang="en-US" sz="2800">
                <a:solidFill>
                  <a:schemeClr val="tx1"/>
                </a:solidFill>
              </a:rPr>
              <a:t> </a:t>
            </a:r>
            <a:r>
              <a:rPr lang="en-US" altLang="en-US" sz="2800" err="1">
                <a:solidFill>
                  <a:schemeClr val="tx1"/>
                </a:solidFill>
              </a:rPr>
              <a:t>dùng</a:t>
            </a:r>
            <a:r>
              <a:rPr lang="en-US" altLang="en-US" sz="2800">
                <a:solidFill>
                  <a:schemeClr val="tx1"/>
                </a:solidFill>
              </a:rPr>
              <a:t> </a:t>
            </a:r>
            <a:r>
              <a:rPr lang="en-US" altLang="en-US" sz="2800" err="1">
                <a:solidFill>
                  <a:schemeClr val="tx1"/>
                </a:solidFill>
              </a:rPr>
              <a:t>có</a:t>
            </a:r>
            <a:r>
              <a:rPr lang="en-US" altLang="en-US" sz="2800">
                <a:solidFill>
                  <a:schemeClr val="tx1"/>
                </a:solidFill>
              </a:rPr>
              <a:t> </a:t>
            </a:r>
            <a:r>
              <a:rPr lang="en-US" altLang="en-US" sz="2800" err="1">
                <a:solidFill>
                  <a:schemeClr val="tx1"/>
                </a:solidFill>
              </a:rPr>
              <a:t>thể</a:t>
            </a:r>
            <a:r>
              <a:rPr lang="en-US" altLang="en-US" sz="2800">
                <a:solidFill>
                  <a:schemeClr val="tx1"/>
                </a:solidFill>
              </a:rPr>
              <a:t> </a:t>
            </a:r>
            <a:r>
              <a:rPr lang="en-US" altLang="en-US" sz="2800" err="1">
                <a:solidFill>
                  <a:schemeClr val="tx1"/>
                </a:solidFill>
              </a:rPr>
              <a:t>lưu</a:t>
            </a:r>
            <a:r>
              <a:rPr lang="en-US" altLang="en-US" sz="2800">
                <a:solidFill>
                  <a:schemeClr val="tx1"/>
                </a:solidFill>
              </a:rPr>
              <a:t> </a:t>
            </a:r>
            <a:r>
              <a:rPr lang="en-US" altLang="en-US" sz="2800" err="1">
                <a:solidFill>
                  <a:schemeClr val="tx1"/>
                </a:solidFill>
              </a:rPr>
              <a:t>trữ</a:t>
            </a:r>
            <a:r>
              <a:rPr lang="en-US" altLang="en-US" sz="2800">
                <a:solidFill>
                  <a:schemeClr val="tx1"/>
                </a:solidFill>
              </a:rPr>
              <a:t> </a:t>
            </a:r>
            <a:r>
              <a:rPr lang="en-US" altLang="en-US" sz="2800" err="1">
                <a:solidFill>
                  <a:schemeClr val="tx1"/>
                </a:solidFill>
              </a:rPr>
              <a:t>dữ</a:t>
            </a:r>
            <a:r>
              <a:rPr lang="en-US" altLang="en-US" sz="2800">
                <a:solidFill>
                  <a:schemeClr val="tx1"/>
                </a:solidFill>
              </a:rPr>
              <a:t> </a:t>
            </a:r>
            <a:r>
              <a:rPr lang="en-US" altLang="en-US" sz="2800" err="1">
                <a:solidFill>
                  <a:schemeClr val="tx1"/>
                </a:solidFill>
              </a:rPr>
              <a:t>liệu</a:t>
            </a:r>
            <a:endParaRPr lang="en-US" altLang="en-US" sz="2800">
              <a:solidFill>
                <a:schemeClr val="tx1"/>
              </a:solidFill>
            </a:endParaRPr>
          </a:p>
          <a:p>
            <a:pPr algn="just"/>
            <a:r>
              <a:rPr lang="vi-VN">
                <a:solidFill>
                  <a:schemeClr val="tx1"/>
                </a:solidFill>
              </a:rPr>
              <a:t>Hầu hết các loại hệ thống tập tin UNIX đều có cấu trúc chung tương tự nhau, mặc dù các chi tiết cụ thể khác nhau khá nhiều.</a:t>
            </a:r>
            <a:endParaRPr lang="en-US">
              <a:solidFill>
                <a:schemeClr val="tx1"/>
              </a:solidFill>
            </a:endParaRPr>
          </a:p>
          <a:p>
            <a:pPr algn="just"/>
            <a:endParaRPr lang="en-US">
              <a:solidFill>
                <a:schemeClr val="tx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III.5 LỆNH CHATTR VÀ ISATTR</a:t>
            </a:r>
            <a:endParaRPr lang="en-US"/>
          </a:p>
        </p:txBody>
      </p:sp>
      <p:sp>
        <p:nvSpPr>
          <p:cNvPr id="3" name="Content Placeholder 2"/>
          <p:cNvSpPr>
            <a:spLocks noGrp="1"/>
          </p:cNvSpPr>
          <p:nvPr>
            <p:ph idx="1"/>
          </p:nvPr>
        </p:nvSpPr>
        <p:spPr/>
        <p:txBody>
          <a:bodyPr/>
          <a:lstStyle/>
          <a:p>
            <a:r>
              <a:rPr lang="vi-VN">
                <a:solidFill>
                  <a:schemeClr val="tx1"/>
                </a:solidFill>
              </a:rPr>
              <a:t>Lệnh </a:t>
            </a:r>
            <a:r>
              <a:rPr lang="vi-VN" b="1" i="1">
                <a:solidFill>
                  <a:schemeClr val="tx1"/>
                </a:solidFill>
              </a:rPr>
              <a:t>chattr</a:t>
            </a:r>
            <a:r>
              <a:rPr lang="vi-VN">
                <a:solidFill>
                  <a:schemeClr val="tx1"/>
                </a:solidFill>
              </a:rPr>
              <a:t> có thể được dùng để làm cho tập tin không thể chỉnh sửa.</a:t>
            </a:r>
            <a:endParaRPr lang="vi-VN">
              <a:solidFill>
                <a:schemeClr val="tx1"/>
              </a:solidFill>
            </a:endParaRPr>
          </a:p>
          <a:p>
            <a:r>
              <a:rPr lang="en-US" err="1">
                <a:solidFill>
                  <a:schemeClr val="tx1"/>
                </a:solidFill>
              </a:rPr>
              <a:t>Một</a:t>
            </a:r>
            <a:r>
              <a:rPr lang="vi-VN">
                <a:solidFill>
                  <a:schemeClr val="tx1"/>
                </a:solidFill>
              </a:rPr>
              <a:t> tập tin có thể được làm cho bất biến bằng việc sử dụng lệnh sau:</a:t>
            </a:r>
            <a:endParaRPr lang="vi-VN">
              <a:solidFill>
                <a:schemeClr val="tx1"/>
              </a:solidFill>
            </a:endParaRPr>
          </a:p>
          <a:p>
            <a:pPr marL="0" indent="0">
              <a:buNone/>
            </a:pPr>
            <a:r>
              <a:rPr lang="en-US">
                <a:solidFill>
                  <a:schemeClr val="tx1"/>
                </a:solidFill>
              </a:rPr>
              <a:t>	#</a:t>
            </a:r>
            <a:r>
              <a:rPr lang="en-US" err="1">
                <a:solidFill>
                  <a:schemeClr val="tx1"/>
                </a:solidFill>
              </a:rPr>
              <a:t>chattr</a:t>
            </a:r>
            <a:r>
              <a:rPr lang="en-US">
                <a:solidFill>
                  <a:schemeClr val="tx1"/>
                </a:solidFill>
              </a:rPr>
              <a:t> +</a:t>
            </a:r>
            <a:r>
              <a:rPr lang="en-US" err="1">
                <a:solidFill>
                  <a:schemeClr val="tx1"/>
                </a:solidFill>
              </a:rPr>
              <a:t>i</a:t>
            </a:r>
            <a:r>
              <a:rPr lang="en-US">
                <a:solidFill>
                  <a:schemeClr val="tx1"/>
                </a:solidFill>
              </a:rPr>
              <a:t> file</a:t>
            </a:r>
            <a:endParaRPr lang="en-US">
              <a:solidFill>
                <a:schemeClr val="tx1"/>
              </a:solidFill>
            </a:endParaRPr>
          </a:p>
          <a:p>
            <a:r>
              <a:rPr lang="vi-VN">
                <a:solidFill>
                  <a:schemeClr val="tx1"/>
                </a:solidFill>
              </a:rPr>
              <a:t>Để làm cho tập tin có thể chỉnh sửa trở lại, loại bỏ thuộc tính bất biến ra khỏi tập tin như sau:</a:t>
            </a:r>
            <a:endParaRPr lang="en-US">
              <a:solidFill>
                <a:schemeClr val="tx1"/>
              </a:solidFill>
            </a:endParaRPr>
          </a:p>
          <a:p>
            <a:pPr marL="0" indent="0">
              <a:buNone/>
            </a:pPr>
            <a:r>
              <a:rPr lang="en-US">
                <a:solidFill>
                  <a:schemeClr val="tx1"/>
                </a:solidFill>
              </a:rPr>
              <a:t>	#</a:t>
            </a:r>
            <a:r>
              <a:rPr lang="en-US" err="1">
                <a:solidFill>
                  <a:schemeClr val="tx1"/>
                </a:solidFill>
              </a:rPr>
              <a:t>chattr</a:t>
            </a:r>
            <a:r>
              <a:rPr lang="en-US">
                <a:solidFill>
                  <a:schemeClr val="tx1"/>
                </a:solidFill>
              </a:rPr>
              <a:t> -</a:t>
            </a:r>
            <a:r>
              <a:rPr lang="en-US" err="1">
                <a:solidFill>
                  <a:schemeClr val="tx1"/>
                </a:solidFill>
              </a:rPr>
              <a:t>i</a:t>
            </a:r>
            <a:r>
              <a:rPr lang="en-US">
                <a:solidFill>
                  <a:schemeClr val="tx1"/>
                </a:solidFill>
              </a:rPr>
              <a:t> file</a:t>
            </a:r>
            <a:endParaRPr lang="en-US">
              <a:solidFill>
                <a:schemeClr val="tx1"/>
              </a:solidFill>
            </a:endParaRPr>
          </a:p>
          <a:p>
            <a:pPr marL="0" indent="0">
              <a:buNone/>
            </a:pPr>
            <a:endParaRPr lang="en-US">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III.5 LỆNH CHATTR VÀ ISATTR</a:t>
            </a:r>
            <a:endParaRPr lang="en-US"/>
          </a:p>
        </p:txBody>
      </p:sp>
      <p:sp>
        <p:nvSpPr>
          <p:cNvPr id="3" name="Content Placeholder 2"/>
          <p:cNvSpPr>
            <a:spLocks noGrp="1"/>
          </p:cNvSpPr>
          <p:nvPr>
            <p:ph idx="1"/>
          </p:nvPr>
        </p:nvSpPr>
        <p:spPr/>
        <p:txBody>
          <a:bodyPr/>
          <a:lstStyle/>
          <a:p>
            <a:pPr algn="just"/>
            <a:r>
              <a:rPr lang="vi-VN">
                <a:solidFill>
                  <a:schemeClr val="tx1"/>
                </a:solidFill>
              </a:rPr>
              <a:t>Sử dụng lệnh lsattr để hiển thị thuộc tính của các tập tin nhị phân trong hệ thống của bạn tại các vị trí như</a:t>
            </a:r>
            <a:r>
              <a:rPr lang="vi-VN" i="1">
                <a:solidFill>
                  <a:schemeClr val="tx1"/>
                </a:solidFill>
              </a:rPr>
              <a:t> /bin, /sbin</a:t>
            </a:r>
            <a:r>
              <a:rPr lang="vi-VN">
                <a:solidFill>
                  <a:schemeClr val="tx1"/>
                </a:solidFill>
              </a:rPr>
              <a:t> và</a:t>
            </a:r>
            <a:r>
              <a:rPr lang="vi-VN" i="1">
                <a:solidFill>
                  <a:schemeClr val="tx1"/>
                </a:solidFill>
              </a:rPr>
              <a:t> /usr/bin</a:t>
            </a:r>
            <a:r>
              <a:rPr lang="vi-VN">
                <a:solidFill>
                  <a:schemeClr val="tx1"/>
                </a:solidFill>
              </a:rPr>
              <a:t>, như ví dụ:</a:t>
            </a:r>
            <a:endParaRPr lang="vi-VN">
              <a:solidFill>
                <a:schemeClr val="tx1"/>
              </a:solidFill>
            </a:endParaRPr>
          </a:p>
          <a:p>
            <a:pPr marL="0" indent="0" algn="just">
              <a:buNone/>
            </a:pPr>
            <a:r>
              <a:rPr lang="en-US">
                <a:solidFill>
                  <a:schemeClr val="tx1"/>
                </a:solidFill>
              </a:rPr>
              <a:t>	#</a:t>
            </a:r>
            <a:r>
              <a:rPr lang="vi-VN">
                <a:solidFill>
                  <a:schemeClr val="tx1"/>
                </a:solidFill>
              </a:rPr>
              <a:t>lsattr /usr/bin</a:t>
            </a:r>
            <a:endParaRPr lang="vi-VN">
              <a:solidFill>
                <a:schemeClr val="tx1"/>
              </a:solidFill>
            </a:endParaRPr>
          </a:p>
        </p:txBody>
      </p:sp>
      <p:pic>
        <p:nvPicPr>
          <p:cNvPr id="5122" name="Picture 2" descr="Kiá»m tra Rootkit trÃªn Linux, BSD vÃ  OS 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42671" y="3228975"/>
            <a:ext cx="6259023" cy="31618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 KHÁI NIỆM C</a:t>
            </a:r>
            <a:r>
              <a:rPr lang="vi-VN"/>
              <a:t>Ơ</a:t>
            </a:r>
            <a:r>
              <a:rPr lang="en-US"/>
              <a:t> BẢN CỦA FILE SYSTEMS</a:t>
            </a:r>
            <a:endParaRPr lang="en-US"/>
          </a:p>
        </p:txBody>
      </p:sp>
      <p:sp>
        <p:nvSpPr>
          <p:cNvPr id="3" name="Content Placeholder 2"/>
          <p:cNvSpPr>
            <a:spLocks noGrp="1"/>
          </p:cNvSpPr>
          <p:nvPr>
            <p:ph idx="1"/>
          </p:nvPr>
        </p:nvSpPr>
        <p:spPr/>
        <p:txBody>
          <a:bodyPr/>
          <a:lstStyle/>
          <a:p>
            <a:pPr algn="just"/>
            <a:r>
              <a:rPr lang="en-US" altLang="en-US" sz="3400">
                <a:solidFill>
                  <a:schemeClr val="tx1"/>
                </a:solidFill>
              </a:rPr>
              <a:t>Filesystem </a:t>
            </a:r>
            <a:r>
              <a:rPr lang="en-US" altLang="en-US" sz="3400" err="1">
                <a:solidFill>
                  <a:schemeClr val="tx1"/>
                </a:solidFill>
              </a:rPr>
              <a:t>có</a:t>
            </a:r>
            <a:r>
              <a:rPr lang="en-US" altLang="en-US" sz="3400">
                <a:solidFill>
                  <a:schemeClr val="tx1"/>
                </a:solidFill>
              </a:rPr>
              <a:t> </a:t>
            </a:r>
            <a:r>
              <a:rPr lang="en-US" altLang="en-US" sz="3400" err="1">
                <a:solidFill>
                  <a:schemeClr val="tx1"/>
                </a:solidFill>
              </a:rPr>
              <a:t>ba</a:t>
            </a:r>
            <a:r>
              <a:rPr lang="en-US" altLang="en-US" sz="3400">
                <a:solidFill>
                  <a:schemeClr val="tx1"/>
                </a:solidFill>
              </a:rPr>
              <a:t> </a:t>
            </a:r>
            <a:r>
              <a:rPr lang="en-US" altLang="en-US" sz="3400" err="1">
                <a:solidFill>
                  <a:schemeClr val="tx1"/>
                </a:solidFill>
              </a:rPr>
              <a:t>thành</a:t>
            </a:r>
            <a:r>
              <a:rPr lang="en-US" altLang="en-US" sz="3400">
                <a:solidFill>
                  <a:schemeClr val="tx1"/>
                </a:solidFill>
              </a:rPr>
              <a:t> </a:t>
            </a:r>
            <a:r>
              <a:rPr lang="en-US" altLang="en-US" sz="3400" err="1">
                <a:solidFill>
                  <a:schemeClr val="tx1"/>
                </a:solidFill>
              </a:rPr>
              <a:t>phần</a:t>
            </a:r>
            <a:r>
              <a:rPr lang="en-US" altLang="en-US" sz="3400">
                <a:solidFill>
                  <a:schemeClr val="tx1"/>
                </a:solidFill>
              </a:rPr>
              <a:t> </a:t>
            </a:r>
            <a:r>
              <a:rPr lang="en-US" altLang="en-US" sz="3400" err="1">
                <a:solidFill>
                  <a:schemeClr val="tx1"/>
                </a:solidFill>
              </a:rPr>
              <a:t>chính</a:t>
            </a:r>
            <a:r>
              <a:rPr lang="en-US" altLang="en-US" sz="3400">
                <a:solidFill>
                  <a:schemeClr val="tx1"/>
                </a:solidFill>
              </a:rPr>
              <a:t> </a:t>
            </a:r>
            <a:endParaRPr lang="en-US" altLang="en-US" sz="3400">
              <a:solidFill>
                <a:schemeClr val="tx1"/>
              </a:solidFill>
            </a:endParaRPr>
          </a:p>
          <a:p>
            <a:pPr marL="806450" lvl="1" indent="-349250" algn="just"/>
            <a:r>
              <a:rPr lang="en-US" altLang="en-US">
                <a:solidFill>
                  <a:schemeClr val="tx1"/>
                </a:solidFill>
              </a:rPr>
              <a:t>Superblock</a:t>
            </a:r>
            <a:endParaRPr lang="en-US" altLang="en-US">
              <a:solidFill>
                <a:schemeClr val="tx1"/>
              </a:solidFill>
            </a:endParaRPr>
          </a:p>
          <a:p>
            <a:pPr marL="806450" lvl="1" indent="-349250" algn="just"/>
            <a:r>
              <a:rPr lang="en-US" altLang="en-US" err="1">
                <a:solidFill>
                  <a:schemeClr val="tx1"/>
                </a:solidFill>
              </a:rPr>
              <a:t>Inode</a:t>
            </a:r>
            <a:endParaRPr lang="en-US" altLang="en-US">
              <a:solidFill>
                <a:schemeClr val="tx1"/>
              </a:solidFill>
            </a:endParaRPr>
          </a:p>
          <a:p>
            <a:pPr marL="806450" lvl="1" indent="-349250" algn="just"/>
            <a:r>
              <a:rPr lang="en-US" altLang="en-US" err="1">
                <a:solidFill>
                  <a:schemeClr val="tx1"/>
                </a:solidFill>
              </a:rPr>
              <a:t>Storageblock</a:t>
            </a:r>
            <a:endParaRPr lang="en-US" altLang="en-US">
              <a:solidFill>
                <a:schemeClr val="tx1"/>
              </a:solidFill>
            </a:endParaRPr>
          </a:p>
          <a:p>
            <a:endParaRPr lang="en-US" alt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 KHÁI NIỆM C</a:t>
            </a:r>
            <a:r>
              <a:rPr lang="vi-VN"/>
              <a:t>Ơ</a:t>
            </a:r>
            <a:r>
              <a:rPr lang="en-US"/>
              <a:t> BẢN CỦA FILE SYSTEMS</a:t>
            </a:r>
            <a:endParaRPr lang="en-US"/>
          </a:p>
        </p:txBody>
      </p:sp>
      <p:sp>
        <p:nvSpPr>
          <p:cNvPr id="3" name="Content Placeholder 2"/>
          <p:cNvSpPr>
            <a:spLocks noGrp="1"/>
          </p:cNvSpPr>
          <p:nvPr>
            <p:ph idx="1"/>
          </p:nvPr>
        </p:nvSpPr>
        <p:spPr/>
        <p:txBody>
          <a:bodyPr/>
          <a:lstStyle/>
          <a:p>
            <a:pPr algn="just"/>
            <a:r>
              <a:rPr lang="en-US" altLang="en-US" sz="3600">
                <a:solidFill>
                  <a:schemeClr val="tx1"/>
                </a:solidFill>
                <a:ea typeface="+mn-ea"/>
              </a:rPr>
              <a:t>Superblock </a:t>
            </a:r>
            <a:r>
              <a:rPr lang="en-US" altLang="en-US" sz="3600" err="1">
                <a:solidFill>
                  <a:schemeClr val="tx1"/>
                </a:solidFill>
                <a:ea typeface="+mn-ea"/>
              </a:rPr>
              <a:t>là</a:t>
            </a:r>
            <a:r>
              <a:rPr lang="en-US" altLang="en-US" sz="3600">
                <a:solidFill>
                  <a:schemeClr val="tx1"/>
                </a:solidFill>
                <a:ea typeface="+mn-ea"/>
              </a:rPr>
              <a:t> </a:t>
            </a:r>
            <a:r>
              <a:rPr lang="en-US" altLang="en-US" sz="3600" err="1">
                <a:solidFill>
                  <a:schemeClr val="tx1"/>
                </a:solidFill>
                <a:ea typeface="+mn-ea"/>
              </a:rPr>
              <a:t>cấu</a:t>
            </a:r>
            <a:r>
              <a:rPr lang="en-US" altLang="en-US" sz="3600">
                <a:solidFill>
                  <a:schemeClr val="tx1"/>
                </a:solidFill>
                <a:ea typeface="+mn-ea"/>
              </a:rPr>
              <a:t> </a:t>
            </a:r>
            <a:r>
              <a:rPr lang="en-US" altLang="en-US" sz="3600" err="1">
                <a:solidFill>
                  <a:schemeClr val="tx1"/>
                </a:solidFill>
                <a:ea typeface="+mn-ea"/>
              </a:rPr>
              <a:t>trúc</a:t>
            </a:r>
            <a:r>
              <a:rPr lang="en-US" altLang="en-US" sz="3600">
                <a:solidFill>
                  <a:schemeClr val="tx1"/>
                </a:solidFill>
                <a:ea typeface="+mn-ea"/>
              </a:rPr>
              <a:t> </a:t>
            </a:r>
            <a:r>
              <a:rPr lang="en-US" altLang="en-US" sz="3600" err="1">
                <a:solidFill>
                  <a:schemeClr val="tx1"/>
                </a:solidFill>
                <a:ea typeface="+mn-ea"/>
              </a:rPr>
              <a:t>được</a:t>
            </a:r>
            <a:r>
              <a:rPr lang="en-US" altLang="en-US" sz="3600">
                <a:solidFill>
                  <a:schemeClr val="tx1"/>
                </a:solidFill>
                <a:ea typeface="+mn-ea"/>
              </a:rPr>
              <a:t> </a:t>
            </a:r>
            <a:r>
              <a:rPr lang="en-US" altLang="en-US" sz="3600" err="1">
                <a:solidFill>
                  <a:schemeClr val="tx1"/>
                </a:solidFill>
                <a:ea typeface="+mn-ea"/>
              </a:rPr>
              <a:t>tạo</a:t>
            </a:r>
            <a:r>
              <a:rPr lang="en-US" altLang="en-US" sz="3600">
                <a:solidFill>
                  <a:schemeClr val="tx1"/>
                </a:solidFill>
                <a:ea typeface="+mn-ea"/>
              </a:rPr>
              <a:t> </a:t>
            </a:r>
            <a:r>
              <a:rPr lang="en-US" altLang="en-US" sz="3600" err="1">
                <a:solidFill>
                  <a:schemeClr val="tx1"/>
                </a:solidFill>
                <a:ea typeface="+mn-ea"/>
              </a:rPr>
              <a:t>tại</a:t>
            </a:r>
            <a:r>
              <a:rPr lang="en-US" altLang="en-US" sz="3600">
                <a:solidFill>
                  <a:schemeClr val="tx1"/>
                </a:solidFill>
                <a:ea typeface="+mn-ea"/>
              </a:rPr>
              <a:t> </a:t>
            </a:r>
            <a:r>
              <a:rPr lang="en-US" altLang="en-US" sz="3600" err="1">
                <a:solidFill>
                  <a:schemeClr val="tx1"/>
                </a:solidFill>
                <a:ea typeface="+mn-ea"/>
              </a:rPr>
              <a:t>vị</a:t>
            </a:r>
            <a:r>
              <a:rPr lang="en-US" altLang="en-US" sz="3600">
                <a:solidFill>
                  <a:schemeClr val="tx1"/>
                </a:solidFill>
                <a:ea typeface="+mn-ea"/>
              </a:rPr>
              <a:t> </a:t>
            </a:r>
            <a:r>
              <a:rPr lang="en-US" altLang="en-US" sz="3600" err="1">
                <a:solidFill>
                  <a:schemeClr val="tx1"/>
                </a:solidFill>
                <a:ea typeface="+mn-ea"/>
              </a:rPr>
              <a:t>trí</a:t>
            </a:r>
            <a:r>
              <a:rPr lang="en-US" altLang="en-US" sz="3600">
                <a:solidFill>
                  <a:schemeClr val="tx1"/>
                </a:solidFill>
                <a:ea typeface="+mn-ea"/>
              </a:rPr>
              <a:t> </a:t>
            </a:r>
            <a:r>
              <a:rPr lang="en-US" altLang="en-US" sz="3600" err="1">
                <a:solidFill>
                  <a:schemeClr val="tx1"/>
                </a:solidFill>
                <a:ea typeface="+mn-ea"/>
              </a:rPr>
              <a:t>bắt</a:t>
            </a:r>
            <a:r>
              <a:rPr lang="en-US" altLang="en-US" sz="3600">
                <a:solidFill>
                  <a:schemeClr val="tx1"/>
                </a:solidFill>
                <a:ea typeface="+mn-ea"/>
              </a:rPr>
              <a:t> </a:t>
            </a:r>
            <a:r>
              <a:rPr lang="en-US" altLang="en-US" sz="3600" err="1">
                <a:solidFill>
                  <a:schemeClr val="tx1"/>
                </a:solidFill>
                <a:ea typeface="+mn-ea"/>
              </a:rPr>
              <a:t>đầu</a:t>
            </a:r>
            <a:r>
              <a:rPr lang="en-US" altLang="en-US" sz="3600">
                <a:solidFill>
                  <a:schemeClr val="tx1"/>
                </a:solidFill>
                <a:ea typeface="+mn-ea"/>
              </a:rPr>
              <a:t> filesystem. </a:t>
            </a:r>
            <a:r>
              <a:rPr lang="en-US" altLang="en-US" sz="3600" err="1">
                <a:solidFill>
                  <a:schemeClr val="tx1"/>
                </a:solidFill>
                <a:ea typeface="+mn-ea"/>
              </a:rPr>
              <a:t>Lưu</a:t>
            </a:r>
            <a:r>
              <a:rPr lang="en-US" altLang="en-US" sz="3600">
                <a:solidFill>
                  <a:schemeClr val="tx1"/>
                </a:solidFill>
                <a:ea typeface="+mn-ea"/>
              </a:rPr>
              <a:t> </a:t>
            </a:r>
            <a:r>
              <a:rPr lang="en-US" altLang="en-US" sz="3600" err="1">
                <a:solidFill>
                  <a:schemeClr val="tx1"/>
                </a:solidFill>
                <a:ea typeface="+mn-ea"/>
              </a:rPr>
              <a:t>trữ</a:t>
            </a:r>
            <a:r>
              <a:rPr lang="en-US" altLang="en-US" sz="3600">
                <a:solidFill>
                  <a:schemeClr val="tx1"/>
                </a:solidFill>
                <a:ea typeface="+mn-ea"/>
              </a:rPr>
              <a:t> </a:t>
            </a:r>
            <a:r>
              <a:rPr lang="en-US" altLang="en-US" sz="3600" err="1">
                <a:solidFill>
                  <a:schemeClr val="tx1"/>
                </a:solidFill>
                <a:ea typeface="+mn-ea"/>
              </a:rPr>
              <a:t>các</a:t>
            </a:r>
            <a:r>
              <a:rPr lang="en-US" altLang="en-US" sz="3600">
                <a:solidFill>
                  <a:schemeClr val="tx1"/>
                </a:solidFill>
                <a:ea typeface="+mn-ea"/>
              </a:rPr>
              <a:t> </a:t>
            </a:r>
            <a:r>
              <a:rPr lang="en-US" altLang="en-US" sz="3600" err="1">
                <a:solidFill>
                  <a:schemeClr val="tx1"/>
                </a:solidFill>
                <a:ea typeface="+mn-ea"/>
              </a:rPr>
              <a:t>thông</a:t>
            </a:r>
            <a:r>
              <a:rPr lang="en-US" altLang="en-US" sz="3600">
                <a:solidFill>
                  <a:schemeClr val="tx1"/>
                </a:solidFill>
                <a:ea typeface="+mn-ea"/>
              </a:rPr>
              <a:t> tin:</a:t>
            </a:r>
            <a:endParaRPr lang="en-US" altLang="en-US" sz="3600">
              <a:solidFill>
                <a:schemeClr val="tx1"/>
              </a:solidFill>
              <a:ea typeface="+mn-ea"/>
            </a:endParaRPr>
          </a:p>
          <a:p>
            <a:pPr lvl="1" algn="just"/>
            <a:r>
              <a:rPr lang="en-US" altLang="en-US" sz="2800" err="1">
                <a:solidFill>
                  <a:schemeClr val="tx1"/>
                </a:solidFill>
              </a:rPr>
              <a:t>Kích</a:t>
            </a:r>
            <a:r>
              <a:rPr lang="en-US" altLang="en-US" sz="2800">
                <a:solidFill>
                  <a:schemeClr val="tx1"/>
                </a:solidFill>
              </a:rPr>
              <a:t> </a:t>
            </a:r>
            <a:r>
              <a:rPr lang="en-US" altLang="en-US" sz="2800" err="1">
                <a:solidFill>
                  <a:schemeClr val="tx1"/>
                </a:solidFill>
              </a:rPr>
              <a:t>thước</a:t>
            </a:r>
            <a:r>
              <a:rPr lang="en-US" altLang="en-US" sz="2800">
                <a:solidFill>
                  <a:schemeClr val="tx1"/>
                </a:solidFill>
              </a:rPr>
              <a:t> </a:t>
            </a:r>
            <a:r>
              <a:rPr lang="en-US" altLang="en-US" sz="2800" err="1">
                <a:solidFill>
                  <a:schemeClr val="tx1"/>
                </a:solidFill>
              </a:rPr>
              <a:t>và</a:t>
            </a:r>
            <a:r>
              <a:rPr lang="en-US" altLang="en-US" sz="2800">
                <a:solidFill>
                  <a:schemeClr val="tx1"/>
                </a:solidFill>
              </a:rPr>
              <a:t> </a:t>
            </a:r>
            <a:r>
              <a:rPr lang="en-US" altLang="en-US" sz="2800" err="1">
                <a:solidFill>
                  <a:schemeClr val="tx1"/>
                </a:solidFill>
              </a:rPr>
              <a:t>cấu</a:t>
            </a:r>
            <a:r>
              <a:rPr lang="en-US" altLang="en-US" sz="2800">
                <a:solidFill>
                  <a:schemeClr val="tx1"/>
                </a:solidFill>
              </a:rPr>
              <a:t> </a:t>
            </a:r>
            <a:r>
              <a:rPr lang="en-US" altLang="en-US" sz="2800" err="1">
                <a:solidFill>
                  <a:schemeClr val="tx1"/>
                </a:solidFill>
              </a:rPr>
              <a:t>trúc</a:t>
            </a:r>
            <a:r>
              <a:rPr lang="en-US" altLang="en-US" sz="2800">
                <a:solidFill>
                  <a:schemeClr val="tx1"/>
                </a:solidFill>
              </a:rPr>
              <a:t> filesystem.</a:t>
            </a:r>
            <a:endParaRPr lang="en-US" altLang="en-US" sz="2800">
              <a:solidFill>
                <a:schemeClr val="tx1"/>
              </a:solidFill>
            </a:endParaRPr>
          </a:p>
          <a:p>
            <a:pPr lvl="1" algn="just"/>
            <a:r>
              <a:rPr lang="en-US" altLang="en-US" sz="2800" err="1">
                <a:solidFill>
                  <a:schemeClr val="tx1"/>
                </a:solidFill>
              </a:rPr>
              <a:t>Thời</a:t>
            </a:r>
            <a:r>
              <a:rPr lang="en-US" altLang="en-US" sz="2800">
                <a:solidFill>
                  <a:schemeClr val="tx1"/>
                </a:solidFill>
              </a:rPr>
              <a:t> </a:t>
            </a:r>
            <a:r>
              <a:rPr lang="en-US" altLang="en-US" sz="2800" err="1">
                <a:solidFill>
                  <a:schemeClr val="tx1"/>
                </a:solidFill>
              </a:rPr>
              <a:t>gian</a:t>
            </a:r>
            <a:r>
              <a:rPr lang="en-US" altLang="en-US" sz="2800">
                <a:solidFill>
                  <a:schemeClr val="tx1"/>
                </a:solidFill>
              </a:rPr>
              <a:t> </a:t>
            </a:r>
            <a:r>
              <a:rPr lang="en-US" altLang="en-US" sz="2800" err="1">
                <a:solidFill>
                  <a:schemeClr val="tx1"/>
                </a:solidFill>
              </a:rPr>
              <a:t>cập</a:t>
            </a:r>
            <a:r>
              <a:rPr lang="en-US" altLang="en-US" sz="2800">
                <a:solidFill>
                  <a:schemeClr val="tx1"/>
                </a:solidFill>
              </a:rPr>
              <a:t> </a:t>
            </a:r>
            <a:r>
              <a:rPr lang="en-US" altLang="en-US" sz="2800" err="1">
                <a:solidFill>
                  <a:schemeClr val="tx1"/>
                </a:solidFill>
              </a:rPr>
              <a:t>nhật</a:t>
            </a:r>
            <a:r>
              <a:rPr lang="en-US" altLang="en-US" sz="2800">
                <a:solidFill>
                  <a:schemeClr val="tx1"/>
                </a:solidFill>
              </a:rPr>
              <a:t> filesystem </a:t>
            </a:r>
            <a:r>
              <a:rPr lang="en-US" altLang="en-US" sz="2800" err="1">
                <a:solidFill>
                  <a:schemeClr val="tx1"/>
                </a:solidFill>
              </a:rPr>
              <a:t>cuối</a:t>
            </a:r>
            <a:r>
              <a:rPr lang="en-US" altLang="en-US" sz="2800">
                <a:solidFill>
                  <a:schemeClr val="tx1"/>
                </a:solidFill>
              </a:rPr>
              <a:t> </a:t>
            </a:r>
            <a:r>
              <a:rPr lang="en-US" altLang="en-US" sz="2800" err="1">
                <a:solidFill>
                  <a:schemeClr val="tx1"/>
                </a:solidFill>
              </a:rPr>
              <a:t>cùng</a:t>
            </a:r>
            <a:r>
              <a:rPr lang="en-US" altLang="en-US" sz="2800">
                <a:solidFill>
                  <a:schemeClr val="tx1"/>
                </a:solidFill>
              </a:rPr>
              <a:t>.</a:t>
            </a:r>
            <a:endParaRPr lang="en-US" altLang="en-US" sz="2800">
              <a:solidFill>
                <a:schemeClr val="tx1"/>
              </a:solidFill>
            </a:endParaRPr>
          </a:p>
          <a:p>
            <a:pPr lvl="1" algn="just"/>
            <a:r>
              <a:rPr lang="en-US" altLang="en-US" sz="2800" err="1">
                <a:solidFill>
                  <a:schemeClr val="tx1"/>
                </a:solidFill>
              </a:rPr>
              <a:t>Thông</a:t>
            </a:r>
            <a:r>
              <a:rPr lang="en-US" altLang="en-US" sz="2800">
                <a:solidFill>
                  <a:schemeClr val="tx1"/>
                </a:solidFill>
              </a:rPr>
              <a:t> tin </a:t>
            </a:r>
            <a:r>
              <a:rPr lang="en-US" altLang="en-US" sz="2800" err="1">
                <a:solidFill>
                  <a:schemeClr val="tx1"/>
                </a:solidFill>
              </a:rPr>
              <a:t>trạng</a:t>
            </a:r>
            <a:r>
              <a:rPr lang="en-US" altLang="en-US" sz="2800">
                <a:solidFill>
                  <a:schemeClr val="tx1"/>
                </a:solidFill>
              </a:rPr>
              <a:t> </a:t>
            </a:r>
            <a:r>
              <a:rPr lang="en-US" altLang="en-US" sz="2800" err="1">
                <a:solidFill>
                  <a:schemeClr val="tx1"/>
                </a:solidFill>
              </a:rPr>
              <a:t>thái</a:t>
            </a:r>
            <a:r>
              <a:rPr lang="en-US" altLang="en-US" sz="2800">
                <a:solidFill>
                  <a:schemeClr val="tx1"/>
                </a:solidFill>
              </a:rPr>
              <a:t>.</a:t>
            </a:r>
            <a:endParaRPr lang="en-US" altLang="en-US" sz="2800">
              <a:solidFill>
                <a:schemeClr val="tx1"/>
              </a:solidFill>
            </a:endParaRPr>
          </a:p>
          <a:p>
            <a:endParaRPr lang="en-US" altLang="en-US" sz="28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 KHÁI NIỆM C</a:t>
            </a:r>
            <a:r>
              <a:rPr lang="vi-VN"/>
              <a:t>Ơ</a:t>
            </a:r>
            <a:r>
              <a:rPr lang="en-US"/>
              <a:t> BẢN CỦA FILE SYSTEMS</a:t>
            </a:r>
            <a:endParaRPr lang="en-US"/>
          </a:p>
        </p:txBody>
      </p:sp>
      <p:sp>
        <p:nvSpPr>
          <p:cNvPr id="3" name="Content Placeholder 2"/>
          <p:cNvSpPr>
            <a:spLocks noGrp="1"/>
          </p:cNvSpPr>
          <p:nvPr>
            <p:ph idx="1"/>
          </p:nvPr>
        </p:nvSpPr>
        <p:spPr/>
        <p:txBody>
          <a:bodyPr/>
          <a:lstStyle/>
          <a:p>
            <a:pPr algn="just"/>
            <a:r>
              <a:rPr lang="en-US" altLang="en-US" sz="3800" err="1">
                <a:solidFill>
                  <a:schemeClr val="tx1"/>
                </a:solidFill>
                <a:ea typeface="+mn-ea"/>
              </a:rPr>
              <a:t>Inode</a:t>
            </a:r>
            <a:r>
              <a:rPr lang="en-US" altLang="en-US" sz="3800">
                <a:solidFill>
                  <a:schemeClr val="tx1"/>
                </a:solidFill>
                <a:ea typeface="+mn-ea"/>
              </a:rPr>
              <a:t> </a:t>
            </a:r>
            <a:r>
              <a:rPr lang="en-US" altLang="en-US" sz="3800" err="1">
                <a:solidFill>
                  <a:schemeClr val="tx1"/>
                </a:solidFill>
                <a:ea typeface="+mn-ea"/>
              </a:rPr>
              <a:t>lưu</a:t>
            </a:r>
            <a:r>
              <a:rPr lang="en-US" altLang="en-US" sz="3800">
                <a:solidFill>
                  <a:schemeClr val="tx1"/>
                </a:solidFill>
                <a:ea typeface="+mn-ea"/>
              </a:rPr>
              <a:t> </a:t>
            </a:r>
            <a:r>
              <a:rPr lang="en-US" altLang="en-US" sz="3800" err="1">
                <a:solidFill>
                  <a:schemeClr val="tx1"/>
                </a:solidFill>
                <a:ea typeface="+mn-ea"/>
              </a:rPr>
              <a:t>những</a:t>
            </a:r>
            <a:r>
              <a:rPr lang="en-US" altLang="en-US" sz="3800">
                <a:solidFill>
                  <a:schemeClr val="tx1"/>
                </a:solidFill>
                <a:ea typeface="+mn-ea"/>
              </a:rPr>
              <a:t> </a:t>
            </a:r>
            <a:r>
              <a:rPr lang="en-US" altLang="en-US" sz="3800" err="1">
                <a:solidFill>
                  <a:schemeClr val="tx1"/>
                </a:solidFill>
                <a:ea typeface="+mn-ea"/>
              </a:rPr>
              <a:t>thông</a:t>
            </a:r>
            <a:r>
              <a:rPr lang="en-US" altLang="en-US" sz="3800">
                <a:solidFill>
                  <a:schemeClr val="tx1"/>
                </a:solidFill>
                <a:ea typeface="+mn-ea"/>
              </a:rPr>
              <a:t> tin </a:t>
            </a:r>
            <a:r>
              <a:rPr lang="en-US" altLang="en-US" sz="3800" err="1">
                <a:solidFill>
                  <a:schemeClr val="tx1"/>
                </a:solidFill>
                <a:ea typeface="+mn-ea"/>
              </a:rPr>
              <a:t>về</a:t>
            </a:r>
            <a:r>
              <a:rPr lang="en-US" altLang="en-US" sz="3800">
                <a:solidFill>
                  <a:schemeClr val="tx1"/>
                </a:solidFill>
                <a:ea typeface="+mn-ea"/>
              </a:rPr>
              <a:t> </a:t>
            </a:r>
            <a:r>
              <a:rPr lang="en-US" altLang="en-US" sz="3800" err="1">
                <a:solidFill>
                  <a:schemeClr val="tx1"/>
                </a:solidFill>
                <a:ea typeface="+mn-ea"/>
              </a:rPr>
              <a:t>tập</a:t>
            </a:r>
            <a:r>
              <a:rPr lang="en-US" altLang="en-US" sz="3800">
                <a:solidFill>
                  <a:schemeClr val="tx1"/>
                </a:solidFill>
                <a:ea typeface="+mn-ea"/>
              </a:rPr>
              <a:t> tin </a:t>
            </a:r>
            <a:r>
              <a:rPr lang="en-US" altLang="en-US" sz="3800" err="1">
                <a:solidFill>
                  <a:schemeClr val="tx1"/>
                </a:solidFill>
                <a:ea typeface="+mn-ea"/>
              </a:rPr>
              <a:t>và</a:t>
            </a:r>
            <a:r>
              <a:rPr lang="en-US" altLang="en-US" sz="3800">
                <a:solidFill>
                  <a:schemeClr val="tx1"/>
                </a:solidFill>
                <a:ea typeface="+mn-ea"/>
              </a:rPr>
              <a:t> </a:t>
            </a:r>
            <a:r>
              <a:rPr lang="en-US" altLang="en-US" sz="3800" err="1">
                <a:solidFill>
                  <a:schemeClr val="tx1"/>
                </a:solidFill>
                <a:ea typeface="+mn-ea"/>
              </a:rPr>
              <a:t>thư</a:t>
            </a:r>
            <a:r>
              <a:rPr lang="en-US" altLang="en-US" sz="3800">
                <a:solidFill>
                  <a:schemeClr val="tx1"/>
                </a:solidFill>
                <a:ea typeface="+mn-ea"/>
              </a:rPr>
              <a:t> </a:t>
            </a:r>
            <a:r>
              <a:rPr lang="en-US" altLang="en-US" sz="3800" err="1">
                <a:solidFill>
                  <a:schemeClr val="tx1"/>
                </a:solidFill>
                <a:ea typeface="+mn-ea"/>
              </a:rPr>
              <a:t>mục</a:t>
            </a:r>
            <a:r>
              <a:rPr lang="en-US" altLang="en-US" sz="3800">
                <a:solidFill>
                  <a:schemeClr val="tx1"/>
                </a:solidFill>
                <a:ea typeface="+mn-ea"/>
              </a:rPr>
              <a:t> </a:t>
            </a:r>
            <a:r>
              <a:rPr lang="en-US" altLang="en-US" sz="3800" err="1">
                <a:solidFill>
                  <a:schemeClr val="tx1"/>
                </a:solidFill>
                <a:ea typeface="+mn-ea"/>
              </a:rPr>
              <a:t>được</a:t>
            </a:r>
            <a:r>
              <a:rPr lang="en-US" altLang="en-US" sz="3800">
                <a:solidFill>
                  <a:schemeClr val="tx1"/>
                </a:solidFill>
                <a:ea typeface="+mn-ea"/>
              </a:rPr>
              <a:t> </a:t>
            </a:r>
            <a:r>
              <a:rPr lang="en-US" altLang="en-US" sz="3800" err="1">
                <a:solidFill>
                  <a:schemeClr val="tx1"/>
                </a:solidFill>
                <a:ea typeface="+mn-ea"/>
              </a:rPr>
              <a:t>tạo</a:t>
            </a:r>
            <a:r>
              <a:rPr lang="en-US" altLang="en-US" sz="3800">
                <a:solidFill>
                  <a:schemeClr val="tx1"/>
                </a:solidFill>
                <a:ea typeface="+mn-ea"/>
              </a:rPr>
              <a:t> </a:t>
            </a:r>
            <a:r>
              <a:rPr lang="en-US" altLang="en-US" sz="3800" err="1">
                <a:solidFill>
                  <a:schemeClr val="tx1"/>
                </a:solidFill>
                <a:ea typeface="+mn-ea"/>
              </a:rPr>
              <a:t>trong</a:t>
            </a:r>
            <a:r>
              <a:rPr lang="en-US" altLang="en-US" sz="3800">
                <a:solidFill>
                  <a:schemeClr val="tx1"/>
                </a:solidFill>
                <a:ea typeface="+mn-ea"/>
              </a:rPr>
              <a:t> filesystem. </a:t>
            </a:r>
            <a:r>
              <a:rPr lang="en-US" altLang="en-US" sz="3800" err="1">
                <a:solidFill>
                  <a:schemeClr val="tx1"/>
                </a:solidFill>
                <a:ea typeface="+mn-ea"/>
              </a:rPr>
              <a:t>Mỗi</a:t>
            </a:r>
            <a:r>
              <a:rPr lang="en-US" altLang="en-US" sz="3800">
                <a:solidFill>
                  <a:schemeClr val="tx1"/>
                </a:solidFill>
                <a:ea typeface="+mn-ea"/>
              </a:rPr>
              <a:t> </a:t>
            </a:r>
            <a:r>
              <a:rPr lang="en-US" altLang="en-US" sz="3800" err="1">
                <a:solidFill>
                  <a:schemeClr val="tx1"/>
                </a:solidFill>
                <a:ea typeface="+mn-ea"/>
              </a:rPr>
              <a:t>tập</a:t>
            </a:r>
            <a:r>
              <a:rPr lang="en-US" altLang="en-US" sz="3800">
                <a:solidFill>
                  <a:schemeClr val="tx1"/>
                </a:solidFill>
                <a:ea typeface="+mn-ea"/>
              </a:rPr>
              <a:t> tin </a:t>
            </a:r>
            <a:r>
              <a:rPr lang="en-US" altLang="en-US" sz="3800" err="1">
                <a:solidFill>
                  <a:schemeClr val="tx1"/>
                </a:solidFill>
                <a:ea typeface="+mn-ea"/>
              </a:rPr>
              <a:t>tạo</a:t>
            </a:r>
            <a:r>
              <a:rPr lang="en-US" altLang="en-US" sz="3800">
                <a:solidFill>
                  <a:schemeClr val="tx1"/>
                </a:solidFill>
                <a:ea typeface="+mn-ea"/>
              </a:rPr>
              <a:t> ra </a:t>
            </a:r>
            <a:r>
              <a:rPr lang="en-US" altLang="en-US" sz="3800" err="1">
                <a:solidFill>
                  <a:schemeClr val="tx1"/>
                </a:solidFill>
                <a:ea typeface="+mn-ea"/>
              </a:rPr>
              <a:t>sẽ</a:t>
            </a:r>
            <a:r>
              <a:rPr lang="en-US" altLang="en-US" sz="3800">
                <a:solidFill>
                  <a:schemeClr val="tx1"/>
                </a:solidFill>
                <a:ea typeface="+mn-ea"/>
              </a:rPr>
              <a:t> </a:t>
            </a:r>
            <a:r>
              <a:rPr lang="en-US" altLang="en-US" sz="3800" err="1">
                <a:solidFill>
                  <a:schemeClr val="tx1"/>
                </a:solidFill>
                <a:ea typeface="+mn-ea"/>
              </a:rPr>
              <a:t>được</a:t>
            </a:r>
            <a:r>
              <a:rPr lang="en-US" altLang="en-US" sz="3800">
                <a:solidFill>
                  <a:schemeClr val="tx1"/>
                </a:solidFill>
                <a:ea typeface="+mn-ea"/>
              </a:rPr>
              <a:t> </a:t>
            </a:r>
            <a:r>
              <a:rPr lang="en-US" altLang="en-US" sz="3800" err="1">
                <a:solidFill>
                  <a:schemeClr val="tx1"/>
                </a:solidFill>
                <a:ea typeface="+mn-ea"/>
              </a:rPr>
              <a:t>phân</a:t>
            </a:r>
            <a:r>
              <a:rPr lang="en-US" altLang="en-US" sz="3800">
                <a:solidFill>
                  <a:schemeClr val="tx1"/>
                </a:solidFill>
                <a:ea typeface="+mn-ea"/>
              </a:rPr>
              <a:t> </a:t>
            </a:r>
            <a:r>
              <a:rPr lang="en-US" altLang="en-US" sz="3800" err="1">
                <a:solidFill>
                  <a:schemeClr val="tx1"/>
                </a:solidFill>
                <a:ea typeface="+mn-ea"/>
              </a:rPr>
              <a:t>bổ</a:t>
            </a:r>
            <a:r>
              <a:rPr lang="en-US" altLang="en-US" sz="3800">
                <a:solidFill>
                  <a:schemeClr val="tx1"/>
                </a:solidFill>
                <a:ea typeface="+mn-ea"/>
              </a:rPr>
              <a:t> </a:t>
            </a:r>
            <a:r>
              <a:rPr lang="en-US" altLang="en-US" sz="3800" err="1">
                <a:solidFill>
                  <a:schemeClr val="tx1"/>
                </a:solidFill>
                <a:ea typeface="+mn-ea"/>
              </a:rPr>
              <a:t>một</a:t>
            </a:r>
            <a:r>
              <a:rPr lang="en-US" altLang="en-US" sz="3800">
                <a:solidFill>
                  <a:schemeClr val="tx1"/>
                </a:solidFill>
                <a:ea typeface="+mn-ea"/>
              </a:rPr>
              <a:t> </a:t>
            </a:r>
            <a:r>
              <a:rPr lang="en-US" altLang="en-US" sz="3800" err="1">
                <a:solidFill>
                  <a:schemeClr val="tx1"/>
                </a:solidFill>
                <a:ea typeface="+mn-ea"/>
              </a:rPr>
              <a:t>inode</a:t>
            </a:r>
            <a:r>
              <a:rPr lang="en-US" altLang="en-US" sz="3800">
                <a:solidFill>
                  <a:schemeClr val="tx1"/>
                </a:solidFill>
                <a:ea typeface="+mn-ea"/>
              </a:rPr>
              <a:t> </a:t>
            </a:r>
            <a:r>
              <a:rPr lang="en-US" altLang="en-US" sz="3800" err="1">
                <a:solidFill>
                  <a:schemeClr val="tx1"/>
                </a:solidFill>
                <a:ea typeface="+mn-ea"/>
              </a:rPr>
              <a:t>lưu</a:t>
            </a:r>
            <a:r>
              <a:rPr lang="en-US" altLang="en-US" sz="3800">
                <a:solidFill>
                  <a:schemeClr val="tx1"/>
                </a:solidFill>
                <a:ea typeface="+mn-ea"/>
              </a:rPr>
              <a:t> </a:t>
            </a:r>
            <a:r>
              <a:rPr lang="en-US" altLang="en-US" sz="3800" err="1">
                <a:solidFill>
                  <a:schemeClr val="tx1"/>
                </a:solidFill>
                <a:ea typeface="+mn-ea"/>
              </a:rPr>
              <a:t>thông</a:t>
            </a:r>
            <a:r>
              <a:rPr lang="en-US" altLang="en-US" sz="3800">
                <a:solidFill>
                  <a:schemeClr val="tx1"/>
                </a:solidFill>
                <a:ea typeface="+mn-ea"/>
              </a:rPr>
              <a:t> tin </a:t>
            </a:r>
            <a:r>
              <a:rPr lang="en-US" altLang="en-US" sz="3800" err="1">
                <a:solidFill>
                  <a:schemeClr val="tx1"/>
                </a:solidFill>
                <a:ea typeface="+mn-ea"/>
              </a:rPr>
              <a:t>sau</a:t>
            </a:r>
            <a:r>
              <a:rPr lang="en-US" altLang="en-US" sz="3800">
                <a:solidFill>
                  <a:schemeClr val="tx1"/>
                </a:solidFill>
                <a:ea typeface="+mn-ea"/>
              </a:rPr>
              <a:t>:</a:t>
            </a:r>
            <a:endParaRPr lang="en-US" altLang="en-US" sz="3800">
              <a:solidFill>
                <a:schemeClr val="tx1"/>
              </a:solidFill>
              <a:ea typeface="+mn-ea"/>
            </a:endParaRPr>
          </a:p>
          <a:p>
            <a:pPr lvl="1"/>
            <a:r>
              <a:rPr lang="en-US" altLang="en-US" sz="2800" err="1">
                <a:solidFill>
                  <a:schemeClr val="tx1"/>
                </a:solidFill>
              </a:rPr>
              <a:t>Loại</a:t>
            </a:r>
            <a:r>
              <a:rPr lang="en-US" altLang="en-US" sz="2800">
                <a:solidFill>
                  <a:schemeClr val="tx1"/>
                </a:solidFill>
              </a:rPr>
              <a:t> </a:t>
            </a:r>
            <a:r>
              <a:rPr lang="en-US" altLang="en-US" sz="2800" err="1">
                <a:solidFill>
                  <a:schemeClr val="tx1"/>
                </a:solidFill>
              </a:rPr>
              <a:t>tập</a:t>
            </a:r>
            <a:r>
              <a:rPr lang="en-US" altLang="en-US" sz="2800">
                <a:solidFill>
                  <a:schemeClr val="tx1"/>
                </a:solidFill>
              </a:rPr>
              <a:t> tin </a:t>
            </a:r>
            <a:r>
              <a:rPr lang="en-US" altLang="en-US" sz="2800" err="1">
                <a:solidFill>
                  <a:schemeClr val="tx1"/>
                </a:solidFill>
              </a:rPr>
              <a:t>và</a:t>
            </a:r>
            <a:r>
              <a:rPr lang="en-US" altLang="en-US" sz="2800">
                <a:solidFill>
                  <a:schemeClr val="tx1"/>
                </a:solidFill>
              </a:rPr>
              <a:t> </a:t>
            </a:r>
            <a:r>
              <a:rPr lang="en-US" altLang="en-US" sz="2800" err="1">
                <a:solidFill>
                  <a:schemeClr val="tx1"/>
                </a:solidFill>
              </a:rPr>
              <a:t>quyền</a:t>
            </a:r>
            <a:r>
              <a:rPr lang="en-US" altLang="en-US" sz="2800">
                <a:solidFill>
                  <a:schemeClr val="tx1"/>
                </a:solidFill>
              </a:rPr>
              <a:t> </a:t>
            </a:r>
            <a:r>
              <a:rPr lang="en-US" altLang="en-US" sz="2800" err="1">
                <a:solidFill>
                  <a:schemeClr val="tx1"/>
                </a:solidFill>
              </a:rPr>
              <a:t>hạn</a:t>
            </a:r>
            <a:r>
              <a:rPr lang="en-US" altLang="en-US" sz="2800">
                <a:solidFill>
                  <a:schemeClr val="tx1"/>
                </a:solidFill>
              </a:rPr>
              <a:t> </a:t>
            </a:r>
            <a:r>
              <a:rPr lang="en-US" altLang="en-US" sz="2800" err="1">
                <a:solidFill>
                  <a:schemeClr val="tx1"/>
                </a:solidFill>
              </a:rPr>
              <a:t>truy</a:t>
            </a:r>
            <a:r>
              <a:rPr lang="en-US" altLang="en-US" sz="2800">
                <a:solidFill>
                  <a:schemeClr val="tx1"/>
                </a:solidFill>
              </a:rPr>
              <a:t> </a:t>
            </a:r>
            <a:r>
              <a:rPr lang="en-US" altLang="en-US" sz="2800" err="1">
                <a:solidFill>
                  <a:schemeClr val="tx1"/>
                </a:solidFill>
              </a:rPr>
              <a:t>cập</a:t>
            </a:r>
            <a:r>
              <a:rPr lang="en-US" altLang="en-US" sz="2800">
                <a:solidFill>
                  <a:schemeClr val="tx1"/>
                </a:solidFill>
              </a:rPr>
              <a:t>.</a:t>
            </a:r>
            <a:endParaRPr lang="en-US" altLang="en-US" sz="2800">
              <a:solidFill>
                <a:schemeClr val="tx1"/>
              </a:solidFill>
            </a:endParaRPr>
          </a:p>
          <a:p>
            <a:pPr lvl="1"/>
            <a:r>
              <a:rPr lang="en-US" altLang="en-US" sz="2800" err="1">
                <a:solidFill>
                  <a:schemeClr val="tx1"/>
                </a:solidFill>
              </a:rPr>
              <a:t>Người</a:t>
            </a:r>
            <a:r>
              <a:rPr lang="en-US" altLang="en-US" sz="2800">
                <a:solidFill>
                  <a:schemeClr val="tx1"/>
                </a:solidFill>
              </a:rPr>
              <a:t> </a:t>
            </a:r>
            <a:r>
              <a:rPr lang="en-US" altLang="en-US" sz="2800" err="1">
                <a:solidFill>
                  <a:schemeClr val="tx1"/>
                </a:solidFill>
              </a:rPr>
              <a:t>sở</a:t>
            </a:r>
            <a:r>
              <a:rPr lang="en-US" altLang="en-US" sz="2800">
                <a:solidFill>
                  <a:schemeClr val="tx1"/>
                </a:solidFill>
              </a:rPr>
              <a:t> </a:t>
            </a:r>
            <a:r>
              <a:rPr lang="en-US" altLang="en-US" sz="2800" err="1">
                <a:solidFill>
                  <a:schemeClr val="tx1"/>
                </a:solidFill>
              </a:rPr>
              <a:t>hữu</a:t>
            </a:r>
            <a:r>
              <a:rPr lang="en-US" altLang="en-US" sz="2800">
                <a:solidFill>
                  <a:schemeClr val="tx1"/>
                </a:solidFill>
              </a:rPr>
              <a:t> </a:t>
            </a:r>
            <a:r>
              <a:rPr lang="en-US" altLang="en-US" sz="2800" err="1">
                <a:solidFill>
                  <a:schemeClr val="tx1"/>
                </a:solidFill>
              </a:rPr>
              <a:t>tập</a:t>
            </a:r>
            <a:r>
              <a:rPr lang="en-US" altLang="en-US" sz="2800">
                <a:solidFill>
                  <a:schemeClr val="tx1"/>
                </a:solidFill>
              </a:rPr>
              <a:t> tin.</a:t>
            </a:r>
            <a:endParaRPr lang="en-US" altLang="en-US" sz="2800">
              <a:solidFill>
                <a:schemeClr val="tx1"/>
              </a:solidFill>
            </a:endParaRPr>
          </a:p>
          <a:p>
            <a:pPr lvl="1"/>
            <a:r>
              <a:rPr lang="en-US" altLang="en-US" sz="2800" err="1">
                <a:solidFill>
                  <a:schemeClr val="tx1"/>
                </a:solidFill>
              </a:rPr>
              <a:t>Kích</a:t>
            </a:r>
            <a:r>
              <a:rPr lang="en-US" altLang="en-US" sz="2800">
                <a:solidFill>
                  <a:schemeClr val="tx1"/>
                </a:solidFill>
              </a:rPr>
              <a:t> </a:t>
            </a:r>
            <a:r>
              <a:rPr lang="en-US" altLang="en-US" sz="2800" err="1">
                <a:solidFill>
                  <a:schemeClr val="tx1"/>
                </a:solidFill>
              </a:rPr>
              <a:t>thước</a:t>
            </a:r>
            <a:r>
              <a:rPr lang="en-US" altLang="en-US" sz="2800">
                <a:solidFill>
                  <a:schemeClr val="tx1"/>
                </a:solidFill>
              </a:rPr>
              <a:t> </a:t>
            </a:r>
            <a:r>
              <a:rPr lang="en-US" altLang="en-US" sz="2800" err="1">
                <a:solidFill>
                  <a:schemeClr val="tx1"/>
                </a:solidFill>
              </a:rPr>
              <a:t>và</a:t>
            </a:r>
            <a:r>
              <a:rPr lang="en-US" altLang="en-US" sz="2800">
                <a:solidFill>
                  <a:schemeClr val="tx1"/>
                </a:solidFill>
              </a:rPr>
              <a:t> </a:t>
            </a:r>
            <a:r>
              <a:rPr lang="en-US" altLang="en-US" sz="2800" err="1">
                <a:solidFill>
                  <a:schemeClr val="tx1"/>
                </a:solidFill>
              </a:rPr>
              <a:t>số</a:t>
            </a:r>
            <a:r>
              <a:rPr lang="en-US" altLang="en-US" sz="2800">
                <a:solidFill>
                  <a:schemeClr val="tx1"/>
                </a:solidFill>
              </a:rPr>
              <a:t> hard link </a:t>
            </a:r>
            <a:r>
              <a:rPr lang="en-US" altLang="en-US" sz="2800" err="1">
                <a:solidFill>
                  <a:schemeClr val="tx1"/>
                </a:solidFill>
              </a:rPr>
              <a:t>đến</a:t>
            </a:r>
            <a:r>
              <a:rPr lang="en-US" altLang="en-US" sz="2800">
                <a:solidFill>
                  <a:schemeClr val="tx1"/>
                </a:solidFill>
              </a:rPr>
              <a:t> </a:t>
            </a:r>
            <a:r>
              <a:rPr lang="en-US" altLang="en-US" sz="2800" err="1">
                <a:solidFill>
                  <a:schemeClr val="tx1"/>
                </a:solidFill>
              </a:rPr>
              <a:t>tập</a:t>
            </a:r>
            <a:r>
              <a:rPr lang="en-US" altLang="en-US" sz="2800">
                <a:solidFill>
                  <a:schemeClr val="tx1"/>
                </a:solidFill>
              </a:rPr>
              <a:t> tin.</a:t>
            </a:r>
            <a:endParaRPr lang="en-US" altLang="en-US" sz="2800">
              <a:solidFill>
                <a:schemeClr val="tx1"/>
              </a:solidFill>
            </a:endParaRPr>
          </a:p>
          <a:p>
            <a:pPr lvl="1"/>
            <a:r>
              <a:rPr lang="en-US" altLang="en-US" sz="2800" err="1">
                <a:solidFill>
                  <a:schemeClr val="tx1"/>
                </a:solidFill>
              </a:rPr>
              <a:t>Ngày</a:t>
            </a:r>
            <a:r>
              <a:rPr lang="en-US" altLang="en-US" sz="2800">
                <a:solidFill>
                  <a:schemeClr val="tx1"/>
                </a:solidFill>
              </a:rPr>
              <a:t> </a:t>
            </a:r>
            <a:r>
              <a:rPr lang="en-US" altLang="en-US" sz="2800" err="1">
                <a:solidFill>
                  <a:schemeClr val="tx1"/>
                </a:solidFill>
              </a:rPr>
              <a:t>và</a:t>
            </a:r>
            <a:r>
              <a:rPr lang="en-US" altLang="en-US" sz="2800">
                <a:solidFill>
                  <a:schemeClr val="tx1"/>
                </a:solidFill>
              </a:rPr>
              <a:t> </a:t>
            </a:r>
            <a:r>
              <a:rPr lang="en-US" altLang="en-US" sz="2800" err="1">
                <a:solidFill>
                  <a:schemeClr val="tx1"/>
                </a:solidFill>
              </a:rPr>
              <a:t>giờ</a:t>
            </a:r>
            <a:r>
              <a:rPr lang="en-US" altLang="en-US" sz="2800">
                <a:solidFill>
                  <a:schemeClr val="tx1"/>
                </a:solidFill>
              </a:rPr>
              <a:t> </a:t>
            </a:r>
            <a:r>
              <a:rPr lang="en-US" altLang="en-US" sz="2800" err="1">
                <a:solidFill>
                  <a:schemeClr val="tx1"/>
                </a:solidFill>
              </a:rPr>
              <a:t>chỉnh</a:t>
            </a:r>
            <a:r>
              <a:rPr lang="en-US" altLang="en-US" sz="2800">
                <a:solidFill>
                  <a:schemeClr val="tx1"/>
                </a:solidFill>
              </a:rPr>
              <a:t> </a:t>
            </a:r>
            <a:r>
              <a:rPr lang="en-US" altLang="en-US" sz="2800" err="1">
                <a:solidFill>
                  <a:schemeClr val="tx1"/>
                </a:solidFill>
              </a:rPr>
              <a:t>sửa</a:t>
            </a:r>
            <a:r>
              <a:rPr lang="en-US" altLang="en-US" sz="2800">
                <a:solidFill>
                  <a:schemeClr val="tx1"/>
                </a:solidFill>
              </a:rPr>
              <a:t> </a:t>
            </a:r>
            <a:r>
              <a:rPr lang="en-US" altLang="en-US" sz="2800" err="1">
                <a:solidFill>
                  <a:schemeClr val="tx1"/>
                </a:solidFill>
              </a:rPr>
              <a:t>tập</a:t>
            </a:r>
            <a:r>
              <a:rPr lang="en-US" altLang="en-US" sz="2800">
                <a:solidFill>
                  <a:schemeClr val="tx1"/>
                </a:solidFill>
              </a:rPr>
              <a:t> tin </a:t>
            </a:r>
            <a:r>
              <a:rPr lang="en-US" altLang="en-US" sz="2800" err="1">
                <a:solidFill>
                  <a:schemeClr val="tx1"/>
                </a:solidFill>
              </a:rPr>
              <a:t>lần</a:t>
            </a:r>
            <a:r>
              <a:rPr lang="en-US" altLang="en-US" sz="2800">
                <a:solidFill>
                  <a:schemeClr val="tx1"/>
                </a:solidFill>
              </a:rPr>
              <a:t> </a:t>
            </a:r>
            <a:r>
              <a:rPr lang="en-US" altLang="en-US" sz="2800" err="1">
                <a:solidFill>
                  <a:schemeClr val="tx1"/>
                </a:solidFill>
              </a:rPr>
              <a:t>cuối</a:t>
            </a:r>
            <a:r>
              <a:rPr lang="en-US" altLang="en-US" sz="2800">
                <a:solidFill>
                  <a:schemeClr val="tx1"/>
                </a:solidFill>
              </a:rPr>
              <a:t> </a:t>
            </a:r>
            <a:r>
              <a:rPr lang="en-US" altLang="en-US" sz="2800" err="1">
                <a:solidFill>
                  <a:schemeClr val="tx1"/>
                </a:solidFill>
              </a:rPr>
              <a:t>cùng</a:t>
            </a:r>
            <a:r>
              <a:rPr lang="en-US" altLang="en-US" sz="2800">
                <a:solidFill>
                  <a:schemeClr val="tx1"/>
                </a:solidFill>
              </a:rPr>
              <a:t>.</a:t>
            </a:r>
            <a:endParaRPr lang="en-US" altLang="en-US" sz="2800">
              <a:solidFill>
                <a:schemeClr val="tx1"/>
              </a:solidFill>
            </a:endParaRPr>
          </a:p>
          <a:p>
            <a:pPr lvl="1"/>
            <a:r>
              <a:rPr lang="en-US" altLang="en-US" sz="2800" err="1">
                <a:solidFill>
                  <a:schemeClr val="tx1"/>
                </a:solidFill>
              </a:rPr>
              <a:t>Vị</a:t>
            </a:r>
            <a:r>
              <a:rPr lang="en-US" altLang="en-US" sz="2800">
                <a:solidFill>
                  <a:schemeClr val="tx1"/>
                </a:solidFill>
              </a:rPr>
              <a:t> </a:t>
            </a:r>
            <a:r>
              <a:rPr lang="en-US" altLang="en-US" sz="2800" err="1">
                <a:solidFill>
                  <a:schemeClr val="tx1"/>
                </a:solidFill>
              </a:rPr>
              <a:t>trí</a:t>
            </a:r>
            <a:r>
              <a:rPr lang="en-US" altLang="en-US" sz="2800">
                <a:solidFill>
                  <a:schemeClr val="tx1"/>
                </a:solidFill>
              </a:rPr>
              <a:t> </a:t>
            </a:r>
            <a:r>
              <a:rPr lang="en-US" altLang="en-US" sz="2800" err="1">
                <a:solidFill>
                  <a:schemeClr val="tx1"/>
                </a:solidFill>
              </a:rPr>
              <a:t>lưu</a:t>
            </a:r>
            <a:r>
              <a:rPr lang="en-US" altLang="en-US" sz="2800">
                <a:solidFill>
                  <a:schemeClr val="tx1"/>
                </a:solidFill>
              </a:rPr>
              <a:t> </a:t>
            </a:r>
            <a:r>
              <a:rPr lang="en-US" altLang="en-US" sz="2800" err="1">
                <a:solidFill>
                  <a:schemeClr val="tx1"/>
                </a:solidFill>
              </a:rPr>
              <a:t>nội</a:t>
            </a:r>
            <a:r>
              <a:rPr lang="en-US" altLang="en-US" sz="2800">
                <a:solidFill>
                  <a:schemeClr val="tx1"/>
                </a:solidFill>
              </a:rPr>
              <a:t> dung </a:t>
            </a:r>
            <a:r>
              <a:rPr lang="en-US" altLang="en-US" sz="2800" err="1">
                <a:solidFill>
                  <a:schemeClr val="tx1"/>
                </a:solidFill>
              </a:rPr>
              <a:t>tập</a:t>
            </a:r>
            <a:r>
              <a:rPr lang="en-US" altLang="en-US" sz="2800">
                <a:solidFill>
                  <a:schemeClr val="tx1"/>
                </a:solidFill>
              </a:rPr>
              <a:t> tin </a:t>
            </a:r>
            <a:r>
              <a:rPr lang="en-US" altLang="en-US" sz="2800" err="1">
                <a:solidFill>
                  <a:schemeClr val="tx1"/>
                </a:solidFill>
              </a:rPr>
              <a:t>trong</a:t>
            </a:r>
            <a:r>
              <a:rPr lang="en-US" altLang="en-US" sz="2800">
                <a:solidFill>
                  <a:schemeClr val="tx1"/>
                </a:solidFill>
              </a:rPr>
              <a:t> filesystem.</a:t>
            </a:r>
            <a:endParaRPr lang="en-US" altLang="en-US" sz="2800">
              <a:solidFill>
                <a:schemeClr val="tx1"/>
              </a:solidFill>
            </a:endParaRPr>
          </a:p>
          <a:p>
            <a:endParaRPr lang="en-US" altLang="en-US" sz="28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 KHÁI NIỆM C</a:t>
            </a:r>
            <a:r>
              <a:rPr lang="vi-VN"/>
              <a:t>Ơ</a:t>
            </a:r>
            <a:r>
              <a:rPr lang="en-US"/>
              <a:t> BẢN CỦA FILE SYSTEMS</a:t>
            </a:r>
            <a:endParaRPr lang="en-US"/>
          </a:p>
        </p:txBody>
      </p:sp>
      <p:sp>
        <p:nvSpPr>
          <p:cNvPr id="3" name="Content Placeholder 2"/>
          <p:cNvSpPr>
            <a:spLocks noGrp="1"/>
          </p:cNvSpPr>
          <p:nvPr>
            <p:ph idx="1"/>
          </p:nvPr>
        </p:nvSpPr>
        <p:spPr/>
        <p:txBody>
          <a:bodyPr/>
          <a:lstStyle/>
          <a:p>
            <a:pPr algn="just"/>
            <a:r>
              <a:rPr lang="en-US" altLang="en-US" sz="4000" err="1">
                <a:solidFill>
                  <a:schemeClr val="tx1"/>
                </a:solidFill>
                <a:ea typeface="+mn-ea"/>
              </a:rPr>
              <a:t>Storageblock</a:t>
            </a:r>
            <a:r>
              <a:rPr lang="en-US" altLang="en-US" sz="4000">
                <a:solidFill>
                  <a:schemeClr val="tx1"/>
                </a:solidFill>
                <a:ea typeface="+mn-ea"/>
              </a:rPr>
              <a:t> </a:t>
            </a:r>
            <a:r>
              <a:rPr lang="en-US" altLang="en-US" sz="4000" err="1">
                <a:solidFill>
                  <a:schemeClr val="tx1"/>
                </a:solidFill>
                <a:ea typeface="+mn-ea"/>
              </a:rPr>
              <a:t>là</a:t>
            </a:r>
            <a:r>
              <a:rPr lang="en-US" altLang="en-US" sz="4000">
                <a:solidFill>
                  <a:schemeClr val="tx1"/>
                </a:solidFill>
                <a:ea typeface="+mn-ea"/>
              </a:rPr>
              <a:t> </a:t>
            </a:r>
            <a:r>
              <a:rPr lang="en-US" altLang="en-US" sz="4000" err="1">
                <a:solidFill>
                  <a:schemeClr val="tx1"/>
                </a:solidFill>
                <a:ea typeface="+mn-ea"/>
              </a:rPr>
              <a:t>vùng</a:t>
            </a:r>
            <a:r>
              <a:rPr lang="en-US" altLang="en-US" sz="4000">
                <a:solidFill>
                  <a:schemeClr val="tx1"/>
                </a:solidFill>
                <a:ea typeface="+mn-ea"/>
              </a:rPr>
              <a:t> </a:t>
            </a:r>
            <a:r>
              <a:rPr lang="en-US" altLang="en-US" sz="4000" err="1">
                <a:solidFill>
                  <a:schemeClr val="tx1"/>
                </a:solidFill>
                <a:ea typeface="+mn-ea"/>
              </a:rPr>
              <a:t>lưu</a:t>
            </a:r>
            <a:r>
              <a:rPr lang="en-US" altLang="en-US" sz="4000">
                <a:solidFill>
                  <a:schemeClr val="tx1"/>
                </a:solidFill>
                <a:ea typeface="+mn-ea"/>
              </a:rPr>
              <a:t> </a:t>
            </a:r>
            <a:r>
              <a:rPr lang="en-US" altLang="en-US" sz="4000" err="1">
                <a:solidFill>
                  <a:schemeClr val="tx1"/>
                </a:solidFill>
                <a:ea typeface="+mn-ea"/>
              </a:rPr>
              <a:t>dữ</a:t>
            </a:r>
            <a:r>
              <a:rPr lang="en-US" altLang="en-US" sz="4000">
                <a:solidFill>
                  <a:schemeClr val="tx1"/>
                </a:solidFill>
                <a:ea typeface="+mn-ea"/>
              </a:rPr>
              <a:t> </a:t>
            </a:r>
            <a:r>
              <a:rPr lang="en-US" altLang="en-US" sz="4000" err="1">
                <a:solidFill>
                  <a:schemeClr val="tx1"/>
                </a:solidFill>
                <a:ea typeface="+mn-ea"/>
              </a:rPr>
              <a:t>liệu</a:t>
            </a:r>
            <a:r>
              <a:rPr lang="en-US" altLang="en-US" sz="4000">
                <a:solidFill>
                  <a:schemeClr val="tx1"/>
                </a:solidFill>
                <a:ea typeface="+mn-ea"/>
              </a:rPr>
              <a:t> </a:t>
            </a:r>
            <a:r>
              <a:rPr lang="en-US" altLang="en-US" sz="4000" err="1">
                <a:solidFill>
                  <a:schemeClr val="tx1"/>
                </a:solidFill>
                <a:ea typeface="+mn-ea"/>
              </a:rPr>
              <a:t>thực</a:t>
            </a:r>
            <a:r>
              <a:rPr lang="en-US" altLang="en-US" sz="4000">
                <a:solidFill>
                  <a:schemeClr val="tx1"/>
                </a:solidFill>
                <a:ea typeface="+mn-ea"/>
              </a:rPr>
              <a:t> </a:t>
            </a:r>
            <a:r>
              <a:rPr lang="en-US" altLang="en-US" sz="4000" err="1">
                <a:solidFill>
                  <a:schemeClr val="tx1"/>
                </a:solidFill>
                <a:ea typeface="+mn-ea"/>
              </a:rPr>
              <a:t>sự</a:t>
            </a:r>
            <a:r>
              <a:rPr lang="en-US" altLang="en-US" sz="4000">
                <a:solidFill>
                  <a:schemeClr val="tx1"/>
                </a:solidFill>
                <a:ea typeface="+mn-ea"/>
              </a:rPr>
              <a:t> </a:t>
            </a:r>
            <a:r>
              <a:rPr lang="en-US" altLang="en-US" sz="4000" err="1">
                <a:solidFill>
                  <a:schemeClr val="tx1"/>
                </a:solidFill>
                <a:ea typeface="+mn-ea"/>
              </a:rPr>
              <a:t>của</a:t>
            </a:r>
            <a:r>
              <a:rPr lang="en-US" altLang="en-US" sz="4000">
                <a:solidFill>
                  <a:schemeClr val="tx1"/>
                </a:solidFill>
                <a:ea typeface="+mn-ea"/>
              </a:rPr>
              <a:t> </a:t>
            </a:r>
            <a:r>
              <a:rPr lang="en-US" altLang="en-US" sz="4000" err="1">
                <a:solidFill>
                  <a:schemeClr val="tx1"/>
                </a:solidFill>
                <a:ea typeface="+mn-ea"/>
              </a:rPr>
              <a:t>tập</a:t>
            </a:r>
            <a:r>
              <a:rPr lang="en-US" altLang="en-US" sz="4000">
                <a:solidFill>
                  <a:schemeClr val="tx1"/>
                </a:solidFill>
                <a:ea typeface="+mn-ea"/>
              </a:rPr>
              <a:t> tin </a:t>
            </a:r>
            <a:r>
              <a:rPr lang="en-US" altLang="en-US" sz="4000" err="1">
                <a:solidFill>
                  <a:schemeClr val="tx1"/>
                </a:solidFill>
                <a:ea typeface="+mn-ea"/>
              </a:rPr>
              <a:t>và</a:t>
            </a:r>
            <a:r>
              <a:rPr lang="en-US" altLang="en-US" sz="4000">
                <a:solidFill>
                  <a:schemeClr val="tx1"/>
                </a:solidFill>
                <a:ea typeface="+mn-ea"/>
              </a:rPr>
              <a:t> </a:t>
            </a:r>
            <a:r>
              <a:rPr lang="en-US" altLang="en-US" sz="4000" err="1">
                <a:solidFill>
                  <a:schemeClr val="tx1"/>
                </a:solidFill>
                <a:ea typeface="+mn-ea"/>
              </a:rPr>
              <a:t>thư</a:t>
            </a:r>
            <a:r>
              <a:rPr lang="en-US" altLang="en-US" sz="4000">
                <a:solidFill>
                  <a:schemeClr val="tx1"/>
                </a:solidFill>
                <a:ea typeface="+mn-ea"/>
              </a:rPr>
              <a:t> </a:t>
            </a:r>
            <a:r>
              <a:rPr lang="en-US" altLang="en-US" sz="4000" err="1">
                <a:solidFill>
                  <a:schemeClr val="tx1"/>
                </a:solidFill>
                <a:ea typeface="+mn-ea"/>
              </a:rPr>
              <a:t>mục</a:t>
            </a:r>
            <a:r>
              <a:rPr lang="en-US" altLang="en-US" sz="4000">
                <a:solidFill>
                  <a:schemeClr val="tx1"/>
                </a:solidFill>
                <a:ea typeface="+mn-ea"/>
              </a:rPr>
              <a:t>. </a:t>
            </a:r>
            <a:r>
              <a:rPr lang="en-US" altLang="en-US" sz="4000" err="1">
                <a:solidFill>
                  <a:schemeClr val="tx1"/>
                </a:solidFill>
                <a:ea typeface="+mn-ea"/>
              </a:rPr>
              <a:t>Nó</a:t>
            </a:r>
            <a:r>
              <a:rPr lang="en-US" altLang="en-US" sz="4000">
                <a:solidFill>
                  <a:schemeClr val="tx1"/>
                </a:solidFill>
                <a:ea typeface="+mn-ea"/>
              </a:rPr>
              <a:t> chia </a:t>
            </a:r>
            <a:r>
              <a:rPr lang="en-US" altLang="en-US" sz="4000" err="1">
                <a:solidFill>
                  <a:schemeClr val="tx1"/>
                </a:solidFill>
                <a:ea typeface="+mn-ea"/>
              </a:rPr>
              <a:t>thành</a:t>
            </a:r>
            <a:r>
              <a:rPr lang="en-US" altLang="en-US" sz="4000">
                <a:solidFill>
                  <a:schemeClr val="tx1"/>
                </a:solidFill>
                <a:ea typeface="+mn-ea"/>
              </a:rPr>
              <a:t> </a:t>
            </a:r>
            <a:r>
              <a:rPr lang="en-US" altLang="en-US" sz="4000" err="1">
                <a:solidFill>
                  <a:schemeClr val="tx1"/>
                </a:solidFill>
                <a:ea typeface="+mn-ea"/>
              </a:rPr>
              <a:t>những</a:t>
            </a:r>
            <a:r>
              <a:rPr lang="en-US" altLang="en-US" sz="4000">
                <a:solidFill>
                  <a:schemeClr val="tx1"/>
                </a:solidFill>
                <a:ea typeface="+mn-ea"/>
              </a:rPr>
              <a:t> </a:t>
            </a:r>
            <a:r>
              <a:rPr lang="en-US" altLang="en-US" sz="4000" err="1">
                <a:solidFill>
                  <a:schemeClr val="tx1"/>
                </a:solidFill>
                <a:ea typeface="+mn-ea"/>
              </a:rPr>
              <a:t>datablock</a:t>
            </a:r>
            <a:r>
              <a:rPr lang="en-US" altLang="en-US" sz="4000">
                <a:solidFill>
                  <a:schemeClr val="tx1"/>
                </a:solidFill>
                <a:ea typeface="+mn-ea"/>
              </a:rPr>
              <a:t>. </a:t>
            </a:r>
            <a:r>
              <a:rPr lang="en-US" altLang="en-US" sz="4000" err="1">
                <a:solidFill>
                  <a:schemeClr val="tx1"/>
                </a:solidFill>
                <a:ea typeface="+mn-ea"/>
              </a:rPr>
              <a:t>Mỗi</a:t>
            </a:r>
            <a:r>
              <a:rPr lang="en-US" altLang="en-US" sz="4000">
                <a:solidFill>
                  <a:schemeClr val="tx1"/>
                </a:solidFill>
                <a:ea typeface="+mn-ea"/>
              </a:rPr>
              <a:t> block </a:t>
            </a:r>
            <a:r>
              <a:rPr lang="en-US" altLang="en-US" sz="4000" err="1">
                <a:solidFill>
                  <a:schemeClr val="tx1"/>
                </a:solidFill>
                <a:ea typeface="+mn-ea"/>
              </a:rPr>
              <a:t>chứa</a:t>
            </a:r>
            <a:r>
              <a:rPr lang="en-US" altLang="en-US" sz="4000">
                <a:solidFill>
                  <a:schemeClr val="tx1"/>
                </a:solidFill>
                <a:ea typeface="+mn-ea"/>
              </a:rPr>
              <a:t> 1024 </a:t>
            </a:r>
            <a:r>
              <a:rPr lang="en-US" altLang="en-US" sz="4000" err="1">
                <a:solidFill>
                  <a:schemeClr val="tx1"/>
                </a:solidFill>
                <a:ea typeface="+mn-ea"/>
              </a:rPr>
              <a:t>ký</a:t>
            </a:r>
            <a:r>
              <a:rPr lang="en-US" altLang="en-US" sz="4000">
                <a:solidFill>
                  <a:schemeClr val="tx1"/>
                </a:solidFill>
                <a:ea typeface="+mn-ea"/>
              </a:rPr>
              <a:t> </a:t>
            </a:r>
            <a:r>
              <a:rPr lang="en-US" altLang="en-US" sz="4000" err="1">
                <a:solidFill>
                  <a:schemeClr val="tx1"/>
                </a:solidFill>
                <a:ea typeface="+mn-ea"/>
              </a:rPr>
              <a:t>tự</a:t>
            </a:r>
            <a:r>
              <a:rPr lang="en-US" altLang="en-US" sz="4000">
                <a:solidFill>
                  <a:schemeClr val="tx1"/>
                </a:solidFill>
                <a:ea typeface="+mn-ea"/>
              </a:rPr>
              <a:t>.</a:t>
            </a:r>
            <a:endParaRPr lang="en-US" altLang="en-US" sz="4000">
              <a:solidFill>
                <a:schemeClr val="tx1"/>
              </a:solidFill>
              <a:ea typeface="+mn-ea"/>
            </a:endParaRPr>
          </a:p>
          <a:p>
            <a:pPr marL="862330" lvl="1" indent="-347980" algn="just"/>
            <a:r>
              <a:rPr lang="en-US" altLang="en-US" sz="2800">
                <a:solidFill>
                  <a:schemeClr val="tx1"/>
                </a:solidFill>
              </a:rPr>
              <a:t>Data Block </a:t>
            </a:r>
            <a:r>
              <a:rPr lang="en-US" altLang="en-US" sz="2800" err="1">
                <a:solidFill>
                  <a:schemeClr val="tx1"/>
                </a:solidFill>
              </a:rPr>
              <a:t>của</a:t>
            </a:r>
            <a:r>
              <a:rPr lang="en-US" altLang="en-US" sz="2800">
                <a:solidFill>
                  <a:schemeClr val="tx1"/>
                </a:solidFill>
              </a:rPr>
              <a:t> </a:t>
            </a:r>
            <a:r>
              <a:rPr lang="en-US" altLang="en-US" sz="2800" err="1">
                <a:solidFill>
                  <a:schemeClr val="tx1"/>
                </a:solidFill>
              </a:rPr>
              <a:t>tập</a:t>
            </a:r>
            <a:r>
              <a:rPr lang="en-US" altLang="en-US" sz="2800">
                <a:solidFill>
                  <a:schemeClr val="tx1"/>
                </a:solidFill>
              </a:rPr>
              <a:t> tin </a:t>
            </a:r>
            <a:r>
              <a:rPr lang="en-US" altLang="en-US" sz="2800" err="1">
                <a:solidFill>
                  <a:schemeClr val="tx1"/>
                </a:solidFill>
              </a:rPr>
              <a:t>thường</a:t>
            </a:r>
            <a:r>
              <a:rPr lang="en-US" altLang="en-US" sz="2800">
                <a:solidFill>
                  <a:schemeClr val="tx1"/>
                </a:solidFill>
              </a:rPr>
              <a:t> </a:t>
            </a:r>
            <a:r>
              <a:rPr lang="en-US" altLang="en-US" sz="2800" err="1">
                <a:solidFill>
                  <a:schemeClr val="tx1"/>
                </a:solidFill>
              </a:rPr>
              <a:t>lưu</a:t>
            </a:r>
            <a:r>
              <a:rPr lang="en-US" altLang="en-US" sz="2800">
                <a:solidFill>
                  <a:schemeClr val="tx1"/>
                </a:solidFill>
              </a:rPr>
              <a:t> </a:t>
            </a:r>
            <a:r>
              <a:rPr lang="en-US" altLang="en-US" sz="2800" err="1">
                <a:solidFill>
                  <a:schemeClr val="tx1"/>
                </a:solidFill>
              </a:rPr>
              <a:t>inode</a:t>
            </a:r>
            <a:r>
              <a:rPr lang="en-US" altLang="en-US" sz="2800">
                <a:solidFill>
                  <a:schemeClr val="tx1"/>
                </a:solidFill>
              </a:rPr>
              <a:t> </a:t>
            </a:r>
            <a:r>
              <a:rPr lang="en-US" altLang="en-US" sz="2800" err="1">
                <a:solidFill>
                  <a:schemeClr val="tx1"/>
                </a:solidFill>
              </a:rPr>
              <a:t>của</a:t>
            </a:r>
            <a:r>
              <a:rPr lang="en-US" altLang="en-US" sz="2800">
                <a:solidFill>
                  <a:schemeClr val="tx1"/>
                </a:solidFill>
              </a:rPr>
              <a:t> </a:t>
            </a:r>
            <a:r>
              <a:rPr lang="en-US" altLang="en-US" sz="2800" err="1">
                <a:solidFill>
                  <a:schemeClr val="tx1"/>
                </a:solidFill>
              </a:rPr>
              <a:t>tập</a:t>
            </a:r>
            <a:r>
              <a:rPr lang="en-US" altLang="en-US" sz="2800">
                <a:solidFill>
                  <a:schemeClr val="tx1"/>
                </a:solidFill>
              </a:rPr>
              <a:t> tin </a:t>
            </a:r>
            <a:r>
              <a:rPr lang="en-US" altLang="en-US" sz="2800" err="1">
                <a:solidFill>
                  <a:schemeClr val="tx1"/>
                </a:solidFill>
              </a:rPr>
              <a:t>và</a:t>
            </a:r>
            <a:r>
              <a:rPr lang="en-US" altLang="en-US" sz="2800">
                <a:solidFill>
                  <a:schemeClr val="tx1"/>
                </a:solidFill>
              </a:rPr>
              <a:t> </a:t>
            </a:r>
            <a:r>
              <a:rPr lang="en-US" altLang="en-US" sz="2800" err="1">
                <a:solidFill>
                  <a:schemeClr val="tx1"/>
                </a:solidFill>
              </a:rPr>
              <a:t>nội</a:t>
            </a:r>
            <a:r>
              <a:rPr lang="en-US" altLang="en-US" sz="2800">
                <a:solidFill>
                  <a:schemeClr val="tx1"/>
                </a:solidFill>
              </a:rPr>
              <a:t> dung </a:t>
            </a:r>
            <a:r>
              <a:rPr lang="en-US" altLang="en-US" sz="2800" err="1">
                <a:solidFill>
                  <a:schemeClr val="tx1"/>
                </a:solidFill>
              </a:rPr>
              <a:t>của</a:t>
            </a:r>
            <a:r>
              <a:rPr lang="en-US" altLang="en-US" sz="2800">
                <a:solidFill>
                  <a:schemeClr val="tx1"/>
                </a:solidFill>
              </a:rPr>
              <a:t> </a:t>
            </a:r>
            <a:r>
              <a:rPr lang="en-US" altLang="en-US" sz="2800" err="1">
                <a:solidFill>
                  <a:schemeClr val="tx1"/>
                </a:solidFill>
              </a:rPr>
              <a:t>tập</a:t>
            </a:r>
            <a:r>
              <a:rPr lang="en-US" altLang="en-US" sz="2800">
                <a:solidFill>
                  <a:schemeClr val="tx1"/>
                </a:solidFill>
              </a:rPr>
              <a:t> tin.</a:t>
            </a:r>
            <a:endParaRPr lang="en-US" altLang="en-US" sz="2800">
              <a:solidFill>
                <a:schemeClr val="tx1"/>
              </a:solidFill>
            </a:endParaRPr>
          </a:p>
          <a:p>
            <a:pPr marL="862330" lvl="1" indent="-347980" algn="just"/>
            <a:r>
              <a:rPr lang="en-US" altLang="en-US" sz="2800">
                <a:solidFill>
                  <a:schemeClr val="tx1"/>
                </a:solidFill>
              </a:rPr>
              <a:t>Data Block </a:t>
            </a:r>
            <a:r>
              <a:rPr lang="en-US" altLang="en-US" sz="2800" err="1">
                <a:solidFill>
                  <a:schemeClr val="tx1"/>
                </a:solidFill>
              </a:rPr>
              <a:t>của</a:t>
            </a:r>
            <a:r>
              <a:rPr lang="en-US" altLang="en-US" sz="2800">
                <a:solidFill>
                  <a:schemeClr val="tx1"/>
                </a:solidFill>
              </a:rPr>
              <a:t> </a:t>
            </a:r>
            <a:r>
              <a:rPr lang="en-US" altLang="en-US" sz="2800" err="1">
                <a:solidFill>
                  <a:schemeClr val="tx1"/>
                </a:solidFill>
              </a:rPr>
              <a:t>thư</a:t>
            </a:r>
            <a:r>
              <a:rPr lang="en-US" altLang="en-US" sz="2800">
                <a:solidFill>
                  <a:schemeClr val="tx1"/>
                </a:solidFill>
              </a:rPr>
              <a:t> </a:t>
            </a:r>
            <a:r>
              <a:rPr lang="en-US" altLang="en-US" sz="2800" err="1">
                <a:solidFill>
                  <a:schemeClr val="tx1"/>
                </a:solidFill>
              </a:rPr>
              <a:t>mục</a:t>
            </a:r>
            <a:r>
              <a:rPr lang="en-US" altLang="en-US" sz="2800">
                <a:solidFill>
                  <a:schemeClr val="tx1"/>
                </a:solidFill>
              </a:rPr>
              <a:t> </a:t>
            </a:r>
            <a:r>
              <a:rPr lang="en-US" altLang="en-US" sz="2800" err="1">
                <a:solidFill>
                  <a:schemeClr val="tx1"/>
                </a:solidFill>
              </a:rPr>
              <a:t>lưu</a:t>
            </a:r>
            <a:r>
              <a:rPr lang="en-US" altLang="en-US" sz="2800">
                <a:solidFill>
                  <a:schemeClr val="tx1"/>
                </a:solidFill>
              </a:rPr>
              <a:t> </a:t>
            </a:r>
            <a:r>
              <a:rPr lang="en-US" altLang="en-US" sz="2800" err="1">
                <a:solidFill>
                  <a:schemeClr val="tx1"/>
                </a:solidFill>
              </a:rPr>
              <a:t>danh</a:t>
            </a:r>
            <a:r>
              <a:rPr lang="en-US" altLang="en-US" sz="2800">
                <a:solidFill>
                  <a:schemeClr val="tx1"/>
                </a:solidFill>
              </a:rPr>
              <a:t> </a:t>
            </a:r>
            <a:r>
              <a:rPr lang="en-US" altLang="en-US" sz="2800" err="1">
                <a:solidFill>
                  <a:schemeClr val="tx1"/>
                </a:solidFill>
              </a:rPr>
              <a:t>sách</a:t>
            </a:r>
            <a:r>
              <a:rPr lang="en-US" altLang="en-US" sz="2800">
                <a:solidFill>
                  <a:schemeClr val="tx1"/>
                </a:solidFill>
              </a:rPr>
              <a:t> </a:t>
            </a:r>
            <a:r>
              <a:rPr lang="en-US" altLang="en-US" sz="2800" err="1">
                <a:solidFill>
                  <a:schemeClr val="tx1"/>
                </a:solidFill>
              </a:rPr>
              <a:t>những</a:t>
            </a:r>
            <a:r>
              <a:rPr lang="en-US" altLang="en-US" sz="2800">
                <a:solidFill>
                  <a:schemeClr val="tx1"/>
                </a:solidFill>
              </a:rPr>
              <a:t> entry </a:t>
            </a:r>
            <a:r>
              <a:rPr lang="en-US" altLang="en-US" sz="2800" err="1">
                <a:solidFill>
                  <a:schemeClr val="tx1"/>
                </a:solidFill>
              </a:rPr>
              <a:t>gồm</a:t>
            </a:r>
            <a:r>
              <a:rPr lang="en-US" altLang="en-US" sz="2800">
                <a:solidFill>
                  <a:schemeClr val="tx1"/>
                </a:solidFill>
              </a:rPr>
              <a:t> </a:t>
            </a:r>
            <a:r>
              <a:rPr lang="en-US" altLang="en-US" sz="2800" err="1">
                <a:solidFill>
                  <a:schemeClr val="tx1"/>
                </a:solidFill>
              </a:rPr>
              <a:t>inode</a:t>
            </a:r>
            <a:r>
              <a:rPr lang="en-US" altLang="en-US" sz="2800">
                <a:solidFill>
                  <a:schemeClr val="tx1"/>
                </a:solidFill>
              </a:rPr>
              <a:t> number, </a:t>
            </a:r>
            <a:r>
              <a:rPr lang="en-US" altLang="en-US" sz="2800" err="1">
                <a:solidFill>
                  <a:schemeClr val="tx1"/>
                </a:solidFill>
              </a:rPr>
              <a:t>tên</a:t>
            </a:r>
            <a:r>
              <a:rPr lang="en-US" altLang="en-US" sz="2800">
                <a:solidFill>
                  <a:schemeClr val="tx1"/>
                </a:solidFill>
              </a:rPr>
              <a:t> </a:t>
            </a:r>
            <a:r>
              <a:rPr lang="en-US" altLang="en-US" sz="2800" err="1">
                <a:solidFill>
                  <a:schemeClr val="tx1"/>
                </a:solidFill>
              </a:rPr>
              <a:t>tập</a:t>
            </a:r>
            <a:r>
              <a:rPr lang="en-US" altLang="en-US" sz="2800">
                <a:solidFill>
                  <a:schemeClr val="tx1"/>
                </a:solidFill>
              </a:rPr>
              <a:t> tin </a:t>
            </a:r>
            <a:r>
              <a:rPr lang="en-US" altLang="en-US" sz="2800" err="1">
                <a:solidFill>
                  <a:schemeClr val="tx1"/>
                </a:solidFill>
              </a:rPr>
              <a:t>và</a:t>
            </a:r>
            <a:r>
              <a:rPr lang="en-US" altLang="en-US" sz="2800">
                <a:solidFill>
                  <a:schemeClr val="tx1"/>
                </a:solidFill>
              </a:rPr>
              <a:t> </a:t>
            </a:r>
            <a:r>
              <a:rPr lang="en-US" altLang="en-US" sz="2800" err="1">
                <a:solidFill>
                  <a:schemeClr val="tx1"/>
                </a:solidFill>
              </a:rPr>
              <a:t>những</a:t>
            </a:r>
            <a:r>
              <a:rPr lang="en-US" altLang="en-US" sz="2800">
                <a:solidFill>
                  <a:schemeClr val="tx1"/>
                </a:solidFill>
              </a:rPr>
              <a:t> </a:t>
            </a:r>
            <a:r>
              <a:rPr lang="en-US" altLang="en-US" sz="2800" err="1">
                <a:solidFill>
                  <a:schemeClr val="tx1"/>
                </a:solidFill>
              </a:rPr>
              <a:t>thư</a:t>
            </a:r>
            <a:r>
              <a:rPr lang="en-US" altLang="en-US" sz="2800">
                <a:solidFill>
                  <a:schemeClr val="tx1"/>
                </a:solidFill>
              </a:rPr>
              <a:t> </a:t>
            </a:r>
            <a:r>
              <a:rPr lang="en-US" altLang="en-US" sz="2800" err="1">
                <a:solidFill>
                  <a:schemeClr val="tx1"/>
                </a:solidFill>
              </a:rPr>
              <a:t>mục</a:t>
            </a:r>
            <a:r>
              <a:rPr lang="en-US" altLang="en-US" sz="2800">
                <a:solidFill>
                  <a:schemeClr val="tx1"/>
                </a:solidFill>
              </a:rPr>
              <a:t> con.</a:t>
            </a:r>
            <a:endParaRPr lang="en-US" altLang="en-US" sz="28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 KHÁI NIỆM C</a:t>
            </a:r>
            <a:r>
              <a:rPr lang="vi-VN"/>
              <a:t>Ơ</a:t>
            </a:r>
            <a:r>
              <a:rPr lang="en-US"/>
              <a:t> BẢN CỦA FILE SYSTEMS</a:t>
            </a:r>
            <a:endParaRPr lang="en-US"/>
          </a:p>
        </p:txBody>
      </p:sp>
      <p:sp>
        <p:nvSpPr>
          <p:cNvPr id="3" name="Content Placeholder 2"/>
          <p:cNvSpPr>
            <a:spLocks noGrp="1"/>
          </p:cNvSpPr>
          <p:nvPr>
            <p:ph idx="1"/>
          </p:nvPr>
        </p:nvSpPr>
        <p:spPr/>
        <p:txBody>
          <a:bodyPr/>
          <a:lstStyle/>
          <a:p>
            <a:pPr algn="just"/>
            <a:r>
              <a:rPr lang="en-US" altLang="en-US" sz="2800">
                <a:solidFill>
                  <a:schemeClr val="tx1"/>
                </a:solidFill>
              </a:rPr>
              <a:t>LOẠI FILESYSTEM:</a:t>
            </a:r>
            <a:endParaRPr lang="en-US" altLang="en-US" sz="2800">
              <a:solidFill>
                <a:schemeClr val="tx1"/>
              </a:solidFill>
            </a:endParaRPr>
          </a:p>
          <a:p>
            <a:pPr algn="just"/>
            <a:r>
              <a:rPr lang="en-US" altLang="en-US" err="1">
                <a:solidFill>
                  <a:schemeClr val="tx1"/>
                </a:solidFill>
              </a:rPr>
              <a:t>Trong</a:t>
            </a:r>
            <a:r>
              <a:rPr lang="en-US" altLang="en-US">
                <a:solidFill>
                  <a:schemeClr val="tx1"/>
                </a:solidFill>
              </a:rPr>
              <a:t> Linux </a:t>
            </a:r>
            <a:r>
              <a:rPr lang="en-US" altLang="en-US" err="1">
                <a:solidFill>
                  <a:schemeClr val="tx1"/>
                </a:solidFill>
              </a:rPr>
              <a:t>tập</a:t>
            </a:r>
            <a:r>
              <a:rPr lang="en-US" altLang="en-US">
                <a:solidFill>
                  <a:schemeClr val="tx1"/>
                </a:solidFill>
              </a:rPr>
              <a:t> tin </a:t>
            </a:r>
            <a:r>
              <a:rPr lang="en-US" altLang="en-US" err="1">
                <a:solidFill>
                  <a:schemeClr val="tx1"/>
                </a:solidFill>
              </a:rPr>
              <a:t>dùng</a:t>
            </a:r>
            <a:r>
              <a:rPr lang="en-US" altLang="en-US">
                <a:solidFill>
                  <a:schemeClr val="tx1"/>
                </a:solidFill>
              </a:rPr>
              <a:t> </a:t>
            </a:r>
            <a:r>
              <a:rPr lang="en-US" altLang="en-US" err="1">
                <a:solidFill>
                  <a:schemeClr val="tx1"/>
                </a:solidFill>
              </a:rPr>
              <a:t>lưu</a:t>
            </a:r>
            <a:r>
              <a:rPr lang="en-US" altLang="en-US">
                <a:solidFill>
                  <a:schemeClr val="tx1"/>
                </a:solidFill>
              </a:rPr>
              <a:t> </a:t>
            </a:r>
            <a:r>
              <a:rPr lang="en-US" altLang="en-US" err="1">
                <a:solidFill>
                  <a:schemeClr val="tx1"/>
                </a:solidFill>
              </a:rPr>
              <a:t>trữ</a:t>
            </a:r>
            <a:r>
              <a:rPr lang="en-US" altLang="en-US">
                <a:solidFill>
                  <a:schemeClr val="tx1"/>
                </a:solidFill>
              </a:rPr>
              <a:t> </a:t>
            </a:r>
            <a:r>
              <a:rPr lang="en-US" altLang="en-US" err="1">
                <a:solidFill>
                  <a:schemeClr val="tx1"/>
                </a:solidFill>
              </a:rPr>
              <a:t>dữ</a:t>
            </a:r>
            <a:r>
              <a:rPr lang="en-US" altLang="en-US">
                <a:solidFill>
                  <a:schemeClr val="tx1"/>
                </a:solidFill>
              </a:rPr>
              <a:t> </a:t>
            </a:r>
            <a:r>
              <a:rPr lang="en-US" altLang="en-US" err="1">
                <a:solidFill>
                  <a:schemeClr val="tx1"/>
                </a:solidFill>
              </a:rPr>
              <a:t>liệu</a:t>
            </a:r>
            <a:r>
              <a:rPr lang="en-US" altLang="en-US">
                <a:solidFill>
                  <a:schemeClr val="tx1"/>
                </a:solidFill>
              </a:rPr>
              <a:t>, bao </a:t>
            </a:r>
            <a:r>
              <a:rPr lang="en-US" altLang="en-US" err="1">
                <a:solidFill>
                  <a:schemeClr val="tx1"/>
                </a:solidFill>
              </a:rPr>
              <a:t>gồm</a:t>
            </a:r>
            <a:r>
              <a:rPr lang="en-US" altLang="en-US">
                <a:solidFill>
                  <a:schemeClr val="tx1"/>
                </a:solidFill>
              </a:rPr>
              <a:t> </a:t>
            </a:r>
            <a:r>
              <a:rPr lang="en-US" altLang="en-US" err="1">
                <a:solidFill>
                  <a:schemeClr val="tx1"/>
                </a:solidFill>
              </a:rPr>
              <a:t>thư</a:t>
            </a:r>
            <a:r>
              <a:rPr lang="en-US" altLang="en-US">
                <a:solidFill>
                  <a:schemeClr val="tx1"/>
                </a:solidFill>
              </a:rPr>
              <a:t> </a:t>
            </a:r>
            <a:r>
              <a:rPr lang="en-US" altLang="en-US" err="1">
                <a:solidFill>
                  <a:schemeClr val="tx1"/>
                </a:solidFill>
              </a:rPr>
              <a:t>mục</a:t>
            </a:r>
            <a:r>
              <a:rPr lang="en-US" altLang="en-US">
                <a:solidFill>
                  <a:schemeClr val="tx1"/>
                </a:solidFill>
              </a:rPr>
              <a:t> </a:t>
            </a:r>
            <a:r>
              <a:rPr lang="en-US" altLang="en-US" err="1">
                <a:solidFill>
                  <a:schemeClr val="tx1"/>
                </a:solidFill>
              </a:rPr>
              <a:t>và</a:t>
            </a:r>
            <a:r>
              <a:rPr lang="en-US" altLang="en-US">
                <a:solidFill>
                  <a:schemeClr val="tx1"/>
                </a:solidFill>
              </a:rPr>
              <a:t> </a:t>
            </a:r>
            <a:r>
              <a:rPr lang="en-US" altLang="en-US" err="1">
                <a:solidFill>
                  <a:schemeClr val="tx1"/>
                </a:solidFill>
              </a:rPr>
              <a:t>thiết</a:t>
            </a:r>
            <a:r>
              <a:rPr lang="en-US" altLang="en-US">
                <a:solidFill>
                  <a:schemeClr val="tx1"/>
                </a:solidFill>
              </a:rPr>
              <a:t> </a:t>
            </a:r>
            <a:r>
              <a:rPr lang="en-US" altLang="en-US" err="1">
                <a:solidFill>
                  <a:schemeClr val="tx1"/>
                </a:solidFill>
              </a:rPr>
              <a:t>bị</a:t>
            </a:r>
            <a:r>
              <a:rPr lang="en-US" altLang="en-US">
                <a:solidFill>
                  <a:schemeClr val="tx1"/>
                </a:solidFill>
              </a:rPr>
              <a:t> </a:t>
            </a:r>
            <a:r>
              <a:rPr lang="en-US" altLang="en-US" err="1">
                <a:solidFill>
                  <a:schemeClr val="tx1"/>
                </a:solidFill>
              </a:rPr>
              <a:t>lưu</a:t>
            </a:r>
            <a:r>
              <a:rPr lang="en-US" altLang="en-US">
                <a:solidFill>
                  <a:schemeClr val="tx1"/>
                </a:solidFill>
              </a:rPr>
              <a:t> </a:t>
            </a:r>
            <a:r>
              <a:rPr lang="en-US" altLang="en-US" err="1">
                <a:solidFill>
                  <a:schemeClr val="tx1"/>
                </a:solidFill>
              </a:rPr>
              <a:t>trữ</a:t>
            </a:r>
            <a:r>
              <a:rPr lang="en-US" altLang="en-US">
                <a:solidFill>
                  <a:schemeClr val="tx1"/>
                </a:solidFill>
              </a:rPr>
              <a:t>. </a:t>
            </a:r>
            <a:r>
              <a:rPr lang="en-US" altLang="en-US" err="1">
                <a:solidFill>
                  <a:schemeClr val="tx1"/>
                </a:solidFill>
              </a:rPr>
              <a:t>Các</a:t>
            </a:r>
            <a:r>
              <a:rPr lang="en-US" altLang="en-US">
                <a:solidFill>
                  <a:schemeClr val="tx1"/>
                </a:solidFill>
              </a:rPr>
              <a:t> </a:t>
            </a:r>
            <a:r>
              <a:rPr lang="en-US" altLang="en-US" err="1">
                <a:solidFill>
                  <a:schemeClr val="tx1"/>
                </a:solidFill>
              </a:rPr>
              <a:t>tập</a:t>
            </a:r>
            <a:r>
              <a:rPr lang="en-US" altLang="en-US">
                <a:solidFill>
                  <a:schemeClr val="tx1"/>
                </a:solidFill>
              </a:rPr>
              <a:t> tin </a:t>
            </a:r>
            <a:r>
              <a:rPr lang="en-US" altLang="en-US" err="1">
                <a:solidFill>
                  <a:schemeClr val="tx1"/>
                </a:solidFill>
              </a:rPr>
              <a:t>trong</a:t>
            </a:r>
            <a:r>
              <a:rPr lang="en-US" altLang="en-US">
                <a:solidFill>
                  <a:schemeClr val="tx1"/>
                </a:solidFill>
              </a:rPr>
              <a:t> Linux </a:t>
            </a:r>
            <a:r>
              <a:rPr lang="en-US" altLang="en-US" err="1">
                <a:solidFill>
                  <a:schemeClr val="tx1"/>
                </a:solidFill>
              </a:rPr>
              <a:t>được</a:t>
            </a:r>
            <a:r>
              <a:rPr lang="en-US" altLang="en-US">
                <a:solidFill>
                  <a:schemeClr val="tx1"/>
                </a:solidFill>
              </a:rPr>
              <a:t> chia </a:t>
            </a:r>
            <a:r>
              <a:rPr lang="en-US" altLang="en-US" err="1">
                <a:solidFill>
                  <a:schemeClr val="tx1"/>
                </a:solidFill>
              </a:rPr>
              <a:t>làm</a:t>
            </a:r>
            <a:r>
              <a:rPr lang="en-US" altLang="en-US">
                <a:solidFill>
                  <a:schemeClr val="tx1"/>
                </a:solidFill>
              </a:rPr>
              <a:t> 3 </a:t>
            </a:r>
            <a:r>
              <a:rPr lang="en-US" altLang="en-US" err="1">
                <a:solidFill>
                  <a:schemeClr val="tx1"/>
                </a:solidFill>
              </a:rPr>
              <a:t>loại</a:t>
            </a:r>
            <a:r>
              <a:rPr lang="en-US" altLang="en-US">
                <a:solidFill>
                  <a:schemeClr val="tx1"/>
                </a:solidFill>
              </a:rPr>
              <a:t> </a:t>
            </a:r>
            <a:r>
              <a:rPr lang="en-US" altLang="en-US" err="1">
                <a:solidFill>
                  <a:schemeClr val="tx1"/>
                </a:solidFill>
              </a:rPr>
              <a:t>chính</a:t>
            </a:r>
            <a:endParaRPr lang="en-US" altLang="en-US">
              <a:solidFill>
                <a:schemeClr val="tx1"/>
              </a:solidFill>
            </a:endParaRPr>
          </a:p>
          <a:p>
            <a:pPr lvl="1" algn="just"/>
            <a:r>
              <a:rPr lang="en-US" altLang="en-US" err="1">
                <a:solidFill>
                  <a:schemeClr val="tx1"/>
                </a:solidFill>
              </a:rPr>
              <a:t>Tập</a:t>
            </a:r>
            <a:r>
              <a:rPr lang="en-US" altLang="en-US">
                <a:solidFill>
                  <a:schemeClr val="tx1"/>
                </a:solidFill>
              </a:rPr>
              <a:t> tin </a:t>
            </a:r>
            <a:r>
              <a:rPr lang="en-US" altLang="en-US" err="1">
                <a:solidFill>
                  <a:schemeClr val="tx1"/>
                </a:solidFill>
              </a:rPr>
              <a:t>dữ</a:t>
            </a:r>
            <a:r>
              <a:rPr lang="en-US" altLang="en-US">
                <a:solidFill>
                  <a:schemeClr val="tx1"/>
                </a:solidFill>
              </a:rPr>
              <a:t> </a:t>
            </a:r>
            <a:r>
              <a:rPr lang="en-US" altLang="en-US" err="1">
                <a:solidFill>
                  <a:schemeClr val="tx1"/>
                </a:solidFill>
              </a:rPr>
              <a:t>liệu</a:t>
            </a:r>
            <a:r>
              <a:rPr lang="en-US" altLang="en-US">
                <a:solidFill>
                  <a:schemeClr val="tx1"/>
                </a:solidFill>
              </a:rPr>
              <a:t>: </a:t>
            </a:r>
            <a:r>
              <a:rPr lang="en-US" altLang="en-US" err="1">
                <a:solidFill>
                  <a:schemeClr val="tx1"/>
                </a:solidFill>
              </a:rPr>
              <a:t>là</a:t>
            </a:r>
            <a:r>
              <a:rPr lang="en-US" altLang="en-US">
                <a:solidFill>
                  <a:schemeClr val="tx1"/>
                </a:solidFill>
              </a:rPr>
              <a:t> </a:t>
            </a:r>
            <a:r>
              <a:rPr lang="en-US" altLang="en-US" err="1">
                <a:solidFill>
                  <a:schemeClr val="tx1"/>
                </a:solidFill>
              </a:rPr>
              <a:t>dữ</a:t>
            </a:r>
            <a:r>
              <a:rPr lang="en-US" altLang="en-US">
                <a:solidFill>
                  <a:schemeClr val="tx1"/>
                </a:solidFill>
              </a:rPr>
              <a:t> </a:t>
            </a:r>
            <a:r>
              <a:rPr lang="en-US" altLang="en-US" err="1">
                <a:solidFill>
                  <a:schemeClr val="tx1"/>
                </a:solidFill>
              </a:rPr>
              <a:t>liệu</a:t>
            </a:r>
            <a:r>
              <a:rPr lang="en-US" altLang="en-US">
                <a:solidFill>
                  <a:schemeClr val="tx1"/>
                </a:solidFill>
              </a:rPr>
              <a:t> </a:t>
            </a:r>
            <a:r>
              <a:rPr lang="en-US" altLang="en-US" err="1">
                <a:solidFill>
                  <a:schemeClr val="tx1"/>
                </a:solidFill>
              </a:rPr>
              <a:t>lưu</a:t>
            </a:r>
            <a:r>
              <a:rPr lang="en-US" altLang="en-US">
                <a:solidFill>
                  <a:schemeClr val="tx1"/>
                </a:solidFill>
              </a:rPr>
              <a:t> </a:t>
            </a:r>
            <a:r>
              <a:rPr lang="en-US" altLang="en-US" err="1">
                <a:solidFill>
                  <a:schemeClr val="tx1"/>
                </a:solidFill>
              </a:rPr>
              <a:t>trữ</a:t>
            </a:r>
            <a:r>
              <a:rPr lang="en-US" altLang="en-US">
                <a:solidFill>
                  <a:schemeClr val="tx1"/>
                </a:solidFill>
              </a:rPr>
              <a:t> </a:t>
            </a:r>
            <a:r>
              <a:rPr lang="en-US" altLang="en-US" err="1">
                <a:solidFill>
                  <a:schemeClr val="tx1"/>
                </a:solidFill>
              </a:rPr>
              <a:t>trên</a:t>
            </a:r>
            <a:r>
              <a:rPr lang="en-US" altLang="en-US">
                <a:solidFill>
                  <a:schemeClr val="tx1"/>
                </a:solidFill>
              </a:rPr>
              <a:t> </a:t>
            </a:r>
            <a:r>
              <a:rPr lang="en-US" altLang="en-US" err="1">
                <a:solidFill>
                  <a:schemeClr val="tx1"/>
                </a:solidFill>
              </a:rPr>
              <a:t>các</a:t>
            </a:r>
            <a:r>
              <a:rPr lang="en-US" altLang="en-US">
                <a:solidFill>
                  <a:schemeClr val="tx1"/>
                </a:solidFill>
              </a:rPr>
              <a:t> </a:t>
            </a:r>
            <a:r>
              <a:rPr lang="en-US" altLang="en-US" err="1">
                <a:solidFill>
                  <a:schemeClr val="tx1"/>
                </a:solidFill>
              </a:rPr>
              <a:t>thiết</a:t>
            </a:r>
            <a:r>
              <a:rPr lang="en-US" altLang="en-US">
                <a:solidFill>
                  <a:schemeClr val="tx1"/>
                </a:solidFill>
              </a:rPr>
              <a:t> </a:t>
            </a:r>
            <a:r>
              <a:rPr lang="en-US" altLang="en-US" err="1">
                <a:solidFill>
                  <a:schemeClr val="tx1"/>
                </a:solidFill>
              </a:rPr>
              <a:t>bị</a:t>
            </a:r>
            <a:r>
              <a:rPr lang="en-US" altLang="en-US">
                <a:solidFill>
                  <a:schemeClr val="tx1"/>
                </a:solidFill>
              </a:rPr>
              <a:t> </a:t>
            </a:r>
            <a:r>
              <a:rPr lang="en-US" altLang="en-US" err="1">
                <a:solidFill>
                  <a:schemeClr val="tx1"/>
                </a:solidFill>
              </a:rPr>
              <a:t>như</a:t>
            </a:r>
            <a:r>
              <a:rPr lang="en-US" altLang="en-US">
                <a:solidFill>
                  <a:schemeClr val="tx1"/>
                </a:solidFill>
              </a:rPr>
              <a:t> </a:t>
            </a:r>
            <a:r>
              <a:rPr lang="en-US" altLang="en-US" err="1">
                <a:solidFill>
                  <a:schemeClr val="tx1"/>
                </a:solidFill>
              </a:rPr>
              <a:t>đĩa</a:t>
            </a:r>
            <a:r>
              <a:rPr lang="en-US" altLang="en-US">
                <a:solidFill>
                  <a:schemeClr val="tx1"/>
                </a:solidFill>
              </a:rPr>
              <a:t> </a:t>
            </a:r>
            <a:r>
              <a:rPr lang="en-US" altLang="en-US" err="1">
                <a:solidFill>
                  <a:schemeClr val="tx1"/>
                </a:solidFill>
              </a:rPr>
              <a:t>cứng</a:t>
            </a:r>
            <a:r>
              <a:rPr lang="en-US" altLang="en-US">
                <a:solidFill>
                  <a:schemeClr val="tx1"/>
                </a:solidFill>
              </a:rPr>
              <a:t>.</a:t>
            </a:r>
            <a:endParaRPr lang="en-US" altLang="en-US">
              <a:solidFill>
                <a:schemeClr val="tx1"/>
              </a:solidFill>
            </a:endParaRPr>
          </a:p>
          <a:p>
            <a:pPr lvl="1" algn="just"/>
            <a:r>
              <a:rPr lang="en-US" altLang="en-US" err="1">
                <a:solidFill>
                  <a:schemeClr val="tx1"/>
                </a:solidFill>
              </a:rPr>
              <a:t>Thư</a:t>
            </a:r>
            <a:r>
              <a:rPr lang="en-US" altLang="en-US">
                <a:solidFill>
                  <a:schemeClr val="tx1"/>
                </a:solidFill>
              </a:rPr>
              <a:t> </a:t>
            </a:r>
            <a:r>
              <a:rPr lang="en-US" altLang="en-US" err="1">
                <a:solidFill>
                  <a:schemeClr val="tx1"/>
                </a:solidFill>
              </a:rPr>
              <a:t>mục</a:t>
            </a:r>
            <a:r>
              <a:rPr lang="en-US" altLang="en-US">
                <a:solidFill>
                  <a:schemeClr val="tx1"/>
                </a:solidFill>
              </a:rPr>
              <a:t>: </a:t>
            </a:r>
            <a:r>
              <a:rPr lang="en-US" altLang="en-US" err="1">
                <a:solidFill>
                  <a:schemeClr val="tx1"/>
                </a:solidFill>
              </a:rPr>
              <a:t>chứa</a:t>
            </a:r>
            <a:r>
              <a:rPr lang="en-US" altLang="en-US">
                <a:solidFill>
                  <a:schemeClr val="tx1"/>
                </a:solidFill>
              </a:rPr>
              <a:t> </a:t>
            </a:r>
            <a:r>
              <a:rPr lang="en-US" altLang="en-US" err="1">
                <a:solidFill>
                  <a:schemeClr val="tx1"/>
                </a:solidFill>
              </a:rPr>
              <a:t>thông</a:t>
            </a:r>
            <a:r>
              <a:rPr lang="en-US" altLang="en-US">
                <a:solidFill>
                  <a:schemeClr val="tx1"/>
                </a:solidFill>
              </a:rPr>
              <a:t> tin </a:t>
            </a:r>
            <a:r>
              <a:rPr lang="en-US" altLang="en-US" err="1">
                <a:solidFill>
                  <a:schemeClr val="tx1"/>
                </a:solidFill>
              </a:rPr>
              <a:t>những</a:t>
            </a:r>
            <a:r>
              <a:rPr lang="en-US" altLang="en-US">
                <a:solidFill>
                  <a:schemeClr val="tx1"/>
                </a:solidFill>
              </a:rPr>
              <a:t> </a:t>
            </a:r>
            <a:r>
              <a:rPr lang="en-US" altLang="en-US" err="1">
                <a:solidFill>
                  <a:schemeClr val="tx1"/>
                </a:solidFill>
              </a:rPr>
              <a:t>tập</a:t>
            </a:r>
            <a:r>
              <a:rPr lang="en-US" altLang="en-US">
                <a:solidFill>
                  <a:schemeClr val="tx1"/>
                </a:solidFill>
              </a:rPr>
              <a:t> tin </a:t>
            </a:r>
            <a:r>
              <a:rPr lang="en-US" altLang="en-US" err="1">
                <a:solidFill>
                  <a:schemeClr val="tx1"/>
                </a:solidFill>
              </a:rPr>
              <a:t>và</a:t>
            </a:r>
            <a:r>
              <a:rPr lang="en-US" altLang="en-US">
                <a:solidFill>
                  <a:schemeClr val="tx1"/>
                </a:solidFill>
              </a:rPr>
              <a:t> </a:t>
            </a:r>
            <a:r>
              <a:rPr lang="en-US" altLang="en-US" err="1">
                <a:solidFill>
                  <a:schemeClr val="tx1"/>
                </a:solidFill>
              </a:rPr>
              <a:t>thư</a:t>
            </a:r>
            <a:r>
              <a:rPr lang="en-US" altLang="en-US">
                <a:solidFill>
                  <a:schemeClr val="tx1"/>
                </a:solidFill>
              </a:rPr>
              <a:t> </a:t>
            </a:r>
            <a:r>
              <a:rPr lang="en-US" altLang="en-US" err="1">
                <a:solidFill>
                  <a:schemeClr val="tx1"/>
                </a:solidFill>
              </a:rPr>
              <a:t>mục</a:t>
            </a:r>
            <a:r>
              <a:rPr lang="en-US" altLang="en-US">
                <a:solidFill>
                  <a:schemeClr val="tx1"/>
                </a:solidFill>
              </a:rPr>
              <a:t> con </a:t>
            </a:r>
            <a:r>
              <a:rPr lang="en-US" altLang="en-US" err="1">
                <a:solidFill>
                  <a:schemeClr val="tx1"/>
                </a:solidFill>
              </a:rPr>
              <a:t>trong</a:t>
            </a:r>
            <a:r>
              <a:rPr lang="en-US" altLang="en-US">
                <a:solidFill>
                  <a:schemeClr val="tx1"/>
                </a:solidFill>
              </a:rPr>
              <a:t> </a:t>
            </a:r>
            <a:r>
              <a:rPr lang="en-US" altLang="en-US" err="1">
                <a:solidFill>
                  <a:schemeClr val="tx1"/>
                </a:solidFill>
              </a:rPr>
              <a:t>nó</a:t>
            </a:r>
            <a:r>
              <a:rPr lang="en-US" altLang="en-US">
                <a:solidFill>
                  <a:schemeClr val="tx1"/>
                </a:solidFill>
              </a:rPr>
              <a:t>.</a:t>
            </a:r>
            <a:endParaRPr lang="en-US" altLang="en-US">
              <a:solidFill>
                <a:schemeClr val="tx1"/>
              </a:solidFill>
            </a:endParaRPr>
          </a:p>
          <a:p>
            <a:pPr lvl="1" algn="just"/>
            <a:r>
              <a:rPr lang="en-US" altLang="en-US" err="1">
                <a:solidFill>
                  <a:schemeClr val="tx1"/>
                </a:solidFill>
              </a:rPr>
              <a:t>Tập</a:t>
            </a:r>
            <a:r>
              <a:rPr lang="en-US" altLang="en-US">
                <a:solidFill>
                  <a:schemeClr val="tx1"/>
                </a:solidFill>
              </a:rPr>
              <a:t> tin </a:t>
            </a:r>
            <a:r>
              <a:rPr lang="en-US" altLang="en-US" err="1">
                <a:solidFill>
                  <a:schemeClr val="tx1"/>
                </a:solidFill>
              </a:rPr>
              <a:t>thiết</a:t>
            </a:r>
            <a:r>
              <a:rPr lang="en-US" altLang="en-US">
                <a:solidFill>
                  <a:schemeClr val="tx1"/>
                </a:solidFill>
              </a:rPr>
              <a:t> </a:t>
            </a:r>
            <a:r>
              <a:rPr lang="en-US" altLang="en-US" err="1">
                <a:solidFill>
                  <a:schemeClr val="tx1"/>
                </a:solidFill>
              </a:rPr>
              <a:t>bị</a:t>
            </a:r>
            <a:r>
              <a:rPr lang="en-US" altLang="en-US">
                <a:solidFill>
                  <a:schemeClr val="tx1"/>
                </a:solidFill>
              </a:rPr>
              <a:t>: </a:t>
            </a:r>
            <a:r>
              <a:rPr lang="en-US" altLang="en-US" err="1">
                <a:solidFill>
                  <a:schemeClr val="tx1"/>
                </a:solidFill>
              </a:rPr>
              <a:t>hệ</a:t>
            </a:r>
            <a:r>
              <a:rPr lang="en-US" altLang="en-US">
                <a:solidFill>
                  <a:schemeClr val="tx1"/>
                </a:solidFill>
              </a:rPr>
              <a:t> </a:t>
            </a:r>
            <a:r>
              <a:rPr lang="en-US" altLang="en-US" err="1">
                <a:solidFill>
                  <a:schemeClr val="tx1"/>
                </a:solidFill>
              </a:rPr>
              <a:t>thống</a:t>
            </a:r>
            <a:r>
              <a:rPr lang="en-US" altLang="en-US">
                <a:solidFill>
                  <a:schemeClr val="tx1"/>
                </a:solidFill>
              </a:rPr>
              <a:t> Linux </a:t>
            </a:r>
            <a:r>
              <a:rPr lang="en-US" altLang="en-US" err="1">
                <a:solidFill>
                  <a:schemeClr val="tx1"/>
                </a:solidFill>
              </a:rPr>
              <a:t>xem</a:t>
            </a:r>
            <a:r>
              <a:rPr lang="en-US" altLang="en-US">
                <a:solidFill>
                  <a:schemeClr val="tx1"/>
                </a:solidFill>
              </a:rPr>
              <a:t> </a:t>
            </a:r>
            <a:r>
              <a:rPr lang="en-US" altLang="en-US" err="1">
                <a:solidFill>
                  <a:schemeClr val="tx1"/>
                </a:solidFill>
              </a:rPr>
              <a:t>các</a:t>
            </a:r>
            <a:r>
              <a:rPr lang="en-US" altLang="en-US">
                <a:solidFill>
                  <a:schemeClr val="tx1"/>
                </a:solidFill>
              </a:rPr>
              <a:t> </a:t>
            </a:r>
            <a:r>
              <a:rPr lang="en-US" altLang="en-US" err="1">
                <a:solidFill>
                  <a:schemeClr val="tx1"/>
                </a:solidFill>
              </a:rPr>
              <a:t>thiết</a:t>
            </a:r>
            <a:r>
              <a:rPr lang="en-US" altLang="en-US">
                <a:solidFill>
                  <a:schemeClr val="tx1"/>
                </a:solidFill>
              </a:rPr>
              <a:t> </a:t>
            </a:r>
            <a:r>
              <a:rPr lang="en-US" altLang="en-US" err="1">
                <a:solidFill>
                  <a:schemeClr val="tx1"/>
                </a:solidFill>
              </a:rPr>
              <a:t>bị</a:t>
            </a:r>
            <a:r>
              <a:rPr lang="en-US" altLang="en-US">
                <a:solidFill>
                  <a:schemeClr val="tx1"/>
                </a:solidFill>
              </a:rPr>
              <a:t> </a:t>
            </a:r>
            <a:r>
              <a:rPr lang="en-US" altLang="en-US" err="1">
                <a:solidFill>
                  <a:schemeClr val="tx1"/>
                </a:solidFill>
              </a:rPr>
              <a:t>như</a:t>
            </a:r>
            <a:r>
              <a:rPr lang="en-US" altLang="en-US">
                <a:solidFill>
                  <a:schemeClr val="tx1"/>
                </a:solidFill>
              </a:rPr>
              <a:t> </a:t>
            </a:r>
            <a:r>
              <a:rPr lang="en-US" altLang="en-US" err="1">
                <a:solidFill>
                  <a:schemeClr val="tx1"/>
                </a:solidFill>
              </a:rPr>
              <a:t>là</a:t>
            </a:r>
            <a:r>
              <a:rPr lang="en-US" altLang="en-US">
                <a:solidFill>
                  <a:schemeClr val="tx1"/>
                </a:solidFill>
              </a:rPr>
              <a:t> </a:t>
            </a:r>
            <a:r>
              <a:rPr lang="en-US" altLang="en-US" err="1">
                <a:solidFill>
                  <a:schemeClr val="tx1"/>
                </a:solidFill>
              </a:rPr>
              <a:t>các</a:t>
            </a:r>
            <a:r>
              <a:rPr lang="en-US" altLang="en-US">
                <a:solidFill>
                  <a:schemeClr val="tx1"/>
                </a:solidFill>
              </a:rPr>
              <a:t> </a:t>
            </a:r>
            <a:r>
              <a:rPr lang="en-US" altLang="en-US" err="1">
                <a:solidFill>
                  <a:schemeClr val="tx1"/>
                </a:solidFill>
              </a:rPr>
              <a:t>tập</a:t>
            </a:r>
            <a:r>
              <a:rPr lang="en-US" altLang="en-US">
                <a:solidFill>
                  <a:schemeClr val="tx1"/>
                </a:solidFill>
              </a:rPr>
              <a:t> tin. Ra </a:t>
            </a:r>
            <a:r>
              <a:rPr lang="en-US" altLang="en-US" err="1">
                <a:solidFill>
                  <a:schemeClr val="tx1"/>
                </a:solidFill>
              </a:rPr>
              <a:t>vào</a:t>
            </a:r>
            <a:r>
              <a:rPr lang="en-US" altLang="en-US">
                <a:solidFill>
                  <a:schemeClr val="tx1"/>
                </a:solidFill>
              </a:rPr>
              <a:t> </a:t>
            </a:r>
            <a:r>
              <a:rPr lang="en-US" altLang="en-US" err="1">
                <a:solidFill>
                  <a:schemeClr val="tx1"/>
                </a:solidFill>
              </a:rPr>
              <a:t>dữ</a:t>
            </a:r>
            <a:r>
              <a:rPr lang="en-US" altLang="en-US">
                <a:solidFill>
                  <a:schemeClr val="tx1"/>
                </a:solidFill>
              </a:rPr>
              <a:t> </a:t>
            </a:r>
            <a:r>
              <a:rPr lang="en-US" altLang="en-US" err="1">
                <a:solidFill>
                  <a:schemeClr val="tx1"/>
                </a:solidFill>
              </a:rPr>
              <a:t>liệu</a:t>
            </a:r>
            <a:r>
              <a:rPr lang="en-US" altLang="en-US">
                <a:solidFill>
                  <a:schemeClr val="tx1"/>
                </a:solidFill>
              </a:rPr>
              <a:t> </a:t>
            </a:r>
            <a:r>
              <a:rPr lang="en-US" altLang="en-US" err="1">
                <a:solidFill>
                  <a:schemeClr val="tx1"/>
                </a:solidFill>
              </a:rPr>
              <a:t>trên</a:t>
            </a:r>
            <a:r>
              <a:rPr lang="en-US" altLang="en-US">
                <a:solidFill>
                  <a:schemeClr val="tx1"/>
                </a:solidFill>
              </a:rPr>
              <a:t> </a:t>
            </a:r>
            <a:r>
              <a:rPr lang="en-US" altLang="en-US" err="1">
                <a:solidFill>
                  <a:schemeClr val="tx1"/>
                </a:solidFill>
              </a:rPr>
              <a:t>các</a:t>
            </a:r>
            <a:r>
              <a:rPr lang="en-US" altLang="en-US">
                <a:solidFill>
                  <a:schemeClr val="tx1"/>
                </a:solidFill>
              </a:rPr>
              <a:t> </a:t>
            </a:r>
            <a:r>
              <a:rPr lang="en-US" altLang="en-US" err="1">
                <a:solidFill>
                  <a:schemeClr val="tx1"/>
                </a:solidFill>
              </a:rPr>
              <a:t>tập</a:t>
            </a:r>
            <a:r>
              <a:rPr lang="en-US" altLang="en-US">
                <a:solidFill>
                  <a:schemeClr val="tx1"/>
                </a:solidFill>
              </a:rPr>
              <a:t> tin </a:t>
            </a:r>
            <a:r>
              <a:rPr lang="en-US" altLang="en-US" err="1">
                <a:solidFill>
                  <a:schemeClr val="tx1"/>
                </a:solidFill>
              </a:rPr>
              <a:t>chính</a:t>
            </a:r>
            <a:r>
              <a:rPr lang="en-US" altLang="en-US">
                <a:solidFill>
                  <a:schemeClr val="tx1"/>
                </a:solidFill>
              </a:rPr>
              <a:t> </a:t>
            </a:r>
            <a:r>
              <a:rPr lang="en-US" altLang="en-US" err="1">
                <a:solidFill>
                  <a:schemeClr val="tx1"/>
                </a:solidFill>
              </a:rPr>
              <a:t>là</a:t>
            </a:r>
            <a:r>
              <a:rPr lang="en-US" altLang="en-US">
                <a:solidFill>
                  <a:schemeClr val="tx1"/>
                </a:solidFill>
              </a:rPr>
              <a:t> ra </a:t>
            </a:r>
            <a:r>
              <a:rPr lang="en-US" altLang="en-US" err="1">
                <a:solidFill>
                  <a:schemeClr val="tx1"/>
                </a:solidFill>
              </a:rPr>
              <a:t>vào</a:t>
            </a:r>
            <a:r>
              <a:rPr lang="en-US" altLang="en-US">
                <a:solidFill>
                  <a:schemeClr val="tx1"/>
                </a:solidFill>
              </a:rPr>
              <a:t> </a:t>
            </a:r>
            <a:r>
              <a:rPr lang="en-US" altLang="en-US" err="1">
                <a:solidFill>
                  <a:schemeClr val="tx1"/>
                </a:solidFill>
              </a:rPr>
              <a:t>cho</a:t>
            </a:r>
            <a:r>
              <a:rPr lang="en-US" altLang="en-US">
                <a:solidFill>
                  <a:schemeClr val="tx1"/>
                </a:solidFill>
              </a:rPr>
              <a:t> </a:t>
            </a:r>
            <a:r>
              <a:rPr lang="en-US" altLang="en-US" err="1">
                <a:solidFill>
                  <a:schemeClr val="tx1"/>
                </a:solidFill>
              </a:rPr>
              <a:t>thiết</a:t>
            </a:r>
            <a:r>
              <a:rPr lang="en-US" altLang="en-US">
                <a:solidFill>
                  <a:schemeClr val="tx1"/>
                </a:solidFill>
              </a:rPr>
              <a:t> </a:t>
            </a:r>
            <a:r>
              <a:rPr lang="en-US" altLang="en-US" err="1">
                <a:solidFill>
                  <a:schemeClr val="tx1"/>
                </a:solidFill>
              </a:rPr>
              <a:t>bị</a:t>
            </a:r>
            <a:r>
              <a:rPr lang="en-US" altLang="en-US">
                <a:solidFill>
                  <a:schemeClr val="tx1"/>
                </a:solidFill>
              </a:rPr>
              <a:t>.</a:t>
            </a:r>
            <a:endParaRPr lang="en-US" altLang="en-US">
              <a:solidFill>
                <a:schemeClr val="tx1"/>
              </a:solidFill>
            </a:endParaRPr>
          </a:p>
          <a:p>
            <a:endParaRPr lang="en-US" altLang="en-US">
              <a:solidFill>
                <a:schemeClr val="tx1"/>
              </a:solidFill>
            </a:endParaRPr>
          </a:p>
        </p:txBody>
      </p:sp>
    </p:spTree>
  </p:cSld>
  <p:clrMapOvr>
    <a:masterClrMapping/>
  </p:clrMapOvr>
</p:sld>
</file>

<file path=ppt/theme/theme1.xml><?xml version="1.0" encoding="utf-8"?>
<a:theme xmlns:a="http://schemas.openxmlformats.org/drawingml/2006/main" name="Theme2">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0</TotalTime>
  <Words>13169</Words>
  <Application>WPS Presentation</Application>
  <PresentationFormat>Widescreen</PresentationFormat>
  <Paragraphs>329</Paragraphs>
  <Slides>41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41</vt:i4>
      </vt:variant>
    </vt:vector>
  </HeadingPairs>
  <TitlesOfParts>
    <vt:vector size="55" baseType="lpstr">
      <vt:lpstr>Arial</vt:lpstr>
      <vt:lpstr>SimSun</vt:lpstr>
      <vt:lpstr>Wingdings</vt:lpstr>
      <vt:lpstr>DejaVu Sans</vt:lpstr>
      <vt:lpstr>MT Extra</vt:lpstr>
      <vt:lpstr>Times New Roman</vt:lpstr>
      <vt:lpstr>Tahoma</vt:lpstr>
      <vt:lpstr>Quicksand Light</vt:lpstr>
      <vt:lpstr>微软雅黑</vt:lpstr>
      <vt:lpstr>Droid Sans Fallback</vt:lpstr>
      <vt:lpstr>Arial Unicode MS</vt:lpstr>
      <vt:lpstr>Calibri</vt:lpstr>
      <vt:lpstr>esint10</vt:lpstr>
      <vt:lpstr>Theme2</vt:lpstr>
      <vt:lpstr>CHƯƠNG 4: HỆ THỐNG TẬP TIN LINUX (LINUX FILE SYSTEMS)</vt:lpstr>
      <vt:lpstr>NỘI DUNG</vt:lpstr>
      <vt:lpstr>I. KHÁI NIỆM CƠ BẢN CỦA FILE SYSTEMS</vt:lpstr>
      <vt:lpstr>I. KHÁI NIỆM CƠ BẢN CỦA FILE SYSTEMS</vt:lpstr>
      <vt:lpstr>I. KHÁI NIỆM CƠ BẢN CỦA FILE SYSTEMS</vt:lpstr>
      <vt:lpstr>I. KHÁI NIỆM CƠ BẢN CỦA FILE SYSTEMS</vt:lpstr>
      <vt:lpstr>I. KHÁI NIỆM CƠ BẢN CỦA FILE SYSTEMS</vt:lpstr>
      <vt:lpstr>I. KHÁI NIỆM CƠ BẢN CỦA FILE SYSTEMS</vt:lpstr>
      <vt:lpstr>I. KHÁI NIỆM CƠ BẢN CỦA FILE SYSTEMS</vt:lpstr>
      <vt:lpstr>I. KHÁI NIỆM CƠ BẢN CỦA FILE SYSTEMS</vt:lpstr>
      <vt:lpstr>PowerPoint 演示文稿</vt:lpstr>
      <vt:lpstr>II. CÁC LOẠI FILE SYSTEMS CỦA LINUX</vt:lpstr>
      <vt:lpstr>II. CÁC LOẠI FILE SYSTEMS CỦA LINUX</vt:lpstr>
      <vt:lpstr>II. CÁC LOẠI FILE SYSTEMS CỦA LINUX</vt:lpstr>
      <vt:lpstr>II. CÁC LOẠI FILE SYSTEMS CỦA LINUX</vt:lpstr>
      <vt:lpstr>II. CÁC LOẠI FILE SYSTEMS CỦA LINUX</vt:lpstr>
      <vt:lpstr>II. CÁC LOẠI FILE SYSTEMS CỦA LINUX</vt:lpstr>
      <vt:lpstr>II. CÁC LOẠI FILE SYSTEMS CỦA LINUX</vt:lpstr>
      <vt:lpstr>II. CÁC LOẠI FILE SYSTEMS CỦA LINUX</vt:lpstr>
      <vt:lpstr>II. CÁC LOẠI FILE SYSTEMS CỦA LINUX</vt:lpstr>
      <vt:lpstr>II. CÁC LOẠI FILE SYSTEMS CỦA LINUX</vt:lpstr>
      <vt:lpstr>II. CÁC LOẠI FILE SYSTEMS CỦA LINUX</vt:lpstr>
      <vt:lpstr>II. CÁC LOẠI FILE SYSTEMS CỦA LINUX</vt:lpstr>
      <vt:lpstr>III. CÁC THAO TÁC TRÊN FILE SYSTEMS</vt:lpstr>
      <vt:lpstr>III.1 KIỂM TRA DUNG LƯỢNG Ổ ĐĨA</vt:lpstr>
      <vt:lpstr>III.1 KIỂM TRA DUNG LƯỢNG Ổ ĐĨA</vt:lpstr>
      <vt:lpstr>III.1 KIỂM TRA DUNG LƯỢNG Ổ ĐĨA</vt:lpstr>
      <vt:lpstr>III.2 TẠO PHÂN VÙNG Ổ CỨNG</vt:lpstr>
      <vt:lpstr>III.2 TẠO PHÂN VÙNG Ổ CỨNG</vt:lpstr>
      <vt:lpstr>III.2 TẠO PHÂN VÙNG Ổ CỨNG</vt:lpstr>
      <vt:lpstr>III.3 TẠO FILE SYSTEMS</vt:lpstr>
      <vt:lpstr>PowerPoint 演示文稿</vt:lpstr>
      <vt:lpstr>III.3 TẠO FILE SYSTEMS</vt:lpstr>
      <vt:lpstr>III.4 GẮN KẾT FILE SYSTEMS</vt:lpstr>
      <vt:lpstr>III.4 GẮN KẾT FILE SYSTEMS</vt:lpstr>
      <vt:lpstr>III.4 GẮN KẾT FILE SYSTEMS</vt:lpstr>
      <vt:lpstr>III.4 GẮN KẾT FILE SYSTEMS</vt:lpstr>
      <vt:lpstr>III.4 GẮN KẾT FILE SYSTEMS</vt:lpstr>
      <vt:lpstr>III.5 LỆNH CHATTR VÀ ISATTR</vt:lpstr>
      <vt:lpstr>III.5 LỆNH CHATTR VÀ ISATTR</vt:lpstr>
      <vt:lpstr>III.5 LỆNH CHATTR VÀ ISATTR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4: HỆ THỐNG TẬP TIN LINUX (LINUX FILE SYSTEMS)</dc:title>
  <dc:creator>huan luong</dc:creator>
  <cp:lastModifiedBy>root</cp:lastModifiedBy>
  <cp:revision>2</cp:revision>
  <dcterms:created xsi:type="dcterms:W3CDTF">2020-05-20T11:15:02Z</dcterms:created>
  <dcterms:modified xsi:type="dcterms:W3CDTF">2020-05-20T11:15:02Z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y fmtid="{D5CDD505-2E9C-101B-9397-08002B2CF9AE}" pid="3" name="KSOProductBuildVer">
    <vt:lpwstr>1033-11.1.0.8865</vt:lpwstr>
  </property>
</Properties>
</file>