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0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10" r:id="rId56"/>
    <p:sldId id="312" r:id="rId57"/>
    <p:sldId id="313" r:id="rId58"/>
    <p:sldId id="314" r:id="rId59"/>
    <p:sldId id="315" r:id="rId60"/>
    <p:sldId id="311" r:id="rId61"/>
    <p:sldId id="316" r:id="rId62"/>
    <p:sldId id="317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Main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84250"/>
            <a:ext cx="12187767" cy="564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8" descr="Lin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" y="942975"/>
            <a:ext cx="1218776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9" descr="Bott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" y="6629400"/>
            <a:ext cx="1218776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0" descr="Title"/>
          <p:cNvPicPr>
            <a:picLocks noChangeAspect="1" noChangeArrowheads="1"/>
          </p:cNvPicPr>
          <p:nvPr/>
        </p:nvPicPr>
        <p:blipFill>
          <a:blip r:embed="rId5">
            <a:lum brigh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reeform 21"/>
          <p:cNvSpPr>
            <a:spLocks noEditPoints="1"/>
          </p:cNvSpPr>
          <p:nvPr/>
        </p:nvSpPr>
        <p:spPr bwMode="auto">
          <a:xfrm>
            <a:off x="21167" y="2508250"/>
            <a:ext cx="6326717" cy="4108450"/>
          </a:xfrm>
          <a:custGeom>
            <a:avLst/>
            <a:gdLst>
              <a:gd name="T0" fmla="*/ 22 w 470"/>
              <a:gd name="T1" fmla="*/ 385 h 407"/>
              <a:gd name="T2" fmla="*/ 78 w 470"/>
              <a:gd name="T3" fmla="*/ 397 h 407"/>
              <a:gd name="T4" fmla="*/ 124 w 470"/>
              <a:gd name="T5" fmla="*/ 407 h 407"/>
              <a:gd name="T6" fmla="*/ 288 w 470"/>
              <a:gd name="T7" fmla="*/ 374 h 407"/>
              <a:gd name="T8" fmla="*/ 417 w 470"/>
              <a:gd name="T9" fmla="*/ 365 h 407"/>
              <a:gd name="T10" fmla="*/ 391 w 470"/>
              <a:gd name="T11" fmla="*/ 81 h 407"/>
              <a:gd name="T12" fmla="*/ 10 w 470"/>
              <a:gd name="T13" fmla="*/ 166 h 407"/>
              <a:gd name="T14" fmla="*/ 0 w 470"/>
              <a:gd name="T15" fmla="*/ 231 h 407"/>
              <a:gd name="T16" fmla="*/ 67 w 470"/>
              <a:gd name="T17" fmla="*/ 251 h 407"/>
              <a:gd name="T18" fmla="*/ 106 w 470"/>
              <a:gd name="T19" fmla="*/ 313 h 407"/>
              <a:gd name="T20" fmla="*/ 123 w 470"/>
              <a:gd name="T21" fmla="*/ 88 h 407"/>
              <a:gd name="T22" fmla="*/ 310 w 470"/>
              <a:gd name="T23" fmla="*/ 181 h 407"/>
              <a:gd name="T24" fmla="*/ 292 w 470"/>
              <a:gd name="T25" fmla="*/ 197 h 407"/>
              <a:gd name="T26" fmla="*/ 188 w 470"/>
              <a:gd name="T27" fmla="*/ 130 h 407"/>
              <a:gd name="T28" fmla="*/ 229 w 470"/>
              <a:gd name="T29" fmla="*/ 92 h 407"/>
              <a:gd name="T30" fmla="*/ 216 w 470"/>
              <a:gd name="T31" fmla="*/ 78 h 407"/>
              <a:gd name="T32" fmla="*/ 219 w 470"/>
              <a:gd name="T33" fmla="*/ 106 h 407"/>
              <a:gd name="T34" fmla="*/ 227 w 470"/>
              <a:gd name="T35" fmla="*/ 115 h 407"/>
              <a:gd name="T36" fmla="*/ 229 w 470"/>
              <a:gd name="T37" fmla="*/ 128 h 407"/>
              <a:gd name="T38" fmla="*/ 243 w 470"/>
              <a:gd name="T39" fmla="*/ 187 h 407"/>
              <a:gd name="T40" fmla="*/ 242 w 470"/>
              <a:gd name="T41" fmla="*/ 85 h 407"/>
              <a:gd name="T42" fmla="*/ 247 w 470"/>
              <a:gd name="T43" fmla="*/ 113 h 407"/>
              <a:gd name="T44" fmla="*/ 267 w 470"/>
              <a:gd name="T45" fmla="*/ 124 h 407"/>
              <a:gd name="T46" fmla="*/ 273 w 470"/>
              <a:gd name="T47" fmla="*/ 117 h 407"/>
              <a:gd name="T48" fmla="*/ 274 w 470"/>
              <a:gd name="T49" fmla="*/ 103 h 407"/>
              <a:gd name="T50" fmla="*/ 261 w 470"/>
              <a:gd name="T51" fmla="*/ 94 h 407"/>
              <a:gd name="T52" fmla="*/ 246 w 470"/>
              <a:gd name="T53" fmla="*/ 67 h 407"/>
              <a:gd name="T54" fmla="*/ 228 w 470"/>
              <a:gd name="T55" fmla="*/ 66 h 407"/>
              <a:gd name="T56" fmla="*/ 206 w 470"/>
              <a:gd name="T57" fmla="*/ 79 h 407"/>
              <a:gd name="T58" fmla="*/ 154 w 470"/>
              <a:gd name="T59" fmla="*/ 68 h 407"/>
              <a:gd name="T60" fmla="*/ 151 w 470"/>
              <a:gd name="T61" fmla="*/ 119 h 407"/>
              <a:gd name="T62" fmla="*/ 111 w 470"/>
              <a:gd name="T63" fmla="*/ 190 h 407"/>
              <a:gd name="T64" fmla="*/ 123 w 470"/>
              <a:gd name="T65" fmla="*/ 324 h 407"/>
              <a:gd name="T66" fmla="*/ 161 w 470"/>
              <a:gd name="T67" fmla="*/ 182 h 407"/>
              <a:gd name="T68" fmla="*/ 167 w 470"/>
              <a:gd name="T69" fmla="*/ 154 h 407"/>
              <a:gd name="T70" fmla="*/ 217 w 470"/>
              <a:gd name="T71" fmla="*/ 129 h 407"/>
              <a:gd name="T72" fmla="*/ 229 w 470"/>
              <a:gd name="T73" fmla="*/ 135 h 407"/>
              <a:gd name="T74" fmla="*/ 232 w 470"/>
              <a:gd name="T75" fmla="*/ 224 h 407"/>
              <a:gd name="T76" fmla="*/ 260 w 470"/>
              <a:gd name="T77" fmla="*/ 161 h 407"/>
              <a:gd name="T78" fmla="*/ 266 w 470"/>
              <a:gd name="T79" fmla="*/ 189 h 407"/>
              <a:gd name="T80" fmla="*/ 327 w 470"/>
              <a:gd name="T81" fmla="*/ 352 h 407"/>
              <a:gd name="T82" fmla="*/ 313 w 470"/>
              <a:gd name="T83" fmla="*/ 186 h 407"/>
              <a:gd name="T84" fmla="*/ 347 w 470"/>
              <a:gd name="T85" fmla="*/ 219 h 407"/>
              <a:gd name="T86" fmla="*/ 356 w 470"/>
              <a:gd name="T87" fmla="*/ 308 h 407"/>
              <a:gd name="T88" fmla="*/ 458 w 470"/>
              <a:gd name="T89" fmla="*/ 289 h 407"/>
              <a:gd name="T90" fmla="*/ 438 w 470"/>
              <a:gd name="T91" fmla="*/ 305 h 407"/>
              <a:gd name="T92" fmla="*/ 435 w 470"/>
              <a:gd name="T93" fmla="*/ 299 h 407"/>
              <a:gd name="T94" fmla="*/ 367 w 470"/>
              <a:gd name="T95" fmla="*/ 180 h 407"/>
              <a:gd name="T96" fmla="*/ 356 w 470"/>
              <a:gd name="T97" fmla="*/ 206 h 407"/>
              <a:gd name="T98" fmla="*/ 332 w 470"/>
              <a:gd name="T99" fmla="*/ 163 h 407"/>
              <a:gd name="T100" fmla="*/ 322 w 470"/>
              <a:gd name="T101" fmla="*/ 131 h 407"/>
              <a:gd name="T102" fmla="*/ 280 w 470"/>
              <a:gd name="T103" fmla="*/ 100 h 407"/>
              <a:gd name="T104" fmla="*/ 278 w 470"/>
              <a:gd name="T105" fmla="*/ 93 h 407"/>
              <a:gd name="T106" fmla="*/ 280 w 470"/>
              <a:gd name="T107" fmla="*/ 24 h 407"/>
              <a:gd name="T108" fmla="*/ 265 w 470"/>
              <a:gd name="T109" fmla="*/ 41 h 407"/>
              <a:gd name="T110" fmla="*/ 255 w 470"/>
              <a:gd name="T111" fmla="*/ 70 h 407"/>
              <a:gd name="T112" fmla="*/ 210 w 470"/>
              <a:gd name="T113" fmla="*/ 30 h 407"/>
              <a:gd name="T114" fmla="*/ 158 w 470"/>
              <a:gd name="T115" fmla="*/ 53 h 407"/>
              <a:gd name="T116" fmla="*/ 63 w 470"/>
              <a:gd name="T117" fmla="*/ 45 h 407"/>
              <a:gd name="T118" fmla="*/ 75 w 470"/>
              <a:gd name="T119" fmla="*/ 119 h 407"/>
              <a:gd name="T120" fmla="*/ 110 w 470"/>
              <a:gd name="T121" fmla="*/ 137 h 407"/>
              <a:gd name="T122" fmla="*/ 92 w 470"/>
              <a:gd name="T123" fmla="*/ 208 h 407"/>
              <a:gd name="T124" fmla="*/ 73 w 470"/>
              <a:gd name="T125" fmla="*/ 394 h 40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70" h="407">
                <a:moveTo>
                  <a:pt x="34" y="285"/>
                </a:moveTo>
                <a:cubicBezTo>
                  <a:pt x="34" y="284"/>
                  <a:pt x="33" y="284"/>
                  <a:pt x="33" y="283"/>
                </a:cubicBezTo>
                <a:cubicBezTo>
                  <a:pt x="33" y="282"/>
                  <a:pt x="33" y="282"/>
                  <a:pt x="32" y="281"/>
                </a:cubicBezTo>
                <a:cubicBezTo>
                  <a:pt x="28" y="275"/>
                  <a:pt x="24" y="273"/>
                  <a:pt x="19" y="274"/>
                </a:cubicBezTo>
                <a:cubicBezTo>
                  <a:pt x="14" y="275"/>
                  <a:pt x="10" y="278"/>
                  <a:pt x="5" y="281"/>
                </a:cubicBezTo>
                <a:cubicBezTo>
                  <a:pt x="3" y="282"/>
                  <a:pt x="2" y="283"/>
                  <a:pt x="0" y="284"/>
                </a:cubicBezTo>
                <a:lnTo>
                  <a:pt x="0" y="407"/>
                </a:lnTo>
                <a:lnTo>
                  <a:pt x="20" y="407"/>
                </a:lnTo>
                <a:cubicBezTo>
                  <a:pt x="21" y="401"/>
                  <a:pt x="22" y="393"/>
                  <a:pt x="22" y="385"/>
                </a:cubicBezTo>
                <a:cubicBezTo>
                  <a:pt x="22" y="373"/>
                  <a:pt x="22" y="363"/>
                  <a:pt x="21" y="355"/>
                </a:cubicBezTo>
                <a:cubicBezTo>
                  <a:pt x="22" y="355"/>
                  <a:pt x="27" y="360"/>
                  <a:pt x="35" y="371"/>
                </a:cubicBezTo>
                <a:cubicBezTo>
                  <a:pt x="44" y="381"/>
                  <a:pt x="56" y="391"/>
                  <a:pt x="71" y="400"/>
                </a:cubicBezTo>
                <a:cubicBezTo>
                  <a:pt x="70" y="403"/>
                  <a:pt x="69" y="405"/>
                  <a:pt x="69" y="407"/>
                </a:cubicBezTo>
                <a:lnTo>
                  <a:pt x="75" y="407"/>
                </a:lnTo>
                <a:cubicBezTo>
                  <a:pt x="75" y="406"/>
                  <a:pt x="76" y="405"/>
                  <a:pt x="76" y="403"/>
                </a:cubicBezTo>
                <a:cubicBezTo>
                  <a:pt x="79" y="405"/>
                  <a:pt x="81" y="406"/>
                  <a:pt x="84" y="407"/>
                </a:cubicBezTo>
                <a:lnTo>
                  <a:pt x="97" y="407"/>
                </a:lnTo>
                <a:cubicBezTo>
                  <a:pt x="90" y="404"/>
                  <a:pt x="84" y="401"/>
                  <a:pt x="78" y="397"/>
                </a:cubicBezTo>
                <a:cubicBezTo>
                  <a:pt x="83" y="384"/>
                  <a:pt x="87" y="372"/>
                  <a:pt x="92" y="359"/>
                </a:cubicBezTo>
                <a:cubicBezTo>
                  <a:pt x="97" y="347"/>
                  <a:pt x="103" y="334"/>
                  <a:pt x="108" y="322"/>
                </a:cubicBezTo>
                <a:cubicBezTo>
                  <a:pt x="112" y="324"/>
                  <a:pt x="116" y="327"/>
                  <a:pt x="121" y="329"/>
                </a:cubicBezTo>
                <a:cubicBezTo>
                  <a:pt x="125" y="332"/>
                  <a:pt x="129" y="334"/>
                  <a:pt x="133" y="337"/>
                </a:cubicBezTo>
                <a:cubicBezTo>
                  <a:pt x="131" y="341"/>
                  <a:pt x="128" y="345"/>
                  <a:pt x="124" y="350"/>
                </a:cubicBezTo>
                <a:cubicBezTo>
                  <a:pt x="120" y="354"/>
                  <a:pt x="117" y="358"/>
                  <a:pt x="113" y="363"/>
                </a:cubicBezTo>
                <a:cubicBezTo>
                  <a:pt x="110" y="369"/>
                  <a:pt x="108" y="373"/>
                  <a:pt x="110" y="377"/>
                </a:cubicBezTo>
                <a:cubicBezTo>
                  <a:pt x="111" y="381"/>
                  <a:pt x="112" y="386"/>
                  <a:pt x="112" y="391"/>
                </a:cubicBezTo>
                <a:lnTo>
                  <a:pt x="124" y="407"/>
                </a:lnTo>
                <a:lnTo>
                  <a:pt x="206" y="407"/>
                </a:lnTo>
                <a:cubicBezTo>
                  <a:pt x="212" y="404"/>
                  <a:pt x="219" y="402"/>
                  <a:pt x="225" y="402"/>
                </a:cubicBezTo>
                <a:cubicBezTo>
                  <a:pt x="233" y="403"/>
                  <a:pt x="241" y="400"/>
                  <a:pt x="249" y="394"/>
                </a:cubicBezTo>
                <a:cubicBezTo>
                  <a:pt x="253" y="392"/>
                  <a:pt x="255" y="389"/>
                  <a:pt x="257" y="387"/>
                </a:cubicBezTo>
                <a:cubicBezTo>
                  <a:pt x="259" y="384"/>
                  <a:pt x="261" y="381"/>
                  <a:pt x="263" y="378"/>
                </a:cubicBezTo>
                <a:cubicBezTo>
                  <a:pt x="262" y="388"/>
                  <a:pt x="261" y="397"/>
                  <a:pt x="259" y="407"/>
                </a:cubicBezTo>
                <a:lnTo>
                  <a:pt x="265" y="407"/>
                </a:lnTo>
                <a:cubicBezTo>
                  <a:pt x="267" y="396"/>
                  <a:pt x="269" y="385"/>
                  <a:pt x="270" y="375"/>
                </a:cubicBezTo>
                <a:cubicBezTo>
                  <a:pt x="271" y="375"/>
                  <a:pt x="277" y="374"/>
                  <a:pt x="288" y="374"/>
                </a:cubicBezTo>
                <a:cubicBezTo>
                  <a:pt x="299" y="373"/>
                  <a:pt x="312" y="370"/>
                  <a:pt x="329" y="366"/>
                </a:cubicBezTo>
                <a:cubicBezTo>
                  <a:pt x="330" y="378"/>
                  <a:pt x="330" y="391"/>
                  <a:pt x="331" y="404"/>
                </a:cubicBezTo>
                <a:cubicBezTo>
                  <a:pt x="331" y="405"/>
                  <a:pt x="331" y="406"/>
                  <a:pt x="331" y="407"/>
                </a:cubicBezTo>
                <a:lnTo>
                  <a:pt x="337" y="407"/>
                </a:lnTo>
                <a:cubicBezTo>
                  <a:pt x="337" y="406"/>
                  <a:pt x="337" y="404"/>
                  <a:pt x="337" y="402"/>
                </a:cubicBezTo>
                <a:cubicBezTo>
                  <a:pt x="336" y="389"/>
                  <a:pt x="336" y="376"/>
                  <a:pt x="335" y="364"/>
                </a:cubicBezTo>
                <a:cubicBezTo>
                  <a:pt x="345" y="360"/>
                  <a:pt x="357" y="356"/>
                  <a:pt x="369" y="350"/>
                </a:cubicBezTo>
                <a:cubicBezTo>
                  <a:pt x="381" y="345"/>
                  <a:pt x="395" y="338"/>
                  <a:pt x="407" y="329"/>
                </a:cubicBezTo>
                <a:cubicBezTo>
                  <a:pt x="411" y="340"/>
                  <a:pt x="414" y="352"/>
                  <a:pt x="417" y="365"/>
                </a:cubicBezTo>
                <a:cubicBezTo>
                  <a:pt x="419" y="378"/>
                  <a:pt x="422" y="391"/>
                  <a:pt x="423" y="405"/>
                </a:cubicBezTo>
                <a:cubicBezTo>
                  <a:pt x="422" y="406"/>
                  <a:pt x="421" y="407"/>
                  <a:pt x="420" y="407"/>
                </a:cubicBezTo>
                <a:lnTo>
                  <a:pt x="431" y="407"/>
                </a:lnTo>
                <a:cubicBezTo>
                  <a:pt x="448" y="379"/>
                  <a:pt x="459" y="349"/>
                  <a:pt x="464" y="317"/>
                </a:cubicBezTo>
                <a:cubicBezTo>
                  <a:pt x="470" y="285"/>
                  <a:pt x="470" y="254"/>
                  <a:pt x="464" y="221"/>
                </a:cubicBezTo>
                <a:cubicBezTo>
                  <a:pt x="458" y="190"/>
                  <a:pt x="447" y="161"/>
                  <a:pt x="431" y="133"/>
                </a:cubicBezTo>
                <a:cubicBezTo>
                  <a:pt x="430" y="130"/>
                  <a:pt x="428" y="127"/>
                  <a:pt x="426" y="124"/>
                </a:cubicBezTo>
                <a:cubicBezTo>
                  <a:pt x="424" y="121"/>
                  <a:pt x="422" y="118"/>
                  <a:pt x="420" y="115"/>
                </a:cubicBezTo>
                <a:cubicBezTo>
                  <a:pt x="411" y="103"/>
                  <a:pt x="401" y="91"/>
                  <a:pt x="391" y="81"/>
                </a:cubicBezTo>
                <a:cubicBezTo>
                  <a:pt x="379" y="70"/>
                  <a:pt x="368" y="60"/>
                  <a:pt x="356" y="52"/>
                </a:cubicBezTo>
                <a:lnTo>
                  <a:pt x="356" y="51"/>
                </a:lnTo>
                <a:lnTo>
                  <a:pt x="355" y="51"/>
                </a:lnTo>
                <a:cubicBezTo>
                  <a:pt x="310" y="19"/>
                  <a:pt x="259" y="3"/>
                  <a:pt x="202" y="1"/>
                </a:cubicBezTo>
                <a:cubicBezTo>
                  <a:pt x="145" y="0"/>
                  <a:pt x="93" y="16"/>
                  <a:pt x="45" y="50"/>
                </a:cubicBezTo>
                <a:cubicBezTo>
                  <a:pt x="28" y="61"/>
                  <a:pt x="13" y="75"/>
                  <a:pt x="0" y="89"/>
                </a:cubicBezTo>
                <a:lnTo>
                  <a:pt x="0" y="188"/>
                </a:lnTo>
                <a:cubicBezTo>
                  <a:pt x="2" y="186"/>
                  <a:pt x="3" y="185"/>
                  <a:pt x="5" y="183"/>
                </a:cubicBezTo>
                <a:cubicBezTo>
                  <a:pt x="9" y="178"/>
                  <a:pt x="11" y="173"/>
                  <a:pt x="10" y="166"/>
                </a:cubicBezTo>
                <a:cubicBezTo>
                  <a:pt x="10" y="159"/>
                  <a:pt x="13" y="154"/>
                  <a:pt x="19" y="149"/>
                </a:cubicBezTo>
                <a:cubicBezTo>
                  <a:pt x="27" y="144"/>
                  <a:pt x="34" y="141"/>
                  <a:pt x="40" y="143"/>
                </a:cubicBezTo>
                <a:cubicBezTo>
                  <a:pt x="45" y="144"/>
                  <a:pt x="51" y="144"/>
                  <a:pt x="56" y="141"/>
                </a:cubicBezTo>
                <a:cubicBezTo>
                  <a:pt x="58" y="143"/>
                  <a:pt x="59" y="146"/>
                  <a:pt x="61" y="149"/>
                </a:cubicBezTo>
                <a:cubicBezTo>
                  <a:pt x="63" y="153"/>
                  <a:pt x="66" y="157"/>
                  <a:pt x="69" y="161"/>
                </a:cubicBezTo>
                <a:cubicBezTo>
                  <a:pt x="58" y="168"/>
                  <a:pt x="47" y="177"/>
                  <a:pt x="36" y="186"/>
                </a:cubicBezTo>
                <a:cubicBezTo>
                  <a:pt x="25" y="195"/>
                  <a:pt x="15" y="205"/>
                  <a:pt x="5" y="216"/>
                </a:cubicBezTo>
                <a:cubicBezTo>
                  <a:pt x="3" y="213"/>
                  <a:pt x="1" y="211"/>
                  <a:pt x="0" y="208"/>
                </a:cubicBezTo>
                <a:lnTo>
                  <a:pt x="0" y="231"/>
                </a:lnTo>
                <a:cubicBezTo>
                  <a:pt x="1" y="230"/>
                  <a:pt x="3" y="228"/>
                  <a:pt x="4" y="227"/>
                </a:cubicBezTo>
                <a:cubicBezTo>
                  <a:pt x="8" y="233"/>
                  <a:pt x="13" y="240"/>
                  <a:pt x="20" y="248"/>
                </a:cubicBezTo>
                <a:cubicBezTo>
                  <a:pt x="26" y="255"/>
                  <a:pt x="34" y="264"/>
                  <a:pt x="43" y="272"/>
                </a:cubicBezTo>
                <a:cubicBezTo>
                  <a:pt x="42" y="274"/>
                  <a:pt x="40" y="276"/>
                  <a:pt x="39" y="279"/>
                </a:cubicBezTo>
                <a:cubicBezTo>
                  <a:pt x="37" y="281"/>
                  <a:pt x="36" y="283"/>
                  <a:pt x="34" y="285"/>
                </a:cubicBezTo>
                <a:close/>
                <a:moveTo>
                  <a:pt x="106" y="313"/>
                </a:moveTo>
                <a:cubicBezTo>
                  <a:pt x="95" y="306"/>
                  <a:pt x="85" y="298"/>
                  <a:pt x="76" y="292"/>
                </a:cubicBezTo>
                <a:cubicBezTo>
                  <a:pt x="67" y="285"/>
                  <a:pt x="59" y="278"/>
                  <a:pt x="52" y="271"/>
                </a:cubicBezTo>
                <a:cubicBezTo>
                  <a:pt x="56" y="264"/>
                  <a:pt x="61" y="257"/>
                  <a:pt x="67" y="251"/>
                </a:cubicBezTo>
                <a:cubicBezTo>
                  <a:pt x="72" y="245"/>
                  <a:pt x="77" y="239"/>
                  <a:pt x="83" y="231"/>
                </a:cubicBezTo>
                <a:lnTo>
                  <a:pt x="83" y="235"/>
                </a:lnTo>
                <a:lnTo>
                  <a:pt x="106" y="269"/>
                </a:lnTo>
                <a:cubicBezTo>
                  <a:pt x="107" y="275"/>
                  <a:pt x="107" y="279"/>
                  <a:pt x="106" y="284"/>
                </a:cubicBezTo>
                <a:cubicBezTo>
                  <a:pt x="105" y="288"/>
                  <a:pt x="106" y="292"/>
                  <a:pt x="109" y="297"/>
                </a:cubicBezTo>
                <a:cubicBezTo>
                  <a:pt x="110" y="298"/>
                  <a:pt x="111" y="298"/>
                  <a:pt x="111" y="299"/>
                </a:cubicBezTo>
                <a:cubicBezTo>
                  <a:pt x="112" y="299"/>
                  <a:pt x="112" y="299"/>
                  <a:pt x="112" y="300"/>
                </a:cubicBezTo>
                <a:cubicBezTo>
                  <a:pt x="112" y="302"/>
                  <a:pt x="110" y="304"/>
                  <a:pt x="109" y="307"/>
                </a:cubicBezTo>
                <a:cubicBezTo>
                  <a:pt x="108" y="309"/>
                  <a:pt x="107" y="311"/>
                  <a:pt x="106" y="313"/>
                </a:cubicBezTo>
                <a:close/>
                <a:moveTo>
                  <a:pt x="124" y="51"/>
                </a:moveTo>
                <a:cubicBezTo>
                  <a:pt x="129" y="51"/>
                  <a:pt x="134" y="53"/>
                  <a:pt x="139" y="54"/>
                </a:cubicBezTo>
                <a:cubicBezTo>
                  <a:pt x="144" y="55"/>
                  <a:pt x="149" y="57"/>
                  <a:pt x="154" y="59"/>
                </a:cubicBezTo>
                <a:cubicBezTo>
                  <a:pt x="152" y="61"/>
                  <a:pt x="150" y="63"/>
                  <a:pt x="149" y="66"/>
                </a:cubicBezTo>
                <a:cubicBezTo>
                  <a:pt x="147" y="69"/>
                  <a:pt x="145" y="72"/>
                  <a:pt x="144" y="75"/>
                </a:cubicBezTo>
                <a:cubicBezTo>
                  <a:pt x="143" y="77"/>
                  <a:pt x="143" y="79"/>
                  <a:pt x="143" y="81"/>
                </a:cubicBezTo>
                <a:cubicBezTo>
                  <a:pt x="142" y="82"/>
                  <a:pt x="142" y="84"/>
                  <a:pt x="141" y="86"/>
                </a:cubicBezTo>
                <a:cubicBezTo>
                  <a:pt x="138" y="86"/>
                  <a:pt x="135" y="87"/>
                  <a:pt x="132" y="87"/>
                </a:cubicBezTo>
                <a:cubicBezTo>
                  <a:pt x="129" y="87"/>
                  <a:pt x="126" y="87"/>
                  <a:pt x="123" y="88"/>
                </a:cubicBezTo>
                <a:cubicBezTo>
                  <a:pt x="125" y="81"/>
                  <a:pt x="127" y="74"/>
                  <a:pt x="127" y="67"/>
                </a:cubicBezTo>
                <a:cubicBezTo>
                  <a:pt x="127" y="59"/>
                  <a:pt x="126" y="54"/>
                  <a:pt x="124" y="51"/>
                </a:cubicBezTo>
                <a:close/>
                <a:moveTo>
                  <a:pt x="281" y="155"/>
                </a:moveTo>
                <a:cubicBezTo>
                  <a:pt x="276" y="146"/>
                  <a:pt x="272" y="138"/>
                  <a:pt x="268" y="132"/>
                </a:cubicBezTo>
                <a:cubicBezTo>
                  <a:pt x="269" y="131"/>
                  <a:pt x="270" y="130"/>
                  <a:pt x="271" y="129"/>
                </a:cubicBezTo>
                <a:cubicBezTo>
                  <a:pt x="272" y="128"/>
                  <a:pt x="273" y="128"/>
                  <a:pt x="273" y="127"/>
                </a:cubicBezTo>
                <a:cubicBezTo>
                  <a:pt x="280" y="132"/>
                  <a:pt x="288" y="138"/>
                  <a:pt x="297" y="146"/>
                </a:cubicBezTo>
                <a:cubicBezTo>
                  <a:pt x="305" y="154"/>
                  <a:pt x="314" y="162"/>
                  <a:pt x="322" y="173"/>
                </a:cubicBezTo>
                <a:cubicBezTo>
                  <a:pt x="318" y="176"/>
                  <a:pt x="314" y="178"/>
                  <a:pt x="310" y="181"/>
                </a:cubicBezTo>
                <a:cubicBezTo>
                  <a:pt x="305" y="183"/>
                  <a:pt x="300" y="185"/>
                  <a:pt x="295" y="186"/>
                </a:cubicBezTo>
                <a:cubicBezTo>
                  <a:pt x="290" y="174"/>
                  <a:pt x="286" y="164"/>
                  <a:pt x="281" y="155"/>
                </a:cubicBezTo>
                <a:close/>
                <a:moveTo>
                  <a:pt x="292" y="197"/>
                </a:moveTo>
                <a:lnTo>
                  <a:pt x="291" y="197"/>
                </a:lnTo>
                <a:cubicBezTo>
                  <a:pt x="288" y="197"/>
                  <a:pt x="285" y="197"/>
                  <a:pt x="282" y="197"/>
                </a:cubicBezTo>
                <a:cubicBezTo>
                  <a:pt x="279" y="196"/>
                  <a:pt x="276" y="196"/>
                  <a:pt x="274" y="195"/>
                </a:cubicBezTo>
                <a:cubicBezTo>
                  <a:pt x="277" y="195"/>
                  <a:pt x="280" y="195"/>
                  <a:pt x="282" y="195"/>
                </a:cubicBezTo>
                <a:cubicBezTo>
                  <a:pt x="285" y="194"/>
                  <a:pt x="288" y="194"/>
                  <a:pt x="291" y="193"/>
                </a:cubicBezTo>
                <a:lnTo>
                  <a:pt x="292" y="197"/>
                </a:lnTo>
                <a:close/>
                <a:moveTo>
                  <a:pt x="206" y="98"/>
                </a:moveTo>
                <a:cubicBezTo>
                  <a:pt x="206" y="97"/>
                  <a:pt x="206" y="95"/>
                  <a:pt x="206" y="95"/>
                </a:cubicBezTo>
                <a:cubicBezTo>
                  <a:pt x="211" y="95"/>
                  <a:pt x="215" y="96"/>
                  <a:pt x="218" y="96"/>
                </a:cubicBezTo>
                <a:cubicBezTo>
                  <a:pt x="222" y="97"/>
                  <a:pt x="225" y="97"/>
                  <a:pt x="227" y="98"/>
                </a:cubicBezTo>
                <a:cubicBezTo>
                  <a:pt x="225" y="98"/>
                  <a:pt x="222" y="99"/>
                  <a:pt x="218" y="100"/>
                </a:cubicBezTo>
                <a:cubicBezTo>
                  <a:pt x="215" y="100"/>
                  <a:pt x="211" y="101"/>
                  <a:pt x="206" y="102"/>
                </a:cubicBezTo>
                <a:cubicBezTo>
                  <a:pt x="206" y="101"/>
                  <a:pt x="206" y="99"/>
                  <a:pt x="206" y="98"/>
                </a:cubicBezTo>
                <a:close/>
                <a:moveTo>
                  <a:pt x="206" y="117"/>
                </a:moveTo>
                <a:cubicBezTo>
                  <a:pt x="201" y="121"/>
                  <a:pt x="195" y="125"/>
                  <a:pt x="188" y="130"/>
                </a:cubicBezTo>
                <a:cubicBezTo>
                  <a:pt x="182" y="134"/>
                  <a:pt x="175" y="140"/>
                  <a:pt x="167" y="145"/>
                </a:cubicBezTo>
                <a:cubicBezTo>
                  <a:pt x="164" y="142"/>
                  <a:pt x="162" y="138"/>
                  <a:pt x="159" y="135"/>
                </a:cubicBezTo>
                <a:cubicBezTo>
                  <a:pt x="157" y="132"/>
                  <a:pt x="155" y="128"/>
                  <a:pt x="153" y="125"/>
                </a:cubicBezTo>
                <a:cubicBezTo>
                  <a:pt x="163" y="121"/>
                  <a:pt x="171" y="118"/>
                  <a:pt x="180" y="116"/>
                </a:cubicBezTo>
                <a:cubicBezTo>
                  <a:pt x="188" y="113"/>
                  <a:pt x="195" y="111"/>
                  <a:pt x="202" y="109"/>
                </a:cubicBezTo>
                <a:cubicBezTo>
                  <a:pt x="203" y="111"/>
                  <a:pt x="203" y="113"/>
                  <a:pt x="204" y="114"/>
                </a:cubicBezTo>
                <a:cubicBezTo>
                  <a:pt x="205" y="115"/>
                  <a:pt x="206" y="116"/>
                  <a:pt x="206" y="117"/>
                </a:cubicBezTo>
                <a:close/>
                <a:moveTo>
                  <a:pt x="222" y="88"/>
                </a:moveTo>
                <a:cubicBezTo>
                  <a:pt x="225" y="90"/>
                  <a:pt x="227" y="91"/>
                  <a:pt x="229" y="92"/>
                </a:cubicBezTo>
                <a:lnTo>
                  <a:pt x="229" y="93"/>
                </a:lnTo>
                <a:cubicBezTo>
                  <a:pt x="227" y="92"/>
                  <a:pt x="224" y="91"/>
                  <a:pt x="220" y="90"/>
                </a:cubicBezTo>
                <a:cubicBezTo>
                  <a:pt x="217" y="90"/>
                  <a:pt x="212" y="89"/>
                  <a:pt x="207" y="89"/>
                </a:cubicBezTo>
                <a:lnTo>
                  <a:pt x="207" y="88"/>
                </a:lnTo>
                <a:lnTo>
                  <a:pt x="208" y="87"/>
                </a:lnTo>
                <a:cubicBezTo>
                  <a:pt x="209" y="86"/>
                  <a:pt x="209" y="85"/>
                  <a:pt x="210" y="85"/>
                </a:cubicBezTo>
                <a:cubicBezTo>
                  <a:pt x="210" y="84"/>
                  <a:pt x="210" y="83"/>
                  <a:pt x="211" y="82"/>
                </a:cubicBezTo>
                <a:cubicBezTo>
                  <a:pt x="215" y="84"/>
                  <a:pt x="218" y="86"/>
                  <a:pt x="222" y="88"/>
                </a:cubicBezTo>
                <a:close/>
                <a:moveTo>
                  <a:pt x="216" y="78"/>
                </a:moveTo>
                <a:cubicBezTo>
                  <a:pt x="218" y="76"/>
                  <a:pt x="220" y="75"/>
                  <a:pt x="223" y="74"/>
                </a:cubicBezTo>
                <a:cubicBezTo>
                  <a:pt x="225" y="73"/>
                  <a:pt x="228" y="72"/>
                  <a:pt x="230" y="72"/>
                </a:cubicBezTo>
                <a:cubicBezTo>
                  <a:pt x="231" y="75"/>
                  <a:pt x="232" y="77"/>
                  <a:pt x="233" y="79"/>
                </a:cubicBezTo>
                <a:cubicBezTo>
                  <a:pt x="234" y="81"/>
                  <a:pt x="235" y="84"/>
                  <a:pt x="235" y="86"/>
                </a:cubicBezTo>
                <a:lnTo>
                  <a:pt x="234" y="86"/>
                </a:lnTo>
                <a:lnTo>
                  <a:pt x="233" y="87"/>
                </a:lnTo>
                <a:cubicBezTo>
                  <a:pt x="231" y="86"/>
                  <a:pt x="229" y="84"/>
                  <a:pt x="226" y="83"/>
                </a:cubicBezTo>
                <a:cubicBezTo>
                  <a:pt x="222" y="81"/>
                  <a:pt x="219" y="80"/>
                  <a:pt x="216" y="78"/>
                </a:cubicBezTo>
                <a:close/>
                <a:moveTo>
                  <a:pt x="219" y="106"/>
                </a:moveTo>
                <a:cubicBezTo>
                  <a:pt x="222" y="106"/>
                  <a:pt x="225" y="105"/>
                  <a:pt x="227" y="105"/>
                </a:cubicBezTo>
                <a:cubicBezTo>
                  <a:pt x="225" y="105"/>
                  <a:pt x="223" y="107"/>
                  <a:pt x="220" y="108"/>
                </a:cubicBezTo>
                <a:cubicBezTo>
                  <a:pt x="218" y="110"/>
                  <a:pt x="215" y="112"/>
                  <a:pt x="212" y="114"/>
                </a:cubicBezTo>
                <a:cubicBezTo>
                  <a:pt x="211" y="113"/>
                  <a:pt x="211" y="112"/>
                  <a:pt x="210" y="111"/>
                </a:cubicBezTo>
                <a:cubicBezTo>
                  <a:pt x="209" y="110"/>
                  <a:pt x="209" y="109"/>
                  <a:pt x="208" y="108"/>
                </a:cubicBezTo>
                <a:cubicBezTo>
                  <a:pt x="212" y="107"/>
                  <a:pt x="216" y="106"/>
                  <a:pt x="219" y="106"/>
                </a:cubicBezTo>
                <a:close/>
                <a:moveTo>
                  <a:pt x="225" y="113"/>
                </a:moveTo>
                <a:cubicBezTo>
                  <a:pt x="228" y="111"/>
                  <a:pt x="230" y="110"/>
                  <a:pt x="232" y="109"/>
                </a:cubicBezTo>
                <a:cubicBezTo>
                  <a:pt x="231" y="110"/>
                  <a:pt x="229" y="113"/>
                  <a:pt x="227" y="115"/>
                </a:cubicBezTo>
                <a:cubicBezTo>
                  <a:pt x="225" y="117"/>
                  <a:pt x="223" y="120"/>
                  <a:pt x="221" y="123"/>
                </a:cubicBezTo>
                <a:cubicBezTo>
                  <a:pt x="220" y="122"/>
                  <a:pt x="219" y="122"/>
                  <a:pt x="218" y="121"/>
                </a:cubicBezTo>
                <a:cubicBezTo>
                  <a:pt x="217" y="120"/>
                  <a:pt x="216" y="120"/>
                  <a:pt x="216" y="119"/>
                </a:cubicBezTo>
                <a:cubicBezTo>
                  <a:pt x="219" y="117"/>
                  <a:pt x="222" y="115"/>
                  <a:pt x="225" y="113"/>
                </a:cubicBezTo>
                <a:close/>
                <a:moveTo>
                  <a:pt x="231" y="121"/>
                </a:moveTo>
                <a:cubicBezTo>
                  <a:pt x="232" y="119"/>
                  <a:pt x="233" y="117"/>
                  <a:pt x="234" y="116"/>
                </a:cubicBezTo>
                <a:lnTo>
                  <a:pt x="232" y="129"/>
                </a:lnTo>
                <a:cubicBezTo>
                  <a:pt x="231" y="129"/>
                  <a:pt x="231" y="129"/>
                  <a:pt x="230" y="129"/>
                </a:cubicBezTo>
                <a:lnTo>
                  <a:pt x="229" y="128"/>
                </a:lnTo>
                <a:cubicBezTo>
                  <a:pt x="228" y="128"/>
                  <a:pt x="228" y="128"/>
                  <a:pt x="228" y="128"/>
                </a:cubicBezTo>
                <a:cubicBezTo>
                  <a:pt x="227" y="127"/>
                  <a:pt x="227" y="127"/>
                  <a:pt x="226" y="127"/>
                </a:cubicBezTo>
                <a:cubicBezTo>
                  <a:pt x="228" y="124"/>
                  <a:pt x="230" y="122"/>
                  <a:pt x="231" y="121"/>
                </a:cubicBezTo>
                <a:close/>
                <a:moveTo>
                  <a:pt x="236" y="137"/>
                </a:moveTo>
                <a:cubicBezTo>
                  <a:pt x="239" y="138"/>
                  <a:pt x="241" y="138"/>
                  <a:pt x="243" y="138"/>
                </a:cubicBezTo>
                <a:cubicBezTo>
                  <a:pt x="245" y="138"/>
                  <a:pt x="247" y="138"/>
                  <a:pt x="248" y="138"/>
                </a:cubicBezTo>
                <a:cubicBezTo>
                  <a:pt x="250" y="145"/>
                  <a:pt x="252" y="152"/>
                  <a:pt x="254" y="161"/>
                </a:cubicBezTo>
                <a:cubicBezTo>
                  <a:pt x="256" y="170"/>
                  <a:pt x="258" y="179"/>
                  <a:pt x="260" y="189"/>
                </a:cubicBezTo>
                <a:cubicBezTo>
                  <a:pt x="254" y="189"/>
                  <a:pt x="249" y="188"/>
                  <a:pt x="243" y="187"/>
                </a:cubicBezTo>
                <a:cubicBezTo>
                  <a:pt x="238" y="186"/>
                  <a:pt x="232" y="185"/>
                  <a:pt x="226" y="183"/>
                </a:cubicBezTo>
                <a:lnTo>
                  <a:pt x="236" y="137"/>
                </a:lnTo>
                <a:close/>
                <a:moveTo>
                  <a:pt x="242" y="85"/>
                </a:moveTo>
                <a:lnTo>
                  <a:pt x="241" y="85"/>
                </a:lnTo>
                <a:cubicBezTo>
                  <a:pt x="241" y="83"/>
                  <a:pt x="240" y="81"/>
                  <a:pt x="239" y="79"/>
                </a:cubicBezTo>
                <a:cubicBezTo>
                  <a:pt x="239" y="77"/>
                  <a:pt x="238" y="75"/>
                  <a:pt x="237" y="72"/>
                </a:cubicBezTo>
                <a:cubicBezTo>
                  <a:pt x="238" y="72"/>
                  <a:pt x="240" y="72"/>
                  <a:pt x="241" y="72"/>
                </a:cubicBezTo>
                <a:cubicBezTo>
                  <a:pt x="242" y="72"/>
                  <a:pt x="243" y="73"/>
                  <a:pt x="244" y="73"/>
                </a:cubicBezTo>
                <a:lnTo>
                  <a:pt x="242" y="85"/>
                </a:lnTo>
                <a:close/>
                <a:moveTo>
                  <a:pt x="246" y="132"/>
                </a:moveTo>
                <a:cubicBezTo>
                  <a:pt x="245" y="132"/>
                  <a:pt x="244" y="132"/>
                  <a:pt x="242" y="132"/>
                </a:cubicBezTo>
                <a:cubicBezTo>
                  <a:pt x="240" y="131"/>
                  <a:pt x="239" y="131"/>
                  <a:pt x="238" y="131"/>
                </a:cubicBezTo>
                <a:lnTo>
                  <a:pt x="241" y="115"/>
                </a:lnTo>
                <a:cubicBezTo>
                  <a:pt x="242" y="117"/>
                  <a:pt x="243" y="119"/>
                  <a:pt x="244" y="122"/>
                </a:cubicBezTo>
                <a:cubicBezTo>
                  <a:pt x="245" y="125"/>
                  <a:pt x="245" y="128"/>
                  <a:pt x="246" y="132"/>
                </a:cubicBezTo>
                <a:close/>
                <a:moveTo>
                  <a:pt x="253" y="131"/>
                </a:moveTo>
                <a:cubicBezTo>
                  <a:pt x="252" y="127"/>
                  <a:pt x="251" y="124"/>
                  <a:pt x="250" y="121"/>
                </a:cubicBezTo>
                <a:cubicBezTo>
                  <a:pt x="249" y="118"/>
                  <a:pt x="248" y="115"/>
                  <a:pt x="247" y="113"/>
                </a:cubicBezTo>
                <a:cubicBezTo>
                  <a:pt x="248" y="114"/>
                  <a:pt x="250" y="117"/>
                  <a:pt x="252" y="120"/>
                </a:cubicBezTo>
                <a:cubicBezTo>
                  <a:pt x="254" y="123"/>
                  <a:pt x="256" y="126"/>
                  <a:pt x="259" y="129"/>
                </a:cubicBezTo>
                <a:lnTo>
                  <a:pt x="258" y="129"/>
                </a:lnTo>
                <a:cubicBezTo>
                  <a:pt x="258" y="130"/>
                  <a:pt x="257" y="130"/>
                  <a:pt x="256" y="130"/>
                </a:cubicBezTo>
                <a:cubicBezTo>
                  <a:pt x="255" y="131"/>
                  <a:pt x="254" y="131"/>
                  <a:pt x="253" y="131"/>
                </a:cubicBezTo>
                <a:close/>
                <a:moveTo>
                  <a:pt x="255" y="113"/>
                </a:moveTo>
                <a:cubicBezTo>
                  <a:pt x="257" y="115"/>
                  <a:pt x="259" y="116"/>
                  <a:pt x="262" y="118"/>
                </a:cubicBezTo>
                <a:cubicBezTo>
                  <a:pt x="264" y="119"/>
                  <a:pt x="266" y="121"/>
                  <a:pt x="268" y="123"/>
                </a:cubicBezTo>
                <a:lnTo>
                  <a:pt x="267" y="124"/>
                </a:lnTo>
                <a:cubicBezTo>
                  <a:pt x="266" y="125"/>
                  <a:pt x="265" y="126"/>
                  <a:pt x="264" y="127"/>
                </a:cubicBezTo>
                <a:cubicBezTo>
                  <a:pt x="263" y="124"/>
                  <a:pt x="261" y="122"/>
                  <a:pt x="259" y="119"/>
                </a:cubicBezTo>
                <a:cubicBezTo>
                  <a:pt x="258" y="117"/>
                  <a:pt x="256" y="115"/>
                  <a:pt x="255" y="113"/>
                </a:cubicBezTo>
                <a:close/>
                <a:moveTo>
                  <a:pt x="254" y="105"/>
                </a:moveTo>
                <a:cubicBezTo>
                  <a:pt x="257" y="106"/>
                  <a:pt x="259" y="106"/>
                  <a:pt x="263" y="107"/>
                </a:cubicBezTo>
                <a:cubicBezTo>
                  <a:pt x="267" y="108"/>
                  <a:pt x="270" y="109"/>
                  <a:pt x="274" y="110"/>
                </a:cubicBezTo>
                <a:cubicBezTo>
                  <a:pt x="274" y="111"/>
                  <a:pt x="274" y="112"/>
                  <a:pt x="274" y="113"/>
                </a:cubicBezTo>
                <a:cubicBezTo>
                  <a:pt x="274" y="114"/>
                  <a:pt x="274" y="115"/>
                  <a:pt x="273" y="116"/>
                </a:cubicBezTo>
                <a:lnTo>
                  <a:pt x="273" y="117"/>
                </a:lnTo>
                <a:lnTo>
                  <a:pt x="272" y="118"/>
                </a:lnTo>
                <a:cubicBezTo>
                  <a:pt x="269" y="115"/>
                  <a:pt x="266" y="113"/>
                  <a:pt x="262" y="111"/>
                </a:cubicBezTo>
                <a:cubicBezTo>
                  <a:pt x="259" y="109"/>
                  <a:pt x="257" y="107"/>
                  <a:pt x="254" y="105"/>
                </a:cubicBezTo>
                <a:close/>
                <a:moveTo>
                  <a:pt x="274" y="103"/>
                </a:moveTo>
                <a:cubicBezTo>
                  <a:pt x="272" y="102"/>
                  <a:pt x="269" y="102"/>
                  <a:pt x="267" y="101"/>
                </a:cubicBezTo>
                <a:cubicBezTo>
                  <a:pt x="265" y="101"/>
                  <a:pt x="263" y="100"/>
                  <a:pt x="261" y="100"/>
                </a:cubicBezTo>
                <a:lnTo>
                  <a:pt x="274" y="100"/>
                </a:lnTo>
                <a:lnTo>
                  <a:pt x="274" y="101"/>
                </a:lnTo>
                <a:cubicBezTo>
                  <a:pt x="274" y="102"/>
                  <a:pt x="274" y="102"/>
                  <a:pt x="274" y="103"/>
                </a:cubicBezTo>
                <a:close/>
                <a:moveTo>
                  <a:pt x="261" y="94"/>
                </a:moveTo>
                <a:cubicBezTo>
                  <a:pt x="258" y="94"/>
                  <a:pt x="255" y="94"/>
                  <a:pt x="252" y="95"/>
                </a:cubicBezTo>
                <a:cubicBezTo>
                  <a:pt x="252" y="94"/>
                  <a:pt x="252" y="94"/>
                  <a:pt x="252" y="94"/>
                </a:cubicBezTo>
                <a:cubicBezTo>
                  <a:pt x="252" y="93"/>
                  <a:pt x="252" y="93"/>
                  <a:pt x="252" y="93"/>
                </a:cubicBezTo>
                <a:cubicBezTo>
                  <a:pt x="253" y="91"/>
                  <a:pt x="255" y="90"/>
                  <a:pt x="257" y="88"/>
                </a:cubicBezTo>
                <a:cubicBezTo>
                  <a:pt x="259" y="86"/>
                  <a:pt x="261" y="84"/>
                  <a:pt x="264" y="83"/>
                </a:cubicBezTo>
                <a:cubicBezTo>
                  <a:pt x="266" y="84"/>
                  <a:pt x="267" y="86"/>
                  <a:pt x="268" y="88"/>
                </a:cubicBezTo>
                <a:cubicBezTo>
                  <a:pt x="270" y="89"/>
                  <a:pt x="271" y="91"/>
                  <a:pt x="272" y="93"/>
                </a:cubicBezTo>
                <a:cubicBezTo>
                  <a:pt x="268" y="93"/>
                  <a:pt x="264" y="93"/>
                  <a:pt x="261" y="94"/>
                </a:cubicBezTo>
                <a:close/>
                <a:moveTo>
                  <a:pt x="252" y="84"/>
                </a:moveTo>
                <a:cubicBezTo>
                  <a:pt x="251" y="85"/>
                  <a:pt x="249" y="87"/>
                  <a:pt x="248" y="88"/>
                </a:cubicBezTo>
                <a:lnTo>
                  <a:pt x="250" y="75"/>
                </a:lnTo>
                <a:cubicBezTo>
                  <a:pt x="251" y="75"/>
                  <a:pt x="251" y="75"/>
                  <a:pt x="251" y="75"/>
                </a:cubicBezTo>
                <a:cubicBezTo>
                  <a:pt x="252" y="75"/>
                  <a:pt x="252" y="75"/>
                  <a:pt x="252" y="75"/>
                </a:cubicBezTo>
                <a:cubicBezTo>
                  <a:pt x="253" y="76"/>
                  <a:pt x="254" y="76"/>
                  <a:pt x="255" y="77"/>
                </a:cubicBezTo>
                <a:cubicBezTo>
                  <a:pt x="256" y="77"/>
                  <a:pt x="258" y="78"/>
                  <a:pt x="258" y="79"/>
                </a:cubicBezTo>
                <a:cubicBezTo>
                  <a:pt x="256" y="80"/>
                  <a:pt x="254" y="82"/>
                  <a:pt x="252" y="84"/>
                </a:cubicBezTo>
                <a:close/>
                <a:moveTo>
                  <a:pt x="246" y="67"/>
                </a:moveTo>
                <a:cubicBezTo>
                  <a:pt x="244" y="66"/>
                  <a:pt x="242" y="66"/>
                  <a:pt x="240" y="66"/>
                </a:cubicBezTo>
                <a:cubicBezTo>
                  <a:pt x="239" y="65"/>
                  <a:pt x="236" y="65"/>
                  <a:pt x="234" y="65"/>
                </a:cubicBezTo>
                <a:cubicBezTo>
                  <a:pt x="232" y="61"/>
                  <a:pt x="230" y="56"/>
                  <a:pt x="227" y="51"/>
                </a:cubicBezTo>
                <a:cubicBezTo>
                  <a:pt x="224" y="46"/>
                  <a:pt x="220" y="41"/>
                  <a:pt x="215" y="35"/>
                </a:cubicBezTo>
                <a:cubicBezTo>
                  <a:pt x="221" y="34"/>
                  <a:pt x="227" y="34"/>
                  <a:pt x="233" y="35"/>
                </a:cubicBezTo>
                <a:cubicBezTo>
                  <a:pt x="239" y="35"/>
                  <a:pt x="245" y="36"/>
                  <a:pt x="252" y="37"/>
                </a:cubicBezTo>
                <a:lnTo>
                  <a:pt x="246" y="67"/>
                </a:lnTo>
                <a:close/>
                <a:moveTo>
                  <a:pt x="220" y="52"/>
                </a:moveTo>
                <a:cubicBezTo>
                  <a:pt x="223" y="57"/>
                  <a:pt x="225" y="62"/>
                  <a:pt x="228" y="66"/>
                </a:cubicBezTo>
                <a:cubicBezTo>
                  <a:pt x="224" y="66"/>
                  <a:pt x="221" y="67"/>
                  <a:pt x="218" y="69"/>
                </a:cubicBezTo>
                <a:cubicBezTo>
                  <a:pt x="215" y="70"/>
                  <a:pt x="212" y="72"/>
                  <a:pt x="210" y="75"/>
                </a:cubicBezTo>
                <a:cubicBezTo>
                  <a:pt x="204" y="71"/>
                  <a:pt x="197" y="68"/>
                  <a:pt x="189" y="65"/>
                </a:cubicBezTo>
                <a:cubicBezTo>
                  <a:pt x="182" y="62"/>
                  <a:pt x="174" y="59"/>
                  <a:pt x="165" y="56"/>
                </a:cubicBezTo>
                <a:cubicBezTo>
                  <a:pt x="170" y="51"/>
                  <a:pt x="176" y="47"/>
                  <a:pt x="184" y="44"/>
                </a:cubicBezTo>
                <a:cubicBezTo>
                  <a:pt x="191" y="40"/>
                  <a:pt x="199" y="38"/>
                  <a:pt x="207" y="36"/>
                </a:cubicBezTo>
                <a:cubicBezTo>
                  <a:pt x="212" y="42"/>
                  <a:pt x="216" y="47"/>
                  <a:pt x="220" y="52"/>
                </a:cubicBezTo>
                <a:close/>
                <a:moveTo>
                  <a:pt x="185" y="70"/>
                </a:moveTo>
                <a:cubicBezTo>
                  <a:pt x="192" y="73"/>
                  <a:pt x="199" y="76"/>
                  <a:pt x="206" y="79"/>
                </a:cubicBezTo>
                <a:cubicBezTo>
                  <a:pt x="205" y="80"/>
                  <a:pt x="204" y="81"/>
                  <a:pt x="204" y="82"/>
                </a:cubicBezTo>
                <a:cubicBezTo>
                  <a:pt x="203" y="83"/>
                  <a:pt x="203" y="84"/>
                  <a:pt x="202" y="85"/>
                </a:cubicBezTo>
                <a:cubicBezTo>
                  <a:pt x="202" y="85"/>
                  <a:pt x="201" y="85"/>
                  <a:pt x="201" y="86"/>
                </a:cubicBezTo>
                <a:lnTo>
                  <a:pt x="201" y="87"/>
                </a:lnTo>
                <a:cubicBezTo>
                  <a:pt x="194" y="86"/>
                  <a:pt x="186" y="86"/>
                  <a:pt x="177" y="85"/>
                </a:cubicBezTo>
                <a:cubicBezTo>
                  <a:pt x="168" y="85"/>
                  <a:pt x="158" y="85"/>
                  <a:pt x="148" y="86"/>
                </a:cubicBezTo>
                <a:cubicBezTo>
                  <a:pt x="148" y="85"/>
                  <a:pt x="148" y="83"/>
                  <a:pt x="149" y="82"/>
                </a:cubicBezTo>
                <a:cubicBezTo>
                  <a:pt x="149" y="80"/>
                  <a:pt x="150" y="79"/>
                  <a:pt x="150" y="77"/>
                </a:cubicBezTo>
                <a:cubicBezTo>
                  <a:pt x="151" y="74"/>
                  <a:pt x="152" y="71"/>
                  <a:pt x="154" y="68"/>
                </a:cubicBezTo>
                <a:cubicBezTo>
                  <a:pt x="156" y="65"/>
                  <a:pt x="158" y="63"/>
                  <a:pt x="160" y="61"/>
                </a:cubicBezTo>
                <a:cubicBezTo>
                  <a:pt x="169" y="64"/>
                  <a:pt x="177" y="67"/>
                  <a:pt x="185" y="70"/>
                </a:cubicBezTo>
                <a:close/>
                <a:moveTo>
                  <a:pt x="147" y="92"/>
                </a:moveTo>
                <a:cubicBezTo>
                  <a:pt x="157" y="91"/>
                  <a:pt x="167" y="91"/>
                  <a:pt x="176" y="91"/>
                </a:cubicBezTo>
                <a:cubicBezTo>
                  <a:pt x="185" y="92"/>
                  <a:pt x="193" y="92"/>
                  <a:pt x="200" y="93"/>
                </a:cubicBezTo>
                <a:cubicBezTo>
                  <a:pt x="200" y="95"/>
                  <a:pt x="199" y="97"/>
                  <a:pt x="199" y="98"/>
                </a:cubicBezTo>
                <a:cubicBezTo>
                  <a:pt x="199" y="100"/>
                  <a:pt x="200" y="102"/>
                  <a:pt x="200" y="103"/>
                </a:cubicBezTo>
                <a:cubicBezTo>
                  <a:pt x="193" y="105"/>
                  <a:pt x="186" y="107"/>
                  <a:pt x="178" y="110"/>
                </a:cubicBezTo>
                <a:cubicBezTo>
                  <a:pt x="169" y="112"/>
                  <a:pt x="161" y="115"/>
                  <a:pt x="151" y="119"/>
                </a:cubicBezTo>
                <a:cubicBezTo>
                  <a:pt x="150" y="114"/>
                  <a:pt x="148" y="110"/>
                  <a:pt x="147" y="105"/>
                </a:cubicBezTo>
                <a:cubicBezTo>
                  <a:pt x="146" y="101"/>
                  <a:pt x="146" y="96"/>
                  <a:pt x="147" y="92"/>
                </a:cubicBezTo>
                <a:close/>
                <a:moveTo>
                  <a:pt x="147" y="127"/>
                </a:moveTo>
                <a:lnTo>
                  <a:pt x="148" y="127"/>
                </a:lnTo>
                <a:cubicBezTo>
                  <a:pt x="150" y="131"/>
                  <a:pt x="152" y="135"/>
                  <a:pt x="154" y="139"/>
                </a:cubicBezTo>
                <a:cubicBezTo>
                  <a:pt x="157" y="142"/>
                  <a:pt x="160" y="146"/>
                  <a:pt x="163" y="149"/>
                </a:cubicBezTo>
                <a:cubicBezTo>
                  <a:pt x="155" y="155"/>
                  <a:pt x="147" y="161"/>
                  <a:pt x="140" y="168"/>
                </a:cubicBezTo>
                <a:cubicBezTo>
                  <a:pt x="132" y="175"/>
                  <a:pt x="124" y="182"/>
                  <a:pt x="115" y="189"/>
                </a:cubicBezTo>
                <a:cubicBezTo>
                  <a:pt x="114" y="190"/>
                  <a:pt x="112" y="190"/>
                  <a:pt x="111" y="190"/>
                </a:cubicBezTo>
                <a:cubicBezTo>
                  <a:pt x="110" y="191"/>
                  <a:pt x="108" y="191"/>
                  <a:pt x="107" y="192"/>
                </a:cubicBezTo>
                <a:cubicBezTo>
                  <a:pt x="106" y="193"/>
                  <a:pt x="105" y="193"/>
                  <a:pt x="105" y="194"/>
                </a:cubicBezTo>
                <a:cubicBezTo>
                  <a:pt x="104" y="194"/>
                  <a:pt x="103" y="195"/>
                  <a:pt x="102" y="196"/>
                </a:cubicBezTo>
                <a:cubicBezTo>
                  <a:pt x="98" y="190"/>
                  <a:pt x="93" y="184"/>
                  <a:pt x="89" y="179"/>
                </a:cubicBezTo>
                <a:cubicBezTo>
                  <a:pt x="84" y="173"/>
                  <a:pt x="81" y="168"/>
                  <a:pt x="77" y="163"/>
                </a:cubicBezTo>
                <a:cubicBezTo>
                  <a:pt x="89" y="155"/>
                  <a:pt x="102" y="148"/>
                  <a:pt x="113" y="142"/>
                </a:cubicBezTo>
                <a:cubicBezTo>
                  <a:pt x="125" y="136"/>
                  <a:pt x="137" y="131"/>
                  <a:pt x="147" y="127"/>
                </a:cubicBezTo>
                <a:close/>
                <a:moveTo>
                  <a:pt x="136" y="331"/>
                </a:moveTo>
                <a:cubicBezTo>
                  <a:pt x="131" y="328"/>
                  <a:pt x="127" y="326"/>
                  <a:pt x="123" y="324"/>
                </a:cubicBezTo>
                <a:cubicBezTo>
                  <a:pt x="119" y="321"/>
                  <a:pt x="115" y="319"/>
                  <a:pt x="111" y="317"/>
                </a:cubicBezTo>
                <a:cubicBezTo>
                  <a:pt x="112" y="314"/>
                  <a:pt x="114" y="311"/>
                  <a:pt x="115" y="309"/>
                </a:cubicBezTo>
                <a:cubicBezTo>
                  <a:pt x="116" y="306"/>
                  <a:pt x="118" y="303"/>
                  <a:pt x="119" y="301"/>
                </a:cubicBezTo>
                <a:cubicBezTo>
                  <a:pt x="121" y="300"/>
                  <a:pt x="123" y="300"/>
                  <a:pt x="126" y="299"/>
                </a:cubicBezTo>
                <a:cubicBezTo>
                  <a:pt x="128" y="299"/>
                  <a:pt x="129" y="300"/>
                  <a:pt x="131" y="302"/>
                </a:cubicBezTo>
                <a:cubicBezTo>
                  <a:pt x="135" y="308"/>
                  <a:pt x="137" y="313"/>
                  <a:pt x="138" y="318"/>
                </a:cubicBezTo>
                <a:cubicBezTo>
                  <a:pt x="138" y="322"/>
                  <a:pt x="138" y="327"/>
                  <a:pt x="136" y="331"/>
                </a:cubicBezTo>
                <a:close/>
                <a:moveTo>
                  <a:pt x="180" y="167"/>
                </a:moveTo>
                <a:cubicBezTo>
                  <a:pt x="172" y="174"/>
                  <a:pt x="165" y="178"/>
                  <a:pt x="161" y="182"/>
                </a:cubicBezTo>
                <a:cubicBezTo>
                  <a:pt x="157" y="186"/>
                  <a:pt x="153" y="188"/>
                  <a:pt x="148" y="189"/>
                </a:cubicBezTo>
                <a:cubicBezTo>
                  <a:pt x="147" y="188"/>
                  <a:pt x="147" y="187"/>
                  <a:pt x="145" y="186"/>
                </a:cubicBezTo>
                <a:cubicBezTo>
                  <a:pt x="144" y="186"/>
                  <a:pt x="143" y="185"/>
                  <a:pt x="141" y="185"/>
                </a:cubicBezTo>
                <a:cubicBezTo>
                  <a:pt x="140" y="186"/>
                  <a:pt x="139" y="188"/>
                  <a:pt x="138" y="188"/>
                </a:cubicBezTo>
                <a:cubicBezTo>
                  <a:pt x="137" y="188"/>
                  <a:pt x="136" y="188"/>
                  <a:pt x="135" y="189"/>
                </a:cubicBezTo>
                <a:cubicBezTo>
                  <a:pt x="134" y="190"/>
                  <a:pt x="132" y="190"/>
                  <a:pt x="130" y="190"/>
                </a:cubicBezTo>
                <a:cubicBezTo>
                  <a:pt x="128" y="191"/>
                  <a:pt x="126" y="191"/>
                  <a:pt x="124" y="190"/>
                </a:cubicBezTo>
                <a:cubicBezTo>
                  <a:pt x="131" y="183"/>
                  <a:pt x="139" y="177"/>
                  <a:pt x="146" y="171"/>
                </a:cubicBezTo>
                <a:cubicBezTo>
                  <a:pt x="153" y="165"/>
                  <a:pt x="160" y="159"/>
                  <a:pt x="167" y="154"/>
                </a:cubicBezTo>
                <a:cubicBezTo>
                  <a:pt x="169" y="156"/>
                  <a:pt x="171" y="158"/>
                  <a:pt x="174" y="161"/>
                </a:cubicBezTo>
                <a:cubicBezTo>
                  <a:pt x="177" y="163"/>
                  <a:pt x="179" y="165"/>
                  <a:pt x="182" y="167"/>
                </a:cubicBezTo>
                <a:lnTo>
                  <a:pt x="180" y="167"/>
                </a:lnTo>
                <a:close/>
                <a:moveTo>
                  <a:pt x="181" y="159"/>
                </a:moveTo>
                <a:cubicBezTo>
                  <a:pt x="178" y="156"/>
                  <a:pt x="174" y="153"/>
                  <a:pt x="171" y="150"/>
                </a:cubicBezTo>
                <a:cubicBezTo>
                  <a:pt x="179" y="144"/>
                  <a:pt x="186" y="139"/>
                  <a:pt x="192" y="135"/>
                </a:cubicBezTo>
                <a:cubicBezTo>
                  <a:pt x="199" y="130"/>
                  <a:pt x="205" y="126"/>
                  <a:pt x="210" y="123"/>
                </a:cubicBezTo>
                <a:cubicBezTo>
                  <a:pt x="211" y="124"/>
                  <a:pt x="212" y="125"/>
                  <a:pt x="214" y="126"/>
                </a:cubicBezTo>
                <a:cubicBezTo>
                  <a:pt x="215" y="127"/>
                  <a:pt x="216" y="128"/>
                  <a:pt x="217" y="129"/>
                </a:cubicBezTo>
                <a:cubicBezTo>
                  <a:pt x="213" y="134"/>
                  <a:pt x="209" y="139"/>
                  <a:pt x="205" y="145"/>
                </a:cubicBezTo>
                <a:cubicBezTo>
                  <a:pt x="200" y="152"/>
                  <a:pt x="196" y="158"/>
                  <a:pt x="191" y="166"/>
                </a:cubicBezTo>
                <a:cubicBezTo>
                  <a:pt x="187" y="164"/>
                  <a:pt x="184" y="161"/>
                  <a:pt x="181" y="159"/>
                </a:cubicBezTo>
                <a:close/>
                <a:moveTo>
                  <a:pt x="196" y="169"/>
                </a:moveTo>
                <a:cubicBezTo>
                  <a:pt x="201" y="162"/>
                  <a:pt x="206" y="155"/>
                  <a:pt x="210" y="149"/>
                </a:cubicBezTo>
                <a:cubicBezTo>
                  <a:pt x="215" y="142"/>
                  <a:pt x="219" y="137"/>
                  <a:pt x="222" y="132"/>
                </a:cubicBezTo>
                <a:cubicBezTo>
                  <a:pt x="223" y="132"/>
                  <a:pt x="224" y="133"/>
                  <a:pt x="225" y="133"/>
                </a:cubicBezTo>
                <a:lnTo>
                  <a:pt x="226" y="134"/>
                </a:lnTo>
                <a:cubicBezTo>
                  <a:pt x="227" y="134"/>
                  <a:pt x="228" y="135"/>
                  <a:pt x="229" y="135"/>
                </a:cubicBezTo>
                <a:lnTo>
                  <a:pt x="230" y="135"/>
                </a:lnTo>
                <a:lnTo>
                  <a:pt x="220" y="181"/>
                </a:lnTo>
                <a:cubicBezTo>
                  <a:pt x="216" y="180"/>
                  <a:pt x="212" y="178"/>
                  <a:pt x="207" y="176"/>
                </a:cubicBezTo>
                <a:cubicBezTo>
                  <a:pt x="203" y="174"/>
                  <a:pt x="200" y="172"/>
                  <a:pt x="196" y="169"/>
                </a:cubicBezTo>
                <a:close/>
                <a:moveTo>
                  <a:pt x="260" y="198"/>
                </a:moveTo>
                <a:cubicBezTo>
                  <a:pt x="259" y="198"/>
                  <a:pt x="259" y="198"/>
                  <a:pt x="258" y="199"/>
                </a:cubicBezTo>
                <a:cubicBezTo>
                  <a:pt x="253" y="202"/>
                  <a:pt x="249" y="206"/>
                  <a:pt x="247" y="211"/>
                </a:cubicBezTo>
                <a:cubicBezTo>
                  <a:pt x="245" y="216"/>
                  <a:pt x="242" y="220"/>
                  <a:pt x="237" y="223"/>
                </a:cubicBezTo>
                <a:cubicBezTo>
                  <a:pt x="236" y="224"/>
                  <a:pt x="234" y="225"/>
                  <a:pt x="232" y="224"/>
                </a:cubicBezTo>
                <a:cubicBezTo>
                  <a:pt x="230" y="224"/>
                  <a:pt x="228" y="224"/>
                  <a:pt x="226" y="224"/>
                </a:cubicBezTo>
                <a:cubicBezTo>
                  <a:pt x="224" y="224"/>
                  <a:pt x="222" y="222"/>
                  <a:pt x="218" y="219"/>
                </a:cubicBezTo>
                <a:lnTo>
                  <a:pt x="225" y="189"/>
                </a:lnTo>
                <a:cubicBezTo>
                  <a:pt x="231" y="191"/>
                  <a:pt x="237" y="193"/>
                  <a:pt x="243" y="194"/>
                </a:cubicBezTo>
                <a:cubicBezTo>
                  <a:pt x="249" y="195"/>
                  <a:pt x="255" y="196"/>
                  <a:pt x="260" y="196"/>
                </a:cubicBezTo>
                <a:lnTo>
                  <a:pt x="261" y="197"/>
                </a:lnTo>
                <a:cubicBezTo>
                  <a:pt x="261" y="198"/>
                  <a:pt x="260" y="198"/>
                  <a:pt x="260" y="198"/>
                </a:cubicBezTo>
                <a:close/>
                <a:moveTo>
                  <a:pt x="266" y="189"/>
                </a:moveTo>
                <a:cubicBezTo>
                  <a:pt x="264" y="179"/>
                  <a:pt x="262" y="170"/>
                  <a:pt x="260" y="161"/>
                </a:cubicBezTo>
                <a:cubicBezTo>
                  <a:pt x="259" y="152"/>
                  <a:pt x="257" y="144"/>
                  <a:pt x="254" y="137"/>
                </a:cubicBezTo>
                <a:cubicBezTo>
                  <a:pt x="255" y="137"/>
                  <a:pt x="256" y="137"/>
                  <a:pt x="257" y="136"/>
                </a:cubicBezTo>
                <a:cubicBezTo>
                  <a:pt x="258" y="136"/>
                  <a:pt x="259" y="136"/>
                  <a:pt x="260" y="135"/>
                </a:cubicBezTo>
                <a:cubicBezTo>
                  <a:pt x="261" y="135"/>
                  <a:pt x="261" y="135"/>
                  <a:pt x="261" y="135"/>
                </a:cubicBezTo>
                <a:cubicBezTo>
                  <a:pt x="262" y="135"/>
                  <a:pt x="262" y="135"/>
                  <a:pt x="262" y="135"/>
                </a:cubicBezTo>
                <a:cubicBezTo>
                  <a:pt x="266" y="141"/>
                  <a:pt x="270" y="148"/>
                  <a:pt x="275" y="157"/>
                </a:cubicBezTo>
                <a:cubicBezTo>
                  <a:pt x="279" y="166"/>
                  <a:pt x="284" y="176"/>
                  <a:pt x="288" y="187"/>
                </a:cubicBezTo>
                <a:cubicBezTo>
                  <a:pt x="285" y="188"/>
                  <a:pt x="281" y="188"/>
                  <a:pt x="277" y="189"/>
                </a:cubicBezTo>
                <a:cubicBezTo>
                  <a:pt x="274" y="189"/>
                  <a:pt x="270" y="189"/>
                  <a:pt x="266" y="189"/>
                </a:cubicBezTo>
                <a:close/>
                <a:moveTo>
                  <a:pt x="291" y="367"/>
                </a:moveTo>
                <a:cubicBezTo>
                  <a:pt x="281" y="368"/>
                  <a:pt x="274" y="368"/>
                  <a:pt x="272" y="368"/>
                </a:cubicBezTo>
                <a:cubicBezTo>
                  <a:pt x="273" y="367"/>
                  <a:pt x="274" y="366"/>
                  <a:pt x="274" y="366"/>
                </a:cubicBezTo>
                <a:cubicBezTo>
                  <a:pt x="275" y="365"/>
                  <a:pt x="276" y="364"/>
                  <a:pt x="277" y="364"/>
                </a:cubicBezTo>
                <a:cubicBezTo>
                  <a:pt x="286" y="357"/>
                  <a:pt x="294" y="354"/>
                  <a:pt x="301" y="355"/>
                </a:cubicBezTo>
                <a:cubicBezTo>
                  <a:pt x="307" y="356"/>
                  <a:pt x="314" y="354"/>
                  <a:pt x="321" y="349"/>
                </a:cubicBezTo>
                <a:cubicBezTo>
                  <a:pt x="322" y="349"/>
                  <a:pt x="322" y="348"/>
                  <a:pt x="323" y="347"/>
                </a:cubicBezTo>
                <a:cubicBezTo>
                  <a:pt x="324" y="346"/>
                  <a:pt x="325" y="345"/>
                  <a:pt x="327" y="344"/>
                </a:cubicBezTo>
                <a:cubicBezTo>
                  <a:pt x="327" y="347"/>
                  <a:pt x="327" y="349"/>
                  <a:pt x="327" y="352"/>
                </a:cubicBezTo>
                <a:cubicBezTo>
                  <a:pt x="327" y="355"/>
                  <a:pt x="328" y="357"/>
                  <a:pt x="328" y="360"/>
                </a:cubicBezTo>
                <a:cubicBezTo>
                  <a:pt x="313" y="364"/>
                  <a:pt x="301" y="366"/>
                  <a:pt x="291" y="367"/>
                </a:cubicBezTo>
                <a:close/>
                <a:moveTo>
                  <a:pt x="325" y="197"/>
                </a:moveTo>
                <a:cubicBezTo>
                  <a:pt x="324" y="194"/>
                  <a:pt x="323" y="192"/>
                  <a:pt x="322" y="190"/>
                </a:cubicBezTo>
                <a:cubicBezTo>
                  <a:pt x="322" y="188"/>
                  <a:pt x="322" y="185"/>
                  <a:pt x="321" y="182"/>
                </a:cubicBezTo>
                <a:cubicBezTo>
                  <a:pt x="317" y="184"/>
                  <a:pt x="313" y="186"/>
                  <a:pt x="309" y="189"/>
                </a:cubicBezTo>
                <a:cubicBezTo>
                  <a:pt x="305" y="191"/>
                  <a:pt x="301" y="193"/>
                  <a:pt x="298" y="195"/>
                </a:cubicBezTo>
                <a:lnTo>
                  <a:pt x="297" y="191"/>
                </a:lnTo>
                <a:cubicBezTo>
                  <a:pt x="303" y="190"/>
                  <a:pt x="308" y="188"/>
                  <a:pt x="313" y="186"/>
                </a:cubicBezTo>
                <a:cubicBezTo>
                  <a:pt x="318" y="183"/>
                  <a:pt x="322" y="180"/>
                  <a:pt x="326" y="177"/>
                </a:cubicBezTo>
                <a:cubicBezTo>
                  <a:pt x="334" y="187"/>
                  <a:pt x="343" y="198"/>
                  <a:pt x="351" y="210"/>
                </a:cubicBezTo>
                <a:cubicBezTo>
                  <a:pt x="360" y="223"/>
                  <a:pt x="368" y="236"/>
                  <a:pt x="375" y="251"/>
                </a:cubicBezTo>
                <a:cubicBezTo>
                  <a:pt x="367" y="256"/>
                  <a:pt x="360" y="261"/>
                  <a:pt x="354" y="264"/>
                </a:cubicBezTo>
                <a:cubicBezTo>
                  <a:pt x="348" y="267"/>
                  <a:pt x="344" y="270"/>
                  <a:pt x="343" y="271"/>
                </a:cubicBezTo>
                <a:cubicBezTo>
                  <a:pt x="340" y="265"/>
                  <a:pt x="337" y="260"/>
                  <a:pt x="336" y="254"/>
                </a:cubicBezTo>
                <a:cubicBezTo>
                  <a:pt x="335" y="249"/>
                  <a:pt x="335" y="244"/>
                  <a:pt x="337" y="241"/>
                </a:cubicBezTo>
                <a:cubicBezTo>
                  <a:pt x="338" y="236"/>
                  <a:pt x="342" y="233"/>
                  <a:pt x="346" y="229"/>
                </a:cubicBezTo>
                <a:cubicBezTo>
                  <a:pt x="350" y="226"/>
                  <a:pt x="351" y="223"/>
                  <a:pt x="347" y="219"/>
                </a:cubicBezTo>
                <a:cubicBezTo>
                  <a:pt x="344" y="214"/>
                  <a:pt x="341" y="210"/>
                  <a:pt x="336" y="207"/>
                </a:cubicBezTo>
                <a:cubicBezTo>
                  <a:pt x="332" y="205"/>
                  <a:pt x="328" y="201"/>
                  <a:pt x="325" y="197"/>
                </a:cubicBezTo>
                <a:close/>
                <a:moveTo>
                  <a:pt x="367" y="344"/>
                </a:moveTo>
                <a:cubicBezTo>
                  <a:pt x="355" y="350"/>
                  <a:pt x="344" y="354"/>
                  <a:pt x="334" y="358"/>
                </a:cubicBezTo>
                <a:cubicBezTo>
                  <a:pt x="334" y="354"/>
                  <a:pt x="333" y="351"/>
                  <a:pt x="333" y="348"/>
                </a:cubicBezTo>
                <a:cubicBezTo>
                  <a:pt x="333" y="344"/>
                  <a:pt x="332" y="341"/>
                  <a:pt x="332" y="338"/>
                </a:cubicBezTo>
                <a:cubicBezTo>
                  <a:pt x="333" y="337"/>
                  <a:pt x="334" y="336"/>
                  <a:pt x="335" y="336"/>
                </a:cubicBezTo>
                <a:cubicBezTo>
                  <a:pt x="336" y="335"/>
                  <a:pt x="336" y="334"/>
                  <a:pt x="337" y="334"/>
                </a:cubicBezTo>
                <a:cubicBezTo>
                  <a:pt x="348" y="326"/>
                  <a:pt x="355" y="317"/>
                  <a:pt x="356" y="308"/>
                </a:cubicBezTo>
                <a:cubicBezTo>
                  <a:pt x="357" y="299"/>
                  <a:pt x="354" y="288"/>
                  <a:pt x="347" y="276"/>
                </a:cubicBezTo>
                <a:lnTo>
                  <a:pt x="346" y="276"/>
                </a:lnTo>
                <a:cubicBezTo>
                  <a:pt x="348" y="275"/>
                  <a:pt x="352" y="273"/>
                  <a:pt x="358" y="269"/>
                </a:cubicBezTo>
                <a:cubicBezTo>
                  <a:pt x="364" y="266"/>
                  <a:pt x="371" y="262"/>
                  <a:pt x="378" y="257"/>
                </a:cubicBezTo>
                <a:cubicBezTo>
                  <a:pt x="383" y="267"/>
                  <a:pt x="388" y="277"/>
                  <a:pt x="393" y="288"/>
                </a:cubicBezTo>
                <a:cubicBezTo>
                  <a:pt x="398" y="299"/>
                  <a:pt x="402" y="311"/>
                  <a:pt x="405" y="323"/>
                </a:cubicBezTo>
                <a:cubicBezTo>
                  <a:pt x="393" y="331"/>
                  <a:pt x="380" y="339"/>
                  <a:pt x="367" y="344"/>
                </a:cubicBezTo>
                <a:close/>
                <a:moveTo>
                  <a:pt x="462" y="286"/>
                </a:moveTo>
                <a:lnTo>
                  <a:pt x="458" y="289"/>
                </a:lnTo>
                <a:cubicBezTo>
                  <a:pt x="459" y="299"/>
                  <a:pt x="453" y="310"/>
                  <a:pt x="440" y="323"/>
                </a:cubicBezTo>
                <a:cubicBezTo>
                  <a:pt x="428" y="336"/>
                  <a:pt x="425" y="348"/>
                  <a:pt x="433" y="359"/>
                </a:cubicBezTo>
                <a:cubicBezTo>
                  <a:pt x="434" y="361"/>
                  <a:pt x="436" y="363"/>
                  <a:pt x="438" y="364"/>
                </a:cubicBezTo>
                <a:cubicBezTo>
                  <a:pt x="440" y="365"/>
                  <a:pt x="442" y="366"/>
                  <a:pt x="443" y="367"/>
                </a:cubicBezTo>
                <a:cubicBezTo>
                  <a:pt x="442" y="373"/>
                  <a:pt x="440" y="378"/>
                  <a:pt x="437" y="383"/>
                </a:cubicBezTo>
                <a:cubicBezTo>
                  <a:pt x="435" y="388"/>
                  <a:pt x="432" y="393"/>
                  <a:pt x="429" y="398"/>
                </a:cubicBezTo>
                <a:cubicBezTo>
                  <a:pt x="427" y="385"/>
                  <a:pt x="425" y="373"/>
                  <a:pt x="422" y="360"/>
                </a:cubicBezTo>
                <a:cubicBezTo>
                  <a:pt x="419" y="348"/>
                  <a:pt x="416" y="336"/>
                  <a:pt x="413" y="325"/>
                </a:cubicBezTo>
                <a:cubicBezTo>
                  <a:pt x="421" y="319"/>
                  <a:pt x="429" y="312"/>
                  <a:pt x="438" y="305"/>
                </a:cubicBezTo>
                <a:cubicBezTo>
                  <a:pt x="446" y="298"/>
                  <a:pt x="454" y="289"/>
                  <a:pt x="462" y="280"/>
                </a:cubicBezTo>
                <a:lnTo>
                  <a:pt x="462" y="286"/>
                </a:lnTo>
                <a:close/>
                <a:moveTo>
                  <a:pt x="413" y="246"/>
                </a:moveTo>
                <a:cubicBezTo>
                  <a:pt x="416" y="249"/>
                  <a:pt x="417" y="252"/>
                  <a:pt x="417" y="254"/>
                </a:cubicBezTo>
                <a:cubicBezTo>
                  <a:pt x="417" y="257"/>
                  <a:pt x="417" y="259"/>
                  <a:pt x="419" y="261"/>
                </a:cubicBezTo>
                <a:cubicBezTo>
                  <a:pt x="421" y="265"/>
                  <a:pt x="427" y="268"/>
                  <a:pt x="435" y="270"/>
                </a:cubicBezTo>
                <a:cubicBezTo>
                  <a:pt x="443" y="272"/>
                  <a:pt x="450" y="273"/>
                  <a:pt x="456" y="272"/>
                </a:cubicBezTo>
                <a:lnTo>
                  <a:pt x="458" y="275"/>
                </a:lnTo>
                <a:cubicBezTo>
                  <a:pt x="451" y="284"/>
                  <a:pt x="443" y="292"/>
                  <a:pt x="435" y="299"/>
                </a:cubicBezTo>
                <a:cubicBezTo>
                  <a:pt x="427" y="306"/>
                  <a:pt x="419" y="313"/>
                  <a:pt x="411" y="319"/>
                </a:cubicBezTo>
                <a:cubicBezTo>
                  <a:pt x="407" y="307"/>
                  <a:pt x="403" y="295"/>
                  <a:pt x="398" y="284"/>
                </a:cubicBezTo>
                <a:cubicBezTo>
                  <a:pt x="394" y="273"/>
                  <a:pt x="388" y="263"/>
                  <a:pt x="383" y="253"/>
                </a:cubicBezTo>
                <a:cubicBezTo>
                  <a:pt x="386" y="251"/>
                  <a:pt x="391" y="248"/>
                  <a:pt x="395" y="245"/>
                </a:cubicBezTo>
                <a:cubicBezTo>
                  <a:pt x="399" y="242"/>
                  <a:pt x="403" y="239"/>
                  <a:pt x="407" y="235"/>
                </a:cubicBezTo>
                <a:lnTo>
                  <a:pt x="413" y="246"/>
                </a:lnTo>
                <a:close/>
                <a:moveTo>
                  <a:pt x="348" y="172"/>
                </a:moveTo>
                <a:cubicBezTo>
                  <a:pt x="351" y="175"/>
                  <a:pt x="354" y="177"/>
                  <a:pt x="356" y="179"/>
                </a:cubicBezTo>
                <a:cubicBezTo>
                  <a:pt x="358" y="180"/>
                  <a:pt x="362" y="181"/>
                  <a:pt x="367" y="180"/>
                </a:cubicBezTo>
                <a:cubicBezTo>
                  <a:pt x="373" y="179"/>
                  <a:pt x="378" y="178"/>
                  <a:pt x="382" y="178"/>
                </a:cubicBezTo>
                <a:cubicBezTo>
                  <a:pt x="384" y="180"/>
                  <a:pt x="386" y="182"/>
                  <a:pt x="388" y="184"/>
                </a:cubicBezTo>
                <a:cubicBezTo>
                  <a:pt x="391" y="186"/>
                  <a:pt x="393" y="188"/>
                  <a:pt x="395" y="189"/>
                </a:cubicBezTo>
                <a:cubicBezTo>
                  <a:pt x="396" y="196"/>
                  <a:pt x="397" y="203"/>
                  <a:pt x="397" y="210"/>
                </a:cubicBezTo>
                <a:cubicBezTo>
                  <a:pt x="397" y="218"/>
                  <a:pt x="399" y="224"/>
                  <a:pt x="402" y="228"/>
                </a:cubicBezTo>
                <a:lnTo>
                  <a:pt x="403" y="229"/>
                </a:lnTo>
                <a:cubicBezTo>
                  <a:pt x="400" y="233"/>
                  <a:pt x="396" y="236"/>
                  <a:pt x="392" y="239"/>
                </a:cubicBezTo>
                <a:cubicBezTo>
                  <a:pt x="387" y="242"/>
                  <a:pt x="384" y="245"/>
                  <a:pt x="380" y="248"/>
                </a:cubicBezTo>
                <a:cubicBezTo>
                  <a:pt x="373" y="232"/>
                  <a:pt x="365" y="219"/>
                  <a:pt x="356" y="206"/>
                </a:cubicBezTo>
                <a:cubicBezTo>
                  <a:pt x="348" y="194"/>
                  <a:pt x="339" y="183"/>
                  <a:pt x="331" y="173"/>
                </a:cubicBezTo>
                <a:cubicBezTo>
                  <a:pt x="332" y="172"/>
                  <a:pt x="334" y="170"/>
                  <a:pt x="336" y="169"/>
                </a:cubicBezTo>
                <a:cubicBezTo>
                  <a:pt x="337" y="167"/>
                  <a:pt x="339" y="165"/>
                  <a:pt x="340" y="163"/>
                </a:cubicBezTo>
                <a:cubicBezTo>
                  <a:pt x="343" y="166"/>
                  <a:pt x="345" y="169"/>
                  <a:pt x="348" y="172"/>
                </a:cubicBezTo>
                <a:close/>
                <a:moveTo>
                  <a:pt x="325" y="140"/>
                </a:moveTo>
                <a:cubicBezTo>
                  <a:pt x="326" y="143"/>
                  <a:pt x="327" y="146"/>
                  <a:pt x="329" y="149"/>
                </a:cubicBezTo>
                <a:cubicBezTo>
                  <a:pt x="330" y="151"/>
                  <a:pt x="331" y="152"/>
                  <a:pt x="332" y="154"/>
                </a:cubicBezTo>
                <a:cubicBezTo>
                  <a:pt x="333" y="155"/>
                  <a:pt x="335" y="157"/>
                  <a:pt x="336" y="158"/>
                </a:cubicBezTo>
                <a:cubicBezTo>
                  <a:pt x="335" y="160"/>
                  <a:pt x="333" y="162"/>
                  <a:pt x="332" y="163"/>
                </a:cubicBezTo>
                <a:cubicBezTo>
                  <a:pt x="330" y="165"/>
                  <a:pt x="328" y="167"/>
                  <a:pt x="327" y="169"/>
                </a:cubicBezTo>
                <a:cubicBezTo>
                  <a:pt x="318" y="158"/>
                  <a:pt x="309" y="149"/>
                  <a:pt x="301" y="142"/>
                </a:cubicBezTo>
                <a:cubicBezTo>
                  <a:pt x="292" y="134"/>
                  <a:pt x="284" y="127"/>
                  <a:pt x="277" y="121"/>
                </a:cubicBezTo>
                <a:cubicBezTo>
                  <a:pt x="278" y="121"/>
                  <a:pt x="278" y="120"/>
                  <a:pt x="278" y="120"/>
                </a:cubicBezTo>
                <a:lnTo>
                  <a:pt x="278" y="119"/>
                </a:lnTo>
                <a:cubicBezTo>
                  <a:pt x="279" y="118"/>
                  <a:pt x="280" y="117"/>
                  <a:pt x="280" y="115"/>
                </a:cubicBezTo>
                <a:cubicBezTo>
                  <a:pt x="280" y="114"/>
                  <a:pt x="280" y="113"/>
                  <a:pt x="280" y="112"/>
                </a:cubicBezTo>
                <a:cubicBezTo>
                  <a:pt x="287" y="114"/>
                  <a:pt x="293" y="116"/>
                  <a:pt x="300" y="119"/>
                </a:cubicBezTo>
                <a:cubicBezTo>
                  <a:pt x="307" y="122"/>
                  <a:pt x="314" y="126"/>
                  <a:pt x="322" y="131"/>
                </a:cubicBezTo>
                <a:cubicBezTo>
                  <a:pt x="323" y="134"/>
                  <a:pt x="324" y="137"/>
                  <a:pt x="325" y="140"/>
                </a:cubicBezTo>
                <a:close/>
                <a:moveTo>
                  <a:pt x="311" y="104"/>
                </a:moveTo>
                <a:cubicBezTo>
                  <a:pt x="313" y="105"/>
                  <a:pt x="314" y="106"/>
                  <a:pt x="315" y="109"/>
                </a:cubicBezTo>
                <a:cubicBezTo>
                  <a:pt x="317" y="111"/>
                  <a:pt x="318" y="113"/>
                  <a:pt x="319" y="116"/>
                </a:cubicBezTo>
                <a:cubicBezTo>
                  <a:pt x="320" y="118"/>
                  <a:pt x="320" y="120"/>
                  <a:pt x="321" y="123"/>
                </a:cubicBezTo>
                <a:cubicBezTo>
                  <a:pt x="314" y="118"/>
                  <a:pt x="307" y="115"/>
                  <a:pt x="300" y="112"/>
                </a:cubicBezTo>
                <a:cubicBezTo>
                  <a:pt x="293" y="109"/>
                  <a:pt x="287" y="106"/>
                  <a:pt x="281" y="105"/>
                </a:cubicBezTo>
                <a:cubicBezTo>
                  <a:pt x="281" y="104"/>
                  <a:pt x="281" y="103"/>
                  <a:pt x="281" y="102"/>
                </a:cubicBezTo>
                <a:cubicBezTo>
                  <a:pt x="281" y="101"/>
                  <a:pt x="281" y="100"/>
                  <a:pt x="280" y="100"/>
                </a:cubicBezTo>
                <a:cubicBezTo>
                  <a:pt x="284" y="100"/>
                  <a:pt x="289" y="100"/>
                  <a:pt x="293" y="100"/>
                </a:cubicBezTo>
                <a:cubicBezTo>
                  <a:pt x="298" y="100"/>
                  <a:pt x="302" y="100"/>
                  <a:pt x="307" y="101"/>
                </a:cubicBezTo>
                <a:cubicBezTo>
                  <a:pt x="308" y="102"/>
                  <a:pt x="310" y="102"/>
                  <a:pt x="311" y="104"/>
                </a:cubicBezTo>
                <a:close/>
                <a:moveTo>
                  <a:pt x="299" y="66"/>
                </a:moveTo>
                <a:cubicBezTo>
                  <a:pt x="299" y="66"/>
                  <a:pt x="300" y="67"/>
                  <a:pt x="301" y="68"/>
                </a:cubicBezTo>
                <a:cubicBezTo>
                  <a:pt x="304" y="72"/>
                  <a:pt x="305" y="77"/>
                  <a:pt x="305" y="81"/>
                </a:cubicBezTo>
                <a:cubicBezTo>
                  <a:pt x="305" y="86"/>
                  <a:pt x="304" y="90"/>
                  <a:pt x="301" y="94"/>
                </a:cubicBezTo>
                <a:cubicBezTo>
                  <a:pt x="297" y="94"/>
                  <a:pt x="293" y="94"/>
                  <a:pt x="290" y="94"/>
                </a:cubicBezTo>
                <a:cubicBezTo>
                  <a:pt x="286" y="93"/>
                  <a:pt x="282" y="93"/>
                  <a:pt x="278" y="93"/>
                </a:cubicBezTo>
                <a:cubicBezTo>
                  <a:pt x="278" y="91"/>
                  <a:pt x="276" y="88"/>
                  <a:pt x="275" y="86"/>
                </a:cubicBezTo>
                <a:cubicBezTo>
                  <a:pt x="273" y="83"/>
                  <a:pt x="271" y="81"/>
                  <a:pt x="269" y="79"/>
                </a:cubicBezTo>
                <a:cubicBezTo>
                  <a:pt x="273" y="77"/>
                  <a:pt x="277" y="74"/>
                  <a:pt x="281" y="72"/>
                </a:cubicBezTo>
                <a:cubicBezTo>
                  <a:pt x="286" y="69"/>
                  <a:pt x="291" y="67"/>
                  <a:pt x="296" y="65"/>
                </a:cubicBezTo>
                <a:cubicBezTo>
                  <a:pt x="297" y="65"/>
                  <a:pt x="298" y="65"/>
                  <a:pt x="299" y="66"/>
                </a:cubicBezTo>
                <a:close/>
                <a:moveTo>
                  <a:pt x="263" y="16"/>
                </a:moveTo>
                <a:cubicBezTo>
                  <a:pt x="266" y="16"/>
                  <a:pt x="268" y="17"/>
                  <a:pt x="271" y="18"/>
                </a:cubicBezTo>
                <a:cubicBezTo>
                  <a:pt x="274" y="19"/>
                  <a:pt x="276" y="20"/>
                  <a:pt x="279" y="20"/>
                </a:cubicBezTo>
                <a:cubicBezTo>
                  <a:pt x="280" y="21"/>
                  <a:pt x="280" y="22"/>
                  <a:pt x="280" y="24"/>
                </a:cubicBezTo>
                <a:cubicBezTo>
                  <a:pt x="280" y="25"/>
                  <a:pt x="279" y="27"/>
                  <a:pt x="278" y="28"/>
                </a:cubicBezTo>
                <a:cubicBezTo>
                  <a:pt x="280" y="30"/>
                  <a:pt x="281" y="32"/>
                  <a:pt x="282" y="35"/>
                </a:cubicBezTo>
                <a:cubicBezTo>
                  <a:pt x="283" y="37"/>
                  <a:pt x="284" y="40"/>
                  <a:pt x="284" y="42"/>
                </a:cubicBezTo>
                <a:cubicBezTo>
                  <a:pt x="283" y="41"/>
                  <a:pt x="281" y="40"/>
                  <a:pt x="279" y="39"/>
                </a:cubicBezTo>
                <a:cubicBezTo>
                  <a:pt x="277" y="38"/>
                  <a:pt x="275" y="38"/>
                  <a:pt x="273" y="37"/>
                </a:cubicBezTo>
                <a:cubicBezTo>
                  <a:pt x="271" y="36"/>
                  <a:pt x="269" y="35"/>
                  <a:pt x="266" y="35"/>
                </a:cubicBezTo>
                <a:cubicBezTo>
                  <a:pt x="264" y="34"/>
                  <a:pt x="261" y="33"/>
                  <a:pt x="259" y="33"/>
                </a:cubicBezTo>
                <a:lnTo>
                  <a:pt x="263" y="16"/>
                </a:lnTo>
                <a:close/>
                <a:moveTo>
                  <a:pt x="265" y="41"/>
                </a:moveTo>
                <a:cubicBezTo>
                  <a:pt x="267" y="42"/>
                  <a:pt x="269" y="42"/>
                  <a:pt x="271" y="43"/>
                </a:cubicBezTo>
                <a:cubicBezTo>
                  <a:pt x="274" y="44"/>
                  <a:pt x="276" y="45"/>
                  <a:pt x="279" y="46"/>
                </a:cubicBezTo>
                <a:cubicBezTo>
                  <a:pt x="282" y="47"/>
                  <a:pt x="284" y="49"/>
                  <a:pt x="286" y="50"/>
                </a:cubicBezTo>
                <a:cubicBezTo>
                  <a:pt x="287" y="52"/>
                  <a:pt x="287" y="54"/>
                  <a:pt x="287" y="56"/>
                </a:cubicBezTo>
                <a:cubicBezTo>
                  <a:pt x="287" y="58"/>
                  <a:pt x="287" y="60"/>
                  <a:pt x="287" y="62"/>
                </a:cubicBezTo>
                <a:cubicBezTo>
                  <a:pt x="283" y="64"/>
                  <a:pt x="279" y="66"/>
                  <a:pt x="275" y="68"/>
                </a:cubicBezTo>
                <a:cubicBezTo>
                  <a:pt x="271" y="71"/>
                  <a:pt x="267" y="73"/>
                  <a:pt x="264" y="75"/>
                </a:cubicBezTo>
                <a:cubicBezTo>
                  <a:pt x="262" y="74"/>
                  <a:pt x="261" y="73"/>
                  <a:pt x="259" y="72"/>
                </a:cubicBezTo>
                <a:cubicBezTo>
                  <a:pt x="258" y="71"/>
                  <a:pt x="256" y="70"/>
                  <a:pt x="255" y="70"/>
                </a:cubicBezTo>
                <a:cubicBezTo>
                  <a:pt x="255" y="69"/>
                  <a:pt x="254" y="69"/>
                  <a:pt x="254" y="69"/>
                </a:cubicBezTo>
                <a:cubicBezTo>
                  <a:pt x="253" y="69"/>
                  <a:pt x="253" y="69"/>
                  <a:pt x="252" y="69"/>
                </a:cubicBezTo>
                <a:lnTo>
                  <a:pt x="258" y="39"/>
                </a:lnTo>
                <a:cubicBezTo>
                  <a:pt x="260" y="40"/>
                  <a:pt x="262" y="40"/>
                  <a:pt x="265" y="41"/>
                </a:cubicBezTo>
                <a:close/>
                <a:moveTo>
                  <a:pt x="223" y="9"/>
                </a:moveTo>
                <a:cubicBezTo>
                  <a:pt x="235" y="10"/>
                  <a:pt x="246" y="12"/>
                  <a:pt x="257" y="14"/>
                </a:cubicBezTo>
                <a:lnTo>
                  <a:pt x="253" y="31"/>
                </a:lnTo>
                <a:cubicBezTo>
                  <a:pt x="246" y="30"/>
                  <a:pt x="239" y="29"/>
                  <a:pt x="231" y="29"/>
                </a:cubicBezTo>
                <a:cubicBezTo>
                  <a:pt x="224" y="29"/>
                  <a:pt x="217" y="29"/>
                  <a:pt x="210" y="30"/>
                </a:cubicBezTo>
                <a:cubicBezTo>
                  <a:pt x="207" y="26"/>
                  <a:pt x="204" y="23"/>
                  <a:pt x="200" y="19"/>
                </a:cubicBezTo>
                <a:cubicBezTo>
                  <a:pt x="197" y="15"/>
                  <a:pt x="193" y="11"/>
                  <a:pt x="189" y="8"/>
                </a:cubicBezTo>
                <a:cubicBezTo>
                  <a:pt x="200" y="7"/>
                  <a:pt x="212" y="8"/>
                  <a:pt x="223" y="9"/>
                </a:cubicBezTo>
                <a:close/>
                <a:moveTo>
                  <a:pt x="127" y="18"/>
                </a:moveTo>
                <a:cubicBezTo>
                  <a:pt x="144" y="13"/>
                  <a:pt x="162" y="10"/>
                  <a:pt x="180" y="8"/>
                </a:cubicBezTo>
                <a:cubicBezTo>
                  <a:pt x="184" y="12"/>
                  <a:pt x="189" y="16"/>
                  <a:pt x="192" y="20"/>
                </a:cubicBezTo>
                <a:cubicBezTo>
                  <a:pt x="196" y="23"/>
                  <a:pt x="200" y="27"/>
                  <a:pt x="203" y="31"/>
                </a:cubicBezTo>
                <a:cubicBezTo>
                  <a:pt x="194" y="32"/>
                  <a:pt x="186" y="35"/>
                  <a:pt x="178" y="39"/>
                </a:cubicBezTo>
                <a:cubicBezTo>
                  <a:pt x="170" y="43"/>
                  <a:pt x="164" y="47"/>
                  <a:pt x="158" y="53"/>
                </a:cubicBezTo>
                <a:cubicBezTo>
                  <a:pt x="145" y="49"/>
                  <a:pt x="132" y="46"/>
                  <a:pt x="118" y="43"/>
                </a:cubicBezTo>
                <a:cubicBezTo>
                  <a:pt x="104" y="40"/>
                  <a:pt x="89" y="39"/>
                  <a:pt x="75" y="39"/>
                </a:cubicBezTo>
                <a:cubicBezTo>
                  <a:pt x="91" y="30"/>
                  <a:pt x="109" y="23"/>
                  <a:pt x="127" y="18"/>
                </a:cubicBezTo>
                <a:close/>
                <a:moveTo>
                  <a:pt x="45" y="59"/>
                </a:moveTo>
                <a:lnTo>
                  <a:pt x="27" y="72"/>
                </a:lnTo>
                <a:cubicBezTo>
                  <a:pt x="30" y="69"/>
                  <a:pt x="34" y="66"/>
                  <a:pt x="37" y="63"/>
                </a:cubicBezTo>
                <a:cubicBezTo>
                  <a:pt x="41" y="60"/>
                  <a:pt x="45" y="57"/>
                  <a:pt x="48" y="55"/>
                </a:cubicBezTo>
                <a:cubicBezTo>
                  <a:pt x="51" y="53"/>
                  <a:pt x="53" y="51"/>
                  <a:pt x="56" y="50"/>
                </a:cubicBezTo>
                <a:cubicBezTo>
                  <a:pt x="58" y="49"/>
                  <a:pt x="61" y="47"/>
                  <a:pt x="63" y="45"/>
                </a:cubicBezTo>
                <a:cubicBezTo>
                  <a:pt x="70" y="45"/>
                  <a:pt x="76" y="45"/>
                  <a:pt x="83" y="45"/>
                </a:cubicBezTo>
                <a:cubicBezTo>
                  <a:pt x="90" y="46"/>
                  <a:pt x="96" y="46"/>
                  <a:pt x="103" y="47"/>
                </a:cubicBezTo>
                <a:lnTo>
                  <a:pt x="101" y="47"/>
                </a:lnTo>
                <a:cubicBezTo>
                  <a:pt x="93" y="49"/>
                  <a:pt x="84" y="50"/>
                  <a:pt x="74" y="50"/>
                </a:cubicBezTo>
                <a:cubicBezTo>
                  <a:pt x="65" y="49"/>
                  <a:pt x="55" y="52"/>
                  <a:pt x="45" y="59"/>
                </a:cubicBezTo>
                <a:close/>
                <a:moveTo>
                  <a:pt x="66" y="145"/>
                </a:moveTo>
                <a:cubicBezTo>
                  <a:pt x="64" y="142"/>
                  <a:pt x="62" y="139"/>
                  <a:pt x="62" y="137"/>
                </a:cubicBezTo>
                <a:cubicBezTo>
                  <a:pt x="65" y="135"/>
                  <a:pt x="68" y="131"/>
                  <a:pt x="69" y="127"/>
                </a:cubicBezTo>
                <a:cubicBezTo>
                  <a:pt x="70" y="123"/>
                  <a:pt x="72" y="120"/>
                  <a:pt x="75" y="119"/>
                </a:cubicBezTo>
                <a:cubicBezTo>
                  <a:pt x="80" y="115"/>
                  <a:pt x="85" y="114"/>
                  <a:pt x="92" y="115"/>
                </a:cubicBezTo>
                <a:cubicBezTo>
                  <a:pt x="98" y="116"/>
                  <a:pt x="104" y="114"/>
                  <a:pt x="110" y="109"/>
                </a:cubicBezTo>
                <a:cubicBezTo>
                  <a:pt x="112" y="108"/>
                  <a:pt x="114" y="106"/>
                  <a:pt x="116" y="103"/>
                </a:cubicBezTo>
                <a:cubicBezTo>
                  <a:pt x="118" y="101"/>
                  <a:pt x="119" y="98"/>
                  <a:pt x="121" y="95"/>
                </a:cubicBezTo>
                <a:cubicBezTo>
                  <a:pt x="124" y="94"/>
                  <a:pt x="128" y="94"/>
                  <a:pt x="131" y="94"/>
                </a:cubicBezTo>
                <a:cubicBezTo>
                  <a:pt x="134" y="93"/>
                  <a:pt x="137" y="93"/>
                  <a:pt x="141" y="93"/>
                </a:cubicBezTo>
                <a:cubicBezTo>
                  <a:pt x="140" y="97"/>
                  <a:pt x="140" y="102"/>
                  <a:pt x="141" y="107"/>
                </a:cubicBezTo>
                <a:cubicBezTo>
                  <a:pt x="142" y="112"/>
                  <a:pt x="143" y="116"/>
                  <a:pt x="145" y="121"/>
                </a:cubicBezTo>
                <a:cubicBezTo>
                  <a:pt x="134" y="126"/>
                  <a:pt x="122" y="131"/>
                  <a:pt x="110" y="137"/>
                </a:cubicBezTo>
                <a:cubicBezTo>
                  <a:pt x="98" y="143"/>
                  <a:pt x="86" y="150"/>
                  <a:pt x="74" y="158"/>
                </a:cubicBezTo>
                <a:cubicBezTo>
                  <a:pt x="71" y="153"/>
                  <a:pt x="68" y="149"/>
                  <a:pt x="66" y="145"/>
                </a:cubicBezTo>
                <a:close/>
                <a:moveTo>
                  <a:pt x="24" y="242"/>
                </a:moveTo>
                <a:cubicBezTo>
                  <a:pt x="17" y="234"/>
                  <a:pt x="12" y="227"/>
                  <a:pt x="8" y="221"/>
                </a:cubicBezTo>
                <a:cubicBezTo>
                  <a:pt x="18" y="210"/>
                  <a:pt x="29" y="200"/>
                  <a:pt x="39" y="191"/>
                </a:cubicBezTo>
                <a:cubicBezTo>
                  <a:pt x="50" y="182"/>
                  <a:pt x="61" y="174"/>
                  <a:pt x="72" y="167"/>
                </a:cubicBezTo>
                <a:cubicBezTo>
                  <a:pt x="76" y="172"/>
                  <a:pt x="80" y="177"/>
                  <a:pt x="84" y="183"/>
                </a:cubicBezTo>
                <a:cubicBezTo>
                  <a:pt x="88" y="188"/>
                  <a:pt x="93" y="195"/>
                  <a:pt x="98" y="201"/>
                </a:cubicBezTo>
                <a:cubicBezTo>
                  <a:pt x="96" y="203"/>
                  <a:pt x="94" y="206"/>
                  <a:pt x="92" y="208"/>
                </a:cubicBezTo>
                <a:cubicBezTo>
                  <a:pt x="91" y="211"/>
                  <a:pt x="89" y="214"/>
                  <a:pt x="88" y="217"/>
                </a:cubicBezTo>
                <a:cubicBezTo>
                  <a:pt x="81" y="224"/>
                  <a:pt x="74" y="232"/>
                  <a:pt x="67" y="241"/>
                </a:cubicBezTo>
                <a:cubicBezTo>
                  <a:pt x="60" y="250"/>
                  <a:pt x="53" y="258"/>
                  <a:pt x="47" y="267"/>
                </a:cubicBezTo>
                <a:cubicBezTo>
                  <a:pt x="38" y="258"/>
                  <a:pt x="30" y="250"/>
                  <a:pt x="24" y="242"/>
                </a:cubicBezTo>
                <a:close/>
                <a:moveTo>
                  <a:pt x="48" y="276"/>
                </a:moveTo>
                <a:cubicBezTo>
                  <a:pt x="55" y="283"/>
                  <a:pt x="63" y="290"/>
                  <a:pt x="73" y="297"/>
                </a:cubicBezTo>
                <a:cubicBezTo>
                  <a:pt x="82" y="304"/>
                  <a:pt x="92" y="311"/>
                  <a:pt x="103" y="319"/>
                </a:cubicBezTo>
                <a:cubicBezTo>
                  <a:pt x="97" y="331"/>
                  <a:pt x="92" y="344"/>
                  <a:pt x="87" y="356"/>
                </a:cubicBezTo>
                <a:cubicBezTo>
                  <a:pt x="82" y="368"/>
                  <a:pt x="77" y="381"/>
                  <a:pt x="73" y="394"/>
                </a:cubicBezTo>
                <a:cubicBezTo>
                  <a:pt x="55" y="382"/>
                  <a:pt x="42" y="371"/>
                  <a:pt x="34" y="362"/>
                </a:cubicBezTo>
                <a:cubicBezTo>
                  <a:pt x="27" y="352"/>
                  <a:pt x="23" y="347"/>
                  <a:pt x="23" y="347"/>
                </a:cubicBezTo>
                <a:lnTo>
                  <a:pt x="21" y="348"/>
                </a:lnTo>
                <a:cubicBezTo>
                  <a:pt x="22" y="339"/>
                  <a:pt x="26" y="329"/>
                  <a:pt x="31" y="320"/>
                </a:cubicBezTo>
                <a:cubicBezTo>
                  <a:pt x="37" y="311"/>
                  <a:pt x="39" y="302"/>
                  <a:pt x="37" y="292"/>
                </a:cubicBezTo>
                <a:cubicBezTo>
                  <a:pt x="39" y="289"/>
                  <a:pt x="40" y="287"/>
                  <a:pt x="42" y="284"/>
                </a:cubicBezTo>
                <a:cubicBezTo>
                  <a:pt x="44" y="282"/>
                  <a:pt x="46" y="279"/>
                  <a:pt x="48" y="276"/>
                </a:cubicBezTo>
                <a:close/>
              </a:path>
            </a:pathLst>
          </a:custGeom>
          <a:noFill/>
          <a:ln w="0">
            <a:solidFill>
              <a:srgbClr val="CCEC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42334" y="6642100"/>
            <a:ext cx="1210733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400" b="1">
              <a:solidFill>
                <a:srgbClr val="0066CC"/>
              </a:solidFill>
            </a:endParaRPr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0" y="0"/>
            <a:ext cx="12192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  <a:latin typeface="Times New Roman" pitchFamily="18" charset="0"/>
              </a:rPr>
              <a:t>TR</a:t>
            </a:r>
            <a:r>
              <a:rPr lang="vi-VN" sz="3200" b="1" dirty="0">
                <a:solidFill>
                  <a:srgbClr val="FFFF00"/>
                </a:solidFill>
                <a:latin typeface="Times New Roman" pitchFamily="18" charset="0"/>
              </a:rPr>
              <a:t>Ư</a:t>
            </a:r>
            <a:r>
              <a:rPr lang="en-US" sz="3200" b="1" dirty="0">
                <a:solidFill>
                  <a:srgbClr val="FFFF00"/>
                </a:solidFill>
                <a:latin typeface="Times New Roman" pitchFamily="18" charset="0"/>
              </a:rPr>
              <a:t>ỜNG ĐẠI HỌC SÀI GÒN</a:t>
            </a:r>
            <a:endParaRPr lang="en-US" sz="32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4118" name="Rectangle 2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4000"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119" name="Rectangle 2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rgbClr val="000066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60326"/>
            <a:ext cx="3048000" cy="6492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60326"/>
            <a:ext cx="8940800" cy="6492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325"/>
            <a:ext cx="12192000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203200" y="1066800"/>
            <a:ext cx="11785600" cy="54864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60117" y="4151313"/>
            <a:ext cx="508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63E7309-8CDA-49D9-A8B8-54F8EB521DA3}" type="datetimeFigureOut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5979459-9D77-480A-B6EC-889CB0CDB5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63E7309-8CDA-49D9-A8B8-54F8EB521DA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5979459-9D77-480A-B6EC-889CB0CDB5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066800"/>
            <a:ext cx="11480800" cy="54864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>
                <a:solidFill>
                  <a:srgbClr val="0000CC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3000">
                <a:solidFill>
                  <a:srgbClr val="C00000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600"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200" y="1066800"/>
            <a:ext cx="5791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0"/>
            <a:ext cx="5791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3.jpeg"/><Relationship Id="rId18" Type="http://schemas.openxmlformats.org/officeDocument/2006/relationships/image" Target="../media/image2.jpeg"/><Relationship Id="rId17" Type="http://schemas.openxmlformats.org/officeDocument/2006/relationships/image" Target="../media/image4.jpeg"/><Relationship Id="rId16" Type="http://schemas.openxmlformats.org/officeDocument/2006/relationships/image" Target="../media/image1.jpeg"/><Relationship Id="rId15" Type="http://schemas.openxmlformats.org/officeDocument/2006/relationships/image" Target="../media/image5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8" descr="Main"/>
          <p:cNvPicPr>
            <a:picLocks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84250"/>
            <a:ext cx="12187767" cy="5645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9" descr="Title"/>
          <p:cNvPicPr>
            <a:picLocks noChangeAspect="1" noChangeArrowheads="1"/>
          </p:cNvPicPr>
          <p:nvPr/>
        </p:nvPicPr>
        <p:blipFill>
          <a:blip r:embed="rId17">
            <a:lum brigh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0" y="60325"/>
            <a:ext cx="12192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Freeform 31"/>
          <p:cNvSpPr>
            <a:spLocks noEditPoints="1"/>
          </p:cNvSpPr>
          <p:nvPr/>
        </p:nvSpPr>
        <p:spPr bwMode="auto">
          <a:xfrm>
            <a:off x="21167" y="2508250"/>
            <a:ext cx="6326717" cy="4108450"/>
          </a:xfrm>
          <a:custGeom>
            <a:avLst/>
            <a:gdLst>
              <a:gd name="T0" fmla="*/ 22 w 470"/>
              <a:gd name="T1" fmla="*/ 385 h 407"/>
              <a:gd name="T2" fmla="*/ 78 w 470"/>
              <a:gd name="T3" fmla="*/ 397 h 407"/>
              <a:gd name="T4" fmla="*/ 124 w 470"/>
              <a:gd name="T5" fmla="*/ 407 h 407"/>
              <a:gd name="T6" fmla="*/ 288 w 470"/>
              <a:gd name="T7" fmla="*/ 374 h 407"/>
              <a:gd name="T8" fmla="*/ 417 w 470"/>
              <a:gd name="T9" fmla="*/ 365 h 407"/>
              <a:gd name="T10" fmla="*/ 391 w 470"/>
              <a:gd name="T11" fmla="*/ 81 h 407"/>
              <a:gd name="T12" fmla="*/ 10 w 470"/>
              <a:gd name="T13" fmla="*/ 166 h 407"/>
              <a:gd name="T14" fmla="*/ 0 w 470"/>
              <a:gd name="T15" fmla="*/ 231 h 407"/>
              <a:gd name="T16" fmla="*/ 67 w 470"/>
              <a:gd name="T17" fmla="*/ 251 h 407"/>
              <a:gd name="T18" fmla="*/ 106 w 470"/>
              <a:gd name="T19" fmla="*/ 313 h 407"/>
              <a:gd name="T20" fmla="*/ 123 w 470"/>
              <a:gd name="T21" fmla="*/ 88 h 407"/>
              <a:gd name="T22" fmla="*/ 310 w 470"/>
              <a:gd name="T23" fmla="*/ 181 h 407"/>
              <a:gd name="T24" fmla="*/ 292 w 470"/>
              <a:gd name="T25" fmla="*/ 197 h 407"/>
              <a:gd name="T26" fmla="*/ 188 w 470"/>
              <a:gd name="T27" fmla="*/ 130 h 407"/>
              <a:gd name="T28" fmla="*/ 229 w 470"/>
              <a:gd name="T29" fmla="*/ 92 h 407"/>
              <a:gd name="T30" fmla="*/ 216 w 470"/>
              <a:gd name="T31" fmla="*/ 78 h 407"/>
              <a:gd name="T32" fmla="*/ 219 w 470"/>
              <a:gd name="T33" fmla="*/ 106 h 407"/>
              <a:gd name="T34" fmla="*/ 227 w 470"/>
              <a:gd name="T35" fmla="*/ 115 h 407"/>
              <a:gd name="T36" fmla="*/ 229 w 470"/>
              <a:gd name="T37" fmla="*/ 128 h 407"/>
              <a:gd name="T38" fmla="*/ 243 w 470"/>
              <a:gd name="T39" fmla="*/ 187 h 407"/>
              <a:gd name="T40" fmla="*/ 242 w 470"/>
              <a:gd name="T41" fmla="*/ 85 h 407"/>
              <a:gd name="T42" fmla="*/ 247 w 470"/>
              <a:gd name="T43" fmla="*/ 113 h 407"/>
              <a:gd name="T44" fmla="*/ 267 w 470"/>
              <a:gd name="T45" fmla="*/ 124 h 407"/>
              <a:gd name="T46" fmla="*/ 273 w 470"/>
              <a:gd name="T47" fmla="*/ 117 h 407"/>
              <a:gd name="T48" fmla="*/ 274 w 470"/>
              <a:gd name="T49" fmla="*/ 103 h 407"/>
              <a:gd name="T50" fmla="*/ 261 w 470"/>
              <a:gd name="T51" fmla="*/ 94 h 407"/>
              <a:gd name="T52" fmla="*/ 246 w 470"/>
              <a:gd name="T53" fmla="*/ 67 h 407"/>
              <a:gd name="T54" fmla="*/ 228 w 470"/>
              <a:gd name="T55" fmla="*/ 66 h 407"/>
              <a:gd name="T56" fmla="*/ 206 w 470"/>
              <a:gd name="T57" fmla="*/ 79 h 407"/>
              <a:gd name="T58" fmla="*/ 154 w 470"/>
              <a:gd name="T59" fmla="*/ 68 h 407"/>
              <a:gd name="T60" fmla="*/ 151 w 470"/>
              <a:gd name="T61" fmla="*/ 119 h 407"/>
              <a:gd name="T62" fmla="*/ 111 w 470"/>
              <a:gd name="T63" fmla="*/ 190 h 407"/>
              <a:gd name="T64" fmla="*/ 123 w 470"/>
              <a:gd name="T65" fmla="*/ 324 h 407"/>
              <a:gd name="T66" fmla="*/ 161 w 470"/>
              <a:gd name="T67" fmla="*/ 182 h 407"/>
              <a:gd name="T68" fmla="*/ 167 w 470"/>
              <a:gd name="T69" fmla="*/ 154 h 407"/>
              <a:gd name="T70" fmla="*/ 217 w 470"/>
              <a:gd name="T71" fmla="*/ 129 h 407"/>
              <a:gd name="T72" fmla="*/ 229 w 470"/>
              <a:gd name="T73" fmla="*/ 135 h 407"/>
              <a:gd name="T74" fmla="*/ 232 w 470"/>
              <a:gd name="T75" fmla="*/ 224 h 407"/>
              <a:gd name="T76" fmla="*/ 260 w 470"/>
              <a:gd name="T77" fmla="*/ 161 h 407"/>
              <a:gd name="T78" fmla="*/ 266 w 470"/>
              <a:gd name="T79" fmla="*/ 189 h 407"/>
              <a:gd name="T80" fmla="*/ 327 w 470"/>
              <a:gd name="T81" fmla="*/ 352 h 407"/>
              <a:gd name="T82" fmla="*/ 313 w 470"/>
              <a:gd name="T83" fmla="*/ 186 h 407"/>
              <a:gd name="T84" fmla="*/ 347 w 470"/>
              <a:gd name="T85" fmla="*/ 219 h 407"/>
              <a:gd name="T86" fmla="*/ 356 w 470"/>
              <a:gd name="T87" fmla="*/ 308 h 407"/>
              <a:gd name="T88" fmla="*/ 458 w 470"/>
              <a:gd name="T89" fmla="*/ 289 h 407"/>
              <a:gd name="T90" fmla="*/ 438 w 470"/>
              <a:gd name="T91" fmla="*/ 305 h 407"/>
              <a:gd name="T92" fmla="*/ 435 w 470"/>
              <a:gd name="T93" fmla="*/ 299 h 407"/>
              <a:gd name="T94" fmla="*/ 367 w 470"/>
              <a:gd name="T95" fmla="*/ 180 h 407"/>
              <a:gd name="T96" fmla="*/ 356 w 470"/>
              <a:gd name="T97" fmla="*/ 206 h 407"/>
              <a:gd name="T98" fmla="*/ 332 w 470"/>
              <a:gd name="T99" fmla="*/ 163 h 407"/>
              <a:gd name="T100" fmla="*/ 322 w 470"/>
              <a:gd name="T101" fmla="*/ 131 h 407"/>
              <a:gd name="T102" fmla="*/ 280 w 470"/>
              <a:gd name="T103" fmla="*/ 100 h 407"/>
              <a:gd name="T104" fmla="*/ 278 w 470"/>
              <a:gd name="T105" fmla="*/ 93 h 407"/>
              <a:gd name="T106" fmla="*/ 280 w 470"/>
              <a:gd name="T107" fmla="*/ 24 h 407"/>
              <a:gd name="T108" fmla="*/ 265 w 470"/>
              <a:gd name="T109" fmla="*/ 41 h 407"/>
              <a:gd name="T110" fmla="*/ 255 w 470"/>
              <a:gd name="T111" fmla="*/ 70 h 407"/>
              <a:gd name="T112" fmla="*/ 210 w 470"/>
              <a:gd name="T113" fmla="*/ 30 h 407"/>
              <a:gd name="T114" fmla="*/ 158 w 470"/>
              <a:gd name="T115" fmla="*/ 53 h 407"/>
              <a:gd name="T116" fmla="*/ 63 w 470"/>
              <a:gd name="T117" fmla="*/ 45 h 407"/>
              <a:gd name="T118" fmla="*/ 75 w 470"/>
              <a:gd name="T119" fmla="*/ 119 h 407"/>
              <a:gd name="T120" fmla="*/ 110 w 470"/>
              <a:gd name="T121" fmla="*/ 137 h 407"/>
              <a:gd name="T122" fmla="*/ 92 w 470"/>
              <a:gd name="T123" fmla="*/ 208 h 407"/>
              <a:gd name="T124" fmla="*/ 73 w 470"/>
              <a:gd name="T125" fmla="*/ 394 h 40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70" h="407">
                <a:moveTo>
                  <a:pt x="34" y="285"/>
                </a:moveTo>
                <a:cubicBezTo>
                  <a:pt x="34" y="284"/>
                  <a:pt x="33" y="284"/>
                  <a:pt x="33" y="283"/>
                </a:cubicBezTo>
                <a:cubicBezTo>
                  <a:pt x="33" y="282"/>
                  <a:pt x="33" y="282"/>
                  <a:pt x="32" y="281"/>
                </a:cubicBezTo>
                <a:cubicBezTo>
                  <a:pt x="28" y="275"/>
                  <a:pt x="24" y="273"/>
                  <a:pt x="19" y="274"/>
                </a:cubicBezTo>
                <a:cubicBezTo>
                  <a:pt x="14" y="275"/>
                  <a:pt x="10" y="278"/>
                  <a:pt x="5" y="281"/>
                </a:cubicBezTo>
                <a:cubicBezTo>
                  <a:pt x="3" y="282"/>
                  <a:pt x="2" y="283"/>
                  <a:pt x="0" y="284"/>
                </a:cubicBezTo>
                <a:lnTo>
                  <a:pt x="0" y="407"/>
                </a:lnTo>
                <a:lnTo>
                  <a:pt x="20" y="407"/>
                </a:lnTo>
                <a:cubicBezTo>
                  <a:pt x="21" y="401"/>
                  <a:pt x="22" y="393"/>
                  <a:pt x="22" y="385"/>
                </a:cubicBezTo>
                <a:cubicBezTo>
                  <a:pt x="22" y="373"/>
                  <a:pt x="22" y="363"/>
                  <a:pt x="21" y="355"/>
                </a:cubicBezTo>
                <a:cubicBezTo>
                  <a:pt x="22" y="355"/>
                  <a:pt x="27" y="360"/>
                  <a:pt x="35" y="371"/>
                </a:cubicBezTo>
                <a:cubicBezTo>
                  <a:pt x="44" y="381"/>
                  <a:pt x="56" y="391"/>
                  <a:pt x="71" y="400"/>
                </a:cubicBezTo>
                <a:cubicBezTo>
                  <a:pt x="70" y="403"/>
                  <a:pt x="69" y="405"/>
                  <a:pt x="69" y="407"/>
                </a:cubicBezTo>
                <a:lnTo>
                  <a:pt x="75" y="407"/>
                </a:lnTo>
                <a:cubicBezTo>
                  <a:pt x="75" y="406"/>
                  <a:pt x="76" y="405"/>
                  <a:pt x="76" y="403"/>
                </a:cubicBezTo>
                <a:cubicBezTo>
                  <a:pt x="79" y="405"/>
                  <a:pt x="81" y="406"/>
                  <a:pt x="84" y="407"/>
                </a:cubicBezTo>
                <a:lnTo>
                  <a:pt x="97" y="407"/>
                </a:lnTo>
                <a:cubicBezTo>
                  <a:pt x="90" y="404"/>
                  <a:pt x="84" y="401"/>
                  <a:pt x="78" y="397"/>
                </a:cubicBezTo>
                <a:cubicBezTo>
                  <a:pt x="83" y="384"/>
                  <a:pt x="87" y="372"/>
                  <a:pt x="92" y="359"/>
                </a:cubicBezTo>
                <a:cubicBezTo>
                  <a:pt x="97" y="347"/>
                  <a:pt x="103" y="334"/>
                  <a:pt x="108" y="322"/>
                </a:cubicBezTo>
                <a:cubicBezTo>
                  <a:pt x="112" y="324"/>
                  <a:pt x="116" y="327"/>
                  <a:pt x="121" y="329"/>
                </a:cubicBezTo>
                <a:cubicBezTo>
                  <a:pt x="125" y="332"/>
                  <a:pt x="129" y="334"/>
                  <a:pt x="133" y="337"/>
                </a:cubicBezTo>
                <a:cubicBezTo>
                  <a:pt x="131" y="341"/>
                  <a:pt x="128" y="345"/>
                  <a:pt x="124" y="350"/>
                </a:cubicBezTo>
                <a:cubicBezTo>
                  <a:pt x="120" y="354"/>
                  <a:pt x="117" y="358"/>
                  <a:pt x="113" y="363"/>
                </a:cubicBezTo>
                <a:cubicBezTo>
                  <a:pt x="110" y="369"/>
                  <a:pt x="108" y="373"/>
                  <a:pt x="110" y="377"/>
                </a:cubicBezTo>
                <a:cubicBezTo>
                  <a:pt x="111" y="381"/>
                  <a:pt x="112" y="386"/>
                  <a:pt x="112" y="391"/>
                </a:cubicBezTo>
                <a:lnTo>
                  <a:pt x="124" y="407"/>
                </a:lnTo>
                <a:lnTo>
                  <a:pt x="206" y="407"/>
                </a:lnTo>
                <a:cubicBezTo>
                  <a:pt x="212" y="404"/>
                  <a:pt x="219" y="402"/>
                  <a:pt x="225" y="402"/>
                </a:cubicBezTo>
                <a:cubicBezTo>
                  <a:pt x="233" y="403"/>
                  <a:pt x="241" y="400"/>
                  <a:pt x="249" y="394"/>
                </a:cubicBezTo>
                <a:cubicBezTo>
                  <a:pt x="253" y="392"/>
                  <a:pt x="255" y="389"/>
                  <a:pt x="257" y="387"/>
                </a:cubicBezTo>
                <a:cubicBezTo>
                  <a:pt x="259" y="384"/>
                  <a:pt x="261" y="381"/>
                  <a:pt x="263" y="378"/>
                </a:cubicBezTo>
                <a:cubicBezTo>
                  <a:pt x="262" y="388"/>
                  <a:pt x="261" y="397"/>
                  <a:pt x="259" y="407"/>
                </a:cubicBezTo>
                <a:lnTo>
                  <a:pt x="265" y="407"/>
                </a:lnTo>
                <a:cubicBezTo>
                  <a:pt x="267" y="396"/>
                  <a:pt x="269" y="385"/>
                  <a:pt x="270" y="375"/>
                </a:cubicBezTo>
                <a:cubicBezTo>
                  <a:pt x="271" y="375"/>
                  <a:pt x="277" y="374"/>
                  <a:pt x="288" y="374"/>
                </a:cubicBezTo>
                <a:cubicBezTo>
                  <a:pt x="299" y="373"/>
                  <a:pt x="312" y="370"/>
                  <a:pt x="329" y="366"/>
                </a:cubicBezTo>
                <a:cubicBezTo>
                  <a:pt x="330" y="378"/>
                  <a:pt x="330" y="391"/>
                  <a:pt x="331" y="404"/>
                </a:cubicBezTo>
                <a:cubicBezTo>
                  <a:pt x="331" y="405"/>
                  <a:pt x="331" y="406"/>
                  <a:pt x="331" y="407"/>
                </a:cubicBezTo>
                <a:lnTo>
                  <a:pt x="337" y="407"/>
                </a:lnTo>
                <a:cubicBezTo>
                  <a:pt x="337" y="406"/>
                  <a:pt x="337" y="404"/>
                  <a:pt x="337" y="402"/>
                </a:cubicBezTo>
                <a:cubicBezTo>
                  <a:pt x="336" y="389"/>
                  <a:pt x="336" y="376"/>
                  <a:pt x="335" y="364"/>
                </a:cubicBezTo>
                <a:cubicBezTo>
                  <a:pt x="345" y="360"/>
                  <a:pt x="357" y="356"/>
                  <a:pt x="369" y="350"/>
                </a:cubicBezTo>
                <a:cubicBezTo>
                  <a:pt x="381" y="345"/>
                  <a:pt x="395" y="338"/>
                  <a:pt x="407" y="329"/>
                </a:cubicBezTo>
                <a:cubicBezTo>
                  <a:pt x="411" y="340"/>
                  <a:pt x="414" y="352"/>
                  <a:pt x="417" y="365"/>
                </a:cubicBezTo>
                <a:cubicBezTo>
                  <a:pt x="419" y="378"/>
                  <a:pt x="422" y="391"/>
                  <a:pt x="423" y="405"/>
                </a:cubicBezTo>
                <a:cubicBezTo>
                  <a:pt x="422" y="406"/>
                  <a:pt x="421" y="407"/>
                  <a:pt x="420" y="407"/>
                </a:cubicBezTo>
                <a:lnTo>
                  <a:pt x="431" y="407"/>
                </a:lnTo>
                <a:cubicBezTo>
                  <a:pt x="448" y="379"/>
                  <a:pt x="459" y="349"/>
                  <a:pt x="464" y="317"/>
                </a:cubicBezTo>
                <a:cubicBezTo>
                  <a:pt x="470" y="285"/>
                  <a:pt x="470" y="254"/>
                  <a:pt x="464" y="221"/>
                </a:cubicBezTo>
                <a:cubicBezTo>
                  <a:pt x="458" y="190"/>
                  <a:pt x="447" y="161"/>
                  <a:pt x="431" y="133"/>
                </a:cubicBezTo>
                <a:cubicBezTo>
                  <a:pt x="430" y="130"/>
                  <a:pt x="428" y="127"/>
                  <a:pt x="426" y="124"/>
                </a:cubicBezTo>
                <a:cubicBezTo>
                  <a:pt x="424" y="121"/>
                  <a:pt x="422" y="118"/>
                  <a:pt x="420" y="115"/>
                </a:cubicBezTo>
                <a:cubicBezTo>
                  <a:pt x="411" y="103"/>
                  <a:pt x="401" y="91"/>
                  <a:pt x="391" y="81"/>
                </a:cubicBezTo>
                <a:cubicBezTo>
                  <a:pt x="379" y="70"/>
                  <a:pt x="368" y="60"/>
                  <a:pt x="356" y="52"/>
                </a:cubicBezTo>
                <a:lnTo>
                  <a:pt x="356" y="51"/>
                </a:lnTo>
                <a:lnTo>
                  <a:pt x="355" y="51"/>
                </a:lnTo>
                <a:cubicBezTo>
                  <a:pt x="310" y="19"/>
                  <a:pt x="259" y="3"/>
                  <a:pt x="202" y="1"/>
                </a:cubicBezTo>
                <a:cubicBezTo>
                  <a:pt x="145" y="0"/>
                  <a:pt x="93" y="16"/>
                  <a:pt x="45" y="50"/>
                </a:cubicBezTo>
                <a:cubicBezTo>
                  <a:pt x="28" y="61"/>
                  <a:pt x="13" y="75"/>
                  <a:pt x="0" y="89"/>
                </a:cubicBezTo>
                <a:lnTo>
                  <a:pt x="0" y="188"/>
                </a:lnTo>
                <a:cubicBezTo>
                  <a:pt x="2" y="186"/>
                  <a:pt x="3" y="185"/>
                  <a:pt x="5" y="183"/>
                </a:cubicBezTo>
                <a:cubicBezTo>
                  <a:pt x="9" y="178"/>
                  <a:pt x="11" y="173"/>
                  <a:pt x="10" y="166"/>
                </a:cubicBezTo>
                <a:cubicBezTo>
                  <a:pt x="10" y="159"/>
                  <a:pt x="13" y="154"/>
                  <a:pt x="19" y="149"/>
                </a:cubicBezTo>
                <a:cubicBezTo>
                  <a:pt x="27" y="144"/>
                  <a:pt x="34" y="141"/>
                  <a:pt x="40" y="143"/>
                </a:cubicBezTo>
                <a:cubicBezTo>
                  <a:pt x="45" y="144"/>
                  <a:pt x="51" y="144"/>
                  <a:pt x="56" y="141"/>
                </a:cubicBezTo>
                <a:cubicBezTo>
                  <a:pt x="58" y="143"/>
                  <a:pt x="59" y="146"/>
                  <a:pt x="61" y="149"/>
                </a:cubicBezTo>
                <a:cubicBezTo>
                  <a:pt x="63" y="153"/>
                  <a:pt x="66" y="157"/>
                  <a:pt x="69" y="161"/>
                </a:cubicBezTo>
                <a:cubicBezTo>
                  <a:pt x="58" y="168"/>
                  <a:pt x="47" y="177"/>
                  <a:pt x="36" y="186"/>
                </a:cubicBezTo>
                <a:cubicBezTo>
                  <a:pt x="25" y="195"/>
                  <a:pt x="15" y="205"/>
                  <a:pt x="5" y="216"/>
                </a:cubicBezTo>
                <a:cubicBezTo>
                  <a:pt x="3" y="213"/>
                  <a:pt x="1" y="211"/>
                  <a:pt x="0" y="208"/>
                </a:cubicBezTo>
                <a:lnTo>
                  <a:pt x="0" y="231"/>
                </a:lnTo>
                <a:cubicBezTo>
                  <a:pt x="1" y="230"/>
                  <a:pt x="3" y="228"/>
                  <a:pt x="4" y="227"/>
                </a:cubicBezTo>
                <a:cubicBezTo>
                  <a:pt x="8" y="233"/>
                  <a:pt x="13" y="240"/>
                  <a:pt x="20" y="248"/>
                </a:cubicBezTo>
                <a:cubicBezTo>
                  <a:pt x="26" y="255"/>
                  <a:pt x="34" y="264"/>
                  <a:pt x="43" y="272"/>
                </a:cubicBezTo>
                <a:cubicBezTo>
                  <a:pt x="42" y="274"/>
                  <a:pt x="40" y="276"/>
                  <a:pt x="39" y="279"/>
                </a:cubicBezTo>
                <a:cubicBezTo>
                  <a:pt x="37" y="281"/>
                  <a:pt x="36" y="283"/>
                  <a:pt x="34" y="285"/>
                </a:cubicBezTo>
                <a:close/>
                <a:moveTo>
                  <a:pt x="106" y="313"/>
                </a:moveTo>
                <a:cubicBezTo>
                  <a:pt x="95" y="306"/>
                  <a:pt x="85" y="298"/>
                  <a:pt x="76" y="292"/>
                </a:cubicBezTo>
                <a:cubicBezTo>
                  <a:pt x="67" y="285"/>
                  <a:pt x="59" y="278"/>
                  <a:pt x="52" y="271"/>
                </a:cubicBezTo>
                <a:cubicBezTo>
                  <a:pt x="56" y="264"/>
                  <a:pt x="61" y="257"/>
                  <a:pt x="67" y="251"/>
                </a:cubicBezTo>
                <a:cubicBezTo>
                  <a:pt x="72" y="245"/>
                  <a:pt x="77" y="239"/>
                  <a:pt x="83" y="231"/>
                </a:cubicBezTo>
                <a:lnTo>
                  <a:pt x="83" y="235"/>
                </a:lnTo>
                <a:lnTo>
                  <a:pt x="106" y="269"/>
                </a:lnTo>
                <a:cubicBezTo>
                  <a:pt x="107" y="275"/>
                  <a:pt x="107" y="279"/>
                  <a:pt x="106" y="284"/>
                </a:cubicBezTo>
                <a:cubicBezTo>
                  <a:pt x="105" y="288"/>
                  <a:pt x="106" y="292"/>
                  <a:pt x="109" y="297"/>
                </a:cubicBezTo>
                <a:cubicBezTo>
                  <a:pt x="110" y="298"/>
                  <a:pt x="111" y="298"/>
                  <a:pt x="111" y="299"/>
                </a:cubicBezTo>
                <a:cubicBezTo>
                  <a:pt x="112" y="299"/>
                  <a:pt x="112" y="299"/>
                  <a:pt x="112" y="300"/>
                </a:cubicBezTo>
                <a:cubicBezTo>
                  <a:pt x="112" y="302"/>
                  <a:pt x="110" y="304"/>
                  <a:pt x="109" y="307"/>
                </a:cubicBezTo>
                <a:cubicBezTo>
                  <a:pt x="108" y="309"/>
                  <a:pt x="107" y="311"/>
                  <a:pt x="106" y="313"/>
                </a:cubicBezTo>
                <a:close/>
                <a:moveTo>
                  <a:pt x="124" y="51"/>
                </a:moveTo>
                <a:cubicBezTo>
                  <a:pt x="129" y="51"/>
                  <a:pt x="134" y="53"/>
                  <a:pt x="139" y="54"/>
                </a:cubicBezTo>
                <a:cubicBezTo>
                  <a:pt x="144" y="55"/>
                  <a:pt x="149" y="57"/>
                  <a:pt x="154" y="59"/>
                </a:cubicBezTo>
                <a:cubicBezTo>
                  <a:pt x="152" y="61"/>
                  <a:pt x="150" y="63"/>
                  <a:pt x="149" y="66"/>
                </a:cubicBezTo>
                <a:cubicBezTo>
                  <a:pt x="147" y="69"/>
                  <a:pt x="145" y="72"/>
                  <a:pt x="144" y="75"/>
                </a:cubicBezTo>
                <a:cubicBezTo>
                  <a:pt x="143" y="77"/>
                  <a:pt x="143" y="79"/>
                  <a:pt x="143" y="81"/>
                </a:cubicBezTo>
                <a:cubicBezTo>
                  <a:pt x="142" y="82"/>
                  <a:pt x="142" y="84"/>
                  <a:pt x="141" y="86"/>
                </a:cubicBezTo>
                <a:cubicBezTo>
                  <a:pt x="138" y="86"/>
                  <a:pt x="135" y="87"/>
                  <a:pt x="132" y="87"/>
                </a:cubicBezTo>
                <a:cubicBezTo>
                  <a:pt x="129" y="87"/>
                  <a:pt x="126" y="87"/>
                  <a:pt x="123" y="88"/>
                </a:cubicBezTo>
                <a:cubicBezTo>
                  <a:pt x="125" y="81"/>
                  <a:pt x="127" y="74"/>
                  <a:pt x="127" y="67"/>
                </a:cubicBezTo>
                <a:cubicBezTo>
                  <a:pt x="127" y="59"/>
                  <a:pt x="126" y="54"/>
                  <a:pt x="124" y="51"/>
                </a:cubicBezTo>
                <a:close/>
                <a:moveTo>
                  <a:pt x="281" y="155"/>
                </a:moveTo>
                <a:cubicBezTo>
                  <a:pt x="276" y="146"/>
                  <a:pt x="272" y="138"/>
                  <a:pt x="268" y="132"/>
                </a:cubicBezTo>
                <a:cubicBezTo>
                  <a:pt x="269" y="131"/>
                  <a:pt x="270" y="130"/>
                  <a:pt x="271" y="129"/>
                </a:cubicBezTo>
                <a:cubicBezTo>
                  <a:pt x="272" y="128"/>
                  <a:pt x="273" y="128"/>
                  <a:pt x="273" y="127"/>
                </a:cubicBezTo>
                <a:cubicBezTo>
                  <a:pt x="280" y="132"/>
                  <a:pt x="288" y="138"/>
                  <a:pt x="297" y="146"/>
                </a:cubicBezTo>
                <a:cubicBezTo>
                  <a:pt x="305" y="154"/>
                  <a:pt x="314" y="162"/>
                  <a:pt x="322" y="173"/>
                </a:cubicBezTo>
                <a:cubicBezTo>
                  <a:pt x="318" y="176"/>
                  <a:pt x="314" y="178"/>
                  <a:pt x="310" y="181"/>
                </a:cubicBezTo>
                <a:cubicBezTo>
                  <a:pt x="305" y="183"/>
                  <a:pt x="300" y="185"/>
                  <a:pt x="295" y="186"/>
                </a:cubicBezTo>
                <a:cubicBezTo>
                  <a:pt x="290" y="174"/>
                  <a:pt x="286" y="164"/>
                  <a:pt x="281" y="155"/>
                </a:cubicBezTo>
                <a:close/>
                <a:moveTo>
                  <a:pt x="292" y="197"/>
                </a:moveTo>
                <a:lnTo>
                  <a:pt x="291" y="197"/>
                </a:lnTo>
                <a:cubicBezTo>
                  <a:pt x="288" y="197"/>
                  <a:pt x="285" y="197"/>
                  <a:pt x="282" y="197"/>
                </a:cubicBezTo>
                <a:cubicBezTo>
                  <a:pt x="279" y="196"/>
                  <a:pt x="276" y="196"/>
                  <a:pt x="274" y="195"/>
                </a:cubicBezTo>
                <a:cubicBezTo>
                  <a:pt x="277" y="195"/>
                  <a:pt x="280" y="195"/>
                  <a:pt x="282" y="195"/>
                </a:cubicBezTo>
                <a:cubicBezTo>
                  <a:pt x="285" y="194"/>
                  <a:pt x="288" y="194"/>
                  <a:pt x="291" y="193"/>
                </a:cubicBezTo>
                <a:lnTo>
                  <a:pt x="292" y="197"/>
                </a:lnTo>
                <a:close/>
                <a:moveTo>
                  <a:pt x="206" y="98"/>
                </a:moveTo>
                <a:cubicBezTo>
                  <a:pt x="206" y="97"/>
                  <a:pt x="206" y="95"/>
                  <a:pt x="206" y="95"/>
                </a:cubicBezTo>
                <a:cubicBezTo>
                  <a:pt x="211" y="95"/>
                  <a:pt x="215" y="96"/>
                  <a:pt x="218" y="96"/>
                </a:cubicBezTo>
                <a:cubicBezTo>
                  <a:pt x="222" y="97"/>
                  <a:pt x="225" y="97"/>
                  <a:pt x="227" y="98"/>
                </a:cubicBezTo>
                <a:cubicBezTo>
                  <a:pt x="225" y="98"/>
                  <a:pt x="222" y="99"/>
                  <a:pt x="218" y="100"/>
                </a:cubicBezTo>
                <a:cubicBezTo>
                  <a:pt x="215" y="100"/>
                  <a:pt x="211" y="101"/>
                  <a:pt x="206" y="102"/>
                </a:cubicBezTo>
                <a:cubicBezTo>
                  <a:pt x="206" y="101"/>
                  <a:pt x="206" y="99"/>
                  <a:pt x="206" y="98"/>
                </a:cubicBezTo>
                <a:close/>
                <a:moveTo>
                  <a:pt x="206" y="117"/>
                </a:moveTo>
                <a:cubicBezTo>
                  <a:pt x="201" y="121"/>
                  <a:pt x="195" y="125"/>
                  <a:pt x="188" y="130"/>
                </a:cubicBezTo>
                <a:cubicBezTo>
                  <a:pt x="182" y="134"/>
                  <a:pt x="175" y="140"/>
                  <a:pt x="167" y="145"/>
                </a:cubicBezTo>
                <a:cubicBezTo>
                  <a:pt x="164" y="142"/>
                  <a:pt x="162" y="138"/>
                  <a:pt x="159" y="135"/>
                </a:cubicBezTo>
                <a:cubicBezTo>
                  <a:pt x="157" y="132"/>
                  <a:pt x="155" y="128"/>
                  <a:pt x="153" y="125"/>
                </a:cubicBezTo>
                <a:cubicBezTo>
                  <a:pt x="163" y="121"/>
                  <a:pt x="171" y="118"/>
                  <a:pt x="180" y="116"/>
                </a:cubicBezTo>
                <a:cubicBezTo>
                  <a:pt x="188" y="113"/>
                  <a:pt x="195" y="111"/>
                  <a:pt x="202" y="109"/>
                </a:cubicBezTo>
                <a:cubicBezTo>
                  <a:pt x="203" y="111"/>
                  <a:pt x="203" y="113"/>
                  <a:pt x="204" y="114"/>
                </a:cubicBezTo>
                <a:cubicBezTo>
                  <a:pt x="205" y="115"/>
                  <a:pt x="206" y="116"/>
                  <a:pt x="206" y="117"/>
                </a:cubicBezTo>
                <a:close/>
                <a:moveTo>
                  <a:pt x="222" y="88"/>
                </a:moveTo>
                <a:cubicBezTo>
                  <a:pt x="225" y="90"/>
                  <a:pt x="227" y="91"/>
                  <a:pt x="229" y="92"/>
                </a:cubicBezTo>
                <a:lnTo>
                  <a:pt x="229" y="93"/>
                </a:lnTo>
                <a:cubicBezTo>
                  <a:pt x="227" y="92"/>
                  <a:pt x="224" y="91"/>
                  <a:pt x="220" y="90"/>
                </a:cubicBezTo>
                <a:cubicBezTo>
                  <a:pt x="217" y="90"/>
                  <a:pt x="212" y="89"/>
                  <a:pt x="207" y="89"/>
                </a:cubicBezTo>
                <a:lnTo>
                  <a:pt x="207" y="88"/>
                </a:lnTo>
                <a:lnTo>
                  <a:pt x="208" y="87"/>
                </a:lnTo>
                <a:cubicBezTo>
                  <a:pt x="209" y="86"/>
                  <a:pt x="209" y="85"/>
                  <a:pt x="210" y="85"/>
                </a:cubicBezTo>
                <a:cubicBezTo>
                  <a:pt x="210" y="84"/>
                  <a:pt x="210" y="83"/>
                  <a:pt x="211" y="82"/>
                </a:cubicBezTo>
                <a:cubicBezTo>
                  <a:pt x="215" y="84"/>
                  <a:pt x="218" y="86"/>
                  <a:pt x="222" y="88"/>
                </a:cubicBezTo>
                <a:close/>
                <a:moveTo>
                  <a:pt x="216" y="78"/>
                </a:moveTo>
                <a:cubicBezTo>
                  <a:pt x="218" y="76"/>
                  <a:pt x="220" y="75"/>
                  <a:pt x="223" y="74"/>
                </a:cubicBezTo>
                <a:cubicBezTo>
                  <a:pt x="225" y="73"/>
                  <a:pt x="228" y="72"/>
                  <a:pt x="230" y="72"/>
                </a:cubicBezTo>
                <a:cubicBezTo>
                  <a:pt x="231" y="75"/>
                  <a:pt x="232" y="77"/>
                  <a:pt x="233" y="79"/>
                </a:cubicBezTo>
                <a:cubicBezTo>
                  <a:pt x="234" y="81"/>
                  <a:pt x="235" y="84"/>
                  <a:pt x="235" y="86"/>
                </a:cubicBezTo>
                <a:lnTo>
                  <a:pt x="234" y="86"/>
                </a:lnTo>
                <a:lnTo>
                  <a:pt x="233" y="87"/>
                </a:lnTo>
                <a:cubicBezTo>
                  <a:pt x="231" y="86"/>
                  <a:pt x="229" y="84"/>
                  <a:pt x="226" y="83"/>
                </a:cubicBezTo>
                <a:cubicBezTo>
                  <a:pt x="222" y="81"/>
                  <a:pt x="219" y="80"/>
                  <a:pt x="216" y="78"/>
                </a:cubicBezTo>
                <a:close/>
                <a:moveTo>
                  <a:pt x="219" y="106"/>
                </a:moveTo>
                <a:cubicBezTo>
                  <a:pt x="222" y="106"/>
                  <a:pt x="225" y="105"/>
                  <a:pt x="227" y="105"/>
                </a:cubicBezTo>
                <a:cubicBezTo>
                  <a:pt x="225" y="105"/>
                  <a:pt x="223" y="107"/>
                  <a:pt x="220" y="108"/>
                </a:cubicBezTo>
                <a:cubicBezTo>
                  <a:pt x="218" y="110"/>
                  <a:pt x="215" y="112"/>
                  <a:pt x="212" y="114"/>
                </a:cubicBezTo>
                <a:cubicBezTo>
                  <a:pt x="211" y="113"/>
                  <a:pt x="211" y="112"/>
                  <a:pt x="210" y="111"/>
                </a:cubicBezTo>
                <a:cubicBezTo>
                  <a:pt x="209" y="110"/>
                  <a:pt x="209" y="109"/>
                  <a:pt x="208" y="108"/>
                </a:cubicBezTo>
                <a:cubicBezTo>
                  <a:pt x="212" y="107"/>
                  <a:pt x="216" y="106"/>
                  <a:pt x="219" y="106"/>
                </a:cubicBezTo>
                <a:close/>
                <a:moveTo>
                  <a:pt x="225" y="113"/>
                </a:moveTo>
                <a:cubicBezTo>
                  <a:pt x="228" y="111"/>
                  <a:pt x="230" y="110"/>
                  <a:pt x="232" y="109"/>
                </a:cubicBezTo>
                <a:cubicBezTo>
                  <a:pt x="231" y="110"/>
                  <a:pt x="229" y="113"/>
                  <a:pt x="227" y="115"/>
                </a:cubicBezTo>
                <a:cubicBezTo>
                  <a:pt x="225" y="117"/>
                  <a:pt x="223" y="120"/>
                  <a:pt x="221" y="123"/>
                </a:cubicBezTo>
                <a:cubicBezTo>
                  <a:pt x="220" y="122"/>
                  <a:pt x="219" y="122"/>
                  <a:pt x="218" y="121"/>
                </a:cubicBezTo>
                <a:cubicBezTo>
                  <a:pt x="217" y="120"/>
                  <a:pt x="216" y="120"/>
                  <a:pt x="216" y="119"/>
                </a:cubicBezTo>
                <a:cubicBezTo>
                  <a:pt x="219" y="117"/>
                  <a:pt x="222" y="115"/>
                  <a:pt x="225" y="113"/>
                </a:cubicBezTo>
                <a:close/>
                <a:moveTo>
                  <a:pt x="231" y="121"/>
                </a:moveTo>
                <a:cubicBezTo>
                  <a:pt x="232" y="119"/>
                  <a:pt x="233" y="117"/>
                  <a:pt x="234" y="116"/>
                </a:cubicBezTo>
                <a:lnTo>
                  <a:pt x="232" y="129"/>
                </a:lnTo>
                <a:cubicBezTo>
                  <a:pt x="231" y="129"/>
                  <a:pt x="231" y="129"/>
                  <a:pt x="230" y="129"/>
                </a:cubicBezTo>
                <a:lnTo>
                  <a:pt x="229" y="128"/>
                </a:lnTo>
                <a:cubicBezTo>
                  <a:pt x="228" y="128"/>
                  <a:pt x="228" y="128"/>
                  <a:pt x="228" y="128"/>
                </a:cubicBezTo>
                <a:cubicBezTo>
                  <a:pt x="227" y="127"/>
                  <a:pt x="227" y="127"/>
                  <a:pt x="226" y="127"/>
                </a:cubicBezTo>
                <a:cubicBezTo>
                  <a:pt x="228" y="124"/>
                  <a:pt x="230" y="122"/>
                  <a:pt x="231" y="121"/>
                </a:cubicBezTo>
                <a:close/>
                <a:moveTo>
                  <a:pt x="236" y="137"/>
                </a:moveTo>
                <a:cubicBezTo>
                  <a:pt x="239" y="138"/>
                  <a:pt x="241" y="138"/>
                  <a:pt x="243" y="138"/>
                </a:cubicBezTo>
                <a:cubicBezTo>
                  <a:pt x="245" y="138"/>
                  <a:pt x="247" y="138"/>
                  <a:pt x="248" y="138"/>
                </a:cubicBezTo>
                <a:cubicBezTo>
                  <a:pt x="250" y="145"/>
                  <a:pt x="252" y="152"/>
                  <a:pt x="254" y="161"/>
                </a:cubicBezTo>
                <a:cubicBezTo>
                  <a:pt x="256" y="170"/>
                  <a:pt x="258" y="179"/>
                  <a:pt x="260" y="189"/>
                </a:cubicBezTo>
                <a:cubicBezTo>
                  <a:pt x="254" y="189"/>
                  <a:pt x="249" y="188"/>
                  <a:pt x="243" y="187"/>
                </a:cubicBezTo>
                <a:cubicBezTo>
                  <a:pt x="238" y="186"/>
                  <a:pt x="232" y="185"/>
                  <a:pt x="226" y="183"/>
                </a:cubicBezTo>
                <a:lnTo>
                  <a:pt x="236" y="137"/>
                </a:lnTo>
                <a:close/>
                <a:moveTo>
                  <a:pt x="242" y="85"/>
                </a:moveTo>
                <a:lnTo>
                  <a:pt x="241" y="85"/>
                </a:lnTo>
                <a:cubicBezTo>
                  <a:pt x="241" y="83"/>
                  <a:pt x="240" y="81"/>
                  <a:pt x="239" y="79"/>
                </a:cubicBezTo>
                <a:cubicBezTo>
                  <a:pt x="239" y="77"/>
                  <a:pt x="238" y="75"/>
                  <a:pt x="237" y="72"/>
                </a:cubicBezTo>
                <a:cubicBezTo>
                  <a:pt x="238" y="72"/>
                  <a:pt x="240" y="72"/>
                  <a:pt x="241" y="72"/>
                </a:cubicBezTo>
                <a:cubicBezTo>
                  <a:pt x="242" y="72"/>
                  <a:pt x="243" y="73"/>
                  <a:pt x="244" y="73"/>
                </a:cubicBezTo>
                <a:lnTo>
                  <a:pt x="242" y="85"/>
                </a:lnTo>
                <a:close/>
                <a:moveTo>
                  <a:pt x="246" y="132"/>
                </a:moveTo>
                <a:cubicBezTo>
                  <a:pt x="245" y="132"/>
                  <a:pt x="244" y="132"/>
                  <a:pt x="242" y="132"/>
                </a:cubicBezTo>
                <a:cubicBezTo>
                  <a:pt x="240" y="131"/>
                  <a:pt x="239" y="131"/>
                  <a:pt x="238" y="131"/>
                </a:cubicBezTo>
                <a:lnTo>
                  <a:pt x="241" y="115"/>
                </a:lnTo>
                <a:cubicBezTo>
                  <a:pt x="242" y="117"/>
                  <a:pt x="243" y="119"/>
                  <a:pt x="244" y="122"/>
                </a:cubicBezTo>
                <a:cubicBezTo>
                  <a:pt x="245" y="125"/>
                  <a:pt x="245" y="128"/>
                  <a:pt x="246" y="132"/>
                </a:cubicBezTo>
                <a:close/>
                <a:moveTo>
                  <a:pt x="253" y="131"/>
                </a:moveTo>
                <a:cubicBezTo>
                  <a:pt x="252" y="127"/>
                  <a:pt x="251" y="124"/>
                  <a:pt x="250" y="121"/>
                </a:cubicBezTo>
                <a:cubicBezTo>
                  <a:pt x="249" y="118"/>
                  <a:pt x="248" y="115"/>
                  <a:pt x="247" y="113"/>
                </a:cubicBezTo>
                <a:cubicBezTo>
                  <a:pt x="248" y="114"/>
                  <a:pt x="250" y="117"/>
                  <a:pt x="252" y="120"/>
                </a:cubicBezTo>
                <a:cubicBezTo>
                  <a:pt x="254" y="123"/>
                  <a:pt x="256" y="126"/>
                  <a:pt x="259" y="129"/>
                </a:cubicBezTo>
                <a:lnTo>
                  <a:pt x="258" y="129"/>
                </a:lnTo>
                <a:cubicBezTo>
                  <a:pt x="258" y="130"/>
                  <a:pt x="257" y="130"/>
                  <a:pt x="256" y="130"/>
                </a:cubicBezTo>
                <a:cubicBezTo>
                  <a:pt x="255" y="131"/>
                  <a:pt x="254" y="131"/>
                  <a:pt x="253" y="131"/>
                </a:cubicBezTo>
                <a:close/>
                <a:moveTo>
                  <a:pt x="255" y="113"/>
                </a:moveTo>
                <a:cubicBezTo>
                  <a:pt x="257" y="115"/>
                  <a:pt x="259" y="116"/>
                  <a:pt x="262" y="118"/>
                </a:cubicBezTo>
                <a:cubicBezTo>
                  <a:pt x="264" y="119"/>
                  <a:pt x="266" y="121"/>
                  <a:pt x="268" y="123"/>
                </a:cubicBezTo>
                <a:lnTo>
                  <a:pt x="267" y="124"/>
                </a:lnTo>
                <a:cubicBezTo>
                  <a:pt x="266" y="125"/>
                  <a:pt x="265" y="126"/>
                  <a:pt x="264" y="127"/>
                </a:cubicBezTo>
                <a:cubicBezTo>
                  <a:pt x="263" y="124"/>
                  <a:pt x="261" y="122"/>
                  <a:pt x="259" y="119"/>
                </a:cubicBezTo>
                <a:cubicBezTo>
                  <a:pt x="258" y="117"/>
                  <a:pt x="256" y="115"/>
                  <a:pt x="255" y="113"/>
                </a:cubicBezTo>
                <a:close/>
                <a:moveTo>
                  <a:pt x="254" y="105"/>
                </a:moveTo>
                <a:cubicBezTo>
                  <a:pt x="257" y="106"/>
                  <a:pt x="259" y="106"/>
                  <a:pt x="263" y="107"/>
                </a:cubicBezTo>
                <a:cubicBezTo>
                  <a:pt x="267" y="108"/>
                  <a:pt x="270" y="109"/>
                  <a:pt x="274" y="110"/>
                </a:cubicBezTo>
                <a:cubicBezTo>
                  <a:pt x="274" y="111"/>
                  <a:pt x="274" y="112"/>
                  <a:pt x="274" y="113"/>
                </a:cubicBezTo>
                <a:cubicBezTo>
                  <a:pt x="274" y="114"/>
                  <a:pt x="274" y="115"/>
                  <a:pt x="273" y="116"/>
                </a:cubicBezTo>
                <a:lnTo>
                  <a:pt x="273" y="117"/>
                </a:lnTo>
                <a:lnTo>
                  <a:pt x="272" y="118"/>
                </a:lnTo>
                <a:cubicBezTo>
                  <a:pt x="269" y="115"/>
                  <a:pt x="266" y="113"/>
                  <a:pt x="262" y="111"/>
                </a:cubicBezTo>
                <a:cubicBezTo>
                  <a:pt x="259" y="109"/>
                  <a:pt x="257" y="107"/>
                  <a:pt x="254" y="105"/>
                </a:cubicBezTo>
                <a:close/>
                <a:moveTo>
                  <a:pt x="274" y="103"/>
                </a:moveTo>
                <a:cubicBezTo>
                  <a:pt x="272" y="102"/>
                  <a:pt x="269" y="102"/>
                  <a:pt x="267" y="101"/>
                </a:cubicBezTo>
                <a:cubicBezTo>
                  <a:pt x="265" y="101"/>
                  <a:pt x="263" y="100"/>
                  <a:pt x="261" y="100"/>
                </a:cubicBezTo>
                <a:lnTo>
                  <a:pt x="274" y="100"/>
                </a:lnTo>
                <a:lnTo>
                  <a:pt x="274" y="101"/>
                </a:lnTo>
                <a:cubicBezTo>
                  <a:pt x="274" y="102"/>
                  <a:pt x="274" y="102"/>
                  <a:pt x="274" y="103"/>
                </a:cubicBezTo>
                <a:close/>
                <a:moveTo>
                  <a:pt x="261" y="94"/>
                </a:moveTo>
                <a:cubicBezTo>
                  <a:pt x="258" y="94"/>
                  <a:pt x="255" y="94"/>
                  <a:pt x="252" y="95"/>
                </a:cubicBezTo>
                <a:cubicBezTo>
                  <a:pt x="252" y="94"/>
                  <a:pt x="252" y="94"/>
                  <a:pt x="252" y="94"/>
                </a:cubicBezTo>
                <a:cubicBezTo>
                  <a:pt x="252" y="93"/>
                  <a:pt x="252" y="93"/>
                  <a:pt x="252" y="93"/>
                </a:cubicBezTo>
                <a:cubicBezTo>
                  <a:pt x="253" y="91"/>
                  <a:pt x="255" y="90"/>
                  <a:pt x="257" y="88"/>
                </a:cubicBezTo>
                <a:cubicBezTo>
                  <a:pt x="259" y="86"/>
                  <a:pt x="261" y="84"/>
                  <a:pt x="264" y="83"/>
                </a:cubicBezTo>
                <a:cubicBezTo>
                  <a:pt x="266" y="84"/>
                  <a:pt x="267" y="86"/>
                  <a:pt x="268" y="88"/>
                </a:cubicBezTo>
                <a:cubicBezTo>
                  <a:pt x="270" y="89"/>
                  <a:pt x="271" y="91"/>
                  <a:pt x="272" y="93"/>
                </a:cubicBezTo>
                <a:cubicBezTo>
                  <a:pt x="268" y="93"/>
                  <a:pt x="264" y="93"/>
                  <a:pt x="261" y="94"/>
                </a:cubicBezTo>
                <a:close/>
                <a:moveTo>
                  <a:pt x="252" y="84"/>
                </a:moveTo>
                <a:cubicBezTo>
                  <a:pt x="251" y="85"/>
                  <a:pt x="249" y="87"/>
                  <a:pt x="248" y="88"/>
                </a:cubicBezTo>
                <a:lnTo>
                  <a:pt x="250" y="75"/>
                </a:lnTo>
                <a:cubicBezTo>
                  <a:pt x="251" y="75"/>
                  <a:pt x="251" y="75"/>
                  <a:pt x="251" y="75"/>
                </a:cubicBezTo>
                <a:cubicBezTo>
                  <a:pt x="252" y="75"/>
                  <a:pt x="252" y="75"/>
                  <a:pt x="252" y="75"/>
                </a:cubicBezTo>
                <a:cubicBezTo>
                  <a:pt x="253" y="76"/>
                  <a:pt x="254" y="76"/>
                  <a:pt x="255" y="77"/>
                </a:cubicBezTo>
                <a:cubicBezTo>
                  <a:pt x="256" y="77"/>
                  <a:pt x="258" y="78"/>
                  <a:pt x="258" y="79"/>
                </a:cubicBezTo>
                <a:cubicBezTo>
                  <a:pt x="256" y="80"/>
                  <a:pt x="254" y="82"/>
                  <a:pt x="252" y="84"/>
                </a:cubicBezTo>
                <a:close/>
                <a:moveTo>
                  <a:pt x="246" y="67"/>
                </a:moveTo>
                <a:cubicBezTo>
                  <a:pt x="244" y="66"/>
                  <a:pt x="242" y="66"/>
                  <a:pt x="240" y="66"/>
                </a:cubicBezTo>
                <a:cubicBezTo>
                  <a:pt x="239" y="65"/>
                  <a:pt x="236" y="65"/>
                  <a:pt x="234" y="65"/>
                </a:cubicBezTo>
                <a:cubicBezTo>
                  <a:pt x="232" y="61"/>
                  <a:pt x="230" y="56"/>
                  <a:pt x="227" y="51"/>
                </a:cubicBezTo>
                <a:cubicBezTo>
                  <a:pt x="224" y="46"/>
                  <a:pt x="220" y="41"/>
                  <a:pt x="215" y="35"/>
                </a:cubicBezTo>
                <a:cubicBezTo>
                  <a:pt x="221" y="34"/>
                  <a:pt x="227" y="34"/>
                  <a:pt x="233" y="35"/>
                </a:cubicBezTo>
                <a:cubicBezTo>
                  <a:pt x="239" y="35"/>
                  <a:pt x="245" y="36"/>
                  <a:pt x="252" y="37"/>
                </a:cubicBezTo>
                <a:lnTo>
                  <a:pt x="246" y="67"/>
                </a:lnTo>
                <a:close/>
                <a:moveTo>
                  <a:pt x="220" y="52"/>
                </a:moveTo>
                <a:cubicBezTo>
                  <a:pt x="223" y="57"/>
                  <a:pt x="225" y="62"/>
                  <a:pt x="228" y="66"/>
                </a:cubicBezTo>
                <a:cubicBezTo>
                  <a:pt x="224" y="66"/>
                  <a:pt x="221" y="67"/>
                  <a:pt x="218" y="69"/>
                </a:cubicBezTo>
                <a:cubicBezTo>
                  <a:pt x="215" y="70"/>
                  <a:pt x="212" y="72"/>
                  <a:pt x="210" y="75"/>
                </a:cubicBezTo>
                <a:cubicBezTo>
                  <a:pt x="204" y="71"/>
                  <a:pt x="197" y="68"/>
                  <a:pt x="189" y="65"/>
                </a:cubicBezTo>
                <a:cubicBezTo>
                  <a:pt x="182" y="62"/>
                  <a:pt x="174" y="59"/>
                  <a:pt x="165" y="56"/>
                </a:cubicBezTo>
                <a:cubicBezTo>
                  <a:pt x="170" y="51"/>
                  <a:pt x="176" y="47"/>
                  <a:pt x="184" y="44"/>
                </a:cubicBezTo>
                <a:cubicBezTo>
                  <a:pt x="191" y="40"/>
                  <a:pt x="199" y="38"/>
                  <a:pt x="207" y="36"/>
                </a:cubicBezTo>
                <a:cubicBezTo>
                  <a:pt x="212" y="42"/>
                  <a:pt x="216" y="47"/>
                  <a:pt x="220" y="52"/>
                </a:cubicBezTo>
                <a:close/>
                <a:moveTo>
                  <a:pt x="185" y="70"/>
                </a:moveTo>
                <a:cubicBezTo>
                  <a:pt x="192" y="73"/>
                  <a:pt x="199" y="76"/>
                  <a:pt x="206" y="79"/>
                </a:cubicBezTo>
                <a:cubicBezTo>
                  <a:pt x="205" y="80"/>
                  <a:pt x="204" y="81"/>
                  <a:pt x="204" y="82"/>
                </a:cubicBezTo>
                <a:cubicBezTo>
                  <a:pt x="203" y="83"/>
                  <a:pt x="203" y="84"/>
                  <a:pt x="202" y="85"/>
                </a:cubicBezTo>
                <a:cubicBezTo>
                  <a:pt x="202" y="85"/>
                  <a:pt x="201" y="85"/>
                  <a:pt x="201" y="86"/>
                </a:cubicBezTo>
                <a:lnTo>
                  <a:pt x="201" y="87"/>
                </a:lnTo>
                <a:cubicBezTo>
                  <a:pt x="194" y="86"/>
                  <a:pt x="186" y="86"/>
                  <a:pt x="177" y="85"/>
                </a:cubicBezTo>
                <a:cubicBezTo>
                  <a:pt x="168" y="85"/>
                  <a:pt x="158" y="85"/>
                  <a:pt x="148" y="86"/>
                </a:cubicBezTo>
                <a:cubicBezTo>
                  <a:pt x="148" y="85"/>
                  <a:pt x="148" y="83"/>
                  <a:pt x="149" y="82"/>
                </a:cubicBezTo>
                <a:cubicBezTo>
                  <a:pt x="149" y="80"/>
                  <a:pt x="150" y="79"/>
                  <a:pt x="150" y="77"/>
                </a:cubicBezTo>
                <a:cubicBezTo>
                  <a:pt x="151" y="74"/>
                  <a:pt x="152" y="71"/>
                  <a:pt x="154" y="68"/>
                </a:cubicBezTo>
                <a:cubicBezTo>
                  <a:pt x="156" y="65"/>
                  <a:pt x="158" y="63"/>
                  <a:pt x="160" y="61"/>
                </a:cubicBezTo>
                <a:cubicBezTo>
                  <a:pt x="169" y="64"/>
                  <a:pt x="177" y="67"/>
                  <a:pt x="185" y="70"/>
                </a:cubicBezTo>
                <a:close/>
                <a:moveTo>
                  <a:pt x="147" y="92"/>
                </a:moveTo>
                <a:cubicBezTo>
                  <a:pt x="157" y="91"/>
                  <a:pt x="167" y="91"/>
                  <a:pt x="176" y="91"/>
                </a:cubicBezTo>
                <a:cubicBezTo>
                  <a:pt x="185" y="92"/>
                  <a:pt x="193" y="92"/>
                  <a:pt x="200" y="93"/>
                </a:cubicBezTo>
                <a:cubicBezTo>
                  <a:pt x="200" y="95"/>
                  <a:pt x="199" y="97"/>
                  <a:pt x="199" y="98"/>
                </a:cubicBezTo>
                <a:cubicBezTo>
                  <a:pt x="199" y="100"/>
                  <a:pt x="200" y="102"/>
                  <a:pt x="200" y="103"/>
                </a:cubicBezTo>
                <a:cubicBezTo>
                  <a:pt x="193" y="105"/>
                  <a:pt x="186" y="107"/>
                  <a:pt x="178" y="110"/>
                </a:cubicBezTo>
                <a:cubicBezTo>
                  <a:pt x="169" y="112"/>
                  <a:pt x="161" y="115"/>
                  <a:pt x="151" y="119"/>
                </a:cubicBezTo>
                <a:cubicBezTo>
                  <a:pt x="150" y="114"/>
                  <a:pt x="148" y="110"/>
                  <a:pt x="147" y="105"/>
                </a:cubicBezTo>
                <a:cubicBezTo>
                  <a:pt x="146" y="101"/>
                  <a:pt x="146" y="96"/>
                  <a:pt x="147" y="92"/>
                </a:cubicBezTo>
                <a:close/>
                <a:moveTo>
                  <a:pt x="147" y="127"/>
                </a:moveTo>
                <a:lnTo>
                  <a:pt x="148" y="127"/>
                </a:lnTo>
                <a:cubicBezTo>
                  <a:pt x="150" y="131"/>
                  <a:pt x="152" y="135"/>
                  <a:pt x="154" y="139"/>
                </a:cubicBezTo>
                <a:cubicBezTo>
                  <a:pt x="157" y="142"/>
                  <a:pt x="160" y="146"/>
                  <a:pt x="163" y="149"/>
                </a:cubicBezTo>
                <a:cubicBezTo>
                  <a:pt x="155" y="155"/>
                  <a:pt x="147" y="161"/>
                  <a:pt x="140" y="168"/>
                </a:cubicBezTo>
                <a:cubicBezTo>
                  <a:pt x="132" y="175"/>
                  <a:pt x="124" y="182"/>
                  <a:pt x="115" y="189"/>
                </a:cubicBezTo>
                <a:cubicBezTo>
                  <a:pt x="114" y="190"/>
                  <a:pt x="112" y="190"/>
                  <a:pt x="111" y="190"/>
                </a:cubicBezTo>
                <a:cubicBezTo>
                  <a:pt x="110" y="191"/>
                  <a:pt x="108" y="191"/>
                  <a:pt x="107" y="192"/>
                </a:cubicBezTo>
                <a:cubicBezTo>
                  <a:pt x="106" y="193"/>
                  <a:pt x="105" y="193"/>
                  <a:pt x="105" y="194"/>
                </a:cubicBezTo>
                <a:cubicBezTo>
                  <a:pt x="104" y="194"/>
                  <a:pt x="103" y="195"/>
                  <a:pt x="102" y="196"/>
                </a:cubicBezTo>
                <a:cubicBezTo>
                  <a:pt x="98" y="190"/>
                  <a:pt x="93" y="184"/>
                  <a:pt x="89" y="179"/>
                </a:cubicBezTo>
                <a:cubicBezTo>
                  <a:pt x="84" y="173"/>
                  <a:pt x="81" y="168"/>
                  <a:pt x="77" y="163"/>
                </a:cubicBezTo>
                <a:cubicBezTo>
                  <a:pt x="89" y="155"/>
                  <a:pt x="102" y="148"/>
                  <a:pt x="113" y="142"/>
                </a:cubicBezTo>
                <a:cubicBezTo>
                  <a:pt x="125" y="136"/>
                  <a:pt x="137" y="131"/>
                  <a:pt x="147" y="127"/>
                </a:cubicBezTo>
                <a:close/>
                <a:moveTo>
                  <a:pt x="136" y="331"/>
                </a:moveTo>
                <a:cubicBezTo>
                  <a:pt x="131" y="328"/>
                  <a:pt x="127" y="326"/>
                  <a:pt x="123" y="324"/>
                </a:cubicBezTo>
                <a:cubicBezTo>
                  <a:pt x="119" y="321"/>
                  <a:pt x="115" y="319"/>
                  <a:pt x="111" y="317"/>
                </a:cubicBezTo>
                <a:cubicBezTo>
                  <a:pt x="112" y="314"/>
                  <a:pt x="114" y="311"/>
                  <a:pt x="115" y="309"/>
                </a:cubicBezTo>
                <a:cubicBezTo>
                  <a:pt x="116" y="306"/>
                  <a:pt x="118" y="303"/>
                  <a:pt x="119" y="301"/>
                </a:cubicBezTo>
                <a:cubicBezTo>
                  <a:pt x="121" y="300"/>
                  <a:pt x="123" y="300"/>
                  <a:pt x="126" y="299"/>
                </a:cubicBezTo>
                <a:cubicBezTo>
                  <a:pt x="128" y="299"/>
                  <a:pt x="129" y="300"/>
                  <a:pt x="131" y="302"/>
                </a:cubicBezTo>
                <a:cubicBezTo>
                  <a:pt x="135" y="308"/>
                  <a:pt x="137" y="313"/>
                  <a:pt x="138" y="318"/>
                </a:cubicBezTo>
                <a:cubicBezTo>
                  <a:pt x="138" y="322"/>
                  <a:pt x="138" y="327"/>
                  <a:pt x="136" y="331"/>
                </a:cubicBezTo>
                <a:close/>
                <a:moveTo>
                  <a:pt x="180" y="167"/>
                </a:moveTo>
                <a:cubicBezTo>
                  <a:pt x="172" y="174"/>
                  <a:pt x="165" y="178"/>
                  <a:pt x="161" y="182"/>
                </a:cubicBezTo>
                <a:cubicBezTo>
                  <a:pt x="157" y="186"/>
                  <a:pt x="153" y="188"/>
                  <a:pt x="148" y="189"/>
                </a:cubicBezTo>
                <a:cubicBezTo>
                  <a:pt x="147" y="188"/>
                  <a:pt x="147" y="187"/>
                  <a:pt x="145" y="186"/>
                </a:cubicBezTo>
                <a:cubicBezTo>
                  <a:pt x="144" y="186"/>
                  <a:pt x="143" y="185"/>
                  <a:pt x="141" y="185"/>
                </a:cubicBezTo>
                <a:cubicBezTo>
                  <a:pt x="140" y="186"/>
                  <a:pt x="139" y="188"/>
                  <a:pt x="138" y="188"/>
                </a:cubicBezTo>
                <a:cubicBezTo>
                  <a:pt x="137" y="188"/>
                  <a:pt x="136" y="188"/>
                  <a:pt x="135" y="189"/>
                </a:cubicBezTo>
                <a:cubicBezTo>
                  <a:pt x="134" y="190"/>
                  <a:pt x="132" y="190"/>
                  <a:pt x="130" y="190"/>
                </a:cubicBezTo>
                <a:cubicBezTo>
                  <a:pt x="128" y="191"/>
                  <a:pt x="126" y="191"/>
                  <a:pt x="124" y="190"/>
                </a:cubicBezTo>
                <a:cubicBezTo>
                  <a:pt x="131" y="183"/>
                  <a:pt x="139" y="177"/>
                  <a:pt x="146" y="171"/>
                </a:cubicBezTo>
                <a:cubicBezTo>
                  <a:pt x="153" y="165"/>
                  <a:pt x="160" y="159"/>
                  <a:pt x="167" y="154"/>
                </a:cubicBezTo>
                <a:cubicBezTo>
                  <a:pt x="169" y="156"/>
                  <a:pt x="171" y="158"/>
                  <a:pt x="174" y="161"/>
                </a:cubicBezTo>
                <a:cubicBezTo>
                  <a:pt x="177" y="163"/>
                  <a:pt x="179" y="165"/>
                  <a:pt x="182" y="167"/>
                </a:cubicBezTo>
                <a:lnTo>
                  <a:pt x="180" y="167"/>
                </a:lnTo>
                <a:close/>
                <a:moveTo>
                  <a:pt x="181" y="159"/>
                </a:moveTo>
                <a:cubicBezTo>
                  <a:pt x="178" y="156"/>
                  <a:pt x="174" y="153"/>
                  <a:pt x="171" y="150"/>
                </a:cubicBezTo>
                <a:cubicBezTo>
                  <a:pt x="179" y="144"/>
                  <a:pt x="186" y="139"/>
                  <a:pt x="192" y="135"/>
                </a:cubicBezTo>
                <a:cubicBezTo>
                  <a:pt x="199" y="130"/>
                  <a:pt x="205" y="126"/>
                  <a:pt x="210" y="123"/>
                </a:cubicBezTo>
                <a:cubicBezTo>
                  <a:pt x="211" y="124"/>
                  <a:pt x="212" y="125"/>
                  <a:pt x="214" y="126"/>
                </a:cubicBezTo>
                <a:cubicBezTo>
                  <a:pt x="215" y="127"/>
                  <a:pt x="216" y="128"/>
                  <a:pt x="217" y="129"/>
                </a:cubicBezTo>
                <a:cubicBezTo>
                  <a:pt x="213" y="134"/>
                  <a:pt x="209" y="139"/>
                  <a:pt x="205" y="145"/>
                </a:cubicBezTo>
                <a:cubicBezTo>
                  <a:pt x="200" y="152"/>
                  <a:pt x="196" y="158"/>
                  <a:pt x="191" y="166"/>
                </a:cubicBezTo>
                <a:cubicBezTo>
                  <a:pt x="187" y="164"/>
                  <a:pt x="184" y="161"/>
                  <a:pt x="181" y="159"/>
                </a:cubicBezTo>
                <a:close/>
                <a:moveTo>
                  <a:pt x="196" y="169"/>
                </a:moveTo>
                <a:cubicBezTo>
                  <a:pt x="201" y="162"/>
                  <a:pt x="206" y="155"/>
                  <a:pt x="210" y="149"/>
                </a:cubicBezTo>
                <a:cubicBezTo>
                  <a:pt x="215" y="142"/>
                  <a:pt x="219" y="137"/>
                  <a:pt x="222" y="132"/>
                </a:cubicBezTo>
                <a:cubicBezTo>
                  <a:pt x="223" y="132"/>
                  <a:pt x="224" y="133"/>
                  <a:pt x="225" y="133"/>
                </a:cubicBezTo>
                <a:lnTo>
                  <a:pt x="226" y="134"/>
                </a:lnTo>
                <a:cubicBezTo>
                  <a:pt x="227" y="134"/>
                  <a:pt x="228" y="135"/>
                  <a:pt x="229" y="135"/>
                </a:cubicBezTo>
                <a:lnTo>
                  <a:pt x="230" y="135"/>
                </a:lnTo>
                <a:lnTo>
                  <a:pt x="220" y="181"/>
                </a:lnTo>
                <a:cubicBezTo>
                  <a:pt x="216" y="180"/>
                  <a:pt x="212" y="178"/>
                  <a:pt x="207" y="176"/>
                </a:cubicBezTo>
                <a:cubicBezTo>
                  <a:pt x="203" y="174"/>
                  <a:pt x="200" y="172"/>
                  <a:pt x="196" y="169"/>
                </a:cubicBezTo>
                <a:close/>
                <a:moveTo>
                  <a:pt x="260" y="198"/>
                </a:moveTo>
                <a:cubicBezTo>
                  <a:pt x="259" y="198"/>
                  <a:pt x="259" y="198"/>
                  <a:pt x="258" y="199"/>
                </a:cubicBezTo>
                <a:cubicBezTo>
                  <a:pt x="253" y="202"/>
                  <a:pt x="249" y="206"/>
                  <a:pt x="247" y="211"/>
                </a:cubicBezTo>
                <a:cubicBezTo>
                  <a:pt x="245" y="216"/>
                  <a:pt x="242" y="220"/>
                  <a:pt x="237" y="223"/>
                </a:cubicBezTo>
                <a:cubicBezTo>
                  <a:pt x="236" y="224"/>
                  <a:pt x="234" y="225"/>
                  <a:pt x="232" y="224"/>
                </a:cubicBezTo>
                <a:cubicBezTo>
                  <a:pt x="230" y="224"/>
                  <a:pt x="228" y="224"/>
                  <a:pt x="226" y="224"/>
                </a:cubicBezTo>
                <a:cubicBezTo>
                  <a:pt x="224" y="224"/>
                  <a:pt x="222" y="222"/>
                  <a:pt x="218" y="219"/>
                </a:cubicBezTo>
                <a:lnTo>
                  <a:pt x="225" y="189"/>
                </a:lnTo>
                <a:cubicBezTo>
                  <a:pt x="231" y="191"/>
                  <a:pt x="237" y="193"/>
                  <a:pt x="243" y="194"/>
                </a:cubicBezTo>
                <a:cubicBezTo>
                  <a:pt x="249" y="195"/>
                  <a:pt x="255" y="196"/>
                  <a:pt x="260" y="196"/>
                </a:cubicBezTo>
                <a:lnTo>
                  <a:pt x="261" y="197"/>
                </a:lnTo>
                <a:cubicBezTo>
                  <a:pt x="261" y="198"/>
                  <a:pt x="260" y="198"/>
                  <a:pt x="260" y="198"/>
                </a:cubicBezTo>
                <a:close/>
                <a:moveTo>
                  <a:pt x="266" y="189"/>
                </a:moveTo>
                <a:cubicBezTo>
                  <a:pt x="264" y="179"/>
                  <a:pt x="262" y="170"/>
                  <a:pt x="260" y="161"/>
                </a:cubicBezTo>
                <a:cubicBezTo>
                  <a:pt x="259" y="152"/>
                  <a:pt x="257" y="144"/>
                  <a:pt x="254" y="137"/>
                </a:cubicBezTo>
                <a:cubicBezTo>
                  <a:pt x="255" y="137"/>
                  <a:pt x="256" y="137"/>
                  <a:pt x="257" y="136"/>
                </a:cubicBezTo>
                <a:cubicBezTo>
                  <a:pt x="258" y="136"/>
                  <a:pt x="259" y="136"/>
                  <a:pt x="260" y="135"/>
                </a:cubicBezTo>
                <a:cubicBezTo>
                  <a:pt x="261" y="135"/>
                  <a:pt x="261" y="135"/>
                  <a:pt x="261" y="135"/>
                </a:cubicBezTo>
                <a:cubicBezTo>
                  <a:pt x="262" y="135"/>
                  <a:pt x="262" y="135"/>
                  <a:pt x="262" y="135"/>
                </a:cubicBezTo>
                <a:cubicBezTo>
                  <a:pt x="266" y="141"/>
                  <a:pt x="270" y="148"/>
                  <a:pt x="275" y="157"/>
                </a:cubicBezTo>
                <a:cubicBezTo>
                  <a:pt x="279" y="166"/>
                  <a:pt x="284" y="176"/>
                  <a:pt x="288" y="187"/>
                </a:cubicBezTo>
                <a:cubicBezTo>
                  <a:pt x="285" y="188"/>
                  <a:pt x="281" y="188"/>
                  <a:pt x="277" y="189"/>
                </a:cubicBezTo>
                <a:cubicBezTo>
                  <a:pt x="274" y="189"/>
                  <a:pt x="270" y="189"/>
                  <a:pt x="266" y="189"/>
                </a:cubicBezTo>
                <a:close/>
                <a:moveTo>
                  <a:pt x="291" y="367"/>
                </a:moveTo>
                <a:cubicBezTo>
                  <a:pt x="281" y="368"/>
                  <a:pt x="274" y="368"/>
                  <a:pt x="272" y="368"/>
                </a:cubicBezTo>
                <a:cubicBezTo>
                  <a:pt x="273" y="367"/>
                  <a:pt x="274" y="366"/>
                  <a:pt x="274" y="366"/>
                </a:cubicBezTo>
                <a:cubicBezTo>
                  <a:pt x="275" y="365"/>
                  <a:pt x="276" y="364"/>
                  <a:pt x="277" y="364"/>
                </a:cubicBezTo>
                <a:cubicBezTo>
                  <a:pt x="286" y="357"/>
                  <a:pt x="294" y="354"/>
                  <a:pt x="301" y="355"/>
                </a:cubicBezTo>
                <a:cubicBezTo>
                  <a:pt x="307" y="356"/>
                  <a:pt x="314" y="354"/>
                  <a:pt x="321" y="349"/>
                </a:cubicBezTo>
                <a:cubicBezTo>
                  <a:pt x="322" y="349"/>
                  <a:pt x="322" y="348"/>
                  <a:pt x="323" y="347"/>
                </a:cubicBezTo>
                <a:cubicBezTo>
                  <a:pt x="324" y="346"/>
                  <a:pt x="325" y="345"/>
                  <a:pt x="327" y="344"/>
                </a:cubicBezTo>
                <a:cubicBezTo>
                  <a:pt x="327" y="347"/>
                  <a:pt x="327" y="349"/>
                  <a:pt x="327" y="352"/>
                </a:cubicBezTo>
                <a:cubicBezTo>
                  <a:pt x="327" y="355"/>
                  <a:pt x="328" y="357"/>
                  <a:pt x="328" y="360"/>
                </a:cubicBezTo>
                <a:cubicBezTo>
                  <a:pt x="313" y="364"/>
                  <a:pt x="301" y="366"/>
                  <a:pt x="291" y="367"/>
                </a:cubicBezTo>
                <a:close/>
                <a:moveTo>
                  <a:pt x="325" y="197"/>
                </a:moveTo>
                <a:cubicBezTo>
                  <a:pt x="324" y="194"/>
                  <a:pt x="323" y="192"/>
                  <a:pt x="322" y="190"/>
                </a:cubicBezTo>
                <a:cubicBezTo>
                  <a:pt x="322" y="188"/>
                  <a:pt x="322" y="185"/>
                  <a:pt x="321" y="182"/>
                </a:cubicBezTo>
                <a:cubicBezTo>
                  <a:pt x="317" y="184"/>
                  <a:pt x="313" y="186"/>
                  <a:pt x="309" y="189"/>
                </a:cubicBezTo>
                <a:cubicBezTo>
                  <a:pt x="305" y="191"/>
                  <a:pt x="301" y="193"/>
                  <a:pt x="298" y="195"/>
                </a:cubicBezTo>
                <a:lnTo>
                  <a:pt x="297" y="191"/>
                </a:lnTo>
                <a:cubicBezTo>
                  <a:pt x="303" y="190"/>
                  <a:pt x="308" y="188"/>
                  <a:pt x="313" y="186"/>
                </a:cubicBezTo>
                <a:cubicBezTo>
                  <a:pt x="318" y="183"/>
                  <a:pt x="322" y="180"/>
                  <a:pt x="326" y="177"/>
                </a:cubicBezTo>
                <a:cubicBezTo>
                  <a:pt x="334" y="187"/>
                  <a:pt x="343" y="198"/>
                  <a:pt x="351" y="210"/>
                </a:cubicBezTo>
                <a:cubicBezTo>
                  <a:pt x="360" y="223"/>
                  <a:pt x="368" y="236"/>
                  <a:pt x="375" y="251"/>
                </a:cubicBezTo>
                <a:cubicBezTo>
                  <a:pt x="367" y="256"/>
                  <a:pt x="360" y="261"/>
                  <a:pt x="354" y="264"/>
                </a:cubicBezTo>
                <a:cubicBezTo>
                  <a:pt x="348" y="267"/>
                  <a:pt x="344" y="270"/>
                  <a:pt x="343" y="271"/>
                </a:cubicBezTo>
                <a:cubicBezTo>
                  <a:pt x="340" y="265"/>
                  <a:pt x="337" y="260"/>
                  <a:pt x="336" y="254"/>
                </a:cubicBezTo>
                <a:cubicBezTo>
                  <a:pt x="335" y="249"/>
                  <a:pt x="335" y="244"/>
                  <a:pt x="337" y="241"/>
                </a:cubicBezTo>
                <a:cubicBezTo>
                  <a:pt x="338" y="236"/>
                  <a:pt x="342" y="233"/>
                  <a:pt x="346" y="229"/>
                </a:cubicBezTo>
                <a:cubicBezTo>
                  <a:pt x="350" y="226"/>
                  <a:pt x="351" y="223"/>
                  <a:pt x="347" y="219"/>
                </a:cubicBezTo>
                <a:cubicBezTo>
                  <a:pt x="344" y="214"/>
                  <a:pt x="341" y="210"/>
                  <a:pt x="336" y="207"/>
                </a:cubicBezTo>
                <a:cubicBezTo>
                  <a:pt x="332" y="205"/>
                  <a:pt x="328" y="201"/>
                  <a:pt x="325" y="197"/>
                </a:cubicBezTo>
                <a:close/>
                <a:moveTo>
                  <a:pt x="367" y="344"/>
                </a:moveTo>
                <a:cubicBezTo>
                  <a:pt x="355" y="350"/>
                  <a:pt x="344" y="354"/>
                  <a:pt x="334" y="358"/>
                </a:cubicBezTo>
                <a:cubicBezTo>
                  <a:pt x="334" y="354"/>
                  <a:pt x="333" y="351"/>
                  <a:pt x="333" y="348"/>
                </a:cubicBezTo>
                <a:cubicBezTo>
                  <a:pt x="333" y="344"/>
                  <a:pt x="332" y="341"/>
                  <a:pt x="332" y="338"/>
                </a:cubicBezTo>
                <a:cubicBezTo>
                  <a:pt x="333" y="337"/>
                  <a:pt x="334" y="336"/>
                  <a:pt x="335" y="336"/>
                </a:cubicBezTo>
                <a:cubicBezTo>
                  <a:pt x="336" y="335"/>
                  <a:pt x="336" y="334"/>
                  <a:pt x="337" y="334"/>
                </a:cubicBezTo>
                <a:cubicBezTo>
                  <a:pt x="348" y="326"/>
                  <a:pt x="355" y="317"/>
                  <a:pt x="356" y="308"/>
                </a:cubicBezTo>
                <a:cubicBezTo>
                  <a:pt x="357" y="299"/>
                  <a:pt x="354" y="288"/>
                  <a:pt x="347" y="276"/>
                </a:cubicBezTo>
                <a:lnTo>
                  <a:pt x="346" y="276"/>
                </a:lnTo>
                <a:cubicBezTo>
                  <a:pt x="348" y="275"/>
                  <a:pt x="352" y="273"/>
                  <a:pt x="358" y="269"/>
                </a:cubicBezTo>
                <a:cubicBezTo>
                  <a:pt x="364" y="266"/>
                  <a:pt x="371" y="262"/>
                  <a:pt x="378" y="257"/>
                </a:cubicBezTo>
                <a:cubicBezTo>
                  <a:pt x="383" y="267"/>
                  <a:pt x="388" y="277"/>
                  <a:pt x="393" y="288"/>
                </a:cubicBezTo>
                <a:cubicBezTo>
                  <a:pt x="398" y="299"/>
                  <a:pt x="402" y="311"/>
                  <a:pt x="405" y="323"/>
                </a:cubicBezTo>
                <a:cubicBezTo>
                  <a:pt x="393" y="331"/>
                  <a:pt x="380" y="339"/>
                  <a:pt x="367" y="344"/>
                </a:cubicBezTo>
                <a:close/>
                <a:moveTo>
                  <a:pt x="462" y="286"/>
                </a:moveTo>
                <a:lnTo>
                  <a:pt x="458" y="289"/>
                </a:lnTo>
                <a:cubicBezTo>
                  <a:pt x="459" y="299"/>
                  <a:pt x="453" y="310"/>
                  <a:pt x="440" y="323"/>
                </a:cubicBezTo>
                <a:cubicBezTo>
                  <a:pt x="428" y="336"/>
                  <a:pt x="425" y="348"/>
                  <a:pt x="433" y="359"/>
                </a:cubicBezTo>
                <a:cubicBezTo>
                  <a:pt x="434" y="361"/>
                  <a:pt x="436" y="363"/>
                  <a:pt x="438" y="364"/>
                </a:cubicBezTo>
                <a:cubicBezTo>
                  <a:pt x="440" y="365"/>
                  <a:pt x="442" y="366"/>
                  <a:pt x="443" y="367"/>
                </a:cubicBezTo>
                <a:cubicBezTo>
                  <a:pt x="442" y="373"/>
                  <a:pt x="440" y="378"/>
                  <a:pt x="437" y="383"/>
                </a:cubicBezTo>
                <a:cubicBezTo>
                  <a:pt x="435" y="388"/>
                  <a:pt x="432" y="393"/>
                  <a:pt x="429" y="398"/>
                </a:cubicBezTo>
                <a:cubicBezTo>
                  <a:pt x="427" y="385"/>
                  <a:pt x="425" y="373"/>
                  <a:pt x="422" y="360"/>
                </a:cubicBezTo>
                <a:cubicBezTo>
                  <a:pt x="419" y="348"/>
                  <a:pt x="416" y="336"/>
                  <a:pt x="413" y="325"/>
                </a:cubicBezTo>
                <a:cubicBezTo>
                  <a:pt x="421" y="319"/>
                  <a:pt x="429" y="312"/>
                  <a:pt x="438" y="305"/>
                </a:cubicBezTo>
                <a:cubicBezTo>
                  <a:pt x="446" y="298"/>
                  <a:pt x="454" y="289"/>
                  <a:pt x="462" y="280"/>
                </a:cubicBezTo>
                <a:lnTo>
                  <a:pt x="462" y="286"/>
                </a:lnTo>
                <a:close/>
                <a:moveTo>
                  <a:pt x="413" y="246"/>
                </a:moveTo>
                <a:cubicBezTo>
                  <a:pt x="416" y="249"/>
                  <a:pt x="417" y="252"/>
                  <a:pt x="417" y="254"/>
                </a:cubicBezTo>
                <a:cubicBezTo>
                  <a:pt x="417" y="257"/>
                  <a:pt x="417" y="259"/>
                  <a:pt x="419" y="261"/>
                </a:cubicBezTo>
                <a:cubicBezTo>
                  <a:pt x="421" y="265"/>
                  <a:pt x="427" y="268"/>
                  <a:pt x="435" y="270"/>
                </a:cubicBezTo>
                <a:cubicBezTo>
                  <a:pt x="443" y="272"/>
                  <a:pt x="450" y="273"/>
                  <a:pt x="456" y="272"/>
                </a:cubicBezTo>
                <a:lnTo>
                  <a:pt x="458" y="275"/>
                </a:lnTo>
                <a:cubicBezTo>
                  <a:pt x="451" y="284"/>
                  <a:pt x="443" y="292"/>
                  <a:pt x="435" y="299"/>
                </a:cubicBezTo>
                <a:cubicBezTo>
                  <a:pt x="427" y="306"/>
                  <a:pt x="419" y="313"/>
                  <a:pt x="411" y="319"/>
                </a:cubicBezTo>
                <a:cubicBezTo>
                  <a:pt x="407" y="307"/>
                  <a:pt x="403" y="295"/>
                  <a:pt x="398" y="284"/>
                </a:cubicBezTo>
                <a:cubicBezTo>
                  <a:pt x="394" y="273"/>
                  <a:pt x="388" y="263"/>
                  <a:pt x="383" y="253"/>
                </a:cubicBezTo>
                <a:cubicBezTo>
                  <a:pt x="386" y="251"/>
                  <a:pt x="391" y="248"/>
                  <a:pt x="395" y="245"/>
                </a:cubicBezTo>
                <a:cubicBezTo>
                  <a:pt x="399" y="242"/>
                  <a:pt x="403" y="239"/>
                  <a:pt x="407" y="235"/>
                </a:cubicBezTo>
                <a:lnTo>
                  <a:pt x="413" y="246"/>
                </a:lnTo>
                <a:close/>
                <a:moveTo>
                  <a:pt x="348" y="172"/>
                </a:moveTo>
                <a:cubicBezTo>
                  <a:pt x="351" y="175"/>
                  <a:pt x="354" y="177"/>
                  <a:pt x="356" y="179"/>
                </a:cubicBezTo>
                <a:cubicBezTo>
                  <a:pt x="358" y="180"/>
                  <a:pt x="362" y="181"/>
                  <a:pt x="367" y="180"/>
                </a:cubicBezTo>
                <a:cubicBezTo>
                  <a:pt x="373" y="179"/>
                  <a:pt x="378" y="178"/>
                  <a:pt x="382" y="178"/>
                </a:cubicBezTo>
                <a:cubicBezTo>
                  <a:pt x="384" y="180"/>
                  <a:pt x="386" y="182"/>
                  <a:pt x="388" y="184"/>
                </a:cubicBezTo>
                <a:cubicBezTo>
                  <a:pt x="391" y="186"/>
                  <a:pt x="393" y="188"/>
                  <a:pt x="395" y="189"/>
                </a:cubicBezTo>
                <a:cubicBezTo>
                  <a:pt x="396" y="196"/>
                  <a:pt x="397" y="203"/>
                  <a:pt x="397" y="210"/>
                </a:cubicBezTo>
                <a:cubicBezTo>
                  <a:pt x="397" y="218"/>
                  <a:pt x="399" y="224"/>
                  <a:pt x="402" y="228"/>
                </a:cubicBezTo>
                <a:lnTo>
                  <a:pt x="403" y="229"/>
                </a:lnTo>
                <a:cubicBezTo>
                  <a:pt x="400" y="233"/>
                  <a:pt x="396" y="236"/>
                  <a:pt x="392" y="239"/>
                </a:cubicBezTo>
                <a:cubicBezTo>
                  <a:pt x="387" y="242"/>
                  <a:pt x="384" y="245"/>
                  <a:pt x="380" y="248"/>
                </a:cubicBezTo>
                <a:cubicBezTo>
                  <a:pt x="373" y="232"/>
                  <a:pt x="365" y="219"/>
                  <a:pt x="356" y="206"/>
                </a:cubicBezTo>
                <a:cubicBezTo>
                  <a:pt x="348" y="194"/>
                  <a:pt x="339" y="183"/>
                  <a:pt x="331" y="173"/>
                </a:cubicBezTo>
                <a:cubicBezTo>
                  <a:pt x="332" y="172"/>
                  <a:pt x="334" y="170"/>
                  <a:pt x="336" y="169"/>
                </a:cubicBezTo>
                <a:cubicBezTo>
                  <a:pt x="337" y="167"/>
                  <a:pt x="339" y="165"/>
                  <a:pt x="340" y="163"/>
                </a:cubicBezTo>
                <a:cubicBezTo>
                  <a:pt x="343" y="166"/>
                  <a:pt x="345" y="169"/>
                  <a:pt x="348" y="172"/>
                </a:cubicBezTo>
                <a:close/>
                <a:moveTo>
                  <a:pt x="325" y="140"/>
                </a:moveTo>
                <a:cubicBezTo>
                  <a:pt x="326" y="143"/>
                  <a:pt x="327" y="146"/>
                  <a:pt x="329" y="149"/>
                </a:cubicBezTo>
                <a:cubicBezTo>
                  <a:pt x="330" y="151"/>
                  <a:pt x="331" y="152"/>
                  <a:pt x="332" y="154"/>
                </a:cubicBezTo>
                <a:cubicBezTo>
                  <a:pt x="333" y="155"/>
                  <a:pt x="335" y="157"/>
                  <a:pt x="336" y="158"/>
                </a:cubicBezTo>
                <a:cubicBezTo>
                  <a:pt x="335" y="160"/>
                  <a:pt x="333" y="162"/>
                  <a:pt x="332" y="163"/>
                </a:cubicBezTo>
                <a:cubicBezTo>
                  <a:pt x="330" y="165"/>
                  <a:pt x="328" y="167"/>
                  <a:pt x="327" y="169"/>
                </a:cubicBezTo>
                <a:cubicBezTo>
                  <a:pt x="318" y="158"/>
                  <a:pt x="309" y="149"/>
                  <a:pt x="301" y="142"/>
                </a:cubicBezTo>
                <a:cubicBezTo>
                  <a:pt x="292" y="134"/>
                  <a:pt x="284" y="127"/>
                  <a:pt x="277" y="121"/>
                </a:cubicBezTo>
                <a:cubicBezTo>
                  <a:pt x="278" y="121"/>
                  <a:pt x="278" y="120"/>
                  <a:pt x="278" y="120"/>
                </a:cubicBezTo>
                <a:lnTo>
                  <a:pt x="278" y="119"/>
                </a:lnTo>
                <a:cubicBezTo>
                  <a:pt x="279" y="118"/>
                  <a:pt x="280" y="117"/>
                  <a:pt x="280" y="115"/>
                </a:cubicBezTo>
                <a:cubicBezTo>
                  <a:pt x="280" y="114"/>
                  <a:pt x="280" y="113"/>
                  <a:pt x="280" y="112"/>
                </a:cubicBezTo>
                <a:cubicBezTo>
                  <a:pt x="287" y="114"/>
                  <a:pt x="293" y="116"/>
                  <a:pt x="300" y="119"/>
                </a:cubicBezTo>
                <a:cubicBezTo>
                  <a:pt x="307" y="122"/>
                  <a:pt x="314" y="126"/>
                  <a:pt x="322" y="131"/>
                </a:cubicBezTo>
                <a:cubicBezTo>
                  <a:pt x="323" y="134"/>
                  <a:pt x="324" y="137"/>
                  <a:pt x="325" y="140"/>
                </a:cubicBezTo>
                <a:close/>
                <a:moveTo>
                  <a:pt x="311" y="104"/>
                </a:moveTo>
                <a:cubicBezTo>
                  <a:pt x="313" y="105"/>
                  <a:pt x="314" y="106"/>
                  <a:pt x="315" y="109"/>
                </a:cubicBezTo>
                <a:cubicBezTo>
                  <a:pt x="317" y="111"/>
                  <a:pt x="318" y="113"/>
                  <a:pt x="319" y="116"/>
                </a:cubicBezTo>
                <a:cubicBezTo>
                  <a:pt x="320" y="118"/>
                  <a:pt x="320" y="120"/>
                  <a:pt x="321" y="123"/>
                </a:cubicBezTo>
                <a:cubicBezTo>
                  <a:pt x="314" y="118"/>
                  <a:pt x="307" y="115"/>
                  <a:pt x="300" y="112"/>
                </a:cubicBezTo>
                <a:cubicBezTo>
                  <a:pt x="293" y="109"/>
                  <a:pt x="287" y="106"/>
                  <a:pt x="281" y="105"/>
                </a:cubicBezTo>
                <a:cubicBezTo>
                  <a:pt x="281" y="104"/>
                  <a:pt x="281" y="103"/>
                  <a:pt x="281" y="102"/>
                </a:cubicBezTo>
                <a:cubicBezTo>
                  <a:pt x="281" y="101"/>
                  <a:pt x="281" y="100"/>
                  <a:pt x="280" y="100"/>
                </a:cubicBezTo>
                <a:cubicBezTo>
                  <a:pt x="284" y="100"/>
                  <a:pt x="289" y="100"/>
                  <a:pt x="293" y="100"/>
                </a:cubicBezTo>
                <a:cubicBezTo>
                  <a:pt x="298" y="100"/>
                  <a:pt x="302" y="100"/>
                  <a:pt x="307" y="101"/>
                </a:cubicBezTo>
                <a:cubicBezTo>
                  <a:pt x="308" y="102"/>
                  <a:pt x="310" y="102"/>
                  <a:pt x="311" y="104"/>
                </a:cubicBezTo>
                <a:close/>
                <a:moveTo>
                  <a:pt x="299" y="66"/>
                </a:moveTo>
                <a:cubicBezTo>
                  <a:pt x="299" y="66"/>
                  <a:pt x="300" y="67"/>
                  <a:pt x="301" y="68"/>
                </a:cubicBezTo>
                <a:cubicBezTo>
                  <a:pt x="304" y="72"/>
                  <a:pt x="305" y="77"/>
                  <a:pt x="305" y="81"/>
                </a:cubicBezTo>
                <a:cubicBezTo>
                  <a:pt x="305" y="86"/>
                  <a:pt x="304" y="90"/>
                  <a:pt x="301" y="94"/>
                </a:cubicBezTo>
                <a:cubicBezTo>
                  <a:pt x="297" y="94"/>
                  <a:pt x="293" y="94"/>
                  <a:pt x="290" y="94"/>
                </a:cubicBezTo>
                <a:cubicBezTo>
                  <a:pt x="286" y="93"/>
                  <a:pt x="282" y="93"/>
                  <a:pt x="278" y="93"/>
                </a:cubicBezTo>
                <a:cubicBezTo>
                  <a:pt x="278" y="91"/>
                  <a:pt x="276" y="88"/>
                  <a:pt x="275" y="86"/>
                </a:cubicBezTo>
                <a:cubicBezTo>
                  <a:pt x="273" y="83"/>
                  <a:pt x="271" y="81"/>
                  <a:pt x="269" y="79"/>
                </a:cubicBezTo>
                <a:cubicBezTo>
                  <a:pt x="273" y="77"/>
                  <a:pt x="277" y="74"/>
                  <a:pt x="281" y="72"/>
                </a:cubicBezTo>
                <a:cubicBezTo>
                  <a:pt x="286" y="69"/>
                  <a:pt x="291" y="67"/>
                  <a:pt x="296" y="65"/>
                </a:cubicBezTo>
                <a:cubicBezTo>
                  <a:pt x="297" y="65"/>
                  <a:pt x="298" y="65"/>
                  <a:pt x="299" y="66"/>
                </a:cubicBezTo>
                <a:close/>
                <a:moveTo>
                  <a:pt x="263" y="16"/>
                </a:moveTo>
                <a:cubicBezTo>
                  <a:pt x="266" y="16"/>
                  <a:pt x="268" y="17"/>
                  <a:pt x="271" y="18"/>
                </a:cubicBezTo>
                <a:cubicBezTo>
                  <a:pt x="274" y="19"/>
                  <a:pt x="276" y="20"/>
                  <a:pt x="279" y="20"/>
                </a:cubicBezTo>
                <a:cubicBezTo>
                  <a:pt x="280" y="21"/>
                  <a:pt x="280" y="22"/>
                  <a:pt x="280" y="24"/>
                </a:cubicBezTo>
                <a:cubicBezTo>
                  <a:pt x="280" y="25"/>
                  <a:pt x="279" y="27"/>
                  <a:pt x="278" y="28"/>
                </a:cubicBezTo>
                <a:cubicBezTo>
                  <a:pt x="280" y="30"/>
                  <a:pt x="281" y="32"/>
                  <a:pt x="282" y="35"/>
                </a:cubicBezTo>
                <a:cubicBezTo>
                  <a:pt x="283" y="37"/>
                  <a:pt x="284" y="40"/>
                  <a:pt x="284" y="42"/>
                </a:cubicBezTo>
                <a:cubicBezTo>
                  <a:pt x="283" y="41"/>
                  <a:pt x="281" y="40"/>
                  <a:pt x="279" y="39"/>
                </a:cubicBezTo>
                <a:cubicBezTo>
                  <a:pt x="277" y="38"/>
                  <a:pt x="275" y="38"/>
                  <a:pt x="273" y="37"/>
                </a:cubicBezTo>
                <a:cubicBezTo>
                  <a:pt x="271" y="36"/>
                  <a:pt x="269" y="35"/>
                  <a:pt x="266" y="35"/>
                </a:cubicBezTo>
                <a:cubicBezTo>
                  <a:pt x="264" y="34"/>
                  <a:pt x="261" y="33"/>
                  <a:pt x="259" y="33"/>
                </a:cubicBezTo>
                <a:lnTo>
                  <a:pt x="263" y="16"/>
                </a:lnTo>
                <a:close/>
                <a:moveTo>
                  <a:pt x="265" y="41"/>
                </a:moveTo>
                <a:cubicBezTo>
                  <a:pt x="267" y="42"/>
                  <a:pt x="269" y="42"/>
                  <a:pt x="271" y="43"/>
                </a:cubicBezTo>
                <a:cubicBezTo>
                  <a:pt x="274" y="44"/>
                  <a:pt x="276" y="45"/>
                  <a:pt x="279" y="46"/>
                </a:cubicBezTo>
                <a:cubicBezTo>
                  <a:pt x="282" y="47"/>
                  <a:pt x="284" y="49"/>
                  <a:pt x="286" y="50"/>
                </a:cubicBezTo>
                <a:cubicBezTo>
                  <a:pt x="287" y="52"/>
                  <a:pt x="287" y="54"/>
                  <a:pt x="287" y="56"/>
                </a:cubicBezTo>
                <a:cubicBezTo>
                  <a:pt x="287" y="58"/>
                  <a:pt x="287" y="60"/>
                  <a:pt x="287" y="62"/>
                </a:cubicBezTo>
                <a:cubicBezTo>
                  <a:pt x="283" y="64"/>
                  <a:pt x="279" y="66"/>
                  <a:pt x="275" y="68"/>
                </a:cubicBezTo>
                <a:cubicBezTo>
                  <a:pt x="271" y="71"/>
                  <a:pt x="267" y="73"/>
                  <a:pt x="264" y="75"/>
                </a:cubicBezTo>
                <a:cubicBezTo>
                  <a:pt x="262" y="74"/>
                  <a:pt x="261" y="73"/>
                  <a:pt x="259" y="72"/>
                </a:cubicBezTo>
                <a:cubicBezTo>
                  <a:pt x="258" y="71"/>
                  <a:pt x="256" y="70"/>
                  <a:pt x="255" y="70"/>
                </a:cubicBezTo>
                <a:cubicBezTo>
                  <a:pt x="255" y="69"/>
                  <a:pt x="254" y="69"/>
                  <a:pt x="254" y="69"/>
                </a:cubicBezTo>
                <a:cubicBezTo>
                  <a:pt x="253" y="69"/>
                  <a:pt x="253" y="69"/>
                  <a:pt x="252" y="69"/>
                </a:cubicBezTo>
                <a:lnTo>
                  <a:pt x="258" y="39"/>
                </a:lnTo>
                <a:cubicBezTo>
                  <a:pt x="260" y="40"/>
                  <a:pt x="262" y="40"/>
                  <a:pt x="265" y="41"/>
                </a:cubicBezTo>
                <a:close/>
                <a:moveTo>
                  <a:pt x="223" y="9"/>
                </a:moveTo>
                <a:cubicBezTo>
                  <a:pt x="235" y="10"/>
                  <a:pt x="246" y="12"/>
                  <a:pt x="257" y="14"/>
                </a:cubicBezTo>
                <a:lnTo>
                  <a:pt x="253" y="31"/>
                </a:lnTo>
                <a:cubicBezTo>
                  <a:pt x="246" y="30"/>
                  <a:pt x="239" y="29"/>
                  <a:pt x="231" y="29"/>
                </a:cubicBezTo>
                <a:cubicBezTo>
                  <a:pt x="224" y="29"/>
                  <a:pt x="217" y="29"/>
                  <a:pt x="210" y="30"/>
                </a:cubicBezTo>
                <a:cubicBezTo>
                  <a:pt x="207" y="26"/>
                  <a:pt x="204" y="23"/>
                  <a:pt x="200" y="19"/>
                </a:cubicBezTo>
                <a:cubicBezTo>
                  <a:pt x="197" y="15"/>
                  <a:pt x="193" y="11"/>
                  <a:pt x="189" y="8"/>
                </a:cubicBezTo>
                <a:cubicBezTo>
                  <a:pt x="200" y="7"/>
                  <a:pt x="212" y="8"/>
                  <a:pt x="223" y="9"/>
                </a:cubicBezTo>
                <a:close/>
                <a:moveTo>
                  <a:pt x="127" y="18"/>
                </a:moveTo>
                <a:cubicBezTo>
                  <a:pt x="144" y="13"/>
                  <a:pt x="162" y="10"/>
                  <a:pt x="180" y="8"/>
                </a:cubicBezTo>
                <a:cubicBezTo>
                  <a:pt x="184" y="12"/>
                  <a:pt x="189" y="16"/>
                  <a:pt x="192" y="20"/>
                </a:cubicBezTo>
                <a:cubicBezTo>
                  <a:pt x="196" y="23"/>
                  <a:pt x="200" y="27"/>
                  <a:pt x="203" y="31"/>
                </a:cubicBezTo>
                <a:cubicBezTo>
                  <a:pt x="194" y="32"/>
                  <a:pt x="186" y="35"/>
                  <a:pt x="178" y="39"/>
                </a:cubicBezTo>
                <a:cubicBezTo>
                  <a:pt x="170" y="43"/>
                  <a:pt x="164" y="47"/>
                  <a:pt x="158" y="53"/>
                </a:cubicBezTo>
                <a:cubicBezTo>
                  <a:pt x="145" y="49"/>
                  <a:pt x="132" y="46"/>
                  <a:pt x="118" y="43"/>
                </a:cubicBezTo>
                <a:cubicBezTo>
                  <a:pt x="104" y="40"/>
                  <a:pt x="89" y="39"/>
                  <a:pt x="75" y="39"/>
                </a:cubicBezTo>
                <a:cubicBezTo>
                  <a:pt x="91" y="30"/>
                  <a:pt x="109" y="23"/>
                  <a:pt x="127" y="18"/>
                </a:cubicBezTo>
                <a:close/>
                <a:moveTo>
                  <a:pt x="45" y="59"/>
                </a:moveTo>
                <a:lnTo>
                  <a:pt x="27" y="72"/>
                </a:lnTo>
                <a:cubicBezTo>
                  <a:pt x="30" y="69"/>
                  <a:pt x="34" y="66"/>
                  <a:pt x="37" y="63"/>
                </a:cubicBezTo>
                <a:cubicBezTo>
                  <a:pt x="41" y="60"/>
                  <a:pt x="45" y="57"/>
                  <a:pt x="48" y="55"/>
                </a:cubicBezTo>
                <a:cubicBezTo>
                  <a:pt x="51" y="53"/>
                  <a:pt x="53" y="51"/>
                  <a:pt x="56" y="50"/>
                </a:cubicBezTo>
                <a:cubicBezTo>
                  <a:pt x="58" y="49"/>
                  <a:pt x="61" y="47"/>
                  <a:pt x="63" y="45"/>
                </a:cubicBezTo>
                <a:cubicBezTo>
                  <a:pt x="70" y="45"/>
                  <a:pt x="76" y="45"/>
                  <a:pt x="83" y="45"/>
                </a:cubicBezTo>
                <a:cubicBezTo>
                  <a:pt x="90" y="46"/>
                  <a:pt x="96" y="46"/>
                  <a:pt x="103" y="47"/>
                </a:cubicBezTo>
                <a:lnTo>
                  <a:pt x="101" y="47"/>
                </a:lnTo>
                <a:cubicBezTo>
                  <a:pt x="93" y="49"/>
                  <a:pt x="84" y="50"/>
                  <a:pt x="74" y="50"/>
                </a:cubicBezTo>
                <a:cubicBezTo>
                  <a:pt x="65" y="49"/>
                  <a:pt x="55" y="52"/>
                  <a:pt x="45" y="59"/>
                </a:cubicBezTo>
                <a:close/>
                <a:moveTo>
                  <a:pt x="66" y="145"/>
                </a:moveTo>
                <a:cubicBezTo>
                  <a:pt x="64" y="142"/>
                  <a:pt x="62" y="139"/>
                  <a:pt x="62" y="137"/>
                </a:cubicBezTo>
                <a:cubicBezTo>
                  <a:pt x="65" y="135"/>
                  <a:pt x="68" y="131"/>
                  <a:pt x="69" y="127"/>
                </a:cubicBezTo>
                <a:cubicBezTo>
                  <a:pt x="70" y="123"/>
                  <a:pt x="72" y="120"/>
                  <a:pt x="75" y="119"/>
                </a:cubicBezTo>
                <a:cubicBezTo>
                  <a:pt x="80" y="115"/>
                  <a:pt x="85" y="114"/>
                  <a:pt x="92" y="115"/>
                </a:cubicBezTo>
                <a:cubicBezTo>
                  <a:pt x="98" y="116"/>
                  <a:pt x="104" y="114"/>
                  <a:pt x="110" y="109"/>
                </a:cubicBezTo>
                <a:cubicBezTo>
                  <a:pt x="112" y="108"/>
                  <a:pt x="114" y="106"/>
                  <a:pt x="116" y="103"/>
                </a:cubicBezTo>
                <a:cubicBezTo>
                  <a:pt x="118" y="101"/>
                  <a:pt x="119" y="98"/>
                  <a:pt x="121" y="95"/>
                </a:cubicBezTo>
                <a:cubicBezTo>
                  <a:pt x="124" y="94"/>
                  <a:pt x="128" y="94"/>
                  <a:pt x="131" y="94"/>
                </a:cubicBezTo>
                <a:cubicBezTo>
                  <a:pt x="134" y="93"/>
                  <a:pt x="137" y="93"/>
                  <a:pt x="141" y="93"/>
                </a:cubicBezTo>
                <a:cubicBezTo>
                  <a:pt x="140" y="97"/>
                  <a:pt x="140" y="102"/>
                  <a:pt x="141" y="107"/>
                </a:cubicBezTo>
                <a:cubicBezTo>
                  <a:pt x="142" y="112"/>
                  <a:pt x="143" y="116"/>
                  <a:pt x="145" y="121"/>
                </a:cubicBezTo>
                <a:cubicBezTo>
                  <a:pt x="134" y="126"/>
                  <a:pt x="122" y="131"/>
                  <a:pt x="110" y="137"/>
                </a:cubicBezTo>
                <a:cubicBezTo>
                  <a:pt x="98" y="143"/>
                  <a:pt x="86" y="150"/>
                  <a:pt x="74" y="158"/>
                </a:cubicBezTo>
                <a:cubicBezTo>
                  <a:pt x="71" y="153"/>
                  <a:pt x="68" y="149"/>
                  <a:pt x="66" y="145"/>
                </a:cubicBezTo>
                <a:close/>
                <a:moveTo>
                  <a:pt x="24" y="242"/>
                </a:moveTo>
                <a:cubicBezTo>
                  <a:pt x="17" y="234"/>
                  <a:pt x="12" y="227"/>
                  <a:pt x="8" y="221"/>
                </a:cubicBezTo>
                <a:cubicBezTo>
                  <a:pt x="18" y="210"/>
                  <a:pt x="29" y="200"/>
                  <a:pt x="39" y="191"/>
                </a:cubicBezTo>
                <a:cubicBezTo>
                  <a:pt x="50" y="182"/>
                  <a:pt x="61" y="174"/>
                  <a:pt x="72" y="167"/>
                </a:cubicBezTo>
                <a:cubicBezTo>
                  <a:pt x="76" y="172"/>
                  <a:pt x="80" y="177"/>
                  <a:pt x="84" y="183"/>
                </a:cubicBezTo>
                <a:cubicBezTo>
                  <a:pt x="88" y="188"/>
                  <a:pt x="93" y="195"/>
                  <a:pt x="98" y="201"/>
                </a:cubicBezTo>
                <a:cubicBezTo>
                  <a:pt x="96" y="203"/>
                  <a:pt x="94" y="206"/>
                  <a:pt x="92" y="208"/>
                </a:cubicBezTo>
                <a:cubicBezTo>
                  <a:pt x="91" y="211"/>
                  <a:pt x="89" y="214"/>
                  <a:pt x="88" y="217"/>
                </a:cubicBezTo>
                <a:cubicBezTo>
                  <a:pt x="81" y="224"/>
                  <a:pt x="74" y="232"/>
                  <a:pt x="67" y="241"/>
                </a:cubicBezTo>
                <a:cubicBezTo>
                  <a:pt x="60" y="250"/>
                  <a:pt x="53" y="258"/>
                  <a:pt x="47" y="267"/>
                </a:cubicBezTo>
                <a:cubicBezTo>
                  <a:pt x="38" y="258"/>
                  <a:pt x="30" y="250"/>
                  <a:pt x="24" y="242"/>
                </a:cubicBezTo>
                <a:close/>
                <a:moveTo>
                  <a:pt x="48" y="276"/>
                </a:moveTo>
                <a:cubicBezTo>
                  <a:pt x="55" y="283"/>
                  <a:pt x="63" y="290"/>
                  <a:pt x="73" y="297"/>
                </a:cubicBezTo>
                <a:cubicBezTo>
                  <a:pt x="82" y="304"/>
                  <a:pt x="92" y="311"/>
                  <a:pt x="103" y="319"/>
                </a:cubicBezTo>
                <a:cubicBezTo>
                  <a:pt x="97" y="331"/>
                  <a:pt x="92" y="344"/>
                  <a:pt x="87" y="356"/>
                </a:cubicBezTo>
                <a:cubicBezTo>
                  <a:pt x="82" y="368"/>
                  <a:pt x="77" y="381"/>
                  <a:pt x="73" y="394"/>
                </a:cubicBezTo>
                <a:cubicBezTo>
                  <a:pt x="55" y="382"/>
                  <a:pt x="42" y="371"/>
                  <a:pt x="34" y="362"/>
                </a:cubicBezTo>
                <a:cubicBezTo>
                  <a:pt x="27" y="352"/>
                  <a:pt x="23" y="347"/>
                  <a:pt x="23" y="347"/>
                </a:cubicBezTo>
                <a:lnTo>
                  <a:pt x="21" y="348"/>
                </a:lnTo>
                <a:cubicBezTo>
                  <a:pt x="22" y="339"/>
                  <a:pt x="26" y="329"/>
                  <a:pt x="31" y="320"/>
                </a:cubicBezTo>
                <a:cubicBezTo>
                  <a:pt x="37" y="311"/>
                  <a:pt x="39" y="302"/>
                  <a:pt x="37" y="292"/>
                </a:cubicBezTo>
                <a:cubicBezTo>
                  <a:pt x="39" y="289"/>
                  <a:pt x="40" y="287"/>
                  <a:pt x="42" y="284"/>
                </a:cubicBezTo>
                <a:cubicBezTo>
                  <a:pt x="44" y="282"/>
                  <a:pt x="46" y="279"/>
                  <a:pt x="48" y="276"/>
                </a:cubicBezTo>
                <a:close/>
              </a:path>
            </a:pathLst>
          </a:custGeom>
          <a:noFill/>
          <a:ln w="0">
            <a:solidFill>
              <a:srgbClr val="CCEC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30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066800"/>
            <a:ext cx="11480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pic>
        <p:nvPicPr>
          <p:cNvPr id="1031" name="Picture 33" descr="Line"/>
          <p:cNvPicPr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" y="942975"/>
            <a:ext cx="1218776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34" descr="Bottom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" y="6629400"/>
            <a:ext cx="1218776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35"/>
          <p:cNvSpPr>
            <a:spLocks noChangeArrowheads="1"/>
          </p:cNvSpPr>
          <p:nvPr/>
        </p:nvSpPr>
        <p:spPr bwMode="auto">
          <a:xfrm>
            <a:off x="42334" y="6642100"/>
            <a:ext cx="1210733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400" b="1">
              <a:solidFill>
                <a:srgbClr val="0066C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8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8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8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8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333399"/>
          </a:solidFill>
          <a:latin typeface="Arial" panose="0208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333399"/>
          </a:solidFill>
          <a:latin typeface="Arial" panose="0208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333399"/>
          </a:solidFill>
          <a:latin typeface="Arial" panose="0208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333399"/>
          </a:solidFill>
          <a:latin typeface="Arial" panose="02080604020202020204" pitchFamily="34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600"/>
        </a:spcAft>
        <a:buFont typeface="Wingdings" panose="05000000000000000000" pitchFamily="2" charset="2"/>
        <a:buChar char="Ø"/>
        <a:defRPr sz="3200">
          <a:solidFill>
            <a:srgbClr val="0000CC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000">
          <a:solidFill>
            <a:srgbClr val="C00000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ts val="600"/>
        </a:spcAft>
        <a:buChar char="•"/>
        <a:defRPr sz="2800">
          <a:solidFill>
            <a:srgbClr val="333399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ts val="600"/>
        </a:spcAft>
        <a:buChar char="–"/>
        <a:defRPr sz="2600">
          <a:solidFill>
            <a:srgbClr val="000066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ts val="600"/>
        </a:spcAft>
        <a:buChar char="»"/>
        <a:defRPr sz="2000">
          <a:solidFill>
            <a:srgbClr val="000066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0000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0000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0000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0000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</a:t>
            </a:r>
            <a:r>
              <a:rPr lang="vi-VN" dirty="0"/>
              <a:t>Ư</a:t>
            </a:r>
            <a:r>
              <a:rPr lang="en-US" dirty="0"/>
              <a:t>ƠNG 2: LỆNH VÀ TIỆN ÍCH TRÊN LINUX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GV: L</a:t>
            </a:r>
            <a:r>
              <a:rPr lang="vi-VN" dirty="0"/>
              <a:t>Ư</a:t>
            </a:r>
            <a:r>
              <a:rPr lang="en-US" dirty="0"/>
              <a:t>ƠNG MINH HUẤN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TẬP TIN VÀ TH</a:t>
            </a:r>
            <a:r>
              <a:rPr lang="vi-VN" dirty="0"/>
              <a:t>Ư</a:t>
            </a:r>
            <a:r>
              <a:rPr lang="en-US" dirty="0"/>
              <a:t> MỤC TRONG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 dirty="0" err="1">
                <a:solidFill>
                  <a:schemeClr val="tx1"/>
                </a:solidFill>
              </a:rPr>
              <a:t>Một</a:t>
            </a:r>
            <a:r>
              <a:rPr lang="en-US" altLang="en-US" b="1" dirty="0">
                <a:solidFill>
                  <a:schemeClr val="tx1"/>
                </a:solidFill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</a:rPr>
              <a:t>số</a:t>
            </a:r>
            <a:r>
              <a:rPr lang="en-US" altLang="en-US" b="1" dirty="0">
                <a:solidFill>
                  <a:schemeClr val="tx1"/>
                </a:solidFill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</a:rPr>
              <a:t>ký</a:t>
            </a:r>
            <a:r>
              <a:rPr lang="en-US" altLang="en-US" b="1" dirty="0">
                <a:solidFill>
                  <a:schemeClr val="tx1"/>
                </a:solidFill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</a:rPr>
              <a:t>hiệu</a:t>
            </a:r>
            <a:r>
              <a:rPr lang="en-US" altLang="en-US" b="1" dirty="0">
                <a:solidFill>
                  <a:schemeClr val="tx1"/>
                </a:solidFill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</a:rPr>
              <a:t>đặc</a:t>
            </a:r>
            <a:r>
              <a:rPr lang="en-US" altLang="en-US" b="1" dirty="0">
                <a:solidFill>
                  <a:schemeClr val="tx1"/>
                </a:solidFill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</a:rPr>
              <a:t>biệt</a:t>
            </a:r>
            <a:r>
              <a:rPr lang="en-US" altLang="en-US" b="1" dirty="0">
                <a:solidFill>
                  <a:schemeClr val="tx1"/>
                </a:solidFill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</a:rPr>
              <a:t>trong</a:t>
            </a:r>
            <a:r>
              <a:rPr lang="en-US" altLang="en-US" b="1" dirty="0">
                <a:solidFill>
                  <a:schemeClr val="tx1"/>
                </a:solidFill>
              </a:rPr>
              <a:t> Linux</a:t>
            </a:r>
            <a:endParaRPr lang="en-US" altLang="en-US" b="1" dirty="0">
              <a:solidFill>
                <a:schemeClr val="tx1"/>
              </a:solidFill>
            </a:endParaRPr>
          </a:p>
          <a:p>
            <a:r>
              <a:rPr lang="en-US" altLang="en-US" dirty="0" err="1">
                <a:solidFill>
                  <a:schemeClr val="tx1"/>
                </a:solidFill>
              </a:rPr>
              <a:t>Dấu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chấm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đơn</a:t>
            </a:r>
            <a:r>
              <a:rPr lang="en-US" altLang="en-US" dirty="0">
                <a:solidFill>
                  <a:schemeClr val="tx1"/>
                </a:solidFill>
              </a:rPr>
              <a:t> “.” </a:t>
            </a:r>
            <a:r>
              <a:rPr lang="en-US" altLang="en-US" dirty="0" err="1">
                <a:solidFill>
                  <a:schemeClr val="tx1"/>
                </a:solidFill>
              </a:rPr>
              <a:t>chỉ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thư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mục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hiện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hành</a:t>
            </a:r>
            <a:r>
              <a:rPr lang="en-US" altLang="en-US" dirty="0">
                <a:solidFill>
                  <a:schemeClr val="tx1"/>
                </a:solidFill>
              </a:rPr>
              <a:t>, </a:t>
            </a: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 err="1">
                <a:solidFill>
                  <a:schemeClr val="tx1"/>
                </a:solidFill>
              </a:rPr>
              <a:t>Dấu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chấm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đôi</a:t>
            </a:r>
            <a:r>
              <a:rPr lang="en-US" altLang="en-US" dirty="0">
                <a:solidFill>
                  <a:schemeClr val="tx1"/>
                </a:solidFill>
              </a:rPr>
              <a:t> “..” </a:t>
            </a:r>
            <a:r>
              <a:rPr lang="en-US" altLang="en-US" dirty="0" err="1">
                <a:solidFill>
                  <a:schemeClr val="tx1"/>
                </a:solidFill>
              </a:rPr>
              <a:t>chỉ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thư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mục</a:t>
            </a:r>
            <a:r>
              <a:rPr lang="en-US" altLang="en-US" dirty="0">
                <a:solidFill>
                  <a:schemeClr val="tx1"/>
                </a:solidFill>
              </a:rPr>
              <a:t> cha </a:t>
            </a:r>
            <a:r>
              <a:rPr lang="en-US" altLang="en-US" dirty="0" err="1">
                <a:solidFill>
                  <a:schemeClr val="tx1"/>
                </a:solidFill>
              </a:rPr>
              <a:t>của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thư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mục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hiện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hành</a:t>
            </a:r>
            <a:r>
              <a:rPr lang="en-US" altLang="en-US" dirty="0">
                <a:solidFill>
                  <a:schemeClr val="tx1"/>
                </a:solidFill>
              </a:rPr>
              <a:t>. </a:t>
            </a: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 err="1">
                <a:solidFill>
                  <a:schemeClr val="tx1"/>
                </a:solidFill>
              </a:rPr>
              <a:t>Dấu</a:t>
            </a:r>
            <a:r>
              <a:rPr lang="en-US" altLang="en-US" dirty="0">
                <a:solidFill>
                  <a:schemeClr val="tx1"/>
                </a:solidFill>
              </a:rPr>
              <a:t> “~” </a:t>
            </a:r>
            <a:r>
              <a:rPr lang="en-US" altLang="en-US" dirty="0" err="1">
                <a:solidFill>
                  <a:schemeClr val="tx1"/>
                </a:solidFill>
              </a:rPr>
              <a:t>chỉ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thư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mục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gốc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của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người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dùng</a:t>
            </a: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>
                <a:solidFill>
                  <a:schemeClr val="tx1"/>
                </a:solidFill>
              </a:rPr>
              <a:t>VD: </a:t>
            </a:r>
            <a:r>
              <a:rPr lang="en-US" altLang="en-US" dirty="0" err="1">
                <a:solidFill>
                  <a:schemeClr val="tx1"/>
                </a:solidFill>
              </a:rPr>
              <a:t>đăng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nhập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với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người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dùng</a:t>
            </a:r>
            <a:r>
              <a:rPr lang="en-US" altLang="en-US" dirty="0">
                <a:solidFill>
                  <a:schemeClr val="tx1"/>
                </a:solidFill>
              </a:rPr>
              <a:t> SV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cd ~</a:t>
            </a:r>
            <a:endParaRPr lang="en-US" altLang="en-US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en-US" dirty="0">
                <a:solidFill>
                  <a:schemeClr val="tx1"/>
                </a:solidFill>
                <a:sym typeface="Wingdings" panose="05000000000000000000" pitchFamily="2" charset="2"/>
              </a:rPr>
              <a:t>cd /home/SV</a:t>
            </a:r>
            <a:endParaRPr lang="en-US" alt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altLang="en-US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TẬP TIN VÀ TH</a:t>
            </a:r>
            <a:r>
              <a:rPr lang="vi-VN" dirty="0"/>
              <a:t>Ư</a:t>
            </a:r>
            <a:r>
              <a:rPr lang="en-US" dirty="0"/>
              <a:t> MỤC TRONG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Dấu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nhắc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lệnh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#	</a:t>
            </a:r>
            <a:r>
              <a:rPr lang="en-US" dirty="0" err="1">
                <a:solidFill>
                  <a:schemeClr val="tx1"/>
                </a:solidFill>
              </a:rPr>
              <a:t>người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quản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trị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$	</a:t>
            </a:r>
            <a:r>
              <a:rPr lang="en-US" dirty="0" err="1">
                <a:solidFill>
                  <a:schemeClr val="tx1"/>
                </a:solidFill>
              </a:rPr>
              <a:t>người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dùng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thường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Đ</a:t>
            </a:r>
            <a:r>
              <a:rPr lang="vi-VN" dirty="0"/>
              <a:t>Ư</a:t>
            </a:r>
            <a:r>
              <a:rPr lang="en-US" dirty="0"/>
              <a:t>ỜNG DẪN TUYỆT ĐỐI VÀ T</a:t>
            </a:r>
            <a:r>
              <a:rPr lang="vi-VN" dirty="0"/>
              <a:t>Ư</a:t>
            </a:r>
            <a:r>
              <a:rPr lang="en-US" dirty="0"/>
              <a:t>ƠNG ĐỐI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err="1">
                <a:solidFill>
                  <a:schemeClr val="tx1"/>
                </a:solidFill>
              </a:rPr>
              <a:t>Đường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dẫn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tuyệt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đối</a:t>
            </a:r>
            <a:endParaRPr lang="en-US" altLang="en-US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Cho 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biết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được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vị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trí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chính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xác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của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tập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 tin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trong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hệ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thống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so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với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thư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mục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gốc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(/)</a:t>
            </a:r>
            <a:endParaRPr lang="en-US" altLang="en-US" sz="3200" dirty="0">
              <a:solidFill>
                <a:schemeClr val="tx1"/>
              </a:solidFill>
              <a:ea typeface="+mn-ea"/>
            </a:endParaRPr>
          </a:p>
          <a:p>
            <a:pPr lvl="1">
              <a:lnSpc>
                <a:spcPct val="90000"/>
              </a:lnSpc>
            </a:pP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VD: /home/txt hay /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etc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hay /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tmp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/SV/test </a:t>
            </a:r>
            <a:endParaRPr lang="en-US" altLang="en-US" sz="3200" dirty="0">
              <a:solidFill>
                <a:schemeClr val="tx1"/>
              </a:solidFill>
              <a:ea typeface="+mn-ea"/>
            </a:endParaRPr>
          </a:p>
          <a:p>
            <a:pPr>
              <a:lnSpc>
                <a:spcPct val="90000"/>
              </a:lnSpc>
            </a:pPr>
            <a:r>
              <a:rPr lang="en-US" altLang="en-US" dirty="0" err="1">
                <a:solidFill>
                  <a:schemeClr val="tx1"/>
                </a:solidFill>
              </a:rPr>
              <a:t>Đường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dẫn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tương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đối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endParaRPr lang="en-US" altLang="en-US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Chỉ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đến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vị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trí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của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tập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tin so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với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thư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mục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hiện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hành</a:t>
            </a:r>
            <a:endParaRPr lang="en-US" altLang="en-US" sz="3200" dirty="0">
              <a:solidFill>
                <a:schemeClr val="tx1"/>
              </a:solidFill>
              <a:ea typeface="+mn-ea"/>
            </a:endParaRPr>
          </a:p>
          <a:p>
            <a:pPr lvl="1">
              <a:lnSpc>
                <a:spcPct val="90000"/>
              </a:lnSpc>
            </a:pP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VD: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nếu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ta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đang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ở /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tmp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/. Ta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có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SV/test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là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một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đường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dẫn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tương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đối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(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giả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sử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ta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có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/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tmp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/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Sv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/test)</a:t>
            </a:r>
            <a:endParaRPr lang="en-US" altLang="en-US" sz="3200" dirty="0">
              <a:solidFill>
                <a:schemeClr val="tx1"/>
              </a:solidFill>
              <a:ea typeface="+mn-ea"/>
            </a:endParaRPr>
          </a:p>
          <a:p>
            <a:pPr lvl="1">
              <a:lnSpc>
                <a:spcPct val="90000"/>
              </a:lnSpc>
            </a:pPr>
            <a:endParaRPr lang="en-US" altLang="en-US" sz="3200" dirty="0">
              <a:solidFill>
                <a:schemeClr val="tx1"/>
              </a:solidFill>
              <a:ea typeface="+mn-ea"/>
            </a:endParaRPr>
          </a:p>
          <a:p>
            <a:endParaRPr lang="en-US" altLang="en-US" sz="3200" dirty="0">
              <a:solidFill>
                <a:schemeClr val="tx1"/>
              </a:solidFill>
              <a:ea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Đ</a:t>
            </a:r>
            <a:r>
              <a:rPr lang="vi-VN" dirty="0"/>
              <a:t>Ư</a:t>
            </a:r>
            <a:r>
              <a:rPr lang="en-US" dirty="0"/>
              <a:t>ỜNG DẪN TUYỆT ĐỐI VÀ T</a:t>
            </a:r>
            <a:r>
              <a:rPr lang="vi-VN" dirty="0"/>
              <a:t>Ư</a:t>
            </a:r>
            <a:r>
              <a:rPr lang="en-US" dirty="0"/>
              <a:t>ƠNG ĐỐI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6437" y="1726095"/>
            <a:ext cx="8239125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THAO TÁC TRÊN TẬP TIN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Lệnh</a:t>
            </a:r>
            <a:r>
              <a:rPr lang="en-US" dirty="0">
                <a:solidFill>
                  <a:schemeClr val="tx1"/>
                </a:solidFill>
              </a:rPr>
              <a:t> cat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Lệnh</a:t>
            </a:r>
            <a:r>
              <a:rPr lang="en-US" dirty="0">
                <a:solidFill>
                  <a:schemeClr val="tx1"/>
                </a:solidFill>
              </a:rPr>
              <a:t> more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Lệnh</a:t>
            </a:r>
            <a:r>
              <a:rPr lang="en-US" dirty="0">
                <a:solidFill>
                  <a:schemeClr val="tx1"/>
                </a:solidFill>
              </a:rPr>
              <a:t> copy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Lệnh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chuyển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Lệnh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xóa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tập</a:t>
            </a:r>
            <a:r>
              <a:rPr lang="en-US" dirty="0">
                <a:solidFill>
                  <a:schemeClr val="tx1"/>
                </a:solidFill>
              </a:rPr>
              <a:t> tin, </a:t>
            </a:r>
            <a:r>
              <a:rPr lang="en-US" dirty="0" err="1">
                <a:solidFill>
                  <a:schemeClr val="tx1"/>
                </a:solidFill>
              </a:rPr>
              <a:t>th</a:t>
            </a:r>
            <a:r>
              <a:rPr lang="vi-VN" dirty="0">
                <a:solidFill>
                  <a:schemeClr val="tx1"/>
                </a:solidFill>
              </a:rPr>
              <a:t>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mục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Lệnh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tìm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kiếm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tập</a:t>
            </a:r>
            <a:r>
              <a:rPr lang="en-US" dirty="0">
                <a:solidFill>
                  <a:schemeClr val="tx1"/>
                </a:solidFill>
              </a:rPr>
              <a:t> tin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Lệnh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tìm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chuỗi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nội</a:t>
            </a:r>
            <a:r>
              <a:rPr lang="en-US" dirty="0">
                <a:solidFill>
                  <a:schemeClr val="tx1"/>
                </a:solidFill>
              </a:rPr>
              <a:t> dung </a:t>
            </a:r>
            <a:r>
              <a:rPr lang="en-US" dirty="0" err="1">
                <a:solidFill>
                  <a:schemeClr val="tx1"/>
                </a:solidFill>
              </a:rPr>
              <a:t>tập</a:t>
            </a:r>
            <a:r>
              <a:rPr lang="en-US" dirty="0">
                <a:solidFill>
                  <a:schemeClr val="tx1"/>
                </a:solidFill>
              </a:rPr>
              <a:t> tin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III.1 LỆNH 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err="1">
                <a:solidFill>
                  <a:schemeClr val="tx1"/>
                </a:solidFill>
              </a:rPr>
              <a:t>Lệnh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chemeClr val="tx1"/>
                </a:solidFill>
              </a:rPr>
              <a:t>cat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dùng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hiển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thị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nội</a:t>
            </a:r>
            <a:r>
              <a:rPr lang="en-US" dirty="0">
                <a:solidFill>
                  <a:schemeClr val="tx1"/>
                </a:solidFill>
              </a:rPr>
              <a:t> dung </a:t>
            </a:r>
            <a:r>
              <a:rPr lang="en-US" dirty="0" err="1">
                <a:solidFill>
                  <a:schemeClr val="tx1"/>
                </a:solidFill>
              </a:rPr>
              <a:t>tập</a:t>
            </a:r>
            <a:r>
              <a:rPr lang="en-US" dirty="0">
                <a:solidFill>
                  <a:schemeClr val="tx1"/>
                </a:solidFill>
              </a:rPr>
              <a:t> tin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i="1" u="sng" dirty="0" err="1">
                <a:solidFill>
                  <a:schemeClr val="tx1"/>
                </a:solidFill>
              </a:rPr>
              <a:t>Cú</a:t>
            </a:r>
            <a:r>
              <a:rPr lang="en-US" i="1" u="sng" dirty="0">
                <a:solidFill>
                  <a:schemeClr val="tx1"/>
                </a:solidFill>
              </a:rPr>
              <a:t> </a:t>
            </a:r>
            <a:r>
              <a:rPr lang="en-US" i="1" u="sng" dirty="0" err="1">
                <a:solidFill>
                  <a:schemeClr val="tx1"/>
                </a:solidFill>
              </a:rPr>
              <a:t>pháp</a:t>
            </a:r>
            <a:r>
              <a:rPr lang="en-US" dirty="0">
                <a:solidFill>
                  <a:schemeClr val="tx1"/>
                </a:solidFill>
              </a:rPr>
              <a:t> :  </a:t>
            </a:r>
            <a:r>
              <a:rPr lang="en-US" b="1" dirty="0">
                <a:solidFill>
                  <a:schemeClr val="tx1"/>
                </a:solidFill>
              </a:rPr>
              <a:t>#cat  &lt;</a:t>
            </a:r>
            <a:r>
              <a:rPr lang="en-US" b="1" dirty="0" err="1">
                <a:solidFill>
                  <a:schemeClr val="tx1"/>
                </a:solidFill>
              </a:rPr>
              <a:t>tên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tập</a:t>
            </a:r>
            <a:r>
              <a:rPr lang="en-US" b="1" dirty="0">
                <a:solidFill>
                  <a:schemeClr val="tx1"/>
                </a:solidFill>
              </a:rPr>
              <a:t> tin&gt;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Lệnh</a:t>
            </a:r>
            <a:r>
              <a:rPr lang="en-US" dirty="0">
                <a:solidFill>
                  <a:schemeClr val="tx1"/>
                </a:solidFill>
              </a:rPr>
              <a:t> cat </a:t>
            </a:r>
            <a:r>
              <a:rPr lang="en-US" dirty="0" err="1">
                <a:solidFill>
                  <a:schemeClr val="tx1"/>
                </a:solidFill>
              </a:rPr>
              <a:t>còn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dùng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tạo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tập</a:t>
            </a:r>
            <a:r>
              <a:rPr lang="en-US" dirty="0">
                <a:solidFill>
                  <a:schemeClr val="tx1"/>
                </a:solidFill>
              </a:rPr>
              <a:t> tin. Ta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dùng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dấu</a:t>
            </a:r>
            <a:r>
              <a:rPr lang="en-US" dirty="0">
                <a:solidFill>
                  <a:schemeClr val="tx1"/>
                </a:solidFill>
              </a:rPr>
              <a:t> &gt; </a:t>
            </a:r>
            <a:r>
              <a:rPr lang="en-US" dirty="0" err="1">
                <a:solidFill>
                  <a:schemeClr val="tx1"/>
                </a:solidFill>
              </a:rPr>
              <a:t>hoặc</a:t>
            </a:r>
            <a:r>
              <a:rPr lang="en-US" dirty="0">
                <a:solidFill>
                  <a:schemeClr val="tx1"/>
                </a:solidFill>
              </a:rPr>
              <a:t> &gt;&gt; (</a:t>
            </a:r>
            <a:r>
              <a:rPr lang="en-US" dirty="0" err="1">
                <a:solidFill>
                  <a:schemeClr val="tx1"/>
                </a:solidFill>
              </a:rPr>
              <a:t>dấu</a:t>
            </a:r>
            <a:r>
              <a:rPr lang="en-US" dirty="0">
                <a:solidFill>
                  <a:schemeClr val="tx1"/>
                </a:solidFill>
              </a:rPr>
              <a:t> &gt; </a:t>
            </a:r>
            <a:r>
              <a:rPr lang="en-US" dirty="0" err="1">
                <a:solidFill>
                  <a:schemeClr val="tx1"/>
                </a:solidFill>
              </a:rPr>
              <a:t>sẽ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tạo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mới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dấu</a:t>
            </a:r>
            <a:r>
              <a:rPr lang="en-US" dirty="0">
                <a:solidFill>
                  <a:schemeClr val="tx1"/>
                </a:solidFill>
              </a:rPr>
              <a:t> &gt;&gt; </a:t>
            </a:r>
            <a:r>
              <a:rPr lang="en-US" dirty="0" err="1">
                <a:solidFill>
                  <a:schemeClr val="tx1"/>
                </a:solidFill>
              </a:rPr>
              <a:t>sẽ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nối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tiếp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nội</a:t>
            </a:r>
            <a:r>
              <a:rPr lang="en-US" dirty="0">
                <a:solidFill>
                  <a:schemeClr val="tx1"/>
                </a:solidFill>
              </a:rPr>
              <a:t> dung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sẵn</a:t>
            </a:r>
            <a:r>
              <a:rPr lang="en-US" dirty="0">
                <a:solidFill>
                  <a:schemeClr val="tx1"/>
                </a:solidFill>
              </a:rPr>
              <a:t>). </a:t>
            </a:r>
            <a:r>
              <a:rPr lang="en-US" dirty="0" err="1">
                <a:solidFill>
                  <a:schemeClr val="tx1"/>
                </a:solidFill>
              </a:rPr>
              <a:t>Nhấn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CTRL-d </a:t>
            </a:r>
            <a:r>
              <a:rPr lang="en-US" dirty="0" err="1">
                <a:solidFill>
                  <a:schemeClr val="tx1"/>
                </a:solidFill>
              </a:rPr>
              <a:t>để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thúc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III.1 LỆNH 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9025" y="1182135"/>
            <a:ext cx="9629775" cy="47720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III.2 LỆNH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err="1">
                <a:solidFill>
                  <a:schemeClr val="tx1"/>
                </a:solidFill>
              </a:rPr>
              <a:t>Lệnh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chemeClr val="tx1"/>
                </a:solidFill>
              </a:rPr>
              <a:t>more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xem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nội</a:t>
            </a:r>
            <a:r>
              <a:rPr lang="en-US" dirty="0">
                <a:solidFill>
                  <a:schemeClr val="tx1"/>
                </a:solidFill>
              </a:rPr>
              <a:t> dung </a:t>
            </a:r>
            <a:r>
              <a:rPr lang="en-US" dirty="0" err="1">
                <a:solidFill>
                  <a:schemeClr val="tx1"/>
                </a:solidFill>
              </a:rPr>
              <a:t>tập</a:t>
            </a:r>
            <a:r>
              <a:rPr lang="en-US" dirty="0">
                <a:solidFill>
                  <a:schemeClr val="tx1"/>
                </a:solidFill>
              </a:rPr>
              <a:t> tin </a:t>
            </a:r>
            <a:r>
              <a:rPr lang="en-US" dirty="0" err="1">
                <a:solidFill>
                  <a:schemeClr val="tx1"/>
                </a:solidFill>
              </a:rPr>
              <a:t>theo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từng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i="1" u="sng" dirty="0" err="1">
                <a:solidFill>
                  <a:schemeClr val="tx1"/>
                </a:solidFill>
              </a:rPr>
              <a:t>Cú</a:t>
            </a:r>
            <a:r>
              <a:rPr lang="en-US" i="1" u="sng" dirty="0">
                <a:solidFill>
                  <a:schemeClr val="tx1"/>
                </a:solidFill>
              </a:rPr>
              <a:t> </a:t>
            </a:r>
            <a:r>
              <a:rPr lang="en-US" i="1" u="sng" dirty="0" err="1">
                <a:solidFill>
                  <a:schemeClr val="tx1"/>
                </a:solidFill>
              </a:rPr>
              <a:t>pháp</a:t>
            </a:r>
            <a:r>
              <a:rPr lang="en-US" dirty="0">
                <a:solidFill>
                  <a:schemeClr val="tx1"/>
                </a:solidFill>
              </a:rPr>
              <a:t> :  </a:t>
            </a:r>
            <a:r>
              <a:rPr lang="en-US" b="1" dirty="0">
                <a:solidFill>
                  <a:schemeClr val="tx1"/>
                </a:solidFill>
              </a:rPr>
              <a:t>#more  &lt;</a:t>
            </a:r>
            <a:r>
              <a:rPr lang="en-US" b="1" dirty="0" err="1">
                <a:solidFill>
                  <a:schemeClr val="tx1"/>
                </a:solidFill>
              </a:rPr>
              <a:t>tên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tập</a:t>
            </a:r>
            <a:r>
              <a:rPr lang="en-US" b="1" dirty="0">
                <a:solidFill>
                  <a:schemeClr val="tx1"/>
                </a:solidFill>
              </a:rPr>
              <a:t> tin&gt;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Ví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dụ</a:t>
            </a:r>
            <a:r>
              <a:rPr lang="en-US" b="1" dirty="0">
                <a:solidFill>
                  <a:schemeClr val="tx1"/>
                </a:solidFill>
              </a:rPr>
              <a:t>:		#more 	/</a:t>
            </a:r>
            <a:r>
              <a:rPr lang="en-US" b="1" dirty="0" err="1">
                <a:solidFill>
                  <a:schemeClr val="tx1"/>
                </a:solidFill>
              </a:rPr>
              <a:t>mnt</a:t>
            </a:r>
            <a:r>
              <a:rPr lang="en-US" b="1" dirty="0">
                <a:solidFill>
                  <a:schemeClr val="tx1"/>
                </a:solidFill>
              </a:rPr>
              <a:t>/sinhvien.txt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III.3 LỆNH 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err="1">
                <a:solidFill>
                  <a:schemeClr val="tx1"/>
                </a:solidFill>
              </a:rPr>
              <a:t>Lệnh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chemeClr val="tx1"/>
                </a:solidFill>
              </a:rPr>
              <a:t>cp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sao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chép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đổi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tập</a:t>
            </a:r>
            <a:r>
              <a:rPr lang="en-US" dirty="0">
                <a:solidFill>
                  <a:schemeClr val="tx1"/>
                </a:solidFill>
              </a:rPr>
              <a:t> tin, </a:t>
            </a:r>
            <a:r>
              <a:rPr lang="en-US" dirty="0" err="1">
                <a:solidFill>
                  <a:schemeClr val="tx1"/>
                </a:solidFill>
              </a:rPr>
              <a:t>thư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mục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i="1" u="sng" dirty="0" err="1">
                <a:solidFill>
                  <a:schemeClr val="tx1"/>
                </a:solidFill>
              </a:rPr>
              <a:t>Cú</a:t>
            </a:r>
            <a:r>
              <a:rPr lang="en-US" i="1" u="sng" dirty="0">
                <a:solidFill>
                  <a:schemeClr val="tx1"/>
                </a:solidFill>
              </a:rPr>
              <a:t> </a:t>
            </a:r>
            <a:r>
              <a:rPr lang="en-US" i="1" u="sng" dirty="0" err="1">
                <a:solidFill>
                  <a:schemeClr val="tx1"/>
                </a:solidFill>
              </a:rPr>
              <a:t>pháp</a:t>
            </a:r>
            <a:r>
              <a:rPr lang="en-US" dirty="0">
                <a:solidFill>
                  <a:schemeClr val="tx1"/>
                </a:solidFill>
              </a:rPr>
              <a:t> :  </a:t>
            </a:r>
            <a:r>
              <a:rPr lang="en-US" b="1" dirty="0">
                <a:solidFill>
                  <a:schemeClr val="tx1"/>
                </a:solidFill>
              </a:rPr>
              <a:t>#cp  &lt;</a:t>
            </a:r>
            <a:r>
              <a:rPr lang="en-US" b="1" dirty="0" err="1">
                <a:solidFill>
                  <a:schemeClr val="tx1"/>
                </a:solidFill>
              </a:rPr>
              <a:t>tập</a:t>
            </a:r>
            <a:r>
              <a:rPr lang="en-US" b="1" dirty="0">
                <a:solidFill>
                  <a:schemeClr val="tx1"/>
                </a:solidFill>
              </a:rPr>
              <a:t> tin </a:t>
            </a:r>
            <a:r>
              <a:rPr lang="en-US" b="1" dirty="0" err="1">
                <a:solidFill>
                  <a:schemeClr val="tx1"/>
                </a:solidFill>
              </a:rPr>
              <a:t>nguồn</a:t>
            </a:r>
            <a:r>
              <a:rPr lang="en-US" b="1" dirty="0">
                <a:solidFill>
                  <a:schemeClr val="tx1"/>
                </a:solidFill>
              </a:rPr>
              <a:t>&gt;  &lt;</a:t>
            </a:r>
            <a:r>
              <a:rPr lang="en-US" b="1" dirty="0" err="1">
                <a:solidFill>
                  <a:schemeClr val="tx1"/>
                </a:solidFill>
              </a:rPr>
              <a:t>tập</a:t>
            </a:r>
            <a:r>
              <a:rPr lang="en-US" b="1" dirty="0">
                <a:solidFill>
                  <a:schemeClr val="tx1"/>
                </a:solidFill>
              </a:rPr>
              <a:t> tin </a:t>
            </a:r>
            <a:r>
              <a:rPr lang="en-US" b="1" dirty="0" err="1">
                <a:solidFill>
                  <a:schemeClr val="tx1"/>
                </a:solidFill>
              </a:rPr>
              <a:t>đích</a:t>
            </a:r>
            <a:r>
              <a:rPr lang="en-US" b="1" dirty="0">
                <a:solidFill>
                  <a:schemeClr val="tx1"/>
                </a:solidFill>
              </a:rPr>
              <a:t>&gt;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Ví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dụ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9139" y="3165406"/>
            <a:ext cx="10124060" cy="242224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III.4 LỆNH DI CHUYỂN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err="1">
                <a:solidFill>
                  <a:schemeClr val="tx1"/>
                </a:solidFill>
              </a:rPr>
              <a:t>Lệnh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chemeClr val="tx1"/>
                </a:solidFill>
              </a:rPr>
              <a:t>mv</a:t>
            </a:r>
            <a:r>
              <a:rPr lang="en-US" dirty="0">
                <a:solidFill>
                  <a:schemeClr val="tx1"/>
                </a:solidFill>
              </a:rPr>
              <a:t>: di </a:t>
            </a:r>
            <a:r>
              <a:rPr lang="en-US" dirty="0" err="1">
                <a:solidFill>
                  <a:schemeClr val="tx1"/>
                </a:solidFill>
              </a:rPr>
              <a:t>chuyển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đổi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tập</a:t>
            </a:r>
            <a:r>
              <a:rPr lang="en-US" dirty="0">
                <a:solidFill>
                  <a:schemeClr val="tx1"/>
                </a:solidFill>
              </a:rPr>
              <a:t> tin.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i="1" u="sng" dirty="0" err="1">
                <a:solidFill>
                  <a:schemeClr val="tx1"/>
                </a:solidFill>
              </a:rPr>
              <a:t>Cú</a:t>
            </a:r>
            <a:r>
              <a:rPr lang="en-US" i="1" u="sng" dirty="0">
                <a:solidFill>
                  <a:schemeClr val="tx1"/>
                </a:solidFill>
              </a:rPr>
              <a:t> </a:t>
            </a:r>
            <a:r>
              <a:rPr lang="en-US" i="1" u="sng" dirty="0" err="1">
                <a:solidFill>
                  <a:schemeClr val="tx1"/>
                </a:solidFill>
              </a:rPr>
              <a:t>pháp</a:t>
            </a:r>
            <a:r>
              <a:rPr lang="en-US" dirty="0">
                <a:solidFill>
                  <a:schemeClr val="tx1"/>
                </a:solidFill>
              </a:rPr>
              <a:t> :  </a:t>
            </a:r>
            <a:r>
              <a:rPr lang="en-US" b="1" dirty="0">
                <a:solidFill>
                  <a:schemeClr val="tx1"/>
                </a:solidFill>
              </a:rPr>
              <a:t>#mv  &lt;source&gt;  &lt;destination&gt;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Ví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</a:t>
            </a:r>
            <a:r>
              <a:rPr lang="en-US" dirty="0">
                <a:solidFill>
                  <a:schemeClr val="tx1"/>
                </a:solidFill>
              </a:rPr>
              <a:t>: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013" y="3290681"/>
            <a:ext cx="10237974" cy="25005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PHẦN 1:</a:t>
            </a:r>
            <a:r>
              <a:rPr lang="en-US" dirty="0">
                <a:solidFill>
                  <a:schemeClr val="tx1"/>
                </a:solidFill>
              </a:rPr>
              <a:t> LỆNH TRONG LINUX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u="sng" dirty="0">
                <a:solidFill>
                  <a:schemeClr val="tx1"/>
                </a:solidFill>
              </a:rPr>
              <a:t>PHẦN 2:</a:t>
            </a:r>
            <a:r>
              <a:rPr lang="en-US" dirty="0">
                <a:solidFill>
                  <a:schemeClr val="tx1"/>
                </a:solidFill>
              </a:rPr>
              <a:t> TIỆN ÍCH TRONG LINUX</a:t>
            </a:r>
            <a:endParaRPr lang="en-US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III.5. LỆNH XÓA TẬP TIN, TH</a:t>
            </a:r>
            <a:r>
              <a:rPr lang="vi-VN" dirty="0"/>
              <a:t>Ư</a:t>
            </a:r>
            <a:r>
              <a:rPr lang="en-US" dirty="0"/>
              <a:t> MỤC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err="1">
                <a:solidFill>
                  <a:schemeClr val="tx1"/>
                </a:solidFill>
              </a:rPr>
              <a:t>Lệnh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chemeClr val="tx1"/>
                </a:solidFill>
              </a:rPr>
              <a:t>rm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xóa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tập</a:t>
            </a:r>
            <a:r>
              <a:rPr lang="en-US" dirty="0">
                <a:solidFill>
                  <a:schemeClr val="tx1"/>
                </a:solidFill>
              </a:rPr>
              <a:t> tin, </a:t>
            </a:r>
            <a:r>
              <a:rPr lang="en-US" dirty="0" err="1">
                <a:solidFill>
                  <a:schemeClr val="tx1"/>
                </a:solidFill>
              </a:rPr>
              <a:t>thư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mục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i="1" u="sng" dirty="0" err="1">
                <a:solidFill>
                  <a:schemeClr val="tx1"/>
                </a:solidFill>
              </a:rPr>
              <a:t>Cú</a:t>
            </a:r>
            <a:r>
              <a:rPr lang="en-US" i="1" u="sng" dirty="0">
                <a:solidFill>
                  <a:schemeClr val="tx1"/>
                </a:solidFill>
              </a:rPr>
              <a:t> </a:t>
            </a:r>
            <a:r>
              <a:rPr lang="en-US" i="1" u="sng" dirty="0" err="1">
                <a:solidFill>
                  <a:schemeClr val="tx1"/>
                </a:solidFill>
              </a:rPr>
              <a:t>pháp</a:t>
            </a:r>
            <a:r>
              <a:rPr lang="en-US" dirty="0">
                <a:solidFill>
                  <a:schemeClr val="tx1"/>
                </a:solidFill>
              </a:rPr>
              <a:t> :  </a:t>
            </a:r>
            <a:r>
              <a:rPr lang="en-US" b="1" dirty="0">
                <a:solidFill>
                  <a:schemeClr val="tx1"/>
                </a:solidFill>
              </a:rPr>
              <a:t>#rm  [option] &lt;filename/directory&gt;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008" y="2814004"/>
            <a:ext cx="10866576" cy="198659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III.6. LỆNH TÌM KIẾM TẬP TIN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Lệnh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chemeClr val="tx1"/>
                </a:solidFill>
              </a:rPr>
              <a:t>find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tìm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kiếm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tập</a:t>
            </a:r>
            <a:r>
              <a:rPr lang="en-US" dirty="0">
                <a:solidFill>
                  <a:schemeClr val="tx1"/>
                </a:solidFill>
              </a:rPr>
              <a:t> tin, </a:t>
            </a:r>
            <a:r>
              <a:rPr lang="en-US" dirty="0" err="1">
                <a:solidFill>
                  <a:schemeClr val="tx1"/>
                </a:solidFill>
              </a:rPr>
              <a:t>thư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mục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thỏa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mãn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điều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kiện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i="1" u="sng" dirty="0" err="1">
                <a:solidFill>
                  <a:schemeClr val="tx1"/>
                </a:solidFill>
              </a:rPr>
              <a:t>Cú</a:t>
            </a:r>
            <a:r>
              <a:rPr lang="en-US" i="1" u="sng" dirty="0">
                <a:solidFill>
                  <a:schemeClr val="tx1"/>
                </a:solidFill>
              </a:rPr>
              <a:t> </a:t>
            </a:r>
            <a:r>
              <a:rPr lang="en-US" i="1" u="sng" dirty="0" err="1">
                <a:solidFill>
                  <a:schemeClr val="tx1"/>
                </a:solidFill>
              </a:rPr>
              <a:t>pháp</a:t>
            </a:r>
            <a:r>
              <a:rPr lang="en-US" dirty="0">
                <a:solidFill>
                  <a:schemeClr val="tx1"/>
                </a:solidFill>
              </a:rPr>
              <a:t> :  </a:t>
            </a:r>
            <a:r>
              <a:rPr lang="en-US" b="1" dirty="0">
                <a:solidFill>
                  <a:schemeClr val="tx1"/>
                </a:solidFill>
              </a:rPr>
              <a:t>#find  [</a:t>
            </a:r>
            <a:r>
              <a:rPr lang="en-US" b="1" dirty="0" err="1">
                <a:solidFill>
                  <a:schemeClr val="tx1"/>
                </a:solidFill>
              </a:rPr>
              <a:t>đường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dẫn</a:t>
            </a:r>
            <a:r>
              <a:rPr lang="en-US" b="1" dirty="0">
                <a:solidFill>
                  <a:schemeClr val="tx1"/>
                </a:solidFill>
              </a:rPr>
              <a:t>] -name  [</a:t>
            </a:r>
            <a:r>
              <a:rPr lang="en-US" b="1" dirty="0" err="1">
                <a:solidFill>
                  <a:schemeClr val="tx1"/>
                </a:solidFill>
              </a:rPr>
              <a:t>tên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tập</a:t>
            </a:r>
            <a:r>
              <a:rPr lang="en-US" b="1" dirty="0">
                <a:solidFill>
                  <a:schemeClr val="tx1"/>
                </a:solidFill>
              </a:rPr>
              <a:t> tin/</a:t>
            </a:r>
            <a:r>
              <a:rPr lang="en-US" b="1" dirty="0" err="1">
                <a:solidFill>
                  <a:schemeClr val="tx1"/>
                </a:solidFill>
              </a:rPr>
              <a:t>thư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mục</a:t>
            </a:r>
            <a:r>
              <a:rPr lang="en-US" b="1" dirty="0">
                <a:solidFill>
                  <a:schemeClr val="tx1"/>
                </a:solidFill>
              </a:rPr>
              <a:t>]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Một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chuỗi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tìm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kiếm</a:t>
            </a:r>
            <a:r>
              <a:rPr lang="en-US" dirty="0">
                <a:solidFill>
                  <a:schemeClr val="tx1"/>
                </a:solidFill>
              </a:rPr>
              <a:t> 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-name &lt;file&gt; : </a:t>
            </a:r>
            <a:r>
              <a:rPr lang="en-US" dirty="0" err="1">
                <a:solidFill>
                  <a:schemeClr val="tx1"/>
                </a:solidFill>
              </a:rPr>
              <a:t>tìm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theo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tập</a:t>
            </a:r>
            <a:r>
              <a:rPr lang="en-US" dirty="0">
                <a:solidFill>
                  <a:schemeClr val="tx1"/>
                </a:solidFill>
              </a:rPr>
              <a:t> tin.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 err="1">
                <a:solidFill>
                  <a:schemeClr val="tx1"/>
                </a:solidFill>
              </a:rPr>
              <a:t>iname</a:t>
            </a:r>
            <a:r>
              <a:rPr lang="en-US" dirty="0">
                <a:solidFill>
                  <a:schemeClr val="tx1"/>
                </a:solidFill>
              </a:rPr>
              <a:t> &lt;file&gt; : </a:t>
            </a:r>
            <a:r>
              <a:rPr lang="en-US" dirty="0" err="1">
                <a:solidFill>
                  <a:schemeClr val="tx1"/>
                </a:solidFill>
              </a:rPr>
              <a:t>tìm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theo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tập</a:t>
            </a:r>
            <a:r>
              <a:rPr lang="en-US" dirty="0">
                <a:solidFill>
                  <a:schemeClr val="tx1"/>
                </a:solidFill>
              </a:rPr>
              <a:t> tin </a:t>
            </a:r>
            <a:r>
              <a:rPr lang="en-US" dirty="0" err="1">
                <a:solidFill>
                  <a:schemeClr val="tx1"/>
                </a:solidFill>
              </a:rPr>
              <a:t>không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biệt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hoa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thường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-size n&lt;</a:t>
            </a:r>
            <a:r>
              <a:rPr lang="en-US" dirty="0" err="1">
                <a:solidFill>
                  <a:schemeClr val="tx1"/>
                </a:solidFill>
              </a:rPr>
              <a:t>bck</a:t>
            </a:r>
            <a:r>
              <a:rPr lang="en-US" dirty="0">
                <a:solidFill>
                  <a:schemeClr val="tx1"/>
                </a:solidFill>
              </a:rPr>
              <a:t>&gt; : </a:t>
            </a:r>
            <a:r>
              <a:rPr lang="en-US" dirty="0" err="1">
                <a:solidFill>
                  <a:schemeClr val="tx1"/>
                </a:solidFill>
              </a:rPr>
              <a:t>tìm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theo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kích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thước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tập</a:t>
            </a:r>
            <a:r>
              <a:rPr lang="en-US" dirty="0">
                <a:solidFill>
                  <a:schemeClr val="tx1"/>
                </a:solidFill>
              </a:rPr>
              <a:t> tin.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-user </a:t>
            </a:r>
            <a:r>
              <a:rPr lang="en-US" dirty="0" err="1">
                <a:solidFill>
                  <a:schemeClr val="tx1"/>
                </a:solidFill>
              </a:rPr>
              <a:t>uname</a:t>
            </a:r>
            <a:r>
              <a:rPr lang="en-US" dirty="0">
                <a:solidFill>
                  <a:schemeClr val="tx1"/>
                </a:solidFill>
              </a:rPr>
              <a:t>  : </a:t>
            </a:r>
            <a:r>
              <a:rPr lang="en-US" dirty="0" err="1">
                <a:solidFill>
                  <a:schemeClr val="tx1"/>
                </a:solidFill>
              </a:rPr>
              <a:t>tìm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tập</a:t>
            </a:r>
            <a:r>
              <a:rPr lang="en-US" dirty="0">
                <a:solidFill>
                  <a:schemeClr val="tx1"/>
                </a:solidFill>
              </a:rPr>
              <a:t> tin </a:t>
            </a:r>
            <a:r>
              <a:rPr lang="en-US" dirty="0" err="1">
                <a:solidFill>
                  <a:schemeClr val="tx1"/>
                </a:solidFill>
              </a:rPr>
              <a:t>được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sở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hữu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bởi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uname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	* </a:t>
            </a:r>
            <a:r>
              <a:rPr lang="en-US" dirty="0" err="1">
                <a:solidFill>
                  <a:schemeClr val="tx1"/>
                </a:solidFill>
              </a:rPr>
              <a:t>viết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tắt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nhóm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ký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tự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	? </a:t>
            </a:r>
            <a:r>
              <a:rPr lang="en-US" dirty="0" err="1">
                <a:solidFill>
                  <a:schemeClr val="tx1"/>
                </a:solidFill>
              </a:rPr>
              <a:t>viết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tắt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cho</a:t>
            </a:r>
            <a:r>
              <a:rPr lang="en-US" dirty="0">
                <a:solidFill>
                  <a:schemeClr val="tx1"/>
                </a:solidFill>
              </a:rPr>
              <a:t> 1 </a:t>
            </a:r>
            <a:r>
              <a:rPr lang="en-US" dirty="0" err="1">
                <a:solidFill>
                  <a:schemeClr val="tx1"/>
                </a:solidFill>
              </a:rPr>
              <a:t>ký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tự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III.6. LỆNH TÌM KIẾM TẬP TIN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Ví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</a:t>
            </a:r>
            <a:r>
              <a:rPr lang="en-US" dirty="0">
                <a:solidFill>
                  <a:schemeClr val="tx1"/>
                </a:solidFill>
              </a:rPr>
              <a:t>: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861" y="2105558"/>
            <a:ext cx="11346278" cy="125386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III.7 LỆNH TÌM MỘT CHUỖI TRONG TẬP TIN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err="1">
                <a:solidFill>
                  <a:schemeClr val="tx1"/>
                </a:solidFill>
              </a:rPr>
              <a:t>Lệnh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chemeClr val="tx1"/>
                </a:solidFill>
              </a:rPr>
              <a:t>grep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tìm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chuỗi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nội</a:t>
            </a:r>
            <a:r>
              <a:rPr lang="en-US" dirty="0">
                <a:solidFill>
                  <a:schemeClr val="tx1"/>
                </a:solidFill>
              </a:rPr>
              <a:t> dung </a:t>
            </a:r>
            <a:r>
              <a:rPr lang="en-US" dirty="0" err="1">
                <a:solidFill>
                  <a:schemeClr val="tx1"/>
                </a:solidFill>
              </a:rPr>
              <a:t>tập</a:t>
            </a:r>
            <a:r>
              <a:rPr lang="en-US" dirty="0">
                <a:solidFill>
                  <a:schemeClr val="tx1"/>
                </a:solidFill>
              </a:rPr>
              <a:t> tin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i="1" u="sng" dirty="0" err="1">
                <a:solidFill>
                  <a:schemeClr val="tx1"/>
                </a:solidFill>
              </a:rPr>
              <a:t>Cú</a:t>
            </a:r>
            <a:r>
              <a:rPr lang="en-US" i="1" u="sng" dirty="0">
                <a:solidFill>
                  <a:schemeClr val="tx1"/>
                </a:solidFill>
              </a:rPr>
              <a:t> </a:t>
            </a:r>
            <a:r>
              <a:rPr lang="en-US" i="1" u="sng" dirty="0" err="1">
                <a:solidFill>
                  <a:schemeClr val="tx1"/>
                </a:solidFill>
              </a:rPr>
              <a:t>pháp</a:t>
            </a:r>
            <a:r>
              <a:rPr lang="en-US" dirty="0">
                <a:solidFill>
                  <a:schemeClr val="tx1"/>
                </a:solidFill>
              </a:rPr>
              <a:t> :  </a:t>
            </a:r>
            <a:r>
              <a:rPr lang="en-US" b="1" dirty="0">
                <a:solidFill>
                  <a:schemeClr val="tx1"/>
                </a:solidFill>
              </a:rPr>
              <a:t>#grep  [expression]  [filename]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	#grep 	“</a:t>
            </a:r>
            <a:r>
              <a:rPr lang="en-US" b="1" dirty="0" err="1">
                <a:solidFill>
                  <a:schemeClr val="tx1"/>
                </a:solidFill>
              </a:rPr>
              <a:t>nguyen</a:t>
            </a:r>
            <a:r>
              <a:rPr lang="en-US" b="1" dirty="0">
                <a:solidFill>
                  <a:schemeClr val="tx1"/>
                </a:solidFill>
              </a:rPr>
              <a:t>” 	/</a:t>
            </a:r>
            <a:r>
              <a:rPr lang="en-US" b="1" dirty="0" err="1">
                <a:solidFill>
                  <a:schemeClr val="tx1"/>
                </a:solidFill>
              </a:rPr>
              <a:t>mnt</a:t>
            </a:r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en-US" b="1" dirty="0" err="1">
                <a:solidFill>
                  <a:schemeClr val="tx1"/>
                </a:solidFill>
              </a:rPr>
              <a:t>DuLieu</a:t>
            </a:r>
            <a:r>
              <a:rPr lang="en-US" b="1" dirty="0">
                <a:solidFill>
                  <a:schemeClr val="tx1"/>
                </a:solidFill>
              </a:rPr>
              <a:t>/ThongTinSV.txt	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tìm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dòng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nào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chữ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nguyen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file ThongTinSV.txt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CÁC THAO TÁC TRONG TH</a:t>
            </a:r>
            <a:r>
              <a:rPr lang="vi-VN" dirty="0"/>
              <a:t>Ư</a:t>
            </a:r>
            <a:r>
              <a:rPr lang="en-US" dirty="0"/>
              <a:t> MỤC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Lệnh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định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vị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</a:t>
            </a:r>
            <a:r>
              <a:rPr lang="vi-VN" dirty="0">
                <a:solidFill>
                  <a:schemeClr val="tx1"/>
                </a:solidFill>
              </a:rPr>
              <a:t>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mục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hiện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hành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Lệnh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thay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đổi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</a:t>
            </a:r>
            <a:r>
              <a:rPr lang="vi-VN" dirty="0">
                <a:solidFill>
                  <a:schemeClr val="tx1"/>
                </a:solidFill>
              </a:rPr>
              <a:t>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mục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hiện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hành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Lệnh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tạo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</a:t>
            </a:r>
            <a:r>
              <a:rPr lang="vi-VN" dirty="0">
                <a:solidFill>
                  <a:schemeClr val="tx1"/>
                </a:solidFill>
              </a:rPr>
              <a:t>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mục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mới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Lệnh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liệt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kê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nội</a:t>
            </a:r>
            <a:r>
              <a:rPr lang="en-US" dirty="0">
                <a:solidFill>
                  <a:schemeClr val="tx1"/>
                </a:solidFill>
              </a:rPr>
              <a:t> dung </a:t>
            </a:r>
            <a:r>
              <a:rPr lang="en-US" dirty="0" err="1">
                <a:solidFill>
                  <a:schemeClr val="tx1"/>
                </a:solidFill>
              </a:rPr>
              <a:t>th</a:t>
            </a:r>
            <a:r>
              <a:rPr lang="vi-VN" dirty="0">
                <a:solidFill>
                  <a:schemeClr val="tx1"/>
                </a:solidFill>
              </a:rPr>
              <a:t>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mục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Lệnh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xóa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</a:t>
            </a:r>
            <a:r>
              <a:rPr lang="vi-VN" dirty="0">
                <a:solidFill>
                  <a:schemeClr val="tx1"/>
                </a:solidFill>
              </a:rPr>
              <a:t>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mục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rỗng</a:t>
            </a:r>
            <a:endParaRPr lang="en-US" dirty="0" err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IV.1. LỆNH XEM TH</a:t>
            </a:r>
            <a:r>
              <a:rPr lang="vi-VN" dirty="0"/>
              <a:t>Ư</a:t>
            </a:r>
            <a:r>
              <a:rPr lang="en-US" dirty="0"/>
              <a:t> MỤC HIỆN 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err="1">
                <a:solidFill>
                  <a:schemeClr val="tx1"/>
                </a:solidFill>
              </a:rPr>
              <a:t>Lệnh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i="1" dirty="0" err="1">
                <a:solidFill>
                  <a:schemeClr val="tx1"/>
                </a:solidFill>
              </a:rPr>
              <a:t>pwd</a:t>
            </a:r>
            <a:r>
              <a:rPr lang="en-US" dirty="0">
                <a:solidFill>
                  <a:schemeClr val="tx1"/>
                </a:solidFill>
              </a:rPr>
              <a:t>: (</a:t>
            </a:r>
            <a:r>
              <a:rPr lang="en-US" b="1" dirty="0">
                <a:solidFill>
                  <a:schemeClr val="tx1"/>
                </a:solidFill>
              </a:rPr>
              <a:t>Print Working Directory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err="1">
                <a:solidFill>
                  <a:schemeClr val="tx1"/>
                </a:solidFill>
              </a:rPr>
              <a:t>xác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định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vị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mục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hiện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hành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i="1" u="sng" dirty="0" err="1">
                <a:solidFill>
                  <a:schemeClr val="tx1"/>
                </a:solidFill>
              </a:rPr>
              <a:t>Cú</a:t>
            </a:r>
            <a:r>
              <a:rPr lang="en-US" i="1" u="sng" dirty="0">
                <a:solidFill>
                  <a:schemeClr val="tx1"/>
                </a:solidFill>
              </a:rPr>
              <a:t> </a:t>
            </a:r>
            <a:r>
              <a:rPr lang="en-US" i="1" u="sng" dirty="0" err="1">
                <a:solidFill>
                  <a:schemeClr val="tx1"/>
                </a:solidFill>
              </a:rPr>
              <a:t>pháp</a:t>
            </a:r>
            <a:r>
              <a:rPr lang="en-US" dirty="0">
                <a:solidFill>
                  <a:schemeClr val="tx1"/>
                </a:solidFill>
              </a:rPr>
              <a:t>:  </a:t>
            </a:r>
            <a:r>
              <a:rPr lang="en-US" b="1" dirty="0">
                <a:solidFill>
                  <a:schemeClr val="tx1"/>
                </a:solidFill>
              </a:rPr>
              <a:t>#</a:t>
            </a:r>
            <a:r>
              <a:rPr lang="en-US" b="1" dirty="0" err="1">
                <a:solidFill>
                  <a:schemeClr val="tx1"/>
                </a:solidFill>
              </a:rPr>
              <a:t>pwd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IV.2. LỆNH THAY ĐỔI TH</a:t>
            </a:r>
            <a:r>
              <a:rPr lang="vi-VN" dirty="0"/>
              <a:t>Ư</a:t>
            </a:r>
            <a:r>
              <a:rPr lang="en-US" dirty="0"/>
              <a:t> MỤC HIỆN HÀNH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err="1">
                <a:solidFill>
                  <a:schemeClr val="tx1"/>
                </a:solidFill>
              </a:rPr>
              <a:t>Lệnh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chemeClr val="tx1"/>
                </a:solidFill>
              </a:rPr>
              <a:t>cd</a:t>
            </a:r>
            <a:r>
              <a:rPr lang="en-US" dirty="0">
                <a:solidFill>
                  <a:schemeClr val="tx1"/>
                </a:solidFill>
              </a:rPr>
              <a:t>: (</a:t>
            </a:r>
            <a:r>
              <a:rPr lang="en-US" b="1" dirty="0">
                <a:solidFill>
                  <a:schemeClr val="tx1"/>
                </a:solidFill>
              </a:rPr>
              <a:t>Change Directory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err="1">
                <a:solidFill>
                  <a:schemeClr val="tx1"/>
                </a:solidFill>
              </a:rPr>
              <a:t>thay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đổi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mục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hiện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hành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i="1" u="sng" dirty="0" err="1">
                <a:solidFill>
                  <a:schemeClr val="tx1"/>
                </a:solidFill>
              </a:rPr>
              <a:t>Cú</a:t>
            </a:r>
            <a:r>
              <a:rPr lang="en-US" i="1" u="sng" dirty="0">
                <a:solidFill>
                  <a:schemeClr val="tx1"/>
                </a:solidFill>
              </a:rPr>
              <a:t> </a:t>
            </a:r>
            <a:r>
              <a:rPr lang="en-US" i="1" u="sng" dirty="0" err="1">
                <a:solidFill>
                  <a:schemeClr val="tx1"/>
                </a:solidFill>
              </a:rPr>
              <a:t>pháp</a:t>
            </a:r>
            <a:r>
              <a:rPr lang="en-US" dirty="0">
                <a:solidFill>
                  <a:schemeClr val="tx1"/>
                </a:solidFill>
              </a:rPr>
              <a:t>:  </a:t>
            </a:r>
            <a:r>
              <a:rPr lang="en-US" b="1" dirty="0">
                <a:solidFill>
                  <a:schemeClr val="tx1"/>
                </a:solidFill>
              </a:rPr>
              <a:t>#cd  [</a:t>
            </a:r>
            <a:r>
              <a:rPr lang="en-US" b="1" dirty="0" err="1">
                <a:solidFill>
                  <a:schemeClr val="tx1"/>
                </a:solidFill>
              </a:rPr>
              <a:t>thư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mục</a:t>
            </a:r>
            <a:r>
              <a:rPr lang="en-US" b="1" dirty="0">
                <a:solidFill>
                  <a:schemeClr val="tx1"/>
                </a:solidFill>
              </a:rPr>
              <a:t>]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#cd   /</a:t>
            </a:r>
            <a:r>
              <a:rPr lang="en-US" b="1" dirty="0" err="1">
                <a:solidFill>
                  <a:schemeClr val="tx1"/>
                </a:solidFill>
              </a:rPr>
              <a:t>mnt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IV.3. LỆNH TẠO TH</a:t>
            </a:r>
            <a:r>
              <a:rPr lang="vi-VN" dirty="0"/>
              <a:t>Ư</a:t>
            </a:r>
            <a:r>
              <a:rPr lang="en-US" dirty="0"/>
              <a:t> MỤC MỚI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err="1">
                <a:solidFill>
                  <a:schemeClr val="tx1"/>
                </a:solidFill>
              </a:rPr>
              <a:t>Lệnh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i="1" dirty="0" err="1">
                <a:solidFill>
                  <a:schemeClr val="tx1"/>
                </a:solidFill>
              </a:rPr>
              <a:t>mkdir</a:t>
            </a:r>
            <a:r>
              <a:rPr lang="en-US" dirty="0">
                <a:solidFill>
                  <a:schemeClr val="tx1"/>
                </a:solidFill>
              </a:rPr>
              <a:t>: (</a:t>
            </a:r>
            <a:r>
              <a:rPr lang="en-US" b="1" dirty="0">
                <a:solidFill>
                  <a:schemeClr val="tx1"/>
                </a:solidFill>
              </a:rPr>
              <a:t>Make Directory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err="1">
                <a:solidFill>
                  <a:schemeClr val="tx1"/>
                </a:solidFill>
              </a:rPr>
              <a:t>tạo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mục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mới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i="1" u="sng" dirty="0" err="1">
                <a:solidFill>
                  <a:schemeClr val="tx1"/>
                </a:solidFill>
              </a:rPr>
              <a:t>Cú</a:t>
            </a:r>
            <a:r>
              <a:rPr lang="en-US" i="1" u="sng" dirty="0">
                <a:solidFill>
                  <a:schemeClr val="tx1"/>
                </a:solidFill>
              </a:rPr>
              <a:t> </a:t>
            </a:r>
            <a:r>
              <a:rPr lang="en-US" i="1" u="sng" dirty="0" err="1">
                <a:solidFill>
                  <a:schemeClr val="tx1"/>
                </a:solidFill>
              </a:rPr>
              <a:t>pháp</a:t>
            </a:r>
            <a:r>
              <a:rPr lang="en-US" dirty="0">
                <a:solidFill>
                  <a:schemeClr val="tx1"/>
                </a:solidFill>
              </a:rPr>
              <a:t>:  </a:t>
            </a:r>
            <a:r>
              <a:rPr lang="en-US" b="1" dirty="0">
                <a:solidFill>
                  <a:schemeClr val="tx1"/>
                </a:solidFill>
              </a:rPr>
              <a:t>#</a:t>
            </a:r>
            <a:r>
              <a:rPr lang="en-US" b="1" dirty="0" err="1">
                <a:solidFill>
                  <a:schemeClr val="tx1"/>
                </a:solidFill>
              </a:rPr>
              <a:t>mkdir</a:t>
            </a:r>
            <a:r>
              <a:rPr lang="en-US" b="1" dirty="0">
                <a:solidFill>
                  <a:schemeClr val="tx1"/>
                </a:solidFill>
              </a:rPr>
              <a:t>  [</a:t>
            </a:r>
            <a:r>
              <a:rPr lang="en-US" b="1" dirty="0" err="1">
                <a:solidFill>
                  <a:schemeClr val="tx1"/>
                </a:solidFill>
              </a:rPr>
              <a:t>thư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mục</a:t>
            </a:r>
            <a:r>
              <a:rPr lang="en-US" b="1" dirty="0">
                <a:solidFill>
                  <a:schemeClr val="tx1"/>
                </a:solidFill>
              </a:rPr>
              <a:t>]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	#</a:t>
            </a:r>
            <a:r>
              <a:rPr lang="en-US" b="1" dirty="0" err="1">
                <a:solidFill>
                  <a:schemeClr val="tx1"/>
                </a:solidFill>
              </a:rPr>
              <a:t>mkdir</a:t>
            </a:r>
            <a:r>
              <a:rPr lang="en-US" b="1" dirty="0">
                <a:solidFill>
                  <a:schemeClr val="tx1"/>
                </a:solidFill>
              </a:rPr>
              <a:t>   /</a:t>
            </a:r>
            <a:r>
              <a:rPr lang="en-US" b="1" dirty="0" err="1">
                <a:solidFill>
                  <a:schemeClr val="tx1"/>
                </a:solidFill>
              </a:rPr>
              <a:t>mnt</a:t>
            </a:r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en-US" b="1" dirty="0" err="1">
                <a:solidFill>
                  <a:schemeClr val="tx1"/>
                </a:solidFill>
              </a:rPr>
              <a:t>DuLieu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	#</a:t>
            </a:r>
            <a:r>
              <a:rPr lang="en-US" b="1" dirty="0" err="1">
                <a:solidFill>
                  <a:schemeClr val="tx1"/>
                </a:solidFill>
              </a:rPr>
              <a:t>mkdir</a:t>
            </a:r>
            <a:r>
              <a:rPr lang="en-US" b="1" dirty="0">
                <a:solidFill>
                  <a:schemeClr val="tx1"/>
                </a:solidFill>
              </a:rPr>
              <a:t>   /</a:t>
            </a:r>
            <a:r>
              <a:rPr lang="en-US" b="1" dirty="0" err="1">
                <a:solidFill>
                  <a:schemeClr val="tx1"/>
                </a:solidFill>
              </a:rPr>
              <a:t>mnt</a:t>
            </a:r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en-US" b="1" dirty="0" err="1">
                <a:solidFill>
                  <a:schemeClr val="tx1"/>
                </a:solidFill>
              </a:rPr>
              <a:t>DuLieuQuanTrong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	#</a:t>
            </a:r>
            <a:r>
              <a:rPr lang="en-US" b="1" dirty="0" err="1">
                <a:solidFill>
                  <a:schemeClr val="tx1"/>
                </a:solidFill>
              </a:rPr>
              <a:t>mkdir</a:t>
            </a:r>
            <a:r>
              <a:rPr lang="en-US" b="1" dirty="0">
                <a:solidFill>
                  <a:schemeClr val="tx1"/>
                </a:solidFill>
              </a:rPr>
              <a:t>   /</a:t>
            </a:r>
            <a:r>
              <a:rPr lang="en-US" b="1" dirty="0" err="1">
                <a:solidFill>
                  <a:schemeClr val="tx1"/>
                </a:solidFill>
              </a:rPr>
              <a:t>mnt</a:t>
            </a:r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en-US" b="1" dirty="0" err="1">
                <a:solidFill>
                  <a:schemeClr val="tx1"/>
                </a:solidFill>
              </a:rPr>
              <a:t>DuLieuTam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	#</a:t>
            </a:r>
            <a:r>
              <a:rPr lang="en-US" b="1" dirty="0" err="1">
                <a:solidFill>
                  <a:schemeClr val="tx1"/>
                </a:solidFill>
              </a:rPr>
              <a:t>mkdir</a:t>
            </a:r>
            <a:r>
              <a:rPr lang="en-US" b="1" dirty="0">
                <a:solidFill>
                  <a:schemeClr val="tx1"/>
                </a:solidFill>
              </a:rPr>
              <a:t> 	/</a:t>
            </a:r>
            <a:r>
              <a:rPr lang="en-US" b="1" dirty="0" err="1">
                <a:solidFill>
                  <a:schemeClr val="tx1"/>
                </a:solidFill>
              </a:rPr>
              <a:t>mnt</a:t>
            </a:r>
            <a:r>
              <a:rPr lang="en-US" b="1" dirty="0">
                <a:solidFill>
                  <a:schemeClr val="tx1"/>
                </a:solidFill>
              </a:rPr>
              <a:t>/a\ b	</a:t>
            </a:r>
            <a:r>
              <a:rPr lang="en-US" dirty="0" err="1">
                <a:solidFill>
                  <a:schemeClr val="tx1"/>
                </a:solidFill>
              </a:rPr>
              <a:t>tạo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mục</a:t>
            </a:r>
            <a:r>
              <a:rPr lang="en-US" dirty="0">
                <a:solidFill>
                  <a:schemeClr val="tx1"/>
                </a:solidFill>
              </a:rPr>
              <a:t> ‘a b’. \ </a:t>
            </a:r>
            <a:r>
              <a:rPr lang="en-US" dirty="0" err="1">
                <a:solidFill>
                  <a:schemeClr val="tx1"/>
                </a:solidFill>
              </a:rPr>
              <a:t>dùng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trước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ký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tự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đặc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biệt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-p:  (parents) </a:t>
            </a:r>
            <a:r>
              <a:rPr lang="en-US" dirty="0" err="1">
                <a:solidFill>
                  <a:schemeClr val="tx1"/>
                </a:solidFill>
              </a:rPr>
              <a:t>nếu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muốn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tạo</a:t>
            </a:r>
            <a:r>
              <a:rPr lang="en-US" dirty="0">
                <a:solidFill>
                  <a:schemeClr val="tx1"/>
                </a:solidFill>
              </a:rPr>
              <a:t> ra </a:t>
            </a:r>
            <a:r>
              <a:rPr lang="en-US" dirty="0" err="1">
                <a:solidFill>
                  <a:schemeClr val="tx1"/>
                </a:solidFill>
              </a:rPr>
              <a:t>nhiều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mục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cùng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lúc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nếu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chưa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tồn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tại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IV.3. LỆNH TẠO TH</a:t>
            </a:r>
            <a:r>
              <a:rPr lang="vi-VN" dirty="0"/>
              <a:t>Ư</a:t>
            </a:r>
            <a:r>
              <a:rPr lang="en-US" dirty="0"/>
              <a:t> MỤC MỚI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VD: #</a:t>
            </a:r>
            <a:r>
              <a:rPr lang="en-US" dirty="0" err="1">
                <a:solidFill>
                  <a:schemeClr val="tx1"/>
                </a:solidFill>
              </a:rPr>
              <a:t>mkdir</a:t>
            </a:r>
            <a:r>
              <a:rPr lang="en-US" dirty="0">
                <a:solidFill>
                  <a:schemeClr val="tx1"/>
                </a:solidFill>
              </a:rPr>
              <a:t>  -p   /a/b/c/d	: </a:t>
            </a:r>
            <a:r>
              <a:rPr lang="en-US" dirty="0" err="1">
                <a:solidFill>
                  <a:schemeClr val="tx1"/>
                </a:solidFill>
              </a:rPr>
              <a:t>thì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sẽ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tạo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lần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lượt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mục</a:t>
            </a:r>
            <a:r>
              <a:rPr lang="en-US" dirty="0">
                <a:solidFill>
                  <a:schemeClr val="tx1"/>
                </a:solidFill>
              </a:rPr>
              <a:t> a, b, c, d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IV.4. LỆNH LIỆT KÊ NỘI DUNG TH</a:t>
            </a:r>
            <a:r>
              <a:rPr lang="vi-VN" dirty="0"/>
              <a:t>Ư</a:t>
            </a:r>
            <a:r>
              <a:rPr lang="en-US" dirty="0"/>
              <a:t> MỤC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err="1">
                <a:solidFill>
                  <a:schemeClr val="tx1"/>
                </a:solidFill>
              </a:rPr>
              <a:t>Lệnh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chemeClr val="tx1"/>
                </a:solidFill>
              </a:rPr>
              <a:t>ls</a:t>
            </a:r>
            <a:r>
              <a:rPr lang="en-US" dirty="0">
                <a:solidFill>
                  <a:schemeClr val="tx1"/>
                </a:solidFill>
              </a:rPr>
              <a:t>: (</a:t>
            </a:r>
            <a:r>
              <a:rPr lang="en-US" b="1" dirty="0" err="1">
                <a:solidFill>
                  <a:schemeClr val="tx1"/>
                </a:solidFill>
              </a:rPr>
              <a:t>L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b="1" dirty="0" err="1">
                <a:solidFill>
                  <a:schemeClr val="tx1"/>
                </a:solidFill>
              </a:rPr>
              <a:t>S</a:t>
            </a:r>
            <a:r>
              <a:rPr lang="en-US" dirty="0" err="1">
                <a:solidFill>
                  <a:schemeClr val="tx1"/>
                </a:solidFill>
              </a:rPr>
              <a:t>t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err="1">
                <a:solidFill>
                  <a:schemeClr val="tx1"/>
                </a:solidFill>
              </a:rPr>
              <a:t>liệt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kê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nội</a:t>
            </a:r>
            <a:r>
              <a:rPr lang="en-US" dirty="0">
                <a:solidFill>
                  <a:schemeClr val="tx1"/>
                </a:solidFill>
              </a:rPr>
              <a:t> dung </a:t>
            </a:r>
            <a:r>
              <a:rPr lang="en-US" dirty="0" err="1">
                <a:solidFill>
                  <a:schemeClr val="tx1"/>
                </a:solidFill>
              </a:rPr>
              <a:t>thư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mục</a:t>
            </a:r>
            <a:r>
              <a:rPr lang="en-US" dirty="0">
                <a:solidFill>
                  <a:schemeClr val="tx1"/>
                </a:solidFill>
              </a:rPr>
              <a:t>. (</a:t>
            </a:r>
            <a:r>
              <a:rPr lang="en-US" dirty="0" err="1">
                <a:solidFill>
                  <a:schemeClr val="tx1"/>
                </a:solidFill>
              </a:rPr>
              <a:t>ll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i="1" u="sng" dirty="0" err="1">
                <a:solidFill>
                  <a:schemeClr val="tx1"/>
                </a:solidFill>
              </a:rPr>
              <a:t>Cú</a:t>
            </a:r>
            <a:r>
              <a:rPr lang="en-US" i="1" u="sng" dirty="0">
                <a:solidFill>
                  <a:schemeClr val="tx1"/>
                </a:solidFill>
              </a:rPr>
              <a:t> </a:t>
            </a:r>
            <a:r>
              <a:rPr lang="en-US" i="1" u="sng" dirty="0" err="1">
                <a:solidFill>
                  <a:schemeClr val="tx1"/>
                </a:solidFill>
              </a:rPr>
              <a:t>pháp</a:t>
            </a:r>
            <a:r>
              <a:rPr lang="en-US" dirty="0">
                <a:solidFill>
                  <a:schemeClr val="tx1"/>
                </a:solidFill>
              </a:rPr>
              <a:t>:  </a:t>
            </a:r>
            <a:r>
              <a:rPr lang="en-US" b="1" dirty="0">
                <a:solidFill>
                  <a:schemeClr val="tx1"/>
                </a:solidFill>
              </a:rPr>
              <a:t>#ls  [</a:t>
            </a:r>
            <a:r>
              <a:rPr lang="en-US" b="1" dirty="0" err="1">
                <a:solidFill>
                  <a:schemeClr val="tx1"/>
                </a:solidFill>
              </a:rPr>
              <a:t>tùy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chọn</a:t>
            </a:r>
            <a:r>
              <a:rPr lang="en-US" b="1" dirty="0">
                <a:solidFill>
                  <a:schemeClr val="tx1"/>
                </a:solidFill>
              </a:rPr>
              <a:t>]  [</a:t>
            </a:r>
            <a:r>
              <a:rPr lang="en-US" b="1" dirty="0" err="1">
                <a:solidFill>
                  <a:schemeClr val="tx1"/>
                </a:solidFill>
              </a:rPr>
              <a:t>thư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mục</a:t>
            </a:r>
            <a:r>
              <a:rPr lang="en-US" b="1" dirty="0">
                <a:solidFill>
                  <a:schemeClr val="tx1"/>
                </a:solidFill>
              </a:rPr>
              <a:t>]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Một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tùy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ls  –x  </a:t>
            </a:r>
            <a:r>
              <a:rPr lang="en-US" dirty="0" err="1">
                <a:solidFill>
                  <a:schemeClr val="tx1"/>
                </a:solidFill>
              </a:rPr>
              <a:t>hiển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thị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nhiều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cột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ls  –l  (long listing format) </a:t>
            </a:r>
            <a:r>
              <a:rPr lang="en-US" dirty="0" err="1">
                <a:solidFill>
                  <a:schemeClr val="tx1"/>
                </a:solidFill>
              </a:rPr>
              <a:t>hiển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thị</a:t>
            </a:r>
            <a:r>
              <a:rPr lang="en-US" dirty="0">
                <a:solidFill>
                  <a:schemeClr val="tx1"/>
                </a:solidFill>
              </a:rPr>
              <a:t> chi </a:t>
            </a:r>
            <a:r>
              <a:rPr lang="en-US" dirty="0" err="1">
                <a:solidFill>
                  <a:schemeClr val="tx1"/>
                </a:solidFill>
              </a:rPr>
              <a:t>tiết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thông</a:t>
            </a:r>
            <a:r>
              <a:rPr lang="en-US" dirty="0">
                <a:solidFill>
                  <a:schemeClr val="tx1"/>
                </a:solidFill>
              </a:rPr>
              <a:t> tin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tập</a:t>
            </a:r>
            <a:r>
              <a:rPr lang="en-US" dirty="0">
                <a:solidFill>
                  <a:schemeClr val="tx1"/>
                </a:solidFill>
              </a:rPr>
              <a:t> tin.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ls  –a  (all)  </a:t>
            </a:r>
            <a:r>
              <a:rPr lang="en-US" dirty="0" err="1">
                <a:solidFill>
                  <a:schemeClr val="tx1"/>
                </a:solidFill>
              </a:rPr>
              <a:t>hiển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thị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tất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cả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tập</a:t>
            </a:r>
            <a:r>
              <a:rPr lang="en-US" dirty="0">
                <a:solidFill>
                  <a:schemeClr val="tx1"/>
                </a:solidFill>
              </a:rPr>
              <a:t> tin </a:t>
            </a:r>
            <a:r>
              <a:rPr lang="en-US" dirty="0" err="1">
                <a:solidFill>
                  <a:schemeClr val="tx1"/>
                </a:solidFill>
              </a:rPr>
              <a:t>kể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cả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tập</a:t>
            </a:r>
            <a:r>
              <a:rPr lang="en-US" dirty="0">
                <a:solidFill>
                  <a:schemeClr val="tx1"/>
                </a:solidFill>
              </a:rPr>
              <a:t> tin </a:t>
            </a:r>
            <a:r>
              <a:rPr lang="en-US" dirty="0" err="1">
                <a:solidFill>
                  <a:schemeClr val="tx1"/>
                </a:solidFill>
              </a:rPr>
              <a:t>ẩn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Tập</a:t>
            </a:r>
            <a:r>
              <a:rPr lang="en-US" dirty="0">
                <a:solidFill>
                  <a:schemeClr val="tx1"/>
                </a:solidFill>
              </a:rPr>
              <a:t> tin </a:t>
            </a:r>
            <a:r>
              <a:rPr lang="en-US" dirty="0" err="1">
                <a:solidFill>
                  <a:schemeClr val="tx1"/>
                </a:solidFill>
              </a:rPr>
              <a:t>ẩn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tập</a:t>
            </a:r>
            <a:r>
              <a:rPr lang="en-US" dirty="0">
                <a:solidFill>
                  <a:schemeClr val="tx1"/>
                </a:solidFill>
              </a:rPr>
              <a:t> tin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dấu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chấm</a:t>
            </a:r>
            <a:r>
              <a:rPr lang="en-US" dirty="0">
                <a:solidFill>
                  <a:schemeClr val="tx1"/>
                </a:solidFill>
              </a:rPr>
              <a:t> (.) </a:t>
            </a:r>
            <a:r>
              <a:rPr lang="en-US" dirty="0" err="1">
                <a:solidFill>
                  <a:schemeClr val="tx1"/>
                </a:solidFill>
              </a:rPr>
              <a:t>trước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#ls 	/</a:t>
            </a:r>
            <a:r>
              <a:rPr lang="en-US" b="1" dirty="0" err="1">
                <a:solidFill>
                  <a:schemeClr val="tx1"/>
                </a:solidFill>
              </a:rPr>
              <a:t>mnt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#ls	/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PHẦN 1: LỆNH TRONG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95350" indent="-812800"/>
            <a:r>
              <a:rPr lang="en-US" altLang="en-US" dirty="0" err="1">
                <a:solidFill>
                  <a:schemeClr val="tx1"/>
                </a:solidFill>
              </a:rPr>
              <a:t>Tập</a:t>
            </a:r>
            <a:r>
              <a:rPr lang="en-US" altLang="en-US" dirty="0">
                <a:solidFill>
                  <a:schemeClr val="tx1"/>
                </a:solidFill>
              </a:rPr>
              <a:t> tin </a:t>
            </a:r>
            <a:r>
              <a:rPr lang="en-US" altLang="en-US" dirty="0" err="1">
                <a:solidFill>
                  <a:schemeClr val="tx1"/>
                </a:solidFill>
              </a:rPr>
              <a:t>và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thư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mục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trong</a:t>
            </a:r>
            <a:r>
              <a:rPr lang="en-US" altLang="en-US" dirty="0">
                <a:solidFill>
                  <a:schemeClr val="tx1"/>
                </a:solidFill>
              </a:rPr>
              <a:t> Linux</a:t>
            </a:r>
            <a:endParaRPr lang="en-US" altLang="en-US" dirty="0">
              <a:solidFill>
                <a:schemeClr val="tx1"/>
              </a:solidFill>
            </a:endParaRPr>
          </a:p>
          <a:p>
            <a:pPr marL="895350" indent="-812800"/>
            <a:r>
              <a:rPr lang="en-US" altLang="en-US" dirty="0" err="1">
                <a:solidFill>
                  <a:schemeClr val="tx1"/>
                </a:solidFill>
              </a:rPr>
              <a:t>Đường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dẫn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tương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đối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và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đường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dẫn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tuyệt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đối</a:t>
            </a:r>
            <a:endParaRPr lang="en-US" altLang="en-US" dirty="0">
              <a:solidFill>
                <a:schemeClr val="tx1"/>
              </a:solidFill>
            </a:endParaRPr>
          </a:p>
          <a:p>
            <a:pPr marL="895350" indent="-812800"/>
            <a:r>
              <a:rPr lang="en-US" altLang="en-US" dirty="0" err="1">
                <a:solidFill>
                  <a:schemeClr val="tx1"/>
                </a:solidFill>
              </a:rPr>
              <a:t>Các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thao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tác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trên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tập</a:t>
            </a:r>
            <a:r>
              <a:rPr lang="en-US" altLang="en-US" dirty="0">
                <a:solidFill>
                  <a:schemeClr val="tx1"/>
                </a:solidFill>
              </a:rPr>
              <a:t> tin</a:t>
            </a:r>
            <a:endParaRPr lang="en-US" altLang="en-US" dirty="0">
              <a:solidFill>
                <a:schemeClr val="tx1"/>
              </a:solidFill>
            </a:endParaRPr>
          </a:p>
          <a:p>
            <a:pPr marL="895350" indent="-812800"/>
            <a:r>
              <a:rPr lang="en-US" altLang="en-US" dirty="0" err="1">
                <a:solidFill>
                  <a:schemeClr val="tx1"/>
                </a:solidFill>
              </a:rPr>
              <a:t>Các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thao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tác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trên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thư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mục</a:t>
            </a:r>
            <a:endParaRPr lang="en-US" altLang="en-US" dirty="0">
              <a:solidFill>
                <a:schemeClr val="tx1"/>
              </a:solidFill>
            </a:endParaRPr>
          </a:p>
          <a:p>
            <a:pPr marL="895350" indent="-812800"/>
            <a:r>
              <a:rPr lang="en-US" altLang="en-US" dirty="0" err="1">
                <a:solidFill>
                  <a:schemeClr val="tx1"/>
                </a:solidFill>
              </a:rPr>
              <a:t>Nén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và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giải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nén</a:t>
            </a:r>
            <a:endParaRPr lang="en-US" altLang="en-US" dirty="0">
              <a:solidFill>
                <a:schemeClr val="tx1"/>
              </a:solidFill>
            </a:endParaRPr>
          </a:p>
          <a:p>
            <a:pPr marL="895350" indent="-812800"/>
            <a:r>
              <a:rPr lang="en-US" altLang="en-US" dirty="0" err="1">
                <a:solidFill>
                  <a:schemeClr val="tx1"/>
                </a:solidFill>
              </a:rPr>
              <a:t>Kênh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chuẩn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trên</a:t>
            </a:r>
            <a:r>
              <a:rPr lang="en-US" altLang="en-US" dirty="0">
                <a:solidFill>
                  <a:schemeClr val="tx1"/>
                </a:solidFill>
              </a:rPr>
              <a:t> Linux</a:t>
            </a: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IV.5. LỆNH XÓA TH</a:t>
            </a:r>
            <a:r>
              <a:rPr lang="vi-VN" dirty="0"/>
              <a:t>Ư</a:t>
            </a:r>
            <a:r>
              <a:rPr lang="en-US" dirty="0"/>
              <a:t> MỤC RỖNG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err="1">
                <a:solidFill>
                  <a:schemeClr val="tx1"/>
                </a:solidFill>
              </a:rPr>
              <a:t>Lệnh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i="1" dirty="0" err="1">
                <a:solidFill>
                  <a:schemeClr val="tx1"/>
                </a:solidFill>
              </a:rPr>
              <a:t>rmdir</a:t>
            </a:r>
            <a:r>
              <a:rPr lang="en-US" dirty="0">
                <a:solidFill>
                  <a:schemeClr val="tx1"/>
                </a:solidFill>
              </a:rPr>
              <a:t>: (</a:t>
            </a:r>
            <a:r>
              <a:rPr lang="en-US" b="1" dirty="0">
                <a:solidFill>
                  <a:schemeClr val="tx1"/>
                </a:solidFill>
              </a:rPr>
              <a:t>Remove Directory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err="1">
                <a:solidFill>
                  <a:schemeClr val="tx1"/>
                </a:solidFill>
              </a:rPr>
              <a:t>xóa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mục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rỗng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u="sng" dirty="0" err="1">
                <a:solidFill>
                  <a:schemeClr val="tx1"/>
                </a:solidFill>
              </a:rPr>
              <a:t>Cú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u="sng" dirty="0" err="1">
                <a:solidFill>
                  <a:schemeClr val="tx1"/>
                </a:solidFill>
              </a:rPr>
              <a:t>pháp</a:t>
            </a:r>
            <a:r>
              <a:rPr lang="en-US" dirty="0">
                <a:solidFill>
                  <a:schemeClr val="tx1"/>
                </a:solidFill>
              </a:rPr>
              <a:t>:  </a:t>
            </a:r>
            <a:r>
              <a:rPr lang="en-US" b="1" dirty="0">
                <a:solidFill>
                  <a:schemeClr val="tx1"/>
                </a:solidFill>
              </a:rPr>
              <a:t>#</a:t>
            </a:r>
            <a:r>
              <a:rPr lang="en-US" b="1" dirty="0" err="1">
                <a:solidFill>
                  <a:schemeClr val="tx1"/>
                </a:solidFill>
              </a:rPr>
              <a:t>rmdir</a:t>
            </a:r>
            <a:r>
              <a:rPr lang="en-US" b="1" dirty="0">
                <a:solidFill>
                  <a:schemeClr val="tx1"/>
                </a:solidFill>
              </a:rPr>
              <a:t>  [</a:t>
            </a:r>
            <a:r>
              <a:rPr lang="en-US" b="1" dirty="0" err="1">
                <a:solidFill>
                  <a:schemeClr val="tx1"/>
                </a:solidFill>
              </a:rPr>
              <a:t>thư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mục</a:t>
            </a:r>
            <a:r>
              <a:rPr lang="en-US" b="1" dirty="0">
                <a:solidFill>
                  <a:schemeClr val="tx1"/>
                </a:solidFill>
              </a:rPr>
              <a:t>]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	#</a:t>
            </a:r>
            <a:r>
              <a:rPr lang="en-US" dirty="0" err="1">
                <a:solidFill>
                  <a:schemeClr val="tx1"/>
                </a:solidFill>
              </a:rPr>
              <a:t>rmdir</a:t>
            </a:r>
            <a:r>
              <a:rPr lang="en-US" dirty="0">
                <a:solidFill>
                  <a:schemeClr val="tx1"/>
                </a:solidFill>
              </a:rPr>
              <a:t> /</a:t>
            </a:r>
            <a:r>
              <a:rPr lang="en-US" dirty="0" err="1">
                <a:solidFill>
                  <a:schemeClr val="tx1"/>
                </a:solidFill>
              </a:rPr>
              <a:t>mnt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DuLieuTam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 NÉN VÀ GIẢI NÉN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err="1">
                <a:solidFill>
                  <a:schemeClr val="tx1"/>
                </a:solidFill>
              </a:rPr>
              <a:t>Lệnh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i="1" dirty="0" err="1">
                <a:solidFill>
                  <a:schemeClr val="tx1"/>
                </a:solidFill>
              </a:rPr>
              <a:t>gzip</a:t>
            </a:r>
            <a:r>
              <a:rPr lang="en-US" b="1" i="1" dirty="0">
                <a:solidFill>
                  <a:schemeClr val="tx1"/>
                </a:solidFill>
              </a:rPr>
              <a:t>/</a:t>
            </a:r>
            <a:r>
              <a:rPr lang="en-US" b="1" i="1" dirty="0" err="1">
                <a:solidFill>
                  <a:schemeClr val="tx1"/>
                </a:solidFill>
              </a:rPr>
              <a:t>gunzip</a:t>
            </a:r>
            <a:r>
              <a:rPr lang="en-US" dirty="0">
                <a:solidFill>
                  <a:schemeClr val="tx1"/>
                </a:solidFill>
              </a:rPr>
              <a:t> : </a:t>
            </a:r>
            <a:r>
              <a:rPr lang="en-US" dirty="0" err="1">
                <a:solidFill>
                  <a:schemeClr val="tx1"/>
                </a:solidFill>
              </a:rPr>
              <a:t>Nén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giải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nén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tập</a:t>
            </a:r>
            <a:r>
              <a:rPr lang="en-US" dirty="0">
                <a:solidFill>
                  <a:schemeClr val="tx1"/>
                </a:solidFill>
              </a:rPr>
              <a:t> tin.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i="1" u="sng" dirty="0" err="1">
                <a:solidFill>
                  <a:schemeClr val="tx1"/>
                </a:solidFill>
              </a:rPr>
              <a:t>Cú</a:t>
            </a:r>
            <a:r>
              <a:rPr lang="en-US" i="1" u="sng" dirty="0">
                <a:solidFill>
                  <a:schemeClr val="tx1"/>
                </a:solidFill>
              </a:rPr>
              <a:t> </a:t>
            </a:r>
            <a:r>
              <a:rPr lang="en-US" i="1" u="sng" dirty="0" err="1">
                <a:solidFill>
                  <a:schemeClr val="tx1"/>
                </a:solidFill>
              </a:rPr>
              <a:t>pháp</a:t>
            </a:r>
            <a:r>
              <a:rPr lang="en-US" dirty="0">
                <a:solidFill>
                  <a:schemeClr val="tx1"/>
                </a:solidFill>
              </a:rPr>
              <a:t> : </a:t>
            </a:r>
            <a:r>
              <a:rPr lang="en-US" b="1" dirty="0">
                <a:solidFill>
                  <a:schemeClr val="tx1"/>
                </a:solidFill>
              </a:rPr>
              <a:t>#</a:t>
            </a:r>
            <a:r>
              <a:rPr lang="en-US" b="1" dirty="0" err="1">
                <a:solidFill>
                  <a:schemeClr val="tx1"/>
                </a:solidFill>
              </a:rPr>
              <a:t>gzip</a:t>
            </a:r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en-US" b="1" dirty="0" err="1">
                <a:solidFill>
                  <a:schemeClr val="tx1"/>
                </a:solidFill>
              </a:rPr>
              <a:t>gunzip</a:t>
            </a:r>
            <a:r>
              <a:rPr lang="en-US" b="1" dirty="0">
                <a:solidFill>
                  <a:schemeClr val="tx1"/>
                </a:solidFill>
              </a:rPr>
              <a:t>  [</a:t>
            </a:r>
            <a:r>
              <a:rPr lang="en-US" b="1" dirty="0" err="1">
                <a:solidFill>
                  <a:schemeClr val="tx1"/>
                </a:solidFill>
              </a:rPr>
              <a:t>tùy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chọn</a:t>
            </a:r>
            <a:r>
              <a:rPr lang="en-US" b="1" dirty="0">
                <a:solidFill>
                  <a:schemeClr val="tx1"/>
                </a:solidFill>
              </a:rPr>
              <a:t>]   [</a:t>
            </a:r>
            <a:r>
              <a:rPr lang="en-US" b="1" dirty="0" err="1">
                <a:solidFill>
                  <a:schemeClr val="tx1"/>
                </a:solidFill>
              </a:rPr>
              <a:t>tên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tập</a:t>
            </a:r>
            <a:r>
              <a:rPr lang="en-US" b="1" dirty="0">
                <a:solidFill>
                  <a:schemeClr val="tx1"/>
                </a:solidFill>
              </a:rPr>
              <a:t> tin]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Ví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dụ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#</a:t>
            </a:r>
            <a:r>
              <a:rPr lang="en-US" dirty="0" err="1">
                <a:solidFill>
                  <a:schemeClr val="tx1"/>
                </a:solidFill>
              </a:rPr>
              <a:t>gzip</a:t>
            </a:r>
            <a:r>
              <a:rPr lang="en-US" dirty="0">
                <a:solidFill>
                  <a:schemeClr val="tx1"/>
                </a:solidFill>
              </a:rPr>
              <a:t> 	/</a:t>
            </a:r>
            <a:r>
              <a:rPr lang="en-US" dirty="0" err="1">
                <a:solidFill>
                  <a:schemeClr val="tx1"/>
                </a:solidFill>
              </a:rPr>
              <a:t>mnt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DuLieu</a:t>
            </a:r>
            <a:r>
              <a:rPr lang="en-US" dirty="0">
                <a:solidFill>
                  <a:schemeClr val="tx1"/>
                </a:solidFill>
              </a:rPr>
              <a:t>/ThongTinSV.txt	/</a:t>
            </a:r>
            <a:r>
              <a:rPr lang="en-US" dirty="0" err="1">
                <a:solidFill>
                  <a:schemeClr val="tx1"/>
                </a:solidFill>
              </a:rPr>
              <a:t>mnt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DuLieuQuanTrong</a:t>
            </a:r>
            <a:r>
              <a:rPr lang="en-US" dirty="0">
                <a:solidFill>
                  <a:schemeClr val="tx1"/>
                </a:solidFill>
              </a:rPr>
              <a:t>/SV.txt		</a:t>
            </a:r>
            <a:r>
              <a:rPr lang="en-US" dirty="0" err="1">
                <a:solidFill>
                  <a:schemeClr val="tx1"/>
                </a:solidFill>
              </a:rPr>
              <a:t>nén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đồng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thời</a:t>
            </a:r>
            <a:r>
              <a:rPr lang="en-US" dirty="0">
                <a:solidFill>
                  <a:schemeClr val="tx1"/>
                </a:solidFill>
              </a:rPr>
              <a:t> 2 file ThongTinSV.txt </a:t>
            </a:r>
            <a:r>
              <a:rPr lang="en-US" dirty="0" err="1">
                <a:solidFill>
                  <a:schemeClr val="tx1"/>
                </a:solidFill>
              </a:rPr>
              <a:t>thành</a:t>
            </a:r>
            <a:r>
              <a:rPr lang="en-US" dirty="0">
                <a:solidFill>
                  <a:schemeClr val="tx1"/>
                </a:solidFill>
              </a:rPr>
              <a:t> file ThongTinSV.txt.gz 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SV.txt </a:t>
            </a:r>
            <a:r>
              <a:rPr lang="en-US" dirty="0" err="1">
                <a:solidFill>
                  <a:schemeClr val="tx1"/>
                </a:solidFill>
              </a:rPr>
              <a:t>thành</a:t>
            </a:r>
            <a:r>
              <a:rPr lang="en-US" dirty="0">
                <a:solidFill>
                  <a:schemeClr val="tx1"/>
                </a:solidFill>
              </a:rPr>
              <a:t> SV.txt.gz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 NÉN VÀ GIẢI NÉN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#cp  /</a:t>
            </a:r>
            <a:r>
              <a:rPr lang="en-US" dirty="0" err="1">
                <a:solidFill>
                  <a:schemeClr val="tx1"/>
                </a:solidFill>
              </a:rPr>
              <a:t>mnt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DuLieu</a:t>
            </a:r>
            <a:r>
              <a:rPr lang="en-US" dirty="0">
                <a:solidFill>
                  <a:schemeClr val="tx1"/>
                </a:solidFill>
              </a:rPr>
              <a:t>/ThongTinSV.txt.gz   /</a:t>
            </a:r>
            <a:r>
              <a:rPr lang="en-US" dirty="0" err="1">
                <a:solidFill>
                  <a:schemeClr val="tx1"/>
                </a:solidFill>
              </a:rPr>
              <a:t>mnt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#</a:t>
            </a:r>
            <a:r>
              <a:rPr lang="en-US" dirty="0" err="1">
                <a:solidFill>
                  <a:schemeClr val="tx1"/>
                </a:solidFill>
              </a:rPr>
              <a:t>gunzip</a:t>
            </a:r>
            <a:r>
              <a:rPr lang="en-US" dirty="0">
                <a:solidFill>
                  <a:schemeClr val="tx1"/>
                </a:solidFill>
              </a:rPr>
              <a:t> 	/</a:t>
            </a:r>
            <a:r>
              <a:rPr lang="en-US" dirty="0" err="1">
                <a:solidFill>
                  <a:schemeClr val="tx1"/>
                </a:solidFill>
              </a:rPr>
              <a:t>mnt</a:t>
            </a:r>
            <a:r>
              <a:rPr lang="en-US" dirty="0">
                <a:solidFill>
                  <a:schemeClr val="tx1"/>
                </a:solidFill>
              </a:rPr>
              <a:t>/ThongTinSV.txt.gz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#</a:t>
            </a:r>
            <a:r>
              <a:rPr lang="en-US" dirty="0" err="1">
                <a:solidFill>
                  <a:schemeClr val="tx1"/>
                </a:solidFill>
              </a:rPr>
              <a:t>gzip</a:t>
            </a:r>
            <a:r>
              <a:rPr lang="en-US" dirty="0">
                <a:solidFill>
                  <a:schemeClr val="tx1"/>
                </a:solidFill>
              </a:rPr>
              <a:t>   -r  /</a:t>
            </a:r>
            <a:r>
              <a:rPr lang="en-US" dirty="0" err="1">
                <a:solidFill>
                  <a:schemeClr val="tx1"/>
                </a:solidFill>
              </a:rPr>
              <a:t>mnt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DuLieu</a:t>
            </a:r>
            <a:r>
              <a:rPr lang="en-US" dirty="0">
                <a:solidFill>
                  <a:schemeClr val="tx1"/>
                </a:solidFill>
              </a:rPr>
              <a:t>	(recursive) </a:t>
            </a:r>
            <a:r>
              <a:rPr lang="en-US" dirty="0" err="1">
                <a:solidFill>
                  <a:schemeClr val="tx1"/>
                </a:solidFill>
              </a:rPr>
              <a:t>sẽ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nén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tất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cả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tập</a:t>
            </a:r>
            <a:r>
              <a:rPr lang="en-US" dirty="0">
                <a:solidFill>
                  <a:schemeClr val="tx1"/>
                </a:solidFill>
              </a:rPr>
              <a:t> tin </a:t>
            </a:r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mục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dữ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liệu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mỗi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tập</a:t>
            </a:r>
            <a:r>
              <a:rPr lang="en-US" dirty="0">
                <a:solidFill>
                  <a:schemeClr val="tx1"/>
                </a:solidFill>
              </a:rPr>
              <a:t> tin </a:t>
            </a:r>
            <a:r>
              <a:rPr lang="en-US" dirty="0" err="1">
                <a:solidFill>
                  <a:schemeClr val="tx1"/>
                </a:solidFill>
              </a:rPr>
              <a:t>thành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một</a:t>
            </a:r>
            <a:r>
              <a:rPr lang="en-US" dirty="0">
                <a:solidFill>
                  <a:schemeClr val="tx1"/>
                </a:solidFill>
              </a:rPr>
              <a:t> file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#unzip  /</a:t>
            </a:r>
            <a:r>
              <a:rPr lang="en-US" dirty="0" err="1">
                <a:solidFill>
                  <a:schemeClr val="tx1"/>
                </a:solidFill>
              </a:rPr>
              <a:t>mnt</a:t>
            </a:r>
            <a:r>
              <a:rPr lang="en-US" dirty="0">
                <a:solidFill>
                  <a:schemeClr val="tx1"/>
                </a:solidFill>
              </a:rPr>
              <a:t>/a.zip		</a:t>
            </a:r>
            <a:r>
              <a:rPr lang="en-US" dirty="0" err="1">
                <a:solidFill>
                  <a:schemeClr val="tx1"/>
                </a:solidFill>
              </a:rPr>
              <a:t>giải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nén</a:t>
            </a:r>
            <a:r>
              <a:rPr lang="en-US" dirty="0">
                <a:solidFill>
                  <a:schemeClr val="tx1"/>
                </a:solidFill>
              </a:rPr>
              <a:t> file zip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 NÉN VÀ GIẢI NÉN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chỉ</a:t>
            </a:r>
            <a:r>
              <a:rPr lang="en-US" dirty="0">
                <a:solidFill>
                  <a:schemeClr val="tx1"/>
                </a:solidFill>
              </a:rPr>
              <a:t> ra </a:t>
            </a:r>
            <a:r>
              <a:rPr lang="en-US" dirty="0" err="1">
                <a:solidFill>
                  <a:schemeClr val="tx1"/>
                </a:solidFill>
              </a:rPr>
              <a:t>mức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độ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nén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gzip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tùy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i="1" dirty="0">
                <a:solidFill>
                  <a:schemeClr val="tx1"/>
                </a:solidFill>
              </a:rPr>
              <a:t>–fast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hoặc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tùy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i="1" dirty="0">
                <a:solidFill>
                  <a:schemeClr val="tx1"/>
                </a:solidFill>
              </a:rPr>
              <a:t>–best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để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cấp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tỉ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lệ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nén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thấp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7689" y="2299045"/>
            <a:ext cx="9001125" cy="26574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 NÉN VÀ GIẢI NÉN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b="1" dirty="0" err="1">
                <a:solidFill>
                  <a:schemeClr val="tx1"/>
                </a:solidFill>
              </a:rPr>
              <a:t>Lệnh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chemeClr val="tx1"/>
                </a:solidFill>
              </a:rPr>
              <a:t>tar</a:t>
            </a:r>
            <a:r>
              <a:rPr lang="en-US" dirty="0">
                <a:solidFill>
                  <a:schemeClr val="tx1"/>
                </a:solidFill>
              </a:rPr>
              <a:t> (Tape </a:t>
            </a:r>
            <a:r>
              <a:rPr lang="en-US" dirty="0" err="1">
                <a:solidFill>
                  <a:schemeClr val="tx1"/>
                </a:solidFill>
              </a:rPr>
              <a:t>ARchive</a:t>
            </a:r>
            <a:r>
              <a:rPr lang="en-US" dirty="0">
                <a:solidFill>
                  <a:schemeClr val="tx1"/>
                </a:solidFill>
              </a:rPr>
              <a:t>): </a:t>
            </a:r>
            <a:r>
              <a:rPr lang="en-US" dirty="0" err="1">
                <a:solidFill>
                  <a:schemeClr val="tx1"/>
                </a:solidFill>
              </a:rPr>
              <a:t>Gom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bung </a:t>
            </a:r>
            <a:r>
              <a:rPr lang="en-US" dirty="0" err="1">
                <a:solidFill>
                  <a:schemeClr val="tx1"/>
                </a:solidFill>
              </a:rPr>
              <a:t>những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tập</a:t>
            </a:r>
            <a:r>
              <a:rPr lang="en-US" dirty="0">
                <a:solidFill>
                  <a:schemeClr val="tx1"/>
                </a:solidFill>
              </a:rPr>
              <a:t> tin, </a:t>
            </a:r>
            <a:r>
              <a:rPr lang="en-US" dirty="0" err="1">
                <a:solidFill>
                  <a:schemeClr val="tx1"/>
                </a:solidFill>
              </a:rPr>
              <a:t>thư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mục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i="1" u="sng" dirty="0" err="1">
                <a:solidFill>
                  <a:schemeClr val="tx1"/>
                </a:solidFill>
              </a:rPr>
              <a:t>Cú</a:t>
            </a:r>
            <a:r>
              <a:rPr lang="en-US" i="1" u="sng" dirty="0">
                <a:solidFill>
                  <a:schemeClr val="tx1"/>
                </a:solidFill>
              </a:rPr>
              <a:t> </a:t>
            </a:r>
            <a:r>
              <a:rPr lang="en-US" i="1" u="sng" dirty="0" err="1">
                <a:solidFill>
                  <a:schemeClr val="tx1"/>
                </a:solidFill>
              </a:rPr>
              <a:t>pháp</a:t>
            </a:r>
            <a:r>
              <a:rPr lang="en-US" dirty="0">
                <a:solidFill>
                  <a:schemeClr val="tx1"/>
                </a:solidFill>
              </a:rPr>
              <a:t> :  </a:t>
            </a:r>
            <a:r>
              <a:rPr lang="en-US" b="1" dirty="0">
                <a:solidFill>
                  <a:schemeClr val="tx1"/>
                </a:solidFill>
              </a:rPr>
              <a:t>#tar  [</a:t>
            </a:r>
            <a:r>
              <a:rPr lang="en-US" b="1" dirty="0" err="1">
                <a:solidFill>
                  <a:schemeClr val="tx1"/>
                </a:solidFill>
              </a:rPr>
              <a:t>tùy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chọn</a:t>
            </a:r>
            <a:r>
              <a:rPr lang="en-US" b="1" dirty="0">
                <a:solidFill>
                  <a:schemeClr val="tx1"/>
                </a:solidFill>
              </a:rPr>
              <a:t>]  [</a:t>
            </a:r>
            <a:r>
              <a:rPr lang="en-US" b="1" dirty="0" err="1">
                <a:solidFill>
                  <a:schemeClr val="tx1"/>
                </a:solidFill>
              </a:rPr>
              <a:t>tập</a:t>
            </a:r>
            <a:r>
              <a:rPr lang="en-US" b="1" dirty="0">
                <a:solidFill>
                  <a:schemeClr val="tx1"/>
                </a:solidFill>
              </a:rPr>
              <a:t> tin </a:t>
            </a:r>
            <a:r>
              <a:rPr lang="en-US" b="1" dirty="0" err="1">
                <a:solidFill>
                  <a:schemeClr val="tx1"/>
                </a:solidFill>
              </a:rPr>
              <a:t>đích</a:t>
            </a:r>
            <a:r>
              <a:rPr lang="en-US" b="1" dirty="0">
                <a:solidFill>
                  <a:schemeClr val="tx1"/>
                </a:solidFill>
              </a:rPr>
              <a:t>]  [</a:t>
            </a:r>
            <a:r>
              <a:rPr lang="en-US" b="1" dirty="0" err="1">
                <a:solidFill>
                  <a:schemeClr val="tx1"/>
                </a:solidFill>
              </a:rPr>
              <a:t>nguồn</a:t>
            </a:r>
            <a:r>
              <a:rPr lang="en-US" b="1" dirty="0">
                <a:solidFill>
                  <a:schemeClr val="tx1"/>
                </a:solidFill>
              </a:rPr>
              <a:t>]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-c (Create), –f (File), –v (Verbose) </a:t>
            </a:r>
            <a:r>
              <a:rPr lang="en-US" dirty="0" err="1">
                <a:solidFill>
                  <a:schemeClr val="tx1"/>
                </a:solidFill>
              </a:rPr>
              <a:t>thường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được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với</a:t>
            </a:r>
            <a:r>
              <a:rPr lang="en-US" dirty="0">
                <a:solidFill>
                  <a:schemeClr val="tx1"/>
                </a:solidFill>
              </a:rPr>
              <a:t> –c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–f </a:t>
            </a:r>
            <a:r>
              <a:rPr lang="en-US" dirty="0" err="1">
                <a:solidFill>
                  <a:schemeClr val="tx1"/>
                </a:solidFill>
              </a:rPr>
              <a:t>để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hiển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thị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sách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file </a:t>
            </a:r>
            <a:r>
              <a:rPr lang="en-US" dirty="0" err="1">
                <a:solidFill>
                  <a:schemeClr val="tx1"/>
                </a:solidFill>
              </a:rPr>
              <a:t>đang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được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đưa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archive, –x(</a:t>
            </a:r>
            <a:r>
              <a:rPr lang="en-US" dirty="0" err="1">
                <a:solidFill>
                  <a:schemeClr val="tx1"/>
                </a:solidFill>
              </a:rPr>
              <a:t>eXtract</a:t>
            </a:r>
            <a:r>
              <a:rPr lang="en-US" dirty="0">
                <a:solidFill>
                  <a:schemeClr val="tx1"/>
                </a:solidFill>
              </a:rPr>
              <a:t>) , -t (list) </a:t>
            </a:r>
            <a:r>
              <a:rPr lang="en-US" dirty="0" err="1">
                <a:solidFill>
                  <a:schemeClr val="tx1"/>
                </a:solidFill>
              </a:rPr>
              <a:t>để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liệt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kê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nội</a:t>
            </a:r>
            <a:r>
              <a:rPr lang="en-US" dirty="0">
                <a:solidFill>
                  <a:schemeClr val="tx1"/>
                </a:solidFill>
              </a:rPr>
              <a:t> dung </a:t>
            </a:r>
            <a:r>
              <a:rPr lang="en-US" dirty="0" err="1">
                <a:solidFill>
                  <a:schemeClr val="tx1"/>
                </a:solidFill>
              </a:rPr>
              <a:t>bên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archive 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Nên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đường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dẫn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tương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đối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lệnh</a:t>
            </a:r>
            <a:r>
              <a:rPr lang="en-US" dirty="0">
                <a:solidFill>
                  <a:schemeClr val="tx1"/>
                </a:solidFill>
              </a:rPr>
              <a:t> tar. </a:t>
            </a:r>
            <a:r>
              <a:rPr lang="en-US" dirty="0" err="1">
                <a:solidFill>
                  <a:schemeClr val="tx1"/>
                </a:solidFill>
              </a:rPr>
              <a:t>Khi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đường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dẫn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tuyệt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đối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file </a:t>
            </a:r>
            <a:r>
              <a:rPr lang="en-US" dirty="0" err="1">
                <a:solidFill>
                  <a:schemeClr val="tx1"/>
                </a:solidFill>
              </a:rPr>
              <a:t>cần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thì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tự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động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sẽ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được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bỏ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dấu</a:t>
            </a:r>
            <a:r>
              <a:rPr lang="en-US" dirty="0">
                <a:solidFill>
                  <a:schemeClr val="tx1"/>
                </a:solidFill>
              </a:rPr>
              <a:t> ‘/’. 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 NÉN VÀ GIẢI NÉN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Ví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" altLang="en-US" dirty="0">
                <a:solidFill>
                  <a:schemeClr val="tx1"/>
                </a:solidFill>
              </a:rPr>
              <a:t>		</a:t>
            </a:r>
            <a:endParaRPr lang="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0734" y="1981200"/>
            <a:ext cx="8458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 NÉN VÀ GIẢI NÉN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Thêm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chữ</a:t>
            </a:r>
            <a:r>
              <a:rPr lang="en-US" dirty="0">
                <a:solidFill>
                  <a:schemeClr val="tx1"/>
                </a:solidFill>
              </a:rPr>
              <a:t> z (</a:t>
            </a:r>
            <a:r>
              <a:rPr lang="en-US" dirty="0" err="1">
                <a:solidFill>
                  <a:schemeClr val="tx1"/>
                </a:solidFill>
              </a:rPr>
              <a:t>cho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gzip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j (</a:t>
            </a:r>
            <a:r>
              <a:rPr lang="en-US" dirty="0" err="1">
                <a:solidFill>
                  <a:schemeClr val="tx1"/>
                </a:solidFill>
              </a:rPr>
              <a:t>cho</a:t>
            </a:r>
            <a:r>
              <a:rPr lang="en-US" dirty="0">
                <a:solidFill>
                  <a:schemeClr val="tx1"/>
                </a:solidFill>
              </a:rPr>
              <a:t> bz2) </a:t>
            </a:r>
            <a:r>
              <a:rPr lang="en-US" dirty="0" err="1">
                <a:solidFill>
                  <a:schemeClr val="tx1"/>
                </a:solidFill>
              </a:rPr>
              <a:t>vào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trước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thực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hiện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thêm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năng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nén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3284" y="2405477"/>
            <a:ext cx="9645432" cy="3051106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VI. KÊNH CHUẨN TRÊN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Linux </a:t>
            </a:r>
            <a:r>
              <a:rPr lang="en-US" altLang="en-US" dirty="0" err="1">
                <a:solidFill>
                  <a:schemeClr val="tx1"/>
                </a:solidFill>
              </a:rPr>
              <a:t>cung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cấp</a:t>
            </a:r>
            <a:r>
              <a:rPr lang="en-US" altLang="en-US" dirty="0">
                <a:solidFill>
                  <a:schemeClr val="tx1"/>
                </a:solidFill>
              </a:rPr>
              <a:t> 3 </a:t>
            </a:r>
            <a:r>
              <a:rPr lang="en-US" altLang="en-US" dirty="0" err="1">
                <a:solidFill>
                  <a:schemeClr val="tx1"/>
                </a:solidFill>
              </a:rPr>
              <a:t>kênh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nhập</a:t>
            </a:r>
            <a:r>
              <a:rPr lang="en-US" altLang="en-US" dirty="0">
                <a:solidFill>
                  <a:schemeClr val="tx1"/>
                </a:solidFill>
              </a:rPr>
              <a:t>/</a:t>
            </a:r>
            <a:r>
              <a:rPr lang="en-US" altLang="en-US" dirty="0" err="1">
                <a:solidFill>
                  <a:schemeClr val="tx1"/>
                </a:solidFill>
              </a:rPr>
              <a:t>xuất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chuẩn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cho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chương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trình</a:t>
            </a:r>
            <a:r>
              <a:rPr lang="en-US" altLang="en-US" dirty="0">
                <a:solidFill>
                  <a:schemeClr val="tx1"/>
                </a:solidFill>
              </a:rPr>
              <a:t>: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Standard Input (STDIN) - </a:t>
            </a:r>
            <a:r>
              <a:rPr lang="en-US" altLang="en-US" dirty="0" err="1">
                <a:solidFill>
                  <a:schemeClr val="tx1"/>
                </a:solidFill>
              </a:rPr>
              <a:t>Kênh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nhập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chuẩn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Standard Output (STDOUT) - </a:t>
            </a:r>
            <a:r>
              <a:rPr lang="en-US" altLang="en-US" dirty="0" err="1">
                <a:solidFill>
                  <a:schemeClr val="tx1"/>
                </a:solidFill>
              </a:rPr>
              <a:t>Kênh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xuất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chuẩn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Standard Error (STDERR) - </a:t>
            </a:r>
            <a:r>
              <a:rPr lang="en-US" altLang="en-US" dirty="0" err="1">
                <a:solidFill>
                  <a:schemeClr val="tx1"/>
                </a:solidFill>
              </a:rPr>
              <a:t>Kênh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lỗi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chuẩn</a:t>
            </a: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VI. KÊNH CHUẨN TRÊN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tx1"/>
                </a:solidFill>
              </a:rPr>
              <a:t>STDIN</a:t>
            </a:r>
            <a:r>
              <a:rPr lang="en-US" altLang="en-US" dirty="0">
                <a:solidFill>
                  <a:schemeClr val="tx1"/>
                </a:solidFill>
              </a:rPr>
              <a:t>: </a:t>
            </a:r>
            <a:r>
              <a:rPr lang="en-US" altLang="en-US" dirty="0" err="1">
                <a:solidFill>
                  <a:schemeClr val="tx1"/>
                </a:solidFill>
              </a:rPr>
              <a:t>mặc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định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là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thông</a:t>
            </a:r>
            <a:r>
              <a:rPr lang="en-US" altLang="en-US" dirty="0">
                <a:solidFill>
                  <a:schemeClr val="tx1"/>
                </a:solidFill>
              </a:rPr>
              <a:t> tin </a:t>
            </a:r>
            <a:r>
              <a:rPr lang="en-US" altLang="en-US" dirty="0" err="1">
                <a:solidFill>
                  <a:schemeClr val="tx1"/>
                </a:solidFill>
              </a:rPr>
              <a:t>được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đưa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vào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từ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bàn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phím</a:t>
            </a:r>
            <a:r>
              <a:rPr lang="en-US" altLang="en-US" dirty="0">
                <a:solidFill>
                  <a:schemeClr val="tx1"/>
                </a:solidFill>
              </a:rPr>
              <a:t> (</a:t>
            </a:r>
            <a:r>
              <a:rPr lang="en-US" altLang="en-US" dirty="0" err="1">
                <a:solidFill>
                  <a:schemeClr val="tx1"/>
                </a:solidFill>
              </a:rPr>
              <a:t>kênh</a:t>
            </a:r>
            <a:r>
              <a:rPr lang="en-US" altLang="en-US" dirty="0">
                <a:solidFill>
                  <a:schemeClr val="tx1"/>
                </a:solidFill>
              </a:rPr>
              <a:t> 0).</a:t>
            </a: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b="1" dirty="0">
                <a:solidFill>
                  <a:schemeClr val="tx1"/>
                </a:solidFill>
              </a:rPr>
              <a:t>STDOUT</a:t>
            </a:r>
            <a:r>
              <a:rPr lang="en-US" altLang="en-US" dirty="0">
                <a:solidFill>
                  <a:schemeClr val="tx1"/>
                </a:solidFill>
              </a:rPr>
              <a:t>: </a:t>
            </a:r>
            <a:r>
              <a:rPr lang="en-US" altLang="en-US" dirty="0" err="1">
                <a:solidFill>
                  <a:schemeClr val="tx1"/>
                </a:solidFill>
              </a:rPr>
              <a:t>mặc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định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xuất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thông</a:t>
            </a:r>
            <a:r>
              <a:rPr lang="en-US" altLang="en-US" dirty="0">
                <a:solidFill>
                  <a:schemeClr val="tx1"/>
                </a:solidFill>
              </a:rPr>
              <a:t> tin ra </a:t>
            </a:r>
            <a:r>
              <a:rPr lang="en-US" altLang="en-US" dirty="0" err="1">
                <a:solidFill>
                  <a:schemeClr val="tx1"/>
                </a:solidFill>
              </a:rPr>
              <a:t>màn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hình</a:t>
            </a:r>
            <a:r>
              <a:rPr lang="en-US" altLang="en-US" dirty="0">
                <a:solidFill>
                  <a:schemeClr val="tx1"/>
                </a:solidFill>
              </a:rPr>
              <a:t> hay terminal (</a:t>
            </a:r>
            <a:r>
              <a:rPr lang="en-US" altLang="en-US" dirty="0" err="1">
                <a:solidFill>
                  <a:schemeClr val="tx1"/>
                </a:solidFill>
              </a:rPr>
              <a:t>kênh</a:t>
            </a:r>
            <a:r>
              <a:rPr lang="en-US" altLang="en-US" dirty="0">
                <a:solidFill>
                  <a:schemeClr val="tx1"/>
                </a:solidFill>
              </a:rPr>
              <a:t> 1)</a:t>
            </a: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b="1" dirty="0">
                <a:solidFill>
                  <a:schemeClr val="tx1"/>
                </a:solidFill>
              </a:rPr>
              <a:t>STDERR</a:t>
            </a:r>
            <a:r>
              <a:rPr lang="en-US" altLang="en-US" dirty="0">
                <a:solidFill>
                  <a:schemeClr val="tx1"/>
                </a:solidFill>
              </a:rPr>
              <a:t>: </a:t>
            </a:r>
            <a:r>
              <a:rPr lang="en-US" altLang="en-US" dirty="0" err="1">
                <a:solidFill>
                  <a:schemeClr val="tx1"/>
                </a:solidFill>
              </a:rPr>
              <a:t>chứa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các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thông</a:t>
            </a:r>
            <a:r>
              <a:rPr lang="en-US" altLang="en-US" dirty="0">
                <a:solidFill>
                  <a:schemeClr val="tx1"/>
                </a:solidFill>
              </a:rPr>
              <a:t> tin </a:t>
            </a:r>
            <a:r>
              <a:rPr lang="en-US" altLang="en-US" dirty="0" err="1">
                <a:solidFill>
                  <a:schemeClr val="tx1"/>
                </a:solidFill>
              </a:rPr>
              <a:t>cảnh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báo</a:t>
            </a:r>
            <a:r>
              <a:rPr lang="en-US" altLang="en-US" dirty="0">
                <a:solidFill>
                  <a:schemeClr val="tx1"/>
                </a:solidFill>
              </a:rPr>
              <a:t>, </a:t>
            </a:r>
            <a:r>
              <a:rPr lang="en-US" altLang="en-US" dirty="0" err="1">
                <a:solidFill>
                  <a:schemeClr val="tx1"/>
                </a:solidFill>
              </a:rPr>
              <a:t>thông</a:t>
            </a:r>
            <a:r>
              <a:rPr lang="en-US" altLang="en-US" dirty="0">
                <a:solidFill>
                  <a:schemeClr val="tx1"/>
                </a:solidFill>
              </a:rPr>
              <a:t> tin </a:t>
            </a:r>
            <a:r>
              <a:rPr lang="en-US" altLang="en-US" dirty="0" err="1">
                <a:solidFill>
                  <a:schemeClr val="tx1"/>
                </a:solidFill>
              </a:rPr>
              <a:t>lỗi</a:t>
            </a:r>
            <a:r>
              <a:rPr lang="en-US" altLang="en-US" dirty="0">
                <a:solidFill>
                  <a:schemeClr val="tx1"/>
                </a:solidFill>
              </a:rPr>
              <a:t>, </a:t>
            </a:r>
            <a:r>
              <a:rPr lang="en-US" altLang="en-US" dirty="0" err="1">
                <a:solidFill>
                  <a:schemeClr val="tx1"/>
                </a:solidFill>
              </a:rPr>
              <a:t>mặc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định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xuất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thông</a:t>
            </a:r>
            <a:r>
              <a:rPr lang="en-US" altLang="en-US" dirty="0">
                <a:solidFill>
                  <a:schemeClr val="tx1"/>
                </a:solidFill>
              </a:rPr>
              <a:t> tin ra </a:t>
            </a:r>
            <a:r>
              <a:rPr lang="en-US" altLang="en-US" dirty="0" err="1">
                <a:solidFill>
                  <a:schemeClr val="tx1"/>
                </a:solidFill>
              </a:rPr>
              <a:t>màn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hình</a:t>
            </a:r>
            <a:r>
              <a:rPr lang="en-US" altLang="en-US" dirty="0">
                <a:solidFill>
                  <a:schemeClr val="tx1"/>
                </a:solidFill>
              </a:rPr>
              <a:t> hay terminal (</a:t>
            </a:r>
            <a:r>
              <a:rPr lang="en-US" altLang="en-US" dirty="0" err="1">
                <a:solidFill>
                  <a:schemeClr val="tx1"/>
                </a:solidFill>
              </a:rPr>
              <a:t>kênh</a:t>
            </a:r>
            <a:r>
              <a:rPr lang="en-US" altLang="en-US" dirty="0">
                <a:solidFill>
                  <a:schemeClr val="tx1"/>
                </a:solidFill>
              </a:rPr>
              <a:t> 2)</a:t>
            </a: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VI. KÊNH CHUẨN TRÊN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err="1">
                <a:solidFill>
                  <a:schemeClr val="tx1"/>
                </a:solidFill>
              </a:rPr>
              <a:t>Ký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tự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chuyển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hướng</a:t>
            </a:r>
            <a:endParaRPr lang="en-US" altLang="en-US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&gt; :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chuyển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hướng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STDOUT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vào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file</a:t>
            </a:r>
            <a:endParaRPr lang="en-US" altLang="en-US" sz="3200" dirty="0">
              <a:solidFill>
                <a:schemeClr val="tx1"/>
              </a:solidFill>
              <a:ea typeface="+mn-ea"/>
            </a:endParaRPr>
          </a:p>
          <a:p>
            <a:pPr lvl="1">
              <a:lnSpc>
                <a:spcPct val="90000"/>
              </a:lnSpc>
            </a:pP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2&gt; :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chuyển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hướng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STDERR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vào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file</a:t>
            </a:r>
            <a:endParaRPr lang="en-US" altLang="en-US" sz="3200" dirty="0">
              <a:solidFill>
                <a:schemeClr val="tx1"/>
              </a:solidFill>
              <a:ea typeface="+mn-ea"/>
            </a:endParaRPr>
          </a:p>
          <a:p>
            <a:pPr lvl="1">
              <a:lnSpc>
                <a:spcPct val="90000"/>
              </a:lnSpc>
            </a:pP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&amp;&gt; :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chuyển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hướng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tất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cả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vào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file</a:t>
            </a:r>
            <a:endParaRPr lang="en-US" altLang="en-US" sz="3200" dirty="0">
              <a:solidFill>
                <a:schemeClr val="tx1"/>
              </a:solidFill>
              <a:ea typeface="+mn-ea"/>
            </a:endParaRPr>
          </a:p>
          <a:p>
            <a:pPr lvl="1">
              <a:lnSpc>
                <a:spcPct val="90000"/>
              </a:lnSpc>
            </a:pP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&gt;&gt; :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mở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rộng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nội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dung file</a:t>
            </a:r>
            <a:endParaRPr lang="en-US" altLang="en-US" sz="3200" dirty="0">
              <a:solidFill>
                <a:schemeClr val="tx1"/>
              </a:solidFill>
              <a:ea typeface="+mn-ea"/>
            </a:endParaRPr>
          </a:p>
          <a:p>
            <a:pPr lvl="1">
              <a:lnSpc>
                <a:spcPct val="90000"/>
              </a:lnSpc>
            </a:pP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&lt; : 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chuyển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hướng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STDIN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từ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file</a:t>
            </a:r>
            <a:endParaRPr lang="en-US" altLang="en-US" sz="3200" dirty="0">
              <a:solidFill>
                <a:schemeClr val="tx1"/>
              </a:solidFill>
              <a:ea typeface="+mn-ea"/>
            </a:endParaRPr>
          </a:p>
          <a:p>
            <a:endParaRPr lang="en-US" altLang="en-US" sz="3200" dirty="0">
              <a:solidFill>
                <a:schemeClr val="tx1"/>
              </a:solidFill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TẬP TIN VÀ TH</a:t>
            </a:r>
            <a:r>
              <a:rPr lang="vi-VN" dirty="0"/>
              <a:t>Ư</a:t>
            </a:r>
            <a:r>
              <a:rPr lang="en-US" dirty="0"/>
              <a:t> MỤC TRONG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3000" dirty="0" err="1">
                <a:solidFill>
                  <a:schemeClr val="tx1"/>
                </a:solidFill>
              </a:rPr>
              <a:t>Tên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tập</a:t>
            </a:r>
            <a:r>
              <a:rPr lang="en-US" altLang="en-US" sz="3000" dirty="0">
                <a:solidFill>
                  <a:schemeClr val="tx1"/>
                </a:solidFill>
              </a:rPr>
              <a:t> tin </a:t>
            </a:r>
            <a:r>
              <a:rPr lang="en-US" altLang="en-US" sz="3000" dirty="0" err="1">
                <a:solidFill>
                  <a:schemeClr val="tx1"/>
                </a:solidFill>
              </a:rPr>
              <a:t>và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thư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mục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gồm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một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loạt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những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chữ</a:t>
            </a:r>
            <a:r>
              <a:rPr lang="en-US" altLang="en-US" sz="3000" dirty="0">
                <a:solidFill>
                  <a:schemeClr val="tx1"/>
                </a:solidFill>
              </a:rPr>
              <a:t>, </a:t>
            </a:r>
            <a:r>
              <a:rPr lang="en-US" altLang="en-US" sz="3000" dirty="0" err="1">
                <a:solidFill>
                  <a:schemeClr val="tx1"/>
                </a:solidFill>
              </a:rPr>
              <a:t>số</a:t>
            </a:r>
            <a:r>
              <a:rPr lang="en-US" altLang="en-US" sz="3000" dirty="0">
                <a:solidFill>
                  <a:schemeClr val="tx1"/>
                </a:solidFill>
              </a:rPr>
              <a:t>, </a:t>
            </a:r>
            <a:r>
              <a:rPr lang="en-US" altLang="en-US" sz="3000" dirty="0" err="1">
                <a:solidFill>
                  <a:schemeClr val="tx1"/>
                </a:solidFill>
              </a:rPr>
              <a:t>và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vài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dấu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phân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cách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đi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liền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nhau</a:t>
            </a:r>
            <a:r>
              <a:rPr lang="en-US" altLang="en-US" sz="3000" dirty="0">
                <a:solidFill>
                  <a:schemeClr val="tx1"/>
                </a:solidFill>
              </a:rPr>
              <a:t>.</a:t>
            </a:r>
            <a:endParaRPr lang="en-US" altLang="en-US" sz="30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altLang="en-US" sz="3000" dirty="0" err="1">
                <a:solidFill>
                  <a:schemeClr val="tx1"/>
                </a:solidFill>
              </a:rPr>
              <a:t>Tên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tập</a:t>
            </a:r>
            <a:r>
              <a:rPr lang="en-US" altLang="en-US" sz="3000" dirty="0">
                <a:solidFill>
                  <a:schemeClr val="tx1"/>
                </a:solidFill>
              </a:rPr>
              <a:t> tin </a:t>
            </a:r>
            <a:r>
              <a:rPr lang="en-US" altLang="en-US" sz="3000" dirty="0" err="1">
                <a:solidFill>
                  <a:schemeClr val="tx1"/>
                </a:solidFill>
              </a:rPr>
              <a:t>và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thư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mục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được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chứa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khỏang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trắng</a:t>
            </a:r>
            <a:r>
              <a:rPr lang="en-US" altLang="en-US" sz="3000" dirty="0">
                <a:solidFill>
                  <a:schemeClr val="tx1"/>
                </a:solidFill>
              </a:rPr>
              <a:t>, </a:t>
            </a:r>
            <a:r>
              <a:rPr lang="en-US" altLang="en-US" sz="3000" dirty="0" err="1">
                <a:solidFill>
                  <a:schemeClr val="tx1"/>
                </a:solidFill>
              </a:rPr>
              <a:t>nhưng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phải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có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ký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tự</a:t>
            </a:r>
            <a:r>
              <a:rPr lang="en-US" altLang="en-US" sz="3000" dirty="0">
                <a:solidFill>
                  <a:schemeClr val="tx1"/>
                </a:solidFill>
              </a:rPr>
              <a:t> \ </a:t>
            </a:r>
            <a:r>
              <a:rPr lang="en-US" altLang="en-US" sz="3000" dirty="0" err="1">
                <a:solidFill>
                  <a:schemeClr val="tx1"/>
                </a:solidFill>
              </a:rPr>
              <a:t>đi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trước</a:t>
            </a:r>
            <a:r>
              <a:rPr lang="en-US" altLang="en-US" sz="3000" dirty="0">
                <a:solidFill>
                  <a:schemeClr val="tx1"/>
                </a:solidFill>
              </a:rPr>
              <a:t>. </a:t>
            </a:r>
            <a:endParaRPr lang="en-US" altLang="en-US" sz="3000" dirty="0">
              <a:solidFill>
                <a:schemeClr val="tx1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VD: John Smith </a:t>
            </a:r>
            <a:r>
              <a:rPr lang="en-US" altLang="en-US" dirty="0">
                <a:solidFill>
                  <a:schemeClr val="tx1"/>
                </a:solidFill>
                <a:sym typeface="Wingdings" panose="05000000000000000000" pitchFamily="2" charset="2"/>
              </a:rPr>
              <a:t> John\ Smith</a:t>
            </a:r>
            <a:endParaRPr lang="en-US" altLang="en-US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altLang="en-US" sz="3000" dirty="0" err="1">
                <a:solidFill>
                  <a:schemeClr val="tx1"/>
                </a:solidFill>
              </a:rPr>
              <a:t>Tên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tập</a:t>
            </a:r>
            <a:r>
              <a:rPr lang="en-US" altLang="en-US" sz="3000" dirty="0">
                <a:solidFill>
                  <a:schemeClr val="tx1"/>
                </a:solidFill>
              </a:rPr>
              <a:t> tin </a:t>
            </a:r>
            <a:r>
              <a:rPr lang="en-US" altLang="en-US" sz="3000" dirty="0" err="1">
                <a:solidFill>
                  <a:schemeClr val="tx1"/>
                </a:solidFill>
              </a:rPr>
              <a:t>và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thư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mục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có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phân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biệt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hoa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thường</a:t>
            </a:r>
            <a:endParaRPr lang="en-US" altLang="en-US" sz="30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altLang="en-US" sz="3000" dirty="0" err="1">
                <a:solidFill>
                  <a:schemeClr val="tx1"/>
                </a:solidFill>
              </a:rPr>
              <a:t>Tên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tập</a:t>
            </a:r>
            <a:r>
              <a:rPr lang="en-US" altLang="en-US" sz="3000" dirty="0">
                <a:solidFill>
                  <a:schemeClr val="tx1"/>
                </a:solidFill>
              </a:rPr>
              <a:t> tin </a:t>
            </a:r>
            <a:r>
              <a:rPr lang="en-US" altLang="en-US" sz="3000" dirty="0" err="1">
                <a:solidFill>
                  <a:schemeClr val="tx1"/>
                </a:solidFill>
              </a:rPr>
              <a:t>và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thư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mục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không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được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chứa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bất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kỳ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ký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tự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nào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mang</a:t>
            </a:r>
            <a:r>
              <a:rPr lang="en-US" altLang="en-US" sz="3000" dirty="0">
                <a:solidFill>
                  <a:schemeClr val="tx1"/>
                </a:solidFill>
              </a:rPr>
              <a:t> ý </a:t>
            </a:r>
            <a:r>
              <a:rPr lang="en-US" altLang="en-US" sz="3000" dirty="0" err="1">
                <a:solidFill>
                  <a:schemeClr val="tx1"/>
                </a:solidFill>
              </a:rPr>
              <a:t>nghĩa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đặc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biệt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với</a:t>
            </a:r>
            <a:r>
              <a:rPr lang="en-US" altLang="en-US" sz="3000" dirty="0">
                <a:solidFill>
                  <a:schemeClr val="tx1"/>
                </a:solidFill>
              </a:rPr>
              <a:t> shell </a:t>
            </a:r>
            <a:r>
              <a:rPr lang="en-US" altLang="en-US" sz="3000" dirty="0" err="1">
                <a:solidFill>
                  <a:schemeClr val="tx1"/>
                </a:solidFill>
              </a:rPr>
              <a:t>chương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trình</a:t>
            </a:r>
            <a:r>
              <a:rPr lang="en-US" altLang="en-US" sz="3000" dirty="0">
                <a:solidFill>
                  <a:schemeClr val="tx1"/>
                </a:solidFill>
              </a:rPr>
              <a:t>. VD: /</a:t>
            </a:r>
            <a:endParaRPr lang="en-US" altLang="en-US" sz="30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altLang="en-US" sz="3000" dirty="0" err="1">
                <a:solidFill>
                  <a:schemeClr val="tx1"/>
                </a:solidFill>
              </a:rPr>
              <a:t>Tập</a:t>
            </a:r>
            <a:r>
              <a:rPr lang="en-US" altLang="en-US" sz="3000" dirty="0">
                <a:solidFill>
                  <a:schemeClr val="tx1"/>
                </a:solidFill>
              </a:rPr>
              <a:t> tin </a:t>
            </a:r>
            <a:r>
              <a:rPr lang="en-US" altLang="en-US" sz="3000" dirty="0" err="1">
                <a:solidFill>
                  <a:schemeClr val="tx1"/>
                </a:solidFill>
              </a:rPr>
              <a:t>có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dấu</a:t>
            </a:r>
            <a:r>
              <a:rPr lang="en-US" altLang="en-US" sz="3000" dirty="0">
                <a:solidFill>
                  <a:schemeClr val="tx1"/>
                </a:solidFill>
              </a:rPr>
              <a:t> . </a:t>
            </a:r>
            <a:r>
              <a:rPr lang="en-US" altLang="en-US" sz="3000" dirty="0" err="1">
                <a:solidFill>
                  <a:schemeClr val="tx1"/>
                </a:solidFill>
              </a:rPr>
              <a:t>phía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trước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là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tập</a:t>
            </a:r>
            <a:r>
              <a:rPr lang="en-US" altLang="en-US" sz="3000" dirty="0">
                <a:solidFill>
                  <a:schemeClr val="tx1"/>
                </a:solidFill>
              </a:rPr>
              <a:t> tin </a:t>
            </a:r>
            <a:r>
              <a:rPr lang="en-US" altLang="en-US" sz="3000" dirty="0" err="1">
                <a:solidFill>
                  <a:schemeClr val="tx1"/>
                </a:solidFill>
              </a:rPr>
              <a:t>ẩn</a:t>
            </a:r>
            <a:endParaRPr lang="en-US" altLang="en-US" sz="3000" dirty="0">
              <a:solidFill>
                <a:schemeClr val="tx1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VD: .a.txt </a:t>
            </a:r>
            <a:endParaRPr lang="en-US" alt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just"/>
            <a:endParaRPr lang="en-US" altLang="en-US" sz="30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VI. KÊNH CHUẨN TRÊN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VD: </a:t>
            </a:r>
            <a:endParaRPr lang="en-US" altLang="en-US" dirty="0">
              <a:solidFill>
                <a:schemeClr val="tx1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altLang="en-US" sz="3000" dirty="0">
                <a:solidFill>
                  <a:schemeClr val="tx1"/>
                </a:solidFill>
              </a:rPr>
              <a:t>find /</a:t>
            </a:r>
            <a:r>
              <a:rPr lang="en-US" altLang="en-US" sz="3000" dirty="0" err="1">
                <a:solidFill>
                  <a:schemeClr val="tx1"/>
                </a:solidFill>
              </a:rPr>
              <a:t>etc</a:t>
            </a:r>
            <a:r>
              <a:rPr lang="en-US" altLang="en-US" sz="3000" dirty="0">
                <a:solidFill>
                  <a:schemeClr val="tx1"/>
                </a:solidFill>
              </a:rPr>
              <a:t> –name passwd &gt; </a:t>
            </a:r>
            <a:r>
              <a:rPr lang="en-US" altLang="en-US" sz="3000" dirty="0" err="1">
                <a:solidFill>
                  <a:schemeClr val="tx1"/>
                </a:solidFill>
              </a:rPr>
              <a:t>find.out</a:t>
            </a:r>
            <a:endParaRPr lang="en-US" altLang="en-US" sz="3000" dirty="0">
              <a:solidFill>
                <a:schemeClr val="tx1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altLang="en-US" sz="3000" dirty="0">
                <a:solidFill>
                  <a:schemeClr val="tx1"/>
                </a:solidFill>
              </a:rPr>
              <a:t>find /</a:t>
            </a:r>
            <a:r>
              <a:rPr lang="en-US" altLang="en-US" sz="3000" dirty="0" err="1">
                <a:solidFill>
                  <a:schemeClr val="tx1"/>
                </a:solidFill>
              </a:rPr>
              <a:t>etc</a:t>
            </a:r>
            <a:r>
              <a:rPr lang="en-US" altLang="en-US" sz="3000" dirty="0">
                <a:solidFill>
                  <a:schemeClr val="tx1"/>
                </a:solidFill>
              </a:rPr>
              <a:t> –name passwd 2&gt; </a:t>
            </a:r>
            <a:r>
              <a:rPr lang="en-US" altLang="en-US" sz="3000" dirty="0" err="1">
                <a:solidFill>
                  <a:schemeClr val="tx1"/>
                </a:solidFill>
              </a:rPr>
              <a:t>find.err</a:t>
            </a:r>
            <a:endParaRPr lang="en-US" altLang="en-US" sz="3000" dirty="0">
              <a:solidFill>
                <a:schemeClr val="tx1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altLang="en-US" sz="3000" dirty="0">
                <a:solidFill>
                  <a:schemeClr val="tx1"/>
                </a:solidFill>
              </a:rPr>
              <a:t>find /</a:t>
            </a:r>
            <a:r>
              <a:rPr lang="en-US" altLang="en-US" sz="3000" dirty="0" err="1">
                <a:solidFill>
                  <a:schemeClr val="tx1"/>
                </a:solidFill>
              </a:rPr>
              <a:t>etc</a:t>
            </a:r>
            <a:r>
              <a:rPr lang="en-US" altLang="en-US" sz="3000" dirty="0">
                <a:solidFill>
                  <a:schemeClr val="tx1"/>
                </a:solidFill>
              </a:rPr>
              <a:t> –name passwd &amp;&gt; </a:t>
            </a:r>
            <a:r>
              <a:rPr lang="en-US" altLang="en-US" sz="3000" dirty="0" err="1">
                <a:solidFill>
                  <a:schemeClr val="tx1"/>
                </a:solidFill>
              </a:rPr>
              <a:t>find.all</a:t>
            </a:r>
            <a:endParaRPr lang="en-US" altLang="en-US" sz="3000" dirty="0">
              <a:solidFill>
                <a:schemeClr val="tx1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altLang="en-US" sz="3000" dirty="0">
                <a:solidFill>
                  <a:schemeClr val="tx1"/>
                </a:solidFill>
              </a:rPr>
              <a:t>find /</a:t>
            </a:r>
            <a:r>
              <a:rPr lang="en-US" altLang="en-US" sz="3000" dirty="0" err="1">
                <a:solidFill>
                  <a:schemeClr val="tx1"/>
                </a:solidFill>
              </a:rPr>
              <a:t>etc</a:t>
            </a:r>
            <a:r>
              <a:rPr lang="en-US" altLang="en-US" sz="3000" dirty="0">
                <a:solidFill>
                  <a:schemeClr val="tx1"/>
                </a:solidFill>
              </a:rPr>
              <a:t> –name passwd &gt; </a:t>
            </a:r>
            <a:r>
              <a:rPr lang="en-US" altLang="en-US" sz="3000" dirty="0" err="1">
                <a:solidFill>
                  <a:schemeClr val="tx1"/>
                </a:solidFill>
              </a:rPr>
              <a:t>find.out</a:t>
            </a:r>
            <a:r>
              <a:rPr lang="en-US" altLang="en-US" sz="3000" dirty="0">
                <a:solidFill>
                  <a:schemeClr val="tx1"/>
                </a:solidFill>
              </a:rPr>
              <a:t> 2&gt; </a:t>
            </a:r>
            <a:r>
              <a:rPr lang="en-US" altLang="en-US" sz="3000" dirty="0" err="1">
                <a:solidFill>
                  <a:schemeClr val="tx1"/>
                </a:solidFill>
              </a:rPr>
              <a:t>find.err</a:t>
            </a:r>
            <a:endParaRPr lang="en-US" altLang="en-US" sz="3000" dirty="0">
              <a:solidFill>
                <a:schemeClr val="tx1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altLang="en-US" sz="3000" dirty="0">
                <a:solidFill>
                  <a:schemeClr val="tx1"/>
                </a:solidFill>
              </a:rPr>
              <a:t>find /</a:t>
            </a:r>
            <a:r>
              <a:rPr lang="en-US" altLang="en-US" sz="3000" dirty="0" err="1">
                <a:solidFill>
                  <a:schemeClr val="tx1"/>
                </a:solidFill>
              </a:rPr>
              <a:t>etc</a:t>
            </a:r>
            <a:r>
              <a:rPr lang="en-US" altLang="en-US" sz="3000" dirty="0">
                <a:solidFill>
                  <a:schemeClr val="tx1"/>
                </a:solidFill>
              </a:rPr>
              <a:t> –name passwd 2&gt; /dev/null: </a:t>
            </a:r>
            <a:r>
              <a:rPr lang="en-US" altLang="en-US" sz="3000" dirty="0" err="1">
                <a:solidFill>
                  <a:schemeClr val="tx1"/>
                </a:solidFill>
              </a:rPr>
              <a:t>sử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dụng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khi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không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cần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quan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tâm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đến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vấn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đề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xuất</a:t>
            </a:r>
            <a:r>
              <a:rPr lang="en-US" altLang="en-US" sz="3000" dirty="0">
                <a:solidFill>
                  <a:schemeClr val="tx1"/>
                </a:solidFill>
              </a:rPr>
              <a:t> ra </a:t>
            </a:r>
            <a:r>
              <a:rPr lang="en-US" altLang="en-US" sz="3000" dirty="0" err="1">
                <a:solidFill>
                  <a:schemeClr val="tx1"/>
                </a:solidFill>
              </a:rPr>
              <a:t>màn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hình</a:t>
            </a:r>
            <a:endParaRPr lang="en-US" altLang="en-US" sz="3000" dirty="0">
              <a:solidFill>
                <a:schemeClr val="tx1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altLang="en-US" sz="3000" dirty="0">
                <a:solidFill>
                  <a:schemeClr val="tx1"/>
                </a:solidFill>
              </a:rPr>
              <a:t>find /</a:t>
            </a:r>
            <a:r>
              <a:rPr lang="en-US" altLang="en-US" sz="3000" dirty="0" err="1">
                <a:solidFill>
                  <a:schemeClr val="tx1"/>
                </a:solidFill>
              </a:rPr>
              <a:t>etc</a:t>
            </a:r>
            <a:r>
              <a:rPr lang="en-US" altLang="en-US" sz="3000" dirty="0">
                <a:solidFill>
                  <a:schemeClr val="tx1"/>
                </a:solidFill>
              </a:rPr>
              <a:t> –name shadow &gt;&gt; </a:t>
            </a:r>
            <a:r>
              <a:rPr lang="en-US" altLang="en-US" sz="3000" dirty="0" err="1">
                <a:solidFill>
                  <a:schemeClr val="tx1"/>
                </a:solidFill>
              </a:rPr>
              <a:t>find.out</a:t>
            </a:r>
            <a:endParaRPr lang="en-US" altLang="en-US" sz="3000" dirty="0">
              <a:solidFill>
                <a:schemeClr val="tx1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altLang="en-US" sz="3000" dirty="0">
                <a:solidFill>
                  <a:schemeClr val="tx1"/>
                </a:solidFill>
              </a:rPr>
              <a:t>tr ‘A-Z’ ‘a-z’ &lt; /</a:t>
            </a:r>
            <a:r>
              <a:rPr lang="en-US" altLang="en-US" sz="3000" dirty="0" err="1">
                <a:solidFill>
                  <a:schemeClr val="tx1"/>
                </a:solidFill>
              </a:rPr>
              <a:t>etc</a:t>
            </a:r>
            <a:r>
              <a:rPr lang="en-US" altLang="en-US" sz="3000" dirty="0">
                <a:solidFill>
                  <a:schemeClr val="tx1"/>
                </a:solidFill>
              </a:rPr>
              <a:t>/passwd</a:t>
            </a:r>
            <a:endParaRPr lang="en-US" altLang="en-US" sz="3000" dirty="0">
              <a:solidFill>
                <a:schemeClr val="tx1"/>
              </a:solidFill>
            </a:endParaRPr>
          </a:p>
          <a:p>
            <a:endParaRPr lang="en-US" altLang="en-US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KÝ TỰ ĐẶC BIỆT TRÊN CHUỖI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 u="sng" dirty="0" err="1">
                <a:solidFill>
                  <a:schemeClr val="tx1"/>
                </a:solidFill>
              </a:rPr>
              <a:t>Ký</a:t>
            </a:r>
            <a:r>
              <a:rPr lang="en-US" altLang="en-US" sz="2400" b="1" u="sng" dirty="0">
                <a:solidFill>
                  <a:schemeClr val="tx1"/>
                </a:solidFill>
              </a:rPr>
              <a:t> </a:t>
            </a:r>
            <a:r>
              <a:rPr lang="en-US" altLang="en-US" sz="2400" b="1" u="sng" dirty="0" err="1">
                <a:solidFill>
                  <a:schemeClr val="tx1"/>
                </a:solidFill>
              </a:rPr>
              <a:t>tự</a:t>
            </a:r>
            <a:r>
              <a:rPr lang="en-US" altLang="en-US" sz="2400" b="1" u="sng" dirty="0">
                <a:solidFill>
                  <a:schemeClr val="tx1"/>
                </a:solidFill>
              </a:rPr>
              <a:t> </a:t>
            </a:r>
            <a:r>
              <a:rPr lang="en-US" altLang="en-US" sz="2400" b="1" u="sng" dirty="0" err="1">
                <a:solidFill>
                  <a:schemeClr val="tx1"/>
                </a:solidFill>
              </a:rPr>
              <a:t>đường</a:t>
            </a:r>
            <a:r>
              <a:rPr lang="en-US" altLang="en-US" sz="2400" b="1" u="sng" dirty="0">
                <a:solidFill>
                  <a:schemeClr val="tx1"/>
                </a:solidFill>
              </a:rPr>
              <a:t> </a:t>
            </a:r>
            <a:r>
              <a:rPr lang="en-US" altLang="en-US" sz="2400" b="1" u="sng" dirty="0" err="1">
                <a:solidFill>
                  <a:schemeClr val="tx1"/>
                </a:solidFill>
              </a:rPr>
              <a:t>ống</a:t>
            </a:r>
            <a:r>
              <a:rPr lang="en-US" altLang="en-US" sz="2400" b="1" u="sng" dirty="0">
                <a:solidFill>
                  <a:schemeClr val="tx1"/>
                </a:solidFill>
              </a:rPr>
              <a:t> ( Pipe)</a:t>
            </a:r>
            <a:endParaRPr lang="en-US" altLang="en-US" sz="2400" b="1" u="sng" dirty="0">
              <a:solidFill>
                <a:schemeClr val="tx1"/>
              </a:solidFill>
            </a:endParaRPr>
          </a:p>
          <a:p>
            <a:pPr lvl="1"/>
            <a:r>
              <a:rPr lang="en-US" altLang="en-US" b="1" dirty="0">
                <a:solidFill>
                  <a:schemeClr val="tx1"/>
                </a:solidFill>
              </a:rPr>
              <a:t>command 1 | command 2 </a:t>
            </a:r>
            <a:endParaRPr lang="en-US" altLang="en-US" b="1" dirty="0">
              <a:solidFill>
                <a:schemeClr val="tx1"/>
              </a:solidFill>
            </a:endParaRPr>
          </a:p>
          <a:p>
            <a:pPr lvl="1"/>
            <a:r>
              <a:rPr lang="en-US" altLang="en-US" dirty="0" err="1">
                <a:solidFill>
                  <a:schemeClr val="tx1"/>
                </a:solidFill>
              </a:rPr>
              <a:t>Gởi</a:t>
            </a:r>
            <a:r>
              <a:rPr lang="en-US" altLang="en-US" dirty="0">
                <a:solidFill>
                  <a:schemeClr val="tx1"/>
                </a:solidFill>
              </a:rPr>
              <a:t> STDOUT </a:t>
            </a:r>
            <a:r>
              <a:rPr lang="en-US" altLang="en-US" dirty="0" err="1">
                <a:solidFill>
                  <a:schemeClr val="tx1"/>
                </a:solidFill>
              </a:rPr>
              <a:t>của</a:t>
            </a:r>
            <a:r>
              <a:rPr lang="en-US" altLang="en-US" dirty="0">
                <a:solidFill>
                  <a:schemeClr val="tx1"/>
                </a:solidFill>
              </a:rPr>
              <a:t> command 1 </a:t>
            </a:r>
            <a:r>
              <a:rPr lang="en-US" altLang="en-US" dirty="0" err="1">
                <a:solidFill>
                  <a:schemeClr val="tx1"/>
                </a:solidFill>
              </a:rPr>
              <a:t>vào</a:t>
            </a:r>
            <a:r>
              <a:rPr lang="en-US" altLang="en-US" dirty="0">
                <a:solidFill>
                  <a:schemeClr val="tx1"/>
                </a:solidFill>
              </a:rPr>
              <a:t> STDIN </a:t>
            </a:r>
            <a:r>
              <a:rPr lang="en-US" altLang="en-US" dirty="0" err="1">
                <a:solidFill>
                  <a:schemeClr val="tx1"/>
                </a:solidFill>
              </a:rPr>
              <a:t>của</a:t>
            </a:r>
            <a:r>
              <a:rPr lang="en-US" altLang="en-US" dirty="0">
                <a:solidFill>
                  <a:schemeClr val="tx1"/>
                </a:solidFill>
              </a:rPr>
              <a:t> command 2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STDERR </a:t>
            </a:r>
            <a:r>
              <a:rPr lang="en-US" altLang="en-US" dirty="0" err="1">
                <a:solidFill>
                  <a:schemeClr val="tx1"/>
                </a:solidFill>
              </a:rPr>
              <a:t>không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sử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dụng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trong</a:t>
            </a:r>
            <a:r>
              <a:rPr lang="en-US" altLang="en-US" dirty="0">
                <a:solidFill>
                  <a:schemeClr val="tx1"/>
                </a:solidFill>
              </a:rPr>
              <a:t> Pipe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 err="1">
                <a:solidFill>
                  <a:schemeClr val="tx1"/>
                </a:solidFill>
              </a:rPr>
              <a:t>Ví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dụ</a:t>
            </a:r>
            <a:r>
              <a:rPr lang="en-US" altLang="en-US" dirty="0">
                <a:solidFill>
                  <a:schemeClr val="tx1"/>
                </a:solidFill>
              </a:rPr>
              <a:t>:</a:t>
            </a:r>
            <a:endParaRPr lang="en-US" altLang="en-US" dirty="0">
              <a:solidFill>
                <a:schemeClr val="tx1"/>
              </a:solidFill>
            </a:endParaRPr>
          </a:p>
          <a:p>
            <a:pPr lvl="2"/>
            <a:r>
              <a:rPr lang="en-US" altLang="en-US" dirty="0">
                <a:solidFill>
                  <a:schemeClr val="tx1"/>
                </a:solidFill>
              </a:rPr>
              <a:t> ls –la | grep abc.txt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KÝ TỰ ĐẶC BIỆT TRÊN CHUỖI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1" u="sng" dirty="0" err="1">
                <a:solidFill>
                  <a:schemeClr val="tx1"/>
                </a:solidFill>
              </a:rPr>
              <a:t>Ký</a:t>
            </a:r>
            <a:r>
              <a:rPr lang="en-US" altLang="en-US" sz="2400" b="1" u="sng" dirty="0">
                <a:solidFill>
                  <a:schemeClr val="tx1"/>
                </a:solidFill>
              </a:rPr>
              <a:t> </a:t>
            </a:r>
            <a:r>
              <a:rPr lang="en-US" altLang="en-US" sz="2400" b="1" u="sng" dirty="0" err="1">
                <a:solidFill>
                  <a:schemeClr val="tx1"/>
                </a:solidFill>
              </a:rPr>
              <a:t>tự</a:t>
            </a:r>
            <a:r>
              <a:rPr lang="en-US" altLang="en-US" sz="2400" b="1" u="sng" dirty="0">
                <a:solidFill>
                  <a:schemeClr val="tx1"/>
                </a:solidFill>
              </a:rPr>
              <a:t> </a:t>
            </a:r>
            <a:r>
              <a:rPr lang="en-US" altLang="en-US" sz="2400" b="1" u="sng" dirty="0" err="1">
                <a:solidFill>
                  <a:schemeClr val="tx1"/>
                </a:solidFill>
              </a:rPr>
              <a:t>đường</a:t>
            </a:r>
            <a:r>
              <a:rPr lang="en-US" altLang="en-US" sz="2400" b="1" u="sng" dirty="0">
                <a:solidFill>
                  <a:schemeClr val="tx1"/>
                </a:solidFill>
              </a:rPr>
              <a:t> </a:t>
            </a:r>
            <a:r>
              <a:rPr lang="en-US" altLang="en-US" sz="2400" b="1" u="sng" dirty="0" err="1">
                <a:solidFill>
                  <a:schemeClr val="tx1"/>
                </a:solidFill>
              </a:rPr>
              <a:t>ống</a:t>
            </a:r>
            <a:r>
              <a:rPr lang="en-US" altLang="en-US" sz="2400" b="1" u="sng" dirty="0">
                <a:solidFill>
                  <a:schemeClr val="tx1"/>
                </a:solidFill>
              </a:rPr>
              <a:t> ( Pipe)</a:t>
            </a:r>
            <a:endParaRPr lang="en-US" altLang="en-US" sz="2400" b="1" u="sng" dirty="0">
              <a:solidFill>
                <a:schemeClr val="tx1"/>
              </a:solidFill>
            </a:endParaRPr>
          </a:p>
          <a:p>
            <a:pPr lvl="1" algn="just">
              <a:lnSpc>
                <a:spcPct val="90000"/>
              </a:lnSpc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2&gt;&amp;1</a:t>
            </a:r>
            <a:r>
              <a:rPr lang="en-US" altLang="en-US" sz="2400" dirty="0">
                <a:solidFill>
                  <a:schemeClr val="tx1"/>
                </a:solidFill>
              </a:rPr>
              <a:t>: </a:t>
            </a:r>
            <a:r>
              <a:rPr lang="en-US" altLang="en-US" sz="2400" dirty="0" err="1">
                <a:solidFill>
                  <a:schemeClr val="tx1"/>
                </a:solidFill>
              </a:rPr>
              <a:t>chuyển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hướng</a:t>
            </a:r>
            <a:r>
              <a:rPr lang="en-US" altLang="en-US" sz="2400" dirty="0">
                <a:solidFill>
                  <a:schemeClr val="tx1"/>
                </a:solidFill>
              </a:rPr>
              <a:t> STDERR </a:t>
            </a:r>
            <a:r>
              <a:rPr lang="en-US" altLang="en-US" sz="2400" dirty="0" err="1">
                <a:solidFill>
                  <a:schemeClr val="tx1"/>
                </a:solidFill>
              </a:rPr>
              <a:t>vào</a:t>
            </a:r>
            <a:r>
              <a:rPr lang="en-US" altLang="en-US" sz="2400" dirty="0">
                <a:solidFill>
                  <a:schemeClr val="tx1"/>
                </a:solidFill>
              </a:rPr>
              <a:t> STDOUT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lvl="2" algn="just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VD: find /</a:t>
            </a:r>
            <a:r>
              <a:rPr lang="en-US" altLang="en-US" sz="2000" dirty="0" err="1">
                <a:solidFill>
                  <a:schemeClr val="tx1"/>
                </a:solidFill>
              </a:rPr>
              <a:t>etc</a:t>
            </a:r>
            <a:r>
              <a:rPr lang="en-US" altLang="en-US" sz="2000" dirty="0">
                <a:solidFill>
                  <a:schemeClr val="tx1"/>
                </a:solidFill>
              </a:rPr>
              <a:t> –name passwd 2&gt;&amp;1 | less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en-US" altLang="en-US" sz="2400" b="1" dirty="0">
                <a:solidFill>
                  <a:schemeClr val="tx1"/>
                </a:solidFill>
              </a:rPr>
              <a:t>( )</a:t>
            </a:r>
            <a:r>
              <a:rPr lang="en-US" altLang="en-US" sz="2400" dirty="0">
                <a:solidFill>
                  <a:schemeClr val="tx1"/>
                </a:solidFill>
              </a:rPr>
              <a:t> : </a:t>
            </a:r>
            <a:r>
              <a:rPr lang="en-US" altLang="en-US" sz="2400" dirty="0" err="1">
                <a:solidFill>
                  <a:schemeClr val="tx1"/>
                </a:solidFill>
              </a:rPr>
              <a:t>kết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hợp</a:t>
            </a:r>
            <a:r>
              <a:rPr lang="en-US" altLang="en-US" sz="2400" dirty="0">
                <a:solidFill>
                  <a:schemeClr val="tx1"/>
                </a:solidFill>
              </a:rPr>
              <a:t> STDOUT </a:t>
            </a:r>
            <a:r>
              <a:rPr lang="en-US" altLang="en-US" sz="2400" dirty="0" err="1">
                <a:solidFill>
                  <a:schemeClr val="tx1"/>
                </a:solidFill>
              </a:rPr>
              <a:t>của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nhiều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chương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trình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lvl="2" algn="just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VD: (</a:t>
            </a:r>
            <a:r>
              <a:rPr lang="en-US" altLang="en-US" sz="2000" dirty="0" err="1">
                <a:solidFill>
                  <a:schemeClr val="tx1"/>
                </a:solidFill>
              </a:rPr>
              <a:t>cal</a:t>
            </a:r>
            <a:r>
              <a:rPr lang="en-US" altLang="en-US" sz="2000" dirty="0">
                <a:solidFill>
                  <a:schemeClr val="tx1"/>
                </a:solidFill>
              </a:rPr>
              <a:t> 2011 ; </a:t>
            </a:r>
            <a:r>
              <a:rPr lang="en-US" altLang="en-US" sz="2000" dirty="0" err="1">
                <a:solidFill>
                  <a:schemeClr val="tx1"/>
                </a:solidFill>
              </a:rPr>
              <a:t>cal</a:t>
            </a:r>
            <a:r>
              <a:rPr lang="en-US" altLang="en-US" sz="2000" dirty="0">
                <a:solidFill>
                  <a:schemeClr val="tx1"/>
                </a:solidFill>
              </a:rPr>
              <a:t> 2012) | less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en-US" altLang="en-US" sz="2400" b="1" dirty="0">
                <a:solidFill>
                  <a:schemeClr val="tx1"/>
                </a:solidFill>
              </a:rPr>
              <a:t>command1 | tee filename | command2: </a:t>
            </a:r>
            <a:r>
              <a:rPr lang="en-US" altLang="en-US" sz="2400" dirty="0" err="1">
                <a:solidFill>
                  <a:schemeClr val="tx1"/>
                </a:solidFill>
              </a:rPr>
              <a:t>lưu</a:t>
            </a:r>
            <a:r>
              <a:rPr lang="en-US" altLang="en-US" sz="2400" dirty="0">
                <a:solidFill>
                  <a:schemeClr val="tx1"/>
                </a:solidFill>
              </a:rPr>
              <a:t> STDOUT </a:t>
            </a:r>
            <a:r>
              <a:rPr lang="en-US" altLang="en-US" sz="2400" dirty="0" err="1">
                <a:solidFill>
                  <a:schemeClr val="tx1"/>
                </a:solidFill>
              </a:rPr>
              <a:t>của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i="1" dirty="0">
                <a:solidFill>
                  <a:schemeClr val="tx1"/>
                </a:solidFill>
              </a:rPr>
              <a:t>command1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vào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i="1" dirty="0">
                <a:solidFill>
                  <a:schemeClr val="tx1"/>
                </a:solidFill>
              </a:rPr>
              <a:t>filename</a:t>
            </a:r>
            <a:r>
              <a:rPr lang="en-US" altLang="en-US" sz="2400" dirty="0">
                <a:solidFill>
                  <a:schemeClr val="tx1"/>
                </a:solidFill>
              </a:rPr>
              <a:t>, </a:t>
            </a:r>
            <a:r>
              <a:rPr lang="en-US" altLang="en-US" sz="2400" dirty="0" err="1">
                <a:solidFill>
                  <a:schemeClr val="tx1"/>
                </a:solidFill>
              </a:rPr>
              <a:t>đồng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thời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đưa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tiếp</a:t>
            </a:r>
            <a:r>
              <a:rPr lang="en-US" altLang="en-US" sz="2400" dirty="0">
                <a:solidFill>
                  <a:schemeClr val="tx1"/>
                </a:solidFill>
              </a:rPr>
              <a:t> STDOUT </a:t>
            </a:r>
            <a:r>
              <a:rPr lang="en-US" altLang="en-US" sz="2400" dirty="0" err="1">
                <a:solidFill>
                  <a:schemeClr val="tx1"/>
                </a:solidFill>
              </a:rPr>
              <a:t>đó</a:t>
            </a:r>
            <a:r>
              <a:rPr lang="en-US" altLang="en-US" sz="2400" dirty="0">
                <a:solidFill>
                  <a:schemeClr val="tx1"/>
                </a:solidFill>
              </a:rPr>
              <a:t> qua pipe </a:t>
            </a:r>
            <a:r>
              <a:rPr lang="en-US" altLang="en-US" sz="2400" dirty="0" err="1">
                <a:solidFill>
                  <a:schemeClr val="tx1"/>
                </a:solidFill>
              </a:rPr>
              <a:t>vào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i="1" dirty="0">
                <a:solidFill>
                  <a:schemeClr val="tx1"/>
                </a:solidFill>
              </a:rPr>
              <a:t>command2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xử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lý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lvl="2" algn="just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VD: ls –l /</a:t>
            </a:r>
            <a:r>
              <a:rPr lang="en-US" altLang="en-US" sz="2000" dirty="0" err="1">
                <a:solidFill>
                  <a:schemeClr val="tx1"/>
                </a:solidFill>
              </a:rPr>
              <a:t>etc</a:t>
            </a:r>
            <a:r>
              <a:rPr lang="en-US" altLang="en-US" sz="2000" dirty="0">
                <a:solidFill>
                  <a:schemeClr val="tx1"/>
                </a:solidFill>
              </a:rPr>
              <a:t> | tee list.txt | grep passwd</a:t>
            </a:r>
            <a:endParaRPr lang="en-US" altLang="en-US" sz="2000" b="1" dirty="0">
              <a:solidFill>
                <a:schemeClr val="tx1"/>
              </a:solidFill>
            </a:endParaRPr>
          </a:p>
          <a:p>
            <a:endParaRPr lang="en-US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KÝ TỰ ĐẶC BIỆT TRÊN CHUỖI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 u="sng" dirty="0" err="1">
                <a:solidFill>
                  <a:schemeClr val="tx1"/>
                </a:solidFill>
              </a:rPr>
              <a:t>Ký</a:t>
            </a:r>
            <a:r>
              <a:rPr lang="en-US" altLang="en-US" sz="2400" b="1" u="sng" dirty="0">
                <a:solidFill>
                  <a:schemeClr val="tx1"/>
                </a:solidFill>
              </a:rPr>
              <a:t> </a:t>
            </a:r>
            <a:r>
              <a:rPr lang="en-US" altLang="en-US" sz="2400" b="1" u="sng" dirty="0" err="1">
                <a:solidFill>
                  <a:schemeClr val="tx1"/>
                </a:solidFill>
              </a:rPr>
              <a:t>tự</a:t>
            </a:r>
            <a:r>
              <a:rPr lang="en-US" altLang="en-US" sz="2400" b="1" u="sng" dirty="0">
                <a:solidFill>
                  <a:schemeClr val="tx1"/>
                </a:solidFill>
              </a:rPr>
              <a:t> </a:t>
            </a:r>
            <a:r>
              <a:rPr lang="en-US" altLang="en-US" sz="2400" b="1" u="sng" dirty="0" err="1">
                <a:solidFill>
                  <a:schemeClr val="tx1"/>
                </a:solidFill>
              </a:rPr>
              <a:t>đặc</a:t>
            </a:r>
            <a:r>
              <a:rPr lang="en-US" altLang="en-US" sz="2400" b="1" u="sng" dirty="0">
                <a:solidFill>
                  <a:schemeClr val="tx1"/>
                </a:solidFill>
              </a:rPr>
              <a:t> </a:t>
            </a:r>
            <a:r>
              <a:rPr lang="en-US" altLang="en-US" sz="2400" b="1" u="sng" dirty="0" err="1">
                <a:solidFill>
                  <a:schemeClr val="tx1"/>
                </a:solidFill>
              </a:rPr>
              <a:t>biệt</a:t>
            </a:r>
            <a:r>
              <a:rPr lang="en-US" altLang="en-US" sz="2400" b="1" u="sng" dirty="0">
                <a:solidFill>
                  <a:schemeClr val="tx1"/>
                </a:solidFill>
              </a:rPr>
              <a:t> </a:t>
            </a:r>
            <a:r>
              <a:rPr lang="en-US" altLang="en-US" sz="2400" b="1" u="sng" dirty="0" err="1">
                <a:solidFill>
                  <a:schemeClr val="tx1"/>
                </a:solidFill>
              </a:rPr>
              <a:t>khác</a:t>
            </a:r>
            <a:endParaRPr lang="en-US" altLang="en-US" sz="2400" b="1" u="sng" dirty="0">
              <a:solidFill>
                <a:schemeClr val="tx1"/>
              </a:solidFill>
            </a:endParaRP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^: </a:t>
            </a:r>
            <a:r>
              <a:rPr lang="en-US" altLang="en-US" dirty="0" err="1">
                <a:solidFill>
                  <a:schemeClr val="tx1"/>
                </a:solidFill>
              </a:rPr>
              <a:t>đại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diện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cho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ký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tự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đầu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dòng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$: </a:t>
            </a:r>
            <a:r>
              <a:rPr lang="en-US" altLang="en-US" dirty="0" err="1">
                <a:solidFill>
                  <a:schemeClr val="tx1"/>
                </a:solidFill>
              </a:rPr>
              <a:t>đại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diện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cho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ký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tự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cuối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dòng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[</a:t>
            </a:r>
            <a:r>
              <a:rPr lang="en-US" altLang="en-US" dirty="0" err="1">
                <a:solidFill>
                  <a:schemeClr val="tx1"/>
                </a:solidFill>
              </a:rPr>
              <a:t>abc</a:t>
            </a:r>
            <a:r>
              <a:rPr lang="en-US" altLang="en-US" dirty="0">
                <a:solidFill>
                  <a:schemeClr val="tx1"/>
                </a:solidFill>
              </a:rPr>
              <a:t>]: </a:t>
            </a:r>
            <a:r>
              <a:rPr lang="en-US" altLang="en-US" dirty="0" err="1">
                <a:solidFill>
                  <a:schemeClr val="tx1"/>
                </a:solidFill>
              </a:rPr>
              <a:t>ký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tự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thuộc</a:t>
            </a:r>
            <a:r>
              <a:rPr lang="en-US" altLang="en-US" dirty="0">
                <a:solidFill>
                  <a:schemeClr val="tx1"/>
                </a:solidFill>
              </a:rPr>
              <a:t> a hay b hay c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[^</a:t>
            </a:r>
            <a:r>
              <a:rPr lang="en-US" altLang="en-US" dirty="0" err="1">
                <a:solidFill>
                  <a:schemeClr val="tx1"/>
                </a:solidFill>
              </a:rPr>
              <a:t>abc</a:t>
            </a:r>
            <a:r>
              <a:rPr lang="en-US" altLang="en-US" dirty="0">
                <a:solidFill>
                  <a:schemeClr val="tx1"/>
                </a:solidFill>
              </a:rPr>
              <a:t>]: </a:t>
            </a:r>
            <a:r>
              <a:rPr lang="en-US" altLang="en-US" dirty="0" err="1">
                <a:solidFill>
                  <a:schemeClr val="tx1"/>
                </a:solidFill>
              </a:rPr>
              <a:t>ký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tự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không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thuộc</a:t>
            </a:r>
            <a:r>
              <a:rPr lang="en-US" altLang="en-US" dirty="0">
                <a:solidFill>
                  <a:schemeClr val="tx1"/>
                </a:solidFill>
              </a:rPr>
              <a:t> a hay b hay c</a:t>
            </a:r>
            <a:endParaRPr lang="en-US" altLang="en-US" dirty="0">
              <a:solidFill>
                <a:schemeClr val="tx1"/>
              </a:solidFill>
            </a:endParaRPr>
          </a:p>
          <a:p>
            <a:pPr lvl="2"/>
            <a:r>
              <a:rPr lang="en-US" altLang="en-US" dirty="0">
                <a:solidFill>
                  <a:schemeClr val="tx1"/>
                </a:solidFill>
              </a:rPr>
              <a:t>VD: </a:t>
            </a:r>
            <a:r>
              <a:rPr lang="en-US" altLang="en-US" b="1" dirty="0">
                <a:solidFill>
                  <a:schemeClr val="tx1"/>
                </a:solidFill>
              </a:rPr>
              <a:t>grep ^[Kk]</a:t>
            </a:r>
            <a:r>
              <a:rPr lang="en-US" altLang="en-US" b="1" dirty="0" err="1">
                <a:solidFill>
                  <a:schemeClr val="tx1"/>
                </a:solidFill>
              </a:rPr>
              <a:t>hanh</a:t>
            </a:r>
            <a:r>
              <a:rPr lang="en-US" altLang="en-US" b="1" dirty="0">
                <a:solidFill>
                  <a:schemeClr val="tx1"/>
                </a:solidFill>
              </a:rPr>
              <a:t> /</a:t>
            </a:r>
            <a:r>
              <a:rPr lang="en-US" altLang="en-US" b="1" dirty="0" err="1">
                <a:solidFill>
                  <a:schemeClr val="tx1"/>
                </a:solidFill>
              </a:rPr>
              <a:t>etc</a:t>
            </a:r>
            <a:r>
              <a:rPr lang="en-US" altLang="en-US" b="1" dirty="0">
                <a:solidFill>
                  <a:schemeClr val="tx1"/>
                </a:solidFill>
              </a:rPr>
              <a:t>/passwd</a:t>
            </a:r>
            <a:r>
              <a:rPr lang="en-US" altLang="en-US" dirty="0">
                <a:solidFill>
                  <a:schemeClr val="tx1"/>
                </a:solidFill>
              </a:rPr>
              <a:t>: </a:t>
            </a:r>
            <a:r>
              <a:rPr lang="en-US" altLang="en-US" dirty="0" err="1">
                <a:solidFill>
                  <a:schemeClr val="tx1"/>
                </a:solidFill>
              </a:rPr>
              <a:t>tìm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kiếm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cụm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từ</a:t>
            </a:r>
            <a:r>
              <a:rPr lang="en-US" altLang="en-US" dirty="0">
                <a:solidFill>
                  <a:schemeClr val="tx1"/>
                </a:solidFill>
              </a:rPr>
              <a:t> ‘</a:t>
            </a:r>
            <a:r>
              <a:rPr lang="en-US" altLang="en-US" dirty="0" err="1">
                <a:solidFill>
                  <a:schemeClr val="tx1"/>
                </a:solidFill>
              </a:rPr>
              <a:t>Khanh</a:t>
            </a:r>
            <a:r>
              <a:rPr lang="en-US" altLang="en-US" dirty="0">
                <a:solidFill>
                  <a:schemeClr val="tx1"/>
                </a:solidFill>
              </a:rPr>
              <a:t>’ </a:t>
            </a:r>
            <a:r>
              <a:rPr lang="en-US" altLang="en-US" dirty="0" err="1">
                <a:solidFill>
                  <a:schemeClr val="tx1"/>
                </a:solidFill>
              </a:rPr>
              <a:t>hoặc</a:t>
            </a:r>
            <a:r>
              <a:rPr lang="en-US" altLang="en-US" dirty="0">
                <a:solidFill>
                  <a:schemeClr val="tx1"/>
                </a:solidFill>
              </a:rPr>
              <a:t> ‘</a:t>
            </a:r>
            <a:r>
              <a:rPr lang="en-US" altLang="en-US" dirty="0" err="1">
                <a:solidFill>
                  <a:schemeClr val="tx1"/>
                </a:solidFill>
              </a:rPr>
              <a:t>khanh</a:t>
            </a:r>
            <a:r>
              <a:rPr lang="en-US" altLang="en-US" dirty="0">
                <a:solidFill>
                  <a:schemeClr val="tx1"/>
                </a:solidFill>
              </a:rPr>
              <a:t>’ </a:t>
            </a:r>
            <a:r>
              <a:rPr lang="en-US" altLang="en-US" dirty="0" err="1">
                <a:solidFill>
                  <a:schemeClr val="tx1"/>
                </a:solidFill>
              </a:rPr>
              <a:t>trong</a:t>
            </a:r>
            <a:r>
              <a:rPr lang="en-US" altLang="en-US" dirty="0">
                <a:solidFill>
                  <a:schemeClr val="tx1"/>
                </a:solidFill>
              </a:rPr>
              <a:t> /</a:t>
            </a:r>
            <a:r>
              <a:rPr lang="en-US" altLang="en-US" dirty="0" err="1">
                <a:solidFill>
                  <a:schemeClr val="tx1"/>
                </a:solidFill>
              </a:rPr>
              <a:t>etc</a:t>
            </a:r>
            <a:r>
              <a:rPr lang="en-US" altLang="en-US" dirty="0">
                <a:solidFill>
                  <a:schemeClr val="tx1"/>
                </a:solidFill>
              </a:rPr>
              <a:t>/passwd</a:t>
            </a: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PHẦN 2: TIỆN ÍCH TRÊN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  <a:defRPr/>
            </a:pPr>
            <a:r>
              <a:rPr lang="en-US" sz="2600" dirty="0">
                <a:solidFill>
                  <a:schemeClr val="tx1"/>
                </a:solidFill>
              </a:rPr>
              <a:t>TRÌNH SOẠN VĂN BẢN</a:t>
            </a:r>
            <a:endParaRPr lang="en-US" sz="2600" dirty="0">
              <a:solidFill>
                <a:schemeClr val="tx1"/>
              </a:solidFill>
            </a:endParaRPr>
          </a:p>
          <a:p>
            <a:pPr marL="609600" indent="-609600">
              <a:buFontTx/>
              <a:buAutoNum type="arabicPeriod"/>
              <a:defRPr/>
            </a:pPr>
            <a:r>
              <a:rPr lang="en-US" sz="2600" dirty="0">
                <a:solidFill>
                  <a:schemeClr val="tx1"/>
                </a:solidFill>
              </a:rPr>
              <a:t>TIỆN ÍCH SETUP</a:t>
            </a:r>
            <a:endParaRPr lang="en-US" sz="2600" dirty="0">
              <a:solidFill>
                <a:schemeClr val="tx1"/>
              </a:solidFill>
            </a:endParaRPr>
          </a:p>
          <a:p>
            <a:pPr marL="609600" indent="-609600">
              <a:buFontTx/>
              <a:buAutoNum type="arabicPeriod"/>
              <a:defRPr/>
            </a:pPr>
            <a:r>
              <a:rPr lang="en-US" sz="2600" dirty="0">
                <a:solidFill>
                  <a:schemeClr val="tx1"/>
                </a:solidFill>
              </a:rPr>
              <a:t>TIỆN ÍCH FDISK</a:t>
            </a:r>
            <a:endParaRPr lang="en-US" sz="2600" dirty="0">
              <a:solidFill>
                <a:schemeClr val="tx1"/>
              </a:solidFill>
            </a:endParaRPr>
          </a:p>
          <a:p>
            <a:pPr marL="609600" indent="-609600">
              <a:buFontTx/>
              <a:buAutoNum type="arabicPeriod"/>
              <a:defRPr/>
            </a:pPr>
            <a:r>
              <a:rPr lang="en-US" sz="2600" dirty="0">
                <a:solidFill>
                  <a:schemeClr val="tx1"/>
                </a:solidFill>
              </a:rPr>
              <a:t>THEO DÕI THÔNG TIN MẠNG</a:t>
            </a:r>
            <a:endParaRPr lang="en-US" sz="2600" dirty="0">
              <a:solidFill>
                <a:schemeClr val="tx1"/>
              </a:solidFill>
            </a:endParaRPr>
          </a:p>
          <a:p>
            <a:pPr marL="609600" indent="-609600">
              <a:buFontTx/>
              <a:buAutoNum type="arabicPeriod"/>
              <a:defRPr/>
            </a:pPr>
            <a:r>
              <a:rPr lang="en-US" sz="2600" dirty="0">
                <a:solidFill>
                  <a:schemeClr val="tx1"/>
                </a:solidFill>
              </a:rPr>
              <a:t>TIỆN ÍCH LYNX</a:t>
            </a:r>
            <a:endParaRPr lang="en-US" sz="2600" dirty="0">
              <a:solidFill>
                <a:schemeClr val="tx1"/>
              </a:solidFill>
            </a:endParaRPr>
          </a:p>
          <a:p>
            <a:pPr marL="609600" indent="-609600">
              <a:buFontTx/>
              <a:buAutoNum type="arabicPeriod"/>
              <a:defRPr/>
            </a:pPr>
            <a:r>
              <a:rPr lang="en-US" sz="2600" dirty="0">
                <a:solidFill>
                  <a:schemeClr val="tx1"/>
                </a:solidFill>
              </a:rPr>
              <a:t>PHÂN TÍCH ĐĨA</a:t>
            </a:r>
            <a:endParaRPr lang="en-US" sz="2600" dirty="0">
              <a:solidFill>
                <a:schemeClr val="tx1"/>
              </a:solidFill>
            </a:endParaRPr>
          </a:p>
          <a:p>
            <a:pPr marL="609600" indent="-609600">
              <a:buFontTx/>
              <a:buAutoNum type="arabicPeriod"/>
              <a:defRPr/>
            </a:pPr>
            <a:r>
              <a:rPr lang="en-US" sz="2600" dirty="0">
                <a:solidFill>
                  <a:schemeClr val="tx1"/>
                </a:solidFill>
              </a:rPr>
              <a:t>THEO DÕI HỆ THỐNG</a:t>
            </a:r>
            <a:endParaRPr lang="en-US" sz="2600" dirty="0">
              <a:solidFill>
                <a:schemeClr val="tx1"/>
              </a:solidFill>
            </a:endParaRPr>
          </a:p>
          <a:p>
            <a:pPr marL="609600" indent="-609600">
              <a:buFontTx/>
              <a:buAutoNum type="arabicPeriod"/>
              <a:defRPr/>
            </a:pPr>
            <a:r>
              <a:rPr lang="en-US" sz="2600" dirty="0">
                <a:solidFill>
                  <a:schemeClr val="tx1"/>
                </a:solidFill>
              </a:rPr>
              <a:t>QUẢN LÝ LOG</a:t>
            </a:r>
            <a:endParaRPr lang="en-US" sz="2600" dirty="0">
              <a:solidFill>
                <a:schemeClr val="tx1"/>
              </a:solidFill>
            </a:endParaRPr>
          </a:p>
          <a:p>
            <a:pPr marL="609600" indent="-609600">
              <a:buFontTx/>
              <a:buAutoNum type="arabicPeriod"/>
              <a:defRPr/>
            </a:pPr>
            <a:r>
              <a:rPr lang="en-US" sz="2600" dirty="0">
                <a:solidFill>
                  <a:schemeClr val="tx1"/>
                </a:solidFill>
              </a:rPr>
              <a:t>TIỆN ÍCH MAIL</a:t>
            </a:r>
            <a:endParaRPr lang="en-US" sz="2600" dirty="0">
              <a:solidFill>
                <a:schemeClr val="tx1"/>
              </a:solidFill>
            </a:endParaRPr>
          </a:p>
          <a:p>
            <a:pPr marL="609600" indent="-609600">
              <a:buFontTx/>
              <a:buAutoNum type="arabicPeriod"/>
              <a:defRPr/>
            </a:pPr>
            <a:endParaRPr lang="en-US" sz="2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TRÌNH SOẠN THẢO VĂN BẢN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Linux </a:t>
            </a:r>
            <a:r>
              <a:rPr lang="en-US" altLang="en-US" dirty="0" err="1">
                <a:solidFill>
                  <a:schemeClr val="tx1"/>
                </a:solidFill>
              </a:rPr>
              <a:t>cung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cấp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nhiều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trình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soạn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thảo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văn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bản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như</a:t>
            </a:r>
            <a:r>
              <a:rPr lang="en-US" altLang="en-US" dirty="0">
                <a:solidFill>
                  <a:schemeClr val="tx1"/>
                </a:solidFill>
              </a:rPr>
              <a:t>: </a:t>
            </a:r>
            <a:r>
              <a:rPr lang="en-US" altLang="en-US" dirty="0" err="1">
                <a:solidFill>
                  <a:schemeClr val="tx1"/>
                </a:solidFill>
              </a:rPr>
              <a:t>gedit</a:t>
            </a:r>
            <a:r>
              <a:rPr lang="en-US" altLang="en-US" dirty="0">
                <a:solidFill>
                  <a:schemeClr val="tx1"/>
                </a:solidFill>
              </a:rPr>
              <a:t>, emacs, </a:t>
            </a:r>
            <a:r>
              <a:rPr lang="en-US" altLang="en-US" dirty="0" err="1">
                <a:solidFill>
                  <a:schemeClr val="tx1"/>
                </a:solidFill>
              </a:rPr>
              <a:t>nano</a:t>
            </a:r>
            <a:r>
              <a:rPr lang="en-US" altLang="en-US" dirty="0">
                <a:solidFill>
                  <a:schemeClr val="tx1"/>
                </a:solidFill>
              </a:rPr>
              <a:t>, </a:t>
            </a:r>
            <a:r>
              <a:rPr lang="en-US" altLang="en-US" dirty="0" err="1">
                <a:solidFill>
                  <a:schemeClr val="tx1"/>
                </a:solidFill>
              </a:rPr>
              <a:t>gvim</a:t>
            </a:r>
            <a:r>
              <a:rPr lang="en-US" altLang="en-US" dirty="0">
                <a:solidFill>
                  <a:schemeClr val="tx1"/>
                </a:solidFill>
              </a:rPr>
              <a:t>, vim, vi…</a:t>
            </a:r>
            <a:endParaRPr lang="en-US" altLang="en-US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dirty="0" err="1">
                <a:solidFill>
                  <a:schemeClr val="tx1"/>
                </a:solidFill>
              </a:rPr>
              <a:t>gedit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và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nano</a:t>
            </a:r>
            <a:r>
              <a:rPr lang="en-US" altLang="en-US" dirty="0">
                <a:solidFill>
                  <a:schemeClr val="tx1"/>
                </a:solidFill>
              </a:rPr>
              <a:t>: </a:t>
            </a:r>
            <a:r>
              <a:rPr lang="en-US" altLang="en-US" dirty="0" err="1">
                <a:solidFill>
                  <a:schemeClr val="tx1"/>
                </a:solidFill>
              </a:rPr>
              <a:t>dễ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sử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dụng</a:t>
            </a:r>
            <a:r>
              <a:rPr lang="en-US" altLang="en-US" dirty="0">
                <a:solidFill>
                  <a:schemeClr val="tx1"/>
                </a:solidFill>
              </a:rPr>
              <a:t>, </a:t>
            </a:r>
            <a:r>
              <a:rPr lang="en-US" altLang="en-US" dirty="0" err="1">
                <a:solidFill>
                  <a:schemeClr val="tx1"/>
                </a:solidFill>
              </a:rPr>
              <a:t>tương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tự</a:t>
            </a:r>
            <a:r>
              <a:rPr lang="en-US" altLang="en-US" dirty="0">
                <a:solidFill>
                  <a:schemeClr val="tx1"/>
                </a:solidFill>
              </a:rPr>
              <a:t> notepad </a:t>
            </a:r>
            <a:r>
              <a:rPr lang="en-US" altLang="en-US" dirty="0" err="1">
                <a:solidFill>
                  <a:schemeClr val="tx1"/>
                </a:solidFill>
              </a:rPr>
              <a:t>của</a:t>
            </a:r>
            <a:r>
              <a:rPr lang="en-US" altLang="en-US" dirty="0">
                <a:solidFill>
                  <a:schemeClr val="tx1"/>
                </a:solidFill>
              </a:rPr>
              <a:t> Window</a:t>
            </a:r>
            <a:endParaRPr lang="en-US" altLang="en-US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Emacs: </a:t>
            </a:r>
            <a:r>
              <a:rPr lang="en-US" altLang="en-US" dirty="0" err="1">
                <a:solidFill>
                  <a:schemeClr val="tx1"/>
                </a:solidFill>
              </a:rPr>
              <a:t>thường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được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ứng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dụng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để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lập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trình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trên</a:t>
            </a:r>
            <a:r>
              <a:rPr lang="en-US" altLang="en-US" dirty="0">
                <a:solidFill>
                  <a:schemeClr val="tx1"/>
                </a:solidFill>
              </a:rPr>
              <a:t> Linux</a:t>
            </a:r>
            <a:endParaRPr lang="en-US" altLang="en-US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vi/vim: </a:t>
            </a:r>
            <a:r>
              <a:rPr lang="en-US" altLang="en-US" dirty="0" err="1">
                <a:solidFill>
                  <a:schemeClr val="tx1"/>
                </a:solidFill>
              </a:rPr>
              <a:t>trình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soạn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thảo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thông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dụng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với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các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nhà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quản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trị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mạng</a:t>
            </a:r>
            <a:endParaRPr lang="en-US" altLang="en-US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dirty="0" err="1">
                <a:solidFill>
                  <a:schemeClr val="tx1"/>
                </a:solidFill>
              </a:rPr>
              <a:t>gvim</a:t>
            </a:r>
            <a:r>
              <a:rPr lang="en-US" altLang="en-US" dirty="0">
                <a:solidFill>
                  <a:schemeClr val="tx1"/>
                </a:solidFill>
              </a:rPr>
              <a:t>: graphic vim</a:t>
            </a: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TRÌNH SOẠN THẢO VĂN BẢN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chemeClr val="tx1"/>
                </a:solidFill>
              </a:rPr>
              <a:t>gedit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 err="1">
                <a:solidFill>
                  <a:schemeClr val="tx1"/>
                </a:solidFill>
              </a:rPr>
              <a:t>Chỉ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sử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dụng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được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khi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cài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gói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giao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diện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vào</a:t>
            </a:r>
            <a:r>
              <a:rPr lang="en-US" altLang="en-US" dirty="0">
                <a:solidFill>
                  <a:schemeClr val="tx1"/>
                </a:solidFill>
              </a:rPr>
              <a:t> Linux</a:t>
            </a: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678" y="2335696"/>
            <a:ext cx="5118652" cy="4080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TRÌNH SOẠN THẢO VĂN BẢN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066800"/>
            <a:ext cx="11480800" cy="54864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nano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thông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</a:t>
            </a:r>
            <a:r>
              <a:rPr lang="vi-VN" dirty="0">
                <a:solidFill>
                  <a:schemeClr val="tx1"/>
                </a:solidFill>
              </a:rPr>
              <a:t>ư</a:t>
            </a:r>
            <a:r>
              <a:rPr lang="en-US" dirty="0" err="1">
                <a:solidFill>
                  <a:schemeClr val="tx1"/>
                </a:solidFill>
              </a:rPr>
              <a:t>ờng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nano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sẳn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gói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cài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đặt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Linux, </a:t>
            </a:r>
            <a:r>
              <a:rPr lang="en-US" dirty="0" err="1">
                <a:solidFill>
                  <a:schemeClr val="tx1"/>
                </a:solidFill>
              </a:rPr>
              <a:t>tuy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nhiên</a:t>
            </a:r>
            <a:r>
              <a:rPr lang="en-US" dirty="0">
                <a:solidFill>
                  <a:schemeClr val="tx1"/>
                </a:solidFill>
              </a:rPr>
              <a:t>, ta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cài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đặt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bổ</a:t>
            </a:r>
            <a:r>
              <a:rPr lang="en-US" dirty="0">
                <a:solidFill>
                  <a:schemeClr val="tx1"/>
                </a:solidFill>
              </a:rPr>
              <a:t> sung </a:t>
            </a:r>
            <a:r>
              <a:rPr lang="en-US" dirty="0" err="1">
                <a:solidFill>
                  <a:schemeClr val="tx1"/>
                </a:solidFill>
              </a:rPr>
              <a:t>nó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bằng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câu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lệnh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CentOS: yum install </a:t>
            </a:r>
            <a:r>
              <a:rPr lang="en-US" dirty="0" err="1">
                <a:solidFill>
                  <a:schemeClr val="tx1"/>
                </a:solidFill>
              </a:rPr>
              <a:t>nano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Ubuntu: apt-get install </a:t>
            </a:r>
            <a:r>
              <a:rPr lang="en-US" dirty="0" err="1">
                <a:solidFill>
                  <a:schemeClr val="tx1"/>
                </a:solidFill>
              </a:rPr>
              <a:t>nano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Káº¿t quáº£ hÃ¬nh áº£nh cho tiá»n Ã­ch nano trÃªn linux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50" y="2962470"/>
            <a:ext cx="6394450" cy="359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TRÌNH SOẠN THẢO VĂN BẢN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>
                <a:solidFill>
                  <a:schemeClr val="tx1"/>
                </a:solidFill>
              </a:rPr>
              <a:t>Trình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soạn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thảo</a:t>
            </a:r>
            <a:r>
              <a:rPr lang="en-US" dirty="0">
                <a:solidFill>
                  <a:schemeClr val="tx1"/>
                </a:solidFill>
              </a:rPr>
              <a:t> VIM: h</a:t>
            </a:r>
            <a:r>
              <a:rPr lang="en-US" altLang="en-US" dirty="0">
                <a:solidFill>
                  <a:schemeClr val="tx1"/>
                </a:solidFill>
              </a:rPr>
              <a:t>ay </a:t>
            </a:r>
            <a:r>
              <a:rPr lang="en-US" altLang="en-US" dirty="0" err="1">
                <a:solidFill>
                  <a:schemeClr val="tx1"/>
                </a:solidFill>
              </a:rPr>
              <a:t>còn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gọi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là</a:t>
            </a:r>
            <a:r>
              <a:rPr lang="en-US" altLang="en-US" dirty="0">
                <a:solidFill>
                  <a:schemeClr val="tx1"/>
                </a:solidFill>
              </a:rPr>
              <a:t> vi, </a:t>
            </a:r>
            <a:r>
              <a:rPr lang="en-US" altLang="en-US" dirty="0" err="1">
                <a:solidFill>
                  <a:schemeClr val="tx1"/>
                </a:solidFill>
              </a:rPr>
              <a:t>dùng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để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soạn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thảo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tập</a:t>
            </a:r>
            <a:r>
              <a:rPr lang="en-US" altLang="en-US" dirty="0">
                <a:solidFill>
                  <a:schemeClr val="tx1"/>
                </a:solidFill>
              </a:rPr>
              <a:t> tin </a:t>
            </a:r>
            <a:r>
              <a:rPr lang="en-US" altLang="en-US" dirty="0" err="1">
                <a:solidFill>
                  <a:schemeClr val="tx1"/>
                </a:solidFill>
              </a:rPr>
              <a:t>mới</a:t>
            </a:r>
            <a:r>
              <a:rPr lang="en-US" altLang="en-US" dirty="0">
                <a:solidFill>
                  <a:schemeClr val="tx1"/>
                </a:solidFill>
              </a:rPr>
              <a:t>, </a:t>
            </a:r>
            <a:r>
              <a:rPr lang="en-US" altLang="en-US" dirty="0" err="1">
                <a:solidFill>
                  <a:schemeClr val="tx1"/>
                </a:solidFill>
              </a:rPr>
              <a:t>xem</a:t>
            </a:r>
            <a:r>
              <a:rPr lang="en-US" altLang="en-US" dirty="0">
                <a:solidFill>
                  <a:schemeClr val="tx1"/>
                </a:solidFill>
              </a:rPr>
              <a:t> hay </a:t>
            </a:r>
            <a:r>
              <a:rPr lang="en-US" altLang="en-US" dirty="0" err="1">
                <a:solidFill>
                  <a:schemeClr val="tx1"/>
                </a:solidFill>
              </a:rPr>
              <a:t>sửa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đổi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nội</a:t>
            </a:r>
            <a:r>
              <a:rPr lang="en-US" altLang="en-US" dirty="0">
                <a:solidFill>
                  <a:schemeClr val="tx1"/>
                </a:solidFill>
              </a:rPr>
              <a:t> dung </a:t>
            </a:r>
            <a:r>
              <a:rPr lang="en-US" altLang="en-US" dirty="0" err="1">
                <a:solidFill>
                  <a:schemeClr val="tx1"/>
                </a:solidFill>
              </a:rPr>
              <a:t>tập</a:t>
            </a:r>
            <a:r>
              <a:rPr lang="en-US" altLang="en-US" dirty="0">
                <a:solidFill>
                  <a:schemeClr val="tx1"/>
                </a:solidFill>
              </a:rPr>
              <a:t> tin.</a:t>
            </a:r>
            <a:endParaRPr lang="en-US" alt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en-US" dirty="0">
                <a:solidFill>
                  <a:schemeClr val="tx1"/>
                </a:solidFill>
              </a:rPr>
              <a:t>	</a:t>
            </a:r>
            <a:r>
              <a:rPr lang="en-US" altLang="en-US" sz="2800" i="1" u="sng" dirty="0" err="1">
                <a:solidFill>
                  <a:schemeClr val="tx1"/>
                </a:solidFill>
              </a:rPr>
              <a:t>Cú</a:t>
            </a:r>
            <a:r>
              <a:rPr lang="en-US" altLang="en-US" sz="2800" i="1" u="sng" dirty="0">
                <a:solidFill>
                  <a:schemeClr val="tx1"/>
                </a:solidFill>
              </a:rPr>
              <a:t> </a:t>
            </a:r>
            <a:r>
              <a:rPr lang="en-US" altLang="en-US" sz="2800" i="1" u="sng" dirty="0" err="1">
                <a:solidFill>
                  <a:schemeClr val="tx1"/>
                </a:solidFill>
              </a:rPr>
              <a:t>pháp</a:t>
            </a:r>
            <a:r>
              <a:rPr lang="en-US" altLang="en-US" sz="2800" dirty="0">
                <a:solidFill>
                  <a:schemeClr val="tx1"/>
                </a:solidFill>
              </a:rPr>
              <a:t> : </a:t>
            </a:r>
            <a:r>
              <a:rPr lang="en-US" altLang="en-US" sz="2800" b="1" dirty="0">
                <a:solidFill>
                  <a:schemeClr val="tx1"/>
                </a:solidFill>
              </a:rPr>
              <a:t>#vi  &lt;filename&gt;</a:t>
            </a:r>
            <a:endParaRPr lang="en-US" altLang="en-US" sz="2800" b="1" dirty="0">
              <a:solidFill>
                <a:schemeClr val="tx1"/>
              </a:solidFill>
            </a:endParaRPr>
          </a:p>
          <a:p>
            <a:endParaRPr lang="en-US" altLang="en-US" sz="2800" b="1" dirty="0">
              <a:solidFill>
                <a:schemeClr val="tx1"/>
              </a:solidFill>
            </a:endParaRPr>
          </a:p>
        </p:txBody>
      </p:sp>
      <p:grpSp>
        <p:nvGrpSpPr>
          <p:cNvPr id="4" name="Group 28"/>
          <p:cNvGrpSpPr/>
          <p:nvPr/>
        </p:nvGrpSpPr>
        <p:grpSpPr bwMode="auto">
          <a:xfrm>
            <a:off x="2559326" y="2892287"/>
            <a:ext cx="8267700" cy="3352800"/>
            <a:chOff x="312" y="1920"/>
            <a:chExt cx="5208" cy="2112"/>
          </a:xfrm>
        </p:grpSpPr>
        <p:grpSp>
          <p:nvGrpSpPr>
            <p:cNvPr id="5" name="Group 25"/>
            <p:cNvGrpSpPr/>
            <p:nvPr/>
          </p:nvGrpSpPr>
          <p:grpSpPr bwMode="auto">
            <a:xfrm>
              <a:off x="312" y="1920"/>
              <a:ext cx="5208" cy="2112"/>
              <a:chOff x="312" y="1920"/>
              <a:chExt cx="5208" cy="2112"/>
            </a:xfrm>
          </p:grpSpPr>
          <p:grpSp>
            <p:nvGrpSpPr>
              <p:cNvPr id="8" name="Group 24"/>
              <p:cNvGrpSpPr/>
              <p:nvPr/>
            </p:nvGrpSpPr>
            <p:grpSpPr bwMode="auto">
              <a:xfrm>
                <a:off x="312" y="2112"/>
                <a:ext cx="3288" cy="1680"/>
                <a:chOff x="312" y="2112"/>
                <a:chExt cx="3288" cy="1680"/>
              </a:xfrm>
            </p:grpSpPr>
            <p:sp>
              <p:nvSpPr>
                <p:cNvPr id="10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12" y="2256"/>
                  <a:ext cx="1008" cy="432"/>
                </a:xfrm>
                <a:prstGeom prst="rect">
                  <a:avLst/>
                </a:prstGeom>
                <a:noFill/>
                <a:ln w="28575">
                  <a:solidFill>
                    <a:schemeClr val="accent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>
                    <a:lnSpc>
                      <a:spcPct val="50000"/>
                    </a:lnSpc>
                    <a:spcBef>
                      <a:spcPct val="50000"/>
                    </a:spcBef>
                  </a:pPr>
                  <a:endParaRPr lang="en-US" altLang="en-US"/>
                </a:p>
                <a:p>
                  <a:pPr algn="ctr">
                    <a:lnSpc>
                      <a:spcPct val="40000"/>
                    </a:lnSpc>
                    <a:spcBef>
                      <a:spcPct val="50000"/>
                    </a:spcBef>
                  </a:pPr>
                  <a:r>
                    <a:rPr lang="en-US" altLang="en-US" b="1"/>
                    <a:t>#vi &lt;file&gt;</a:t>
                  </a:r>
                  <a:endParaRPr lang="en-US" altLang="en-US" b="1"/>
                </a:p>
              </p:txBody>
            </p:sp>
            <p:sp>
              <p:nvSpPr>
                <p:cNvPr id="11" name="Oval 16"/>
                <p:cNvSpPr>
                  <a:spLocks noChangeArrowheads="1"/>
                </p:cNvSpPr>
                <p:nvPr/>
              </p:nvSpPr>
              <p:spPr bwMode="auto">
                <a:xfrm>
                  <a:off x="2544" y="2112"/>
                  <a:ext cx="1056" cy="576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/>
                  <a:r>
                    <a:rPr lang="en-US" altLang="en-US" b="1"/>
                    <a:t>Command</a:t>
                  </a:r>
                  <a:endParaRPr lang="en-US" altLang="en-US" b="1"/>
                </a:p>
                <a:p>
                  <a:pPr algn="ctr"/>
                  <a:r>
                    <a:rPr lang="en-US" altLang="en-US" b="1"/>
                    <a:t>Mode</a:t>
                  </a:r>
                  <a:endParaRPr lang="en-US" altLang="en-US" b="1"/>
                </a:p>
              </p:txBody>
            </p:sp>
            <p:sp>
              <p:nvSpPr>
                <p:cNvPr id="12" name="Oval 17"/>
                <p:cNvSpPr>
                  <a:spLocks noChangeArrowheads="1"/>
                </p:cNvSpPr>
                <p:nvPr/>
              </p:nvSpPr>
              <p:spPr bwMode="auto">
                <a:xfrm>
                  <a:off x="1560" y="3216"/>
                  <a:ext cx="1056" cy="576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/>
                  <a:r>
                    <a:rPr lang="en-US" altLang="en-US" b="1"/>
                    <a:t>Text</a:t>
                  </a:r>
                  <a:endParaRPr lang="en-US" altLang="en-US" b="1"/>
                </a:p>
                <a:p>
                  <a:pPr algn="ctr"/>
                  <a:r>
                    <a:rPr lang="en-US" altLang="en-US" b="1"/>
                    <a:t>Mode</a:t>
                  </a:r>
                  <a:endParaRPr lang="en-US" altLang="en-US" b="1"/>
                </a:p>
              </p:txBody>
            </p:sp>
            <p:sp>
              <p:nvSpPr>
                <p:cNvPr id="13" name="Line 19"/>
                <p:cNvSpPr>
                  <a:spLocks noChangeShapeType="1"/>
                </p:cNvSpPr>
                <p:nvPr/>
              </p:nvSpPr>
              <p:spPr bwMode="auto">
                <a:xfrm>
                  <a:off x="1320" y="2304"/>
                  <a:ext cx="1248" cy="0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1320" y="2592"/>
                  <a:ext cx="1344" cy="0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2088" y="2592"/>
                  <a:ext cx="576" cy="624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2472" y="2688"/>
                  <a:ext cx="528" cy="624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" name="Text Box 23"/>
              <p:cNvSpPr txBox="1">
                <a:spLocks noChangeArrowheads="1"/>
              </p:cNvSpPr>
              <p:nvPr/>
            </p:nvSpPr>
            <p:spPr bwMode="auto">
              <a:xfrm>
                <a:off x="3744" y="1920"/>
                <a:ext cx="1776" cy="2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b="1" u="sng" dirty="0" err="1"/>
                  <a:t>Lệnh</a:t>
                </a:r>
                <a:r>
                  <a:rPr lang="en-US" altLang="en-US" b="1" u="sng" dirty="0"/>
                  <a:t> </a:t>
                </a:r>
                <a:r>
                  <a:rPr lang="en-US" altLang="en-US" b="1" u="sng" dirty="0" err="1"/>
                  <a:t>cơ</a:t>
                </a:r>
                <a:r>
                  <a:rPr lang="en-US" altLang="en-US" b="1" u="sng" dirty="0"/>
                  <a:t> </a:t>
                </a:r>
                <a:r>
                  <a:rPr lang="en-US" altLang="en-US" b="1" u="sng" dirty="0" err="1"/>
                  <a:t>bản</a:t>
                </a:r>
                <a:r>
                  <a:rPr lang="en-US" altLang="en-US" b="1" u="sng" dirty="0"/>
                  <a:t>:</a:t>
                </a:r>
                <a:endParaRPr lang="en-US" altLang="en-US" b="1" u="sng" dirty="0"/>
              </a:p>
              <a:p>
                <a:pPr>
                  <a:spcBef>
                    <a:spcPct val="50000"/>
                  </a:spcBef>
                </a:pPr>
                <a:r>
                  <a:rPr lang="en-US" altLang="en-US" b="1" dirty="0">
                    <a:solidFill>
                      <a:srgbClr val="FF0000"/>
                    </a:solidFill>
                  </a:rPr>
                  <a:t>dd</a:t>
                </a:r>
                <a:r>
                  <a:rPr lang="en-US" altLang="en-US" dirty="0"/>
                  <a:t>	: </a:t>
                </a:r>
                <a:r>
                  <a:rPr lang="en-US" altLang="en-US" dirty="0" err="1"/>
                  <a:t>Xóa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dòng</a:t>
                </a:r>
                <a:endParaRPr lang="en-US" altLang="en-US" dirty="0"/>
              </a:p>
              <a:p>
                <a:pPr>
                  <a:spcBef>
                    <a:spcPct val="50000"/>
                  </a:spcBef>
                </a:pPr>
                <a:r>
                  <a:rPr lang="en-US" altLang="en-US" b="1" dirty="0">
                    <a:solidFill>
                      <a:srgbClr val="FF0000"/>
                    </a:solidFill>
                  </a:rPr>
                  <a:t>x</a:t>
                </a:r>
                <a:r>
                  <a:rPr lang="en-US" altLang="en-US" dirty="0"/>
                  <a:t>	: </a:t>
                </a:r>
                <a:r>
                  <a:rPr lang="en-US" altLang="en-US" dirty="0" err="1"/>
                  <a:t>Xóa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ký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tự</a:t>
                </a:r>
                <a:endParaRPr lang="en-US" altLang="en-US" dirty="0"/>
              </a:p>
              <a:p>
                <a:pPr>
                  <a:spcBef>
                    <a:spcPct val="50000"/>
                  </a:spcBef>
                </a:pPr>
                <a:r>
                  <a:rPr lang="en-US" altLang="en-US" b="1" dirty="0" err="1">
                    <a:solidFill>
                      <a:srgbClr val="FF0000"/>
                    </a:solidFill>
                  </a:rPr>
                  <a:t>yy</a:t>
                </a:r>
                <a:r>
                  <a:rPr lang="en-US" altLang="en-US" dirty="0"/>
                  <a:t>	: copy </a:t>
                </a:r>
                <a:r>
                  <a:rPr lang="en-US" altLang="en-US" dirty="0" err="1"/>
                  <a:t>dòng</a:t>
                </a:r>
                <a:endParaRPr lang="en-US" altLang="en-US" dirty="0"/>
              </a:p>
              <a:p>
                <a:pPr>
                  <a:spcBef>
                    <a:spcPct val="50000"/>
                  </a:spcBef>
                </a:pPr>
                <a:r>
                  <a:rPr lang="en-US" altLang="en-US" b="1" dirty="0">
                    <a:solidFill>
                      <a:srgbClr val="FF0000"/>
                    </a:solidFill>
                  </a:rPr>
                  <a:t>p</a:t>
                </a:r>
                <a:r>
                  <a:rPr lang="en-US" altLang="en-US" dirty="0"/>
                  <a:t>	: paste </a:t>
                </a:r>
                <a:r>
                  <a:rPr lang="en-US" altLang="en-US" dirty="0" err="1"/>
                  <a:t>dòng</a:t>
                </a:r>
                <a:endParaRPr lang="en-US" altLang="en-US" dirty="0"/>
              </a:p>
              <a:p>
                <a:pPr>
                  <a:spcBef>
                    <a:spcPct val="50000"/>
                  </a:spcBef>
                </a:pPr>
                <a:r>
                  <a:rPr lang="en-US" altLang="en-US" b="1" dirty="0">
                    <a:solidFill>
                      <a:srgbClr val="FF0000"/>
                    </a:solidFill>
                  </a:rPr>
                  <a:t>/&lt;</a:t>
                </a:r>
                <a:r>
                  <a:rPr lang="en-US" altLang="en-US" b="1" dirty="0" err="1">
                    <a:solidFill>
                      <a:srgbClr val="FF0000"/>
                    </a:solidFill>
                  </a:rPr>
                  <a:t>chuỗi</a:t>
                </a:r>
                <a:r>
                  <a:rPr lang="en-US" altLang="en-US" b="1" dirty="0">
                    <a:solidFill>
                      <a:srgbClr val="FF0000"/>
                    </a:solidFill>
                  </a:rPr>
                  <a:t>&gt;</a:t>
                </a:r>
                <a:r>
                  <a:rPr lang="en-US" altLang="en-US" dirty="0"/>
                  <a:t>: </a:t>
                </a:r>
                <a:r>
                  <a:rPr lang="en-US" altLang="en-US" dirty="0" err="1"/>
                  <a:t>Tìm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chuỗi</a:t>
                </a:r>
                <a:endParaRPr lang="en-US" altLang="en-US" dirty="0"/>
              </a:p>
              <a:p>
                <a:pPr>
                  <a:spcBef>
                    <a:spcPct val="50000"/>
                  </a:spcBef>
                </a:pPr>
                <a:r>
                  <a:rPr lang="en-US" altLang="en-US" b="1" dirty="0">
                    <a:solidFill>
                      <a:srgbClr val="FF0000"/>
                    </a:solidFill>
                  </a:rPr>
                  <a:t>:x</a:t>
                </a:r>
                <a:r>
                  <a:rPr lang="en-US" altLang="en-US" dirty="0"/>
                  <a:t>	: </a:t>
                </a:r>
                <a:r>
                  <a:rPr lang="en-US" altLang="en-US" dirty="0" err="1"/>
                  <a:t>Lưu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và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thoát</a:t>
                </a:r>
                <a:endParaRPr lang="en-US" altLang="en-US" dirty="0"/>
              </a:p>
              <a:p>
                <a:pPr>
                  <a:spcBef>
                    <a:spcPct val="50000"/>
                  </a:spcBef>
                </a:pPr>
                <a:r>
                  <a:rPr lang="en-US" altLang="en-US" b="1" dirty="0">
                    <a:solidFill>
                      <a:srgbClr val="FF0000"/>
                    </a:solidFill>
                  </a:rPr>
                  <a:t>:q</a:t>
                </a:r>
                <a:r>
                  <a:rPr lang="en-US" altLang="en-US" dirty="0"/>
                  <a:t>	: </a:t>
                </a:r>
                <a:r>
                  <a:rPr lang="en-US" altLang="en-US" dirty="0" err="1"/>
                  <a:t>Thoát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không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lưu</a:t>
                </a:r>
                <a:endParaRPr lang="en-US" altLang="en-US" dirty="0"/>
              </a:p>
            </p:txBody>
          </p:sp>
        </p:grpSp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1488" y="2568"/>
              <a:ext cx="9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1">
                  <a:solidFill>
                    <a:srgbClr val="FF0000"/>
                  </a:solidFill>
                </a:rPr>
                <a:t>:x, :q, :q!</a:t>
              </a:r>
              <a:endParaRPr lang="en-US" altLang="en-US" b="1">
                <a:solidFill>
                  <a:srgbClr val="FF0000"/>
                </a:solidFill>
              </a:endParaRPr>
            </a:p>
          </p:txBody>
        </p:sp>
        <p:sp>
          <p:nvSpPr>
            <p:cNvPr id="7" name="Text Box 27"/>
            <p:cNvSpPr txBox="1">
              <a:spLocks noChangeArrowheads="1"/>
            </p:cNvSpPr>
            <p:nvPr/>
          </p:nvSpPr>
          <p:spPr bwMode="auto">
            <a:xfrm>
              <a:off x="2448" y="2928"/>
              <a:ext cx="9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1">
                  <a:solidFill>
                    <a:srgbClr val="FF0000"/>
                  </a:solidFill>
                </a:rPr>
                <a:t>i, a</a:t>
              </a:r>
              <a:endParaRPr lang="en-US" altLang="en-US" b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TRÌNH SOẠN THẢO VĂN BẢN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chemeClr val="tx1"/>
                </a:solidFill>
              </a:rPr>
              <a:t>Có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hai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chế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độ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làm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việc</a:t>
            </a:r>
            <a:r>
              <a:rPr lang="en-US" altLang="en-US" dirty="0">
                <a:solidFill>
                  <a:schemeClr val="tx1"/>
                </a:solidFill>
              </a:rPr>
              <a:t>: </a:t>
            </a:r>
            <a:r>
              <a:rPr lang="en-US" altLang="en-US" dirty="0" err="1">
                <a:solidFill>
                  <a:schemeClr val="tx1"/>
                </a:solidFill>
              </a:rPr>
              <a:t>soạn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thảo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và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lệnh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  <a:endParaRPr lang="en-US" altLang="en-US" dirty="0">
              <a:solidFill>
                <a:schemeClr val="tx1"/>
              </a:solidFill>
            </a:endParaRPr>
          </a:p>
          <a:p>
            <a:pPr lvl="1" algn="just"/>
            <a:r>
              <a:rPr lang="en-US" altLang="en-US" dirty="0" err="1">
                <a:solidFill>
                  <a:schemeClr val="tx1"/>
                </a:solidFill>
              </a:rPr>
              <a:t>Chuyển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chế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độ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lệnh</a:t>
            </a:r>
            <a:r>
              <a:rPr lang="en-US" altLang="en-US" dirty="0">
                <a:solidFill>
                  <a:schemeClr val="tx1"/>
                </a:solidFill>
              </a:rPr>
              <a:t> sang </a:t>
            </a:r>
            <a:r>
              <a:rPr lang="en-US" altLang="en-US" dirty="0" err="1">
                <a:solidFill>
                  <a:schemeClr val="tx1"/>
                </a:solidFill>
              </a:rPr>
              <a:t>chế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độ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soạn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thảo</a:t>
            </a:r>
            <a:r>
              <a:rPr lang="en-US" altLang="en-US" dirty="0">
                <a:solidFill>
                  <a:schemeClr val="tx1"/>
                </a:solidFill>
              </a:rPr>
              <a:t>: </a:t>
            </a:r>
            <a:r>
              <a:rPr lang="en-US" altLang="en-US" dirty="0" err="1">
                <a:solidFill>
                  <a:schemeClr val="tx1"/>
                </a:solidFill>
              </a:rPr>
              <a:t>nhấn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các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phím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i</a:t>
            </a:r>
            <a:r>
              <a:rPr lang="en-US" altLang="en-US" dirty="0">
                <a:solidFill>
                  <a:schemeClr val="tx1"/>
                </a:solidFill>
              </a:rPr>
              <a:t>, a ….</a:t>
            </a:r>
            <a:endParaRPr lang="en-US" altLang="en-US" dirty="0">
              <a:solidFill>
                <a:schemeClr val="tx1"/>
              </a:solidFill>
            </a:endParaRPr>
          </a:p>
          <a:p>
            <a:pPr lvl="1" algn="just"/>
            <a:r>
              <a:rPr lang="en-US" altLang="en-US" dirty="0" err="1">
                <a:solidFill>
                  <a:schemeClr val="tx1"/>
                </a:solidFill>
              </a:rPr>
              <a:t>Chuyển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chế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độ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soạn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thảo</a:t>
            </a:r>
            <a:r>
              <a:rPr lang="en-US" altLang="en-US" dirty="0">
                <a:solidFill>
                  <a:schemeClr val="tx1"/>
                </a:solidFill>
              </a:rPr>
              <a:t> sang </a:t>
            </a:r>
            <a:r>
              <a:rPr lang="en-US" altLang="en-US" dirty="0" err="1">
                <a:solidFill>
                  <a:schemeClr val="tx1"/>
                </a:solidFill>
              </a:rPr>
              <a:t>chế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độ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lệnh</a:t>
            </a:r>
            <a:r>
              <a:rPr lang="en-US" altLang="en-US" dirty="0">
                <a:solidFill>
                  <a:schemeClr val="tx1"/>
                </a:solidFill>
              </a:rPr>
              <a:t>: </a:t>
            </a:r>
            <a:r>
              <a:rPr lang="en-US" altLang="en-US" dirty="0" err="1">
                <a:solidFill>
                  <a:schemeClr val="tx1"/>
                </a:solidFill>
              </a:rPr>
              <a:t>nhấn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phím</a:t>
            </a:r>
            <a:r>
              <a:rPr lang="en-US" altLang="en-US" dirty="0">
                <a:solidFill>
                  <a:schemeClr val="tx1"/>
                </a:solidFill>
              </a:rPr>
              <a:t> ESC </a:t>
            </a:r>
            <a:r>
              <a:rPr lang="en-US" altLang="en-US" dirty="0" err="1">
                <a:solidFill>
                  <a:schemeClr val="tx1"/>
                </a:solidFill>
              </a:rPr>
              <a:t>và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sau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đó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là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các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lệnh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thao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tác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  <a:endParaRPr lang="en-US" altLang="en-US" dirty="0">
              <a:solidFill>
                <a:schemeClr val="tx1"/>
              </a:solidFill>
            </a:endParaRPr>
          </a:p>
          <a:p>
            <a:pPr lvl="2" indent="-285750" algn="just"/>
            <a:r>
              <a:rPr lang="en-US" altLang="en-US" sz="2000" dirty="0" err="1">
                <a:solidFill>
                  <a:schemeClr val="tx1"/>
                </a:solidFill>
              </a:rPr>
              <a:t>Nhóm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lệnh</a:t>
            </a:r>
            <a:r>
              <a:rPr lang="en-US" altLang="en-US" sz="2000" dirty="0">
                <a:solidFill>
                  <a:schemeClr val="tx1"/>
                </a:solidFill>
              </a:rPr>
              <a:t> di </a:t>
            </a:r>
            <a:r>
              <a:rPr lang="en-US" altLang="en-US" sz="2000" dirty="0" err="1">
                <a:solidFill>
                  <a:schemeClr val="tx1"/>
                </a:solidFill>
              </a:rPr>
              <a:t>chuyển</a:t>
            </a:r>
            <a:r>
              <a:rPr lang="en-US" altLang="en-US" sz="2000" dirty="0">
                <a:solidFill>
                  <a:schemeClr val="tx1"/>
                </a:solidFill>
              </a:rPr>
              <a:t> con </a:t>
            </a:r>
            <a:r>
              <a:rPr lang="en-US" altLang="en-US" sz="2000" dirty="0" err="1">
                <a:solidFill>
                  <a:schemeClr val="tx1"/>
                </a:solidFill>
              </a:rPr>
              <a:t>trỏ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lvl="2" indent="-285750" algn="just"/>
            <a:r>
              <a:rPr lang="en-US" altLang="en-US" sz="2000" dirty="0" err="1">
                <a:solidFill>
                  <a:schemeClr val="tx1"/>
                </a:solidFill>
              </a:rPr>
              <a:t>Nhóm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lệnh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xóa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lvl="2" indent="-285750" algn="just"/>
            <a:r>
              <a:rPr lang="en-US" altLang="en-US" sz="2000" dirty="0" err="1">
                <a:solidFill>
                  <a:schemeClr val="tx1"/>
                </a:solidFill>
              </a:rPr>
              <a:t>Nhóm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lệnh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thay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thế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lvl="2" indent="-285750" algn="just"/>
            <a:r>
              <a:rPr lang="en-US" altLang="en-US" sz="2000" dirty="0" err="1">
                <a:solidFill>
                  <a:schemeClr val="tx1"/>
                </a:solidFill>
              </a:rPr>
              <a:t>Nhóm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lệnh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tìm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kiếm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lvl="2" indent="-285750" algn="just"/>
            <a:r>
              <a:rPr lang="en-US" altLang="en-US" sz="2000" dirty="0" err="1">
                <a:solidFill>
                  <a:schemeClr val="tx1"/>
                </a:solidFill>
              </a:rPr>
              <a:t>Nhóm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lệnh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tìm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kiếm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và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thay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thế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lvl="2" indent="-285750" algn="just"/>
            <a:r>
              <a:rPr lang="en-US" altLang="en-US" sz="2000" dirty="0" err="1">
                <a:solidFill>
                  <a:schemeClr val="tx1"/>
                </a:solidFill>
              </a:rPr>
              <a:t>Nhóm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lệnh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sao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chép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lvl="2" indent="-285750" algn="just"/>
            <a:r>
              <a:rPr lang="en-US" altLang="en-US" sz="2000" dirty="0" err="1">
                <a:solidFill>
                  <a:schemeClr val="tx1"/>
                </a:solidFill>
              </a:rPr>
              <a:t>Nhóm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lệnh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thao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tác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trên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tập</a:t>
            </a:r>
            <a:r>
              <a:rPr lang="en-US" altLang="en-US" sz="2000" dirty="0">
                <a:solidFill>
                  <a:schemeClr val="tx1"/>
                </a:solidFill>
              </a:rPr>
              <a:t> tin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TẬP TIN VÀ TH</a:t>
            </a:r>
            <a:r>
              <a:rPr lang="vi-VN" dirty="0"/>
              <a:t>Ư</a:t>
            </a:r>
            <a:r>
              <a:rPr lang="en-US" dirty="0"/>
              <a:t> MỤC TRONG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solidFill>
                  <a:schemeClr val="tx1"/>
                </a:solidFill>
              </a:rPr>
              <a:t>Hệ điều hành Linux coi tất cả đều là các tệp tin (file) thậm chí cả các thiết bị cũng như ổ đĩa.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vi-VN" dirty="0">
                <a:solidFill>
                  <a:schemeClr val="tx1"/>
                </a:solidFill>
              </a:rPr>
              <a:t>Nó quản lý tất cả trên một "hệ thống tệp tin" duy nhất, bắt đầu ở gốc là một thư mục "root" và đây là thư mục ở mức cao nhất</a:t>
            </a:r>
            <a:endParaRPr lang="vi-V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>
              <a:lnSpc>
                <a:spcPct val="90000"/>
              </a:lnSpc>
            </a:pPr>
            <a:r>
              <a:rPr lang="en-US" altLang="en-US">
                <a:solidFill>
                  <a:schemeClr val="tx1"/>
                </a:solidFill>
              </a:rPr>
              <a:t>Trình tiện ích này được cung cấp để hổ trợ cài đặt thiết bị, thiết lập cấu hình mạng.</a:t>
            </a:r>
            <a:endParaRPr lang="en-US" altLang="en-US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chemeClr val="tx1"/>
                </a:solidFill>
              </a:rPr>
              <a:t>Khởi động : </a:t>
            </a:r>
            <a:r>
              <a:rPr lang="en-US" altLang="en-US" b="1">
                <a:solidFill>
                  <a:schemeClr val="tx1"/>
                </a:solidFill>
              </a:rPr>
              <a:t>#setup</a:t>
            </a:r>
            <a:endParaRPr lang="en-US" altLang="en-US" b="1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chemeClr val="tx1"/>
                </a:solidFill>
              </a:rPr>
              <a:t>Cấu hình card mạng : Chọn mục Network Configuration -&gt; Run Tool</a:t>
            </a:r>
            <a:endParaRPr lang="en-US" altLang="en-US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	Chọn card mạng cần cấu hình (eth0: tên card mạng thứ nhất).</a:t>
            </a:r>
            <a:endParaRPr lang="en-US" altLang="en-US">
              <a:solidFill>
                <a:schemeClr val="tx1"/>
              </a:solidFill>
            </a:endParaRPr>
          </a:p>
        </p:txBody>
      </p:sp>
      <p:pic>
        <p:nvPicPr>
          <p:cNvPr id="6147" name="Picture 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160588"/>
            <a:ext cx="3733800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10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838200"/>
          </a:xfrm>
        </p:spPr>
        <p:txBody>
          <a:bodyPr/>
          <a:lstStyle/>
          <a:p>
            <a:pPr eaLnBrk="1" hangingPunct="1"/>
            <a:r>
              <a:rPr lang="en-US" altLang="en-US" dirty="0"/>
              <a:t>II. TIỆN ÍCH SETUP</a:t>
            </a:r>
            <a:endParaRPr lang="en-US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7"/>
          <p:cNvSpPr>
            <a:spLocks noGrp="1" noChangeArrowheads="1"/>
          </p:cNvSpPr>
          <p:nvPr>
            <p:ph type="body" sz="half" idx="1"/>
          </p:nvPr>
        </p:nvSpPr>
        <p:spPr>
          <a:xfrm>
            <a:off x="258417" y="1006475"/>
            <a:ext cx="10992679" cy="4845050"/>
          </a:xfrm>
          <a:noFill/>
        </p:spPr>
        <p:txBody>
          <a:bodyPr/>
          <a:lstStyle/>
          <a:p>
            <a:pPr lvl="1" algn="just" eaLnBrk="1" hangingPunct="1"/>
            <a:r>
              <a:rPr lang="en-US" altLang="en-US" dirty="0" err="1">
                <a:solidFill>
                  <a:schemeClr val="tx1"/>
                </a:solidFill>
              </a:rPr>
              <a:t>Là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trình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tiện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ích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cho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phép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quản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lý</a:t>
            </a:r>
            <a:r>
              <a:rPr lang="en-US" altLang="en-US" dirty="0">
                <a:solidFill>
                  <a:schemeClr val="tx1"/>
                </a:solidFill>
              </a:rPr>
              <a:t> ổ </a:t>
            </a:r>
            <a:r>
              <a:rPr lang="en-US" altLang="en-US" dirty="0" err="1">
                <a:solidFill>
                  <a:schemeClr val="tx1"/>
                </a:solidFill>
              </a:rPr>
              <a:t>cứng</a:t>
            </a:r>
            <a:r>
              <a:rPr lang="en-US" altLang="en-US" dirty="0">
                <a:solidFill>
                  <a:schemeClr val="tx1"/>
                </a:solidFill>
              </a:rPr>
              <a:t>: </a:t>
            </a:r>
            <a:r>
              <a:rPr lang="en-US" altLang="en-US" dirty="0" err="1">
                <a:solidFill>
                  <a:schemeClr val="tx1"/>
                </a:solidFill>
              </a:rPr>
              <a:t>tạo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mới</a:t>
            </a:r>
            <a:r>
              <a:rPr lang="en-US" altLang="en-US" dirty="0">
                <a:solidFill>
                  <a:schemeClr val="tx1"/>
                </a:solidFill>
              </a:rPr>
              <a:t>, </a:t>
            </a:r>
            <a:r>
              <a:rPr lang="en-US" altLang="en-US" dirty="0" err="1">
                <a:solidFill>
                  <a:schemeClr val="tx1"/>
                </a:solidFill>
              </a:rPr>
              <a:t>xem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thông</a:t>
            </a:r>
            <a:r>
              <a:rPr lang="en-US" altLang="en-US" dirty="0">
                <a:solidFill>
                  <a:schemeClr val="tx1"/>
                </a:solidFill>
              </a:rPr>
              <a:t> tin </a:t>
            </a:r>
            <a:r>
              <a:rPr lang="en-US" altLang="en-US" dirty="0" err="1">
                <a:solidFill>
                  <a:schemeClr val="tx1"/>
                </a:solidFill>
              </a:rPr>
              <a:t>và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xóa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các</a:t>
            </a:r>
            <a:r>
              <a:rPr lang="en-US" altLang="en-US" dirty="0">
                <a:solidFill>
                  <a:schemeClr val="tx1"/>
                </a:solidFill>
              </a:rPr>
              <a:t> partition </a:t>
            </a:r>
            <a:r>
              <a:rPr lang="en-US" altLang="en-US" dirty="0" err="1">
                <a:solidFill>
                  <a:schemeClr val="tx1"/>
                </a:solidFill>
              </a:rPr>
              <a:t>trong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hệ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thống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  <a:endParaRPr lang="en-US" altLang="en-US" dirty="0">
              <a:solidFill>
                <a:schemeClr val="tx1"/>
              </a:solidFill>
            </a:endParaRPr>
          </a:p>
          <a:p>
            <a:pPr lvl="1" algn="just" eaLnBrk="1" hangingPunct="1">
              <a:buFontTx/>
              <a:buNone/>
            </a:pPr>
            <a:r>
              <a:rPr lang="en-US" altLang="en-US" i="1" dirty="0">
                <a:solidFill>
                  <a:schemeClr val="tx1"/>
                </a:solidFill>
              </a:rPr>
              <a:t>	</a:t>
            </a:r>
            <a:r>
              <a:rPr lang="en-US" altLang="en-US" i="1" u="sng" dirty="0" err="1">
                <a:solidFill>
                  <a:schemeClr val="tx1"/>
                </a:solidFill>
              </a:rPr>
              <a:t>Cú</a:t>
            </a:r>
            <a:r>
              <a:rPr lang="en-US" altLang="en-US" i="1" u="sng" dirty="0">
                <a:solidFill>
                  <a:schemeClr val="tx1"/>
                </a:solidFill>
              </a:rPr>
              <a:t> </a:t>
            </a:r>
            <a:r>
              <a:rPr lang="en-US" altLang="en-US" i="1" u="sng" dirty="0" err="1">
                <a:solidFill>
                  <a:schemeClr val="tx1"/>
                </a:solidFill>
              </a:rPr>
              <a:t>pháp</a:t>
            </a:r>
            <a:r>
              <a:rPr lang="en-US" altLang="en-US" dirty="0">
                <a:solidFill>
                  <a:schemeClr val="tx1"/>
                </a:solidFill>
              </a:rPr>
              <a:t>: </a:t>
            </a:r>
            <a:r>
              <a:rPr lang="en-US" altLang="en-US" b="1" dirty="0">
                <a:solidFill>
                  <a:schemeClr val="tx1"/>
                </a:solidFill>
              </a:rPr>
              <a:t>#</a:t>
            </a:r>
            <a:r>
              <a:rPr lang="en-US" altLang="en-US" b="1" dirty="0" err="1">
                <a:solidFill>
                  <a:schemeClr val="tx1"/>
                </a:solidFill>
              </a:rPr>
              <a:t>fdisk</a:t>
            </a:r>
            <a:r>
              <a:rPr lang="en-US" altLang="en-US" b="1" dirty="0">
                <a:solidFill>
                  <a:schemeClr val="tx1"/>
                </a:solidFill>
              </a:rPr>
              <a:t>  &lt;device&gt;</a:t>
            </a:r>
            <a:endParaRPr lang="en-US" altLang="en-US" b="1" dirty="0">
              <a:solidFill>
                <a:schemeClr val="tx1"/>
              </a:solidFill>
            </a:endParaRPr>
          </a:p>
          <a:p>
            <a:pPr algn="just" eaLnBrk="1" hangingPunct="1"/>
            <a:endParaRPr lang="en-US" altLang="en-US" sz="2000" b="1" dirty="0">
              <a:solidFill>
                <a:schemeClr val="tx1"/>
              </a:solidFill>
            </a:endParaRPr>
          </a:p>
          <a:p>
            <a:pPr lvl="1" algn="just" eaLnBrk="1" hangingPunct="1">
              <a:spcBef>
                <a:spcPct val="60000"/>
              </a:spcBef>
              <a:buFontTx/>
              <a:buNone/>
            </a:pPr>
            <a:r>
              <a:rPr lang="en-US" altLang="en-US" dirty="0" err="1">
                <a:solidFill>
                  <a:schemeClr val="tx1"/>
                </a:solidFill>
              </a:rPr>
              <a:t>Một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số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lệnh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fdisk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cơ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bản</a:t>
            </a:r>
            <a:r>
              <a:rPr lang="en-US" altLang="en-US" dirty="0">
                <a:solidFill>
                  <a:schemeClr val="tx1"/>
                </a:solidFill>
              </a:rPr>
              <a:t>: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7171" name="Text Box 7"/>
          <p:cNvSpPr txBox="1">
            <a:spLocks noChangeArrowheads="1"/>
          </p:cNvSpPr>
          <p:nvPr/>
        </p:nvSpPr>
        <p:spPr bwMode="auto">
          <a:xfrm>
            <a:off x="3849756" y="2668007"/>
            <a:ext cx="1905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 dirty="0">
                <a:solidFill>
                  <a:srgbClr val="FF0000"/>
                </a:solidFill>
              </a:rPr>
              <a:t>/dev/</a:t>
            </a:r>
            <a:r>
              <a:rPr lang="en-US" altLang="en-US" sz="1400" b="1" dirty="0" err="1">
                <a:solidFill>
                  <a:srgbClr val="FF0000"/>
                </a:solidFill>
              </a:rPr>
              <a:t>hda</a:t>
            </a:r>
            <a:r>
              <a:rPr lang="en-US" altLang="en-US" sz="1400" b="1" dirty="0"/>
              <a:t> </a:t>
            </a:r>
            <a:r>
              <a:rPr lang="en-US" altLang="en-US" sz="1400" dirty="0"/>
              <a:t>hay</a:t>
            </a:r>
            <a:r>
              <a:rPr lang="en-US" altLang="en-US" sz="1400" b="1" dirty="0"/>
              <a:t> </a:t>
            </a:r>
            <a:r>
              <a:rPr lang="en-US" altLang="en-US" sz="1400" b="1" dirty="0">
                <a:solidFill>
                  <a:srgbClr val="FF0000"/>
                </a:solidFill>
              </a:rPr>
              <a:t>/dev/</a:t>
            </a:r>
            <a:r>
              <a:rPr lang="en-US" altLang="en-US" sz="1400" b="1" dirty="0" err="1">
                <a:solidFill>
                  <a:srgbClr val="FF0000"/>
                </a:solidFill>
              </a:rPr>
              <a:t>sda</a:t>
            </a:r>
            <a:endParaRPr lang="en-US" altLang="en-US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183367" name="Group 71"/>
          <p:cNvGraphicFramePr>
            <a:graphicFrameLocks noGrp="1"/>
          </p:cNvGraphicFramePr>
          <p:nvPr>
            <p:ph sz="half" idx="2"/>
          </p:nvPr>
        </p:nvGraphicFramePr>
        <p:xfrm>
          <a:off x="5008631" y="3549036"/>
          <a:ext cx="7087290" cy="2798262"/>
        </p:xfrm>
        <a:graphic>
          <a:graphicData uri="http://schemas.openxmlformats.org/drawingml/2006/table">
            <a:tbl>
              <a:tblPr/>
              <a:tblGrid>
                <a:gridCol w="1100938"/>
                <a:gridCol w="5986352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Lệnh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Diễn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giải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0382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Liệt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kê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danh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sách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các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partition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82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n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C8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Tạo một partition mới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C8C5"/>
                    </a:solidFill>
                  </a:tcPr>
                </a:tc>
              </a:tr>
              <a:tr h="30382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Xóa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partition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82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C8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Thoát khỏi tiện ích Setup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C8C5"/>
                    </a:solidFill>
                  </a:tcPr>
                </a:tc>
              </a:tr>
              <a:tr h="30382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w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Lưu lại quá trình thay đổi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82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C8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Thiết lập boot partition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C8C5"/>
                    </a:solidFill>
                  </a:tcPr>
                </a:tc>
              </a:tr>
              <a:tr h="30382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Thay đổi system partition ID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82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l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C8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Liệt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kê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loại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partition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C8C5"/>
                    </a:solidFill>
                  </a:tcPr>
                </a:tc>
              </a:tr>
            </a:tbl>
          </a:graphicData>
        </a:graphic>
      </p:graphicFrame>
      <p:sp>
        <p:nvSpPr>
          <p:cNvPr id="7204" name="Rectangle 66"/>
          <p:cNvSpPr>
            <a:spLocks noGrp="1" noChangeArrowheads="1"/>
          </p:cNvSpPr>
          <p:nvPr>
            <p:ph type="title"/>
          </p:nvPr>
        </p:nvSpPr>
        <p:spPr>
          <a:xfrm>
            <a:off x="769272" y="164620"/>
            <a:ext cx="10390716" cy="680208"/>
          </a:xfrm>
        </p:spPr>
        <p:txBody>
          <a:bodyPr/>
          <a:lstStyle/>
          <a:p>
            <a:pPr eaLnBrk="1" hangingPunct="1"/>
            <a:r>
              <a:rPr lang="en-US" altLang="en-US" dirty="0"/>
              <a:t>III. TIỆN ÍCH FDISK</a:t>
            </a:r>
            <a:endParaRPr lang="en-US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77687" y="1331843"/>
            <a:ext cx="11022496" cy="5151507"/>
          </a:xfrm>
          <a:noFill/>
        </p:spPr>
        <p:txBody>
          <a:bodyPr/>
          <a:lstStyle/>
          <a:p>
            <a:pPr lvl="1" algn="just" eaLnBrk="1" hangingPunct="1"/>
            <a:r>
              <a:rPr lang="en-US" altLang="en-US" dirty="0" err="1">
                <a:solidFill>
                  <a:schemeClr val="tx1"/>
                </a:solidFill>
              </a:rPr>
              <a:t>Để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sử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dụng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tiện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ích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này</a:t>
            </a:r>
            <a:r>
              <a:rPr lang="en-US" altLang="en-US" dirty="0">
                <a:solidFill>
                  <a:schemeClr val="tx1"/>
                </a:solidFill>
              </a:rPr>
              <a:t> ta </a:t>
            </a:r>
            <a:r>
              <a:rPr lang="en-US" altLang="en-US" dirty="0" err="1">
                <a:solidFill>
                  <a:schemeClr val="tx1"/>
                </a:solidFill>
              </a:rPr>
              <a:t>chọn</a:t>
            </a:r>
            <a:r>
              <a:rPr lang="en-US" altLang="en-US" dirty="0">
                <a:solidFill>
                  <a:schemeClr val="tx1"/>
                </a:solidFill>
              </a:rPr>
              <a:t> Applications -&gt; Internet -&gt; Wireshark Network Analyzer</a:t>
            </a:r>
            <a:endParaRPr lang="en-US" altLang="en-US" dirty="0">
              <a:solidFill>
                <a:schemeClr val="tx1"/>
              </a:solidFill>
            </a:endParaRPr>
          </a:p>
          <a:p>
            <a:pPr lvl="1" algn="just" eaLnBrk="1" hangingPunct="1"/>
            <a:r>
              <a:rPr lang="en-US" altLang="en-US" dirty="0" err="1">
                <a:solidFill>
                  <a:schemeClr val="tx1"/>
                </a:solidFill>
              </a:rPr>
              <a:t>Trên</a:t>
            </a:r>
            <a:r>
              <a:rPr lang="en-US" altLang="en-US" dirty="0">
                <a:solidFill>
                  <a:schemeClr val="tx1"/>
                </a:solidFill>
              </a:rPr>
              <a:t> CentOS, ta </a:t>
            </a:r>
            <a:r>
              <a:rPr lang="en-US" altLang="en-US" dirty="0" err="1">
                <a:solidFill>
                  <a:schemeClr val="tx1"/>
                </a:solidFill>
              </a:rPr>
              <a:t>phải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cài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bằng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câu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lệnh</a:t>
            </a:r>
            <a:r>
              <a:rPr lang="en-US" altLang="en-US" dirty="0">
                <a:solidFill>
                  <a:schemeClr val="tx1"/>
                </a:solidFill>
              </a:rPr>
              <a:t>:</a:t>
            </a:r>
            <a:endParaRPr lang="en-US" altLang="en-US" dirty="0">
              <a:solidFill>
                <a:schemeClr val="tx1"/>
              </a:solidFill>
            </a:endParaRP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#yum -y install </a:t>
            </a:r>
            <a:r>
              <a:rPr lang="en-US" dirty="0" err="1">
                <a:solidFill>
                  <a:schemeClr val="tx1"/>
                </a:solidFill>
              </a:rPr>
              <a:t>wireshark</a:t>
            </a:r>
            <a:r>
              <a:rPr lang="en-US" dirty="0">
                <a:solidFill>
                  <a:schemeClr val="tx1"/>
                </a:solidFill>
              </a:rPr>
              <a:t>-gnome 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14314"/>
            <a:ext cx="11925301" cy="739843"/>
          </a:xfrm>
        </p:spPr>
        <p:txBody>
          <a:bodyPr/>
          <a:lstStyle/>
          <a:p>
            <a:pPr eaLnBrk="1" hangingPunct="1"/>
            <a:r>
              <a:rPr lang="en-US" altLang="en-US" dirty="0"/>
              <a:t>IV. THEO DÕI THÔNG TIN MẠNG</a:t>
            </a:r>
            <a:endParaRPr lang="en-US" altLang="en-US" dirty="0"/>
          </a:p>
        </p:txBody>
      </p:sp>
      <p:pic>
        <p:nvPicPr>
          <p:cNvPr id="819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070" y="3091853"/>
            <a:ext cx="4880113" cy="3514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643270" y="1111526"/>
            <a:ext cx="8683625" cy="4845050"/>
          </a:xfrm>
          <a:noFill/>
        </p:spPr>
        <p:txBody>
          <a:bodyPr/>
          <a:lstStyle/>
          <a:p>
            <a:pPr lvl="1" algn="just" eaLnBrk="1" hangingPunct="1"/>
            <a:r>
              <a:rPr lang="en-US" altLang="en-US" dirty="0" err="1">
                <a:solidFill>
                  <a:schemeClr val="tx1"/>
                </a:solidFill>
              </a:rPr>
              <a:t>Chọn</a:t>
            </a:r>
            <a:r>
              <a:rPr lang="en-US" altLang="en-US" dirty="0">
                <a:solidFill>
                  <a:schemeClr val="tx1"/>
                </a:solidFill>
              </a:rPr>
              <a:t> Capture -&gt; Interfaces… </a:t>
            </a:r>
            <a:r>
              <a:rPr lang="en-US" altLang="en-US" dirty="0" err="1">
                <a:solidFill>
                  <a:schemeClr val="tx1"/>
                </a:solidFill>
              </a:rPr>
              <a:t>để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chọn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cụ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thể</a:t>
            </a:r>
            <a:r>
              <a:rPr lang="en-US" altLang="en-US" dirty="0">
                <a:solidFill>
                  <a:schemeClr val="tx1"/>
                </a:solidFill>
              </a:rPr>
              <a:t> card </a:t>
            </a:r>
            <a:r>
              <a:rPr lang="en-US" altLang="en-US" dirty="0" err="1">
                <a:solidFill>
                  <a:schemeClr val="tx1"/>
                </a:solidFill>
              </a:rPr>
              <a:t>mạng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cần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theo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dõi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  <a:endParaRPr lang="en-US" altLang="en-US" dirty="0">
              <a:solidFill>
                <a:schemeClr val="tx1"/>
              </a:solidFill>
            </a:endParaRPr>
          </a:p>
          <a:p>
            <a:pPr algn="just" eaLnBrk="1" hangingPunct="1"/>
            <a:endParaRPr lang="en-US" altLang="en-US" dirty="0">
              <a:solidFill>
                <a:schemeClr val="tx1"/>
              </a:solidFill>
            </a:endParaRPr>
          </a:p>
          <a:p>
            <a:pPr algn="just" eaLnBrk="1" hangingPunct="1"/>
            <a:endParaRPr lang="en-US" altLang="en-US" dirty="0">
              <a:solidFill>
                <a:schemeClr val="tx1"/>
              </a:solidFill>
            </a:endParaRPr>
          </a:p>
          <a:p>
            <a:pPr algn="just" eaLnBrk="1" hangingPunct="1"/>
            <a:endParaRPr lang="en-US" altLang="en-US" dirty="0">
              <a:solidFill>
                <a:schemeClr val="tx1"/>
              </a:solidFill>
            </a:endParaRPr>
          </a:p>
          <a:p>
            <a:pPr algn="just" eaLnBrk="1" hangingPunct="1"/>
            <a:endParaRPr lang="en-US" altLang="en-US" dirty="0">
              <a:solidFill>
                <a:schemeClr val="tx1"/>
              </a:solidFill>
            </a:endParaRPr>
          </a:p>
          <a:p>
            <a:pPr algn="just" eaLnBrk="1" hangingPunct="1"/>
            <a:endParaRPr lang="en-US" altLang="en-US" dirty="0">
              <a:solidFill>
                <a:schemeClr val="tx1"/>
              </a:solidFill>
            </a:endParaRPr>
          </a:p>
          <a:p>
            <a:pPr algn="just" eaLnBrk="1" hangingPunct="1"/>
            <a:endParaRPr lang="en-US" altLang="en-US" dirty="0">
              <a:solidFill>
                <a:schemeClr val="tx1"/>
              </a:solidFill>
            </a:endParaRPr>
          </a:p>
          <a:p>
            <a:pPr lvl="1" algn="just" eaLnBrk="1" hangingPunct="1"/>
            <a:r>
              <a:rPr lang="en-US" altLang="en-US" dirty="0" err="1">
                <a:solidFill>
                  <a:schemeClr val="tx1"/>
                </a:solidFill>
              </a:rPr>
              <a:t>Chọn</a:t>
            </a:r>
            <a:r>
              <a:rPr lang="en-US" altLang="en-US" dirty="0">
                <a:solidFill>
                  <a:schemeClr val="tx1"/>
                </a:solidFill>
              </a:rPr>
              <a:t> Start </a:t>
            </a:r>
            <a:r>
              <a:rPr lang="en-US" altLang="en-US" dirty="0" err="1">
                <a:solidFill>
                  <a:schemeClr val="tx1"/>
                </a:solidFill>
              </a:rPr>
              <a:t>để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bắt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đầu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theo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dõi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gói</a:t>
            </a:r>
            <a:r>
              <a:rPr lang="en-US" altLang="en-US" dirty="0">
                <a:solidFill>
                  <a:schemeClr val="tx1"/>
                </a:solidFill>
              </a:rPr>
              <a:t> tin.</a:t>
            </a: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9220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149" y="2749551"/>
            <a:ext cx="8630480" cy="320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34585" y="214315"/>
            <a:ext cx="10390716" cy="650390"/>
          </a:xfrm>
        </p:spPr>
        <p:txBody>
          <a:bodyPr/>
          <a:lstStyle/>
          <a:p>
            <a:r>
              <a:rPr lang="en-US" altLang="en-US" dirty="0"/>
              <a:t>IV. THEO DÕI THÔNG TIN MẠNG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V. TIỆN ÍCH LYNX</a:t>
            </a:r>
            <a:endParaRPr lang="en-US" altLang="en-US" dirty="0"/>
          </a:p>
        </p:txBody>
      </p:sp>
      <p:sp>
        <p:nvSpPr>
          <p:cNvPr id="1024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/>
            <a:r>
              <a:rPr lang="en-US" altLang="en-US" dirty="0" err="1">
                <a:solidFill>
                  <a:schemeClr val="tx1"/>
                </a:solidFill>
              </a:rPr>
              <a:t>Đây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là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tiện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ích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cho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phép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duyệt</a:t>
            </a:r>
            <a:r>
              <a:rPr lang="en-US" altLang="en-US" dirty="0">
                <a:solidFill>
                  <a:schemeClr val="tx1"/>
                </a:solidFill>
              </a:rPr>
              <a:t> web </a:t>
            </a:r>
            <a:r>
              <a:rPr lang="en-US" altLang="en-US" dirty="0" err="1">
                <a:solidFill>
                  <a:schemeClr val="tx1"/>
                </a:solidFill>
              </a:rPr>
              <a:t>và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kiểm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thư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điện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tử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có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giao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diện</a:t>
            </a:r>
            <a:r>
              <a:rPr lang="en-US" altLang="en-US" dirty="0">
                <a:solidFill>
                  <a:schemeClr val="tx1"/>
                </a:solidFill>
              </a:rPr>
              <a:t> text.</a:t>
            </a:r>
            <a:endParaRPr lang="en-US" altLang="en-US" dirty="0">
              <a:solidFill>
                <a:schemeClr val="tx1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	</a:t>
            </a:r>
            <a:r>
              <a:rPr lang="en-US" altLang="en-US" i="1" u="sng" dirty="0" err="1">
                <a:solidFill>
                  <a:schemeClr val="tx1"/>
                </a:solidFill>
              </a:rPr>
              <a:t>Cú</a:t>
            </a:r>
            <a:r>
              <a:rPr lang="en-US" altLang="en-US" i="1" u="sng" dirty="0">
                <a:solidFill>
                  <a:schemeClr val="tx1"/>
                </a:solidFill>
              </a:rPr>
              <a:t> </a:t>
            </a:r>
            <a:r>
              <a:rPr lang="en-US" altLang="en-US" i="1" u="sng" dirty="0" err="1">
                <a:solidFill>
                  <a:schemeClr val="tx1"/>
                </a:solidFill>
              </a:rPr>
              <a:t>pháp</a:t>
            </a:r>
            <a:r>
              <a:rPr lang="en-US" altLang="en-US" dirty="0">
                <a:solidFill>
                  <a:schemeClr val="tx1"/>
                </a:solidFill>
              </a:rPr>
              <a:t>: </a:t>
            </a:r>
            <a:r>
              <a:rPr lang="en-US" altLang="en-US" b="1" dirty="0">
                <a:solidFill>
                  <a:schemeClr val="tx1"/>
                </a:solidFill>
              </a:rPr>
              <a:t>#lynx  &lt;URL&gt;</a:t>
            </a:r>
            <a:endParaRPr lang="en-US" altLang="en-US" b="1" dirty="0">
              <a:solidFill>
                <a:schemeClr val="tx1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	</a:t>
            </a:r>
            <a:r>
              <a:rPr lang="en-US" altLang="en-US" u="sng" dirty="0" err="1">
                <a:solidFill>
                  <a:schemeClr val="tx1"/>
                </a:solidFill>
              </a:rPr>
              <a:t>Ví</a:t>
            </a:r>
            <a:r>
              <a:rPr lang="en-US" altLang="en-US" u="sng" dirty="0">
                <a:solidFill>
                  <a:schemeClr val="tx1"/>
                </a:solidFill>
              </a:rPr>
              <a:t> </a:t>
            </a:r>
            <a:r>
              <a:rPr lang="en-US" altLang="en-US" u="sng" dirty="0" err="1">
                <a:solidFill>
                  <a:schemeClr val="tx1"/>
                </a:solidFill>
              </a:rPr>
              <a:t>dụ</a:t>
            </a:r>
            <a:r>
              <a:rPr lang="en-US" altLang="en-US" dirty="0">
                <a:solidFill>
                  <a:schemeClr val="tx1"/>
                </a:solidFill>
              </a:rPr>
              <a:t>: #lynx  webmail.tatavietnam.vn</a:t>
            </a:r>
            <a:endParaRPr lang="en-US" altLang="en-US" dirty="0">
              <a:solidFill>
                <a:schemeClr val="tx1"/>
              </a:solidFill>
            </a:endParaRPr>
          </a:p>
          <a:p>
            <a:pPr lvl="1" eaLnBrk="1" hangingPunct="1"/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10244" name="Picture 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401667"/>
            <a:ext cx="60198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60325"/>
            <a:ext cx="12192000" cy="838200"/>
          </a:xfrm>
        </p:spPr>
        <p:txBody>
          <a:bodyPr/>
          <a:lstStyle/>
          <a:p>
            <a:pPr eaLnBrk="1" hangingPunct="1"/>
            <a:r>
              <a:rPr lang="en-US" altLang="en-US" dirty="0"/>
              <a:t>VI. PHÂN TÍCH ĐĨA</a:t>
            </a:r>
            <a:endParaRPr lang="en-US" altLang="en-US" dirty="0"/>
          </a:p>
        </p:txBody>
      </p:sp>
      <p:sp>
        <p:nvSpPr>
          <p:cNvPr id="1229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/>
            <a:r>
              <a:rPr lang="en-US" altLang="en-US">
                <a:solidFill>
                  <a:schemeClr val="tx1"/>
                </a:solidFill>
              </a:rPr>
              <a:t>Để sử dụng tiện ích, ta chọn </a:t>
            </a:r>
            <a:r>
              <a:rPr lang="en-US" altLang="en-US" b="1">
                <a:solidFill>
                  <a:schemeClr val="tx1"/>
                </a:solidFill>
              </a:rPr>
              <a:t>Applications -&gt; System Tools -&gt; Disk Usage Analyzer</a:t>
            </a:r>
            <a:endParaRPr lang="en-US" altLang="en-US">
              <a:solidFill>
                <a:schemeClr val="tx1"/>
              </a:solidFill>
            </a:endParaRPr>
          </a:p>
          <a:p>
            <a:pPr lvl="1" algn="just" eaLnBrk="1" hangingPunct="1"/>
            <a:r>
              <a:rPr lang="en-US" altLang="en-US">
                <a:solidFill>
                  <a:schemeClr val="tx1"/>
                </a:solidFill>
              </a:rPr>
              <a:t>Chọn </a:t>
            </a:r>
            <a:r>
              <a:rPr lang="en-US" altLang="en-US" b="1">
                <a:solidFill>
                  <a:schemeClr val="tx1"/>
                </a:solidFill>
              </a:rPr>
              <a:t>Scan Home</a:t>
            </a:r>
            <a:r>
              <a:rPr lang="en-US" altLang="en-US">
                <a:solidFill>
                  <a:schemeClr val="tx1"/>
                </a:solidFill>
              </a:rPr>
              <a:t> để xem thông tin chi tiết trong home directory của người dùng.</a:t>
            </a:r>
            <a:endParaRPr lang="en-US" altLang="en-US">
              <a:solidFill>
                <a:schemeClr val="tx1"/>
              </a:solidFill>
            </a:endParaRPr>
          </a:p>
        </p:txBody>
      </p:sp>
      <p:pic>
        <p:nvPicPr>
          <p:cNvPr id="12292" name="Picture 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3028951"/>
            <a:ext cx="537210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VII. THEO DÕI HỆ THỐNG</a:t>
            </a:r>
            <a:endParaRPr lang="en-US" alt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/>
            <a:r>
              <a:rPr lang="en-US" altLang="en-US">
                <a:solidFill>
                  <a:schemeClr val="tx1"/>
                </a:solidFill>
              </a:rPr>
              <a:t>Để sử dụng tiện ích, ta chọn </a:t>
            </a:r>
            <a:r>
              <a:rPr lang="en-US" altLang="en-US" b="1">
                <a:solidFill>
                  <a:schemeClr val="tx1"/>
                </a:solidFill>
              </a:rPr>
              <a:t>Applications -&gt; System Tools -&gt; System Monitor</a:t>
            </a:r>
            <a:r>
              <a:rPr lang="en-US" altLang="en-US">
                <a:solidFill>
                  <a:schemeClr val="tx1"/>
                </a:solidFill>
              </a:rPr>
              <a:t> </a:t>
            </a:r>
            <a:endParaRPr lang="en-US" altLang="en-US">
              <a:solidFill>
                <a:schemeClr val="tx1"/>
              </a:solidFill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343151"/>
            <a:ext cx="5486400" cy="401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VII. THEO DÕI HỆ THỐNG</a:t>
            </a:r>
            <a:endParaRPr lang="en-US" altLang="en-US" b="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/>
            <a:r>
              <a:rPr lang="en-US" altLang="en-US">
                <a:solidFill>
                  <a:schemeClr val="tx1"/>
                </a:solidFill>
              </a:rPr>
              <a:t>Resouces cho ta theo dõi được thông tin CPU, MEM, SWAP, Network đang được sử dụng</a:t>
            </a:r>
            <a:endParaRPr lang="en-US" altLang="en-US">
              <a:solidFill>
                <a:schemeClr val="tx1"/>
              </a:solidFill>
            </a:endParaRPr>
          </a:p>
        </p:txBody>
      </p:sp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362201"/>
            <a:ext cx="4114800" cy="406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VIII. QUẢN LÝ LOG</a:t>
            </a:r>
            <a:endParaRPr lang="en-US" alt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/>
            <a:r>
              <a:rPr lang="en-US" altLang="en-US">
                <a:solidFill>
                  <a:schemeClr val="tx1"/>
                </a:solidFill>
              </a:rPr>
              <a:t>Linux cung cấp tiện ích System Log Viewer để theo dõi và quản lý log file cho hệ thống. Để xem log file ta chọn </a:t>
            </a:r>
            <a:r>
              <a:rPr lang="en-US" altLang="en-US" b="1">
                <a:solidFill>
                  <a:schemeClr val="tx1"/>
                </a:solidFill>
              </a:rPr>
              <a:t>Applications -&gt; System Log</a:t>
            </a:r>
            <a:endParaRPr lang="en-US" altLang="en-US" b="1">
              <a:solidFill>
                <a:schemeClr val="tx1"/>
              </a:solidFill>
            </a:endParaRPr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617788"/>
            <a:ext cx="6153150" cy="382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IX. TIỆN ÍCH 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066800"/>
            <a:ext cx="11480800" cy="54864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vi-VN" dirty="0">
                <a:solidFill>
                  <a:schemeClr val="tx1"/>
                </a:solidFill>
              </a:rPr>
              <a:t>ệnh mail để gửi và nhận mail. 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vi-VN" dirty="0">
                <a:solidFill>
                  <a:schemeClr val="tx1"/>
                </a:solidFill>
              </a:rPr>
              <a:t>ú pháp để gửi một Email: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03243" y="1744989"/>
            <a:ext cx="9700592" cy="595002"/>
          </a:xfrm>
          <a:prstGeom prst="rect">
            <a:avLst/>
          </a:prstGeom>
          <a:solidFill>
            <a:srgbClr val="F4FB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31513"/>
                </a:solidFill>
                <a:effectLst/>
                <a:latin typeface="Menlo"/>
              </a:rPr>
              <a:t>$mail [-s subject]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31513"/>
                </a:solidFill>
                <a:effectLst/>
                <a:latin typeface="Menlo"/>
              </a:rPr>
              <a:t>[-c cc-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131513"/>
                </a:solidFill>
                <a:effectLst/>
                <a:latin typeface="Menlo"/>
              </a:rPr>
              <a:t>addr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31513"/>
                </a:solidFill>
                <a:effectLst/>
                <a:latin typeface="Menlo"/>
              </a:rPr>
              <a:t>]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31513"/>
                </a:solidFill>
                <a:effectLst/>
                <a:latin typeface="Menlo"/>
              </a:rPr>
              <a:t>[-b bcc-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131513"/>
                </a:solidFill>
                <a:effectLst/>
                <a:latin typeface="Menlo"/>
              </a:rPr>
              <a:t>addr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31513"/>
                </a:solidFill>
                <a:effectLst/>
                <a:latin typeface="Menlo"/>
              </a:rPr>
              <a:t>] to-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131513"/>
                </a:solidFill>
                <a:effectLst/>
                <a:latin typeface="Menlo"/>
              </a:rPr>
              <a:t>addr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037" y="2804903"/>
            <a:ext cx="11134725" cy="29432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TẬP TIN VÀ TH</a:t>
            </a:r>
            <a:r>
              <a:rPr lang="vi-VN" dirty="0"/>
              <a:t>Ư</a:t>
            </a:r>
            <a:r>
              <a:rPr lang="en-US" dirty="0"/>
              <a:t> MỤC TRONG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357" y="1207949"/>
            <a:ext cx="6908392" cy="520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IX. TIỆN ÍCH 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Ngoài</a:t>
            </a:r>
            <a:r>
              <a:rPr lang="en-US" dirty="0">
                <a:solidFill>
                  <a:schemeClr val="tx1"/>
                </a:solidFill>
              </a:rPr>
              <a:t> ra, ta </a:t>
            </a:r>
            <a:r>
              <a:rPr lang="en-US" dirty="0" err="1">
                <a:solidFill>
                  <a:schemeClr val="tx1"/>
                </a:solidFill>
              </a:rPr>
              <a:t>còn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trình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duyệt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</a:t>
            </a:r>
            <a:r>
              <a:rPr lang="vi-VN" dirty="0">
                <a:solidFill>
                  <a:schemeClr val="tx1"/>
                </a:solidFill>
              </a:rPr>
              <a:t>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ThunderBird</a:t>
            </a:r>
            <a:r>
              <a:rPr lang="en-US" dirty="0">
                <a:solidFill>
                  <a:schemeClr val="tx1"/>
                </a:solidFill>
              </a:rPr>
              <a:t> hay Revolution </a:t>
            </a:r>
            <a:r>
              <a:rPr lang="en-US" dirty="0" err="1">
                <a:solidFill>
                  <a:schemeClr val="tx1"/>
                </a:solidFill>
              </a:rPr>
              <a:t>để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quản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lý</a:t>
            </a:r>
            <a:r>
              <a:rPr lang="en-US" dirty="0">
                <a:solidFill>
                  <a:schemeClr val="tx1"/>
                </a:solidFill>
              </a:rPr>
              <a:t> email </a:t>
            </a:r>
            <a:r>
              <a:rPr lang="en-US" dirty="0" err="1">
                <a:solidFill>
                  <a:schemeClr val="tx1"/>
                </a:solidFill>
              </a:rPr>
              <a:t>nh</a:t>
            </a:r>
            <a:r>
              <a:rPr lang="vi-VN" dirty="0">
                <a:solidFill>
                  <a:schemeClr val="tx1"/>
                </a:solidFill>
              </a:rPr>
              <a:t>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Outlook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windows.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338" name="Picture 2" descr="https://securityinabox.org/media/thunderbird-lin-vn-v01-205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16" y="2299932"/>
            <a:ext cx="6593370" cy="4114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 descr="Káº¿t quáº£ hÃ¬nh áº£nh cho ask and answe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166" y="1156252"/>
            <a:ext cx="5307496" cy="530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TẬP TIN VÀ TH</a:t>
            </a:r>
            <a:r>
              <a:rPr lang="vi-VN" dirty="0"/>
              <a:t>Ư</a:t>
            </a:r>
            <a:r>
              <a:rPr lang="en-US" dirty="0"/>
              <a:t> MỤC TRONG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filestructur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529" y="1475472"/>
            <a:ext cx="5014498" cy="4669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TẬP TIN VÀ TH</a:t>
            </a:r>
            <a:r>
              <a:rPr lang="vi-VN" dirty="0"/>
              <a:t>Ư</a:t>
            </a:r>
            <a:r>
              <a:rPr lang="en-US" dirty="0"/>
              <a:t> MỤC TRONG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Group 330"/>
          <p:cNvGraphicFramePr/>
          <p:nvPr/>
        </p:nvGraphicFramePr>
        <p:xfrm>
          <a:off x="1774135" y="1196837"/>
          <a:ext cx="8458200" cy="4737096"/>
        </p:xfrm>
        <a:graphic>
          <a:graphicData uri="http://schemas.openxmlformats.org/drawingml/2006/table">
            <a:tbl>
              <a:tblPr/>
              <a:tblGrid>
                <a:gridCol w="1544638"/>
                <a:gridCol w="6913562"/>
              </a:tblGrid>
              <a:tr h="338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Thư mục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Chức năng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38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/bin, /sbin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Chứa tập tin nhị phân hỗ trợ việc boot và thực thi lệnh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/boot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Chứa linux kernel, file ảnh hỗ trợ load hệ điều hành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38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/lib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Chứa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các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file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thư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viện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chia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sẻ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các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tập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tin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nhị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phân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/usr/local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Chứa thư viện, phần mềm chia sẻ cho các máy trong mạng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38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/tmp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Chứa các file tạm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/dev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Chứa các tập tin thiết bị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38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/etc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Chứa các tập tin cấu hình hệ thống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/home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Chứa home directory của người dùng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38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/root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Home directory của user root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/usr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Chứa các tập tin chương trình được cài đặt trong hệ thống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38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/var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Chứa các log file, mailbox của người dùng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/mnt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Chứa mount_point các thiết bị được mount trong hệ thống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38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/proc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Lưu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trữ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thông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tin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về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kernel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TẬP TIN VÀ TH</a:t>
            </a:r>
            <a:r>
              <a:rPr lang="vi-VN" dirty="0"/>
              <a:t>Ư</a:t>
            </a:r>
            <a:r>
              <a:rPr lang="en-US" dirty="0"/>
              <a:t> MỤC TRONG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err="1">
                <a:solidFill>
                  <a:schemeClr val="tx1"/>
                </a:solidFill>
              </a:rPr>
              <a:t>Tập</a:t>
            </a:r>
            <a:r>
              <a:rPr lang="en-US" altLang="en-US" b="1" dirty="0">
                <a:solidFill>
                  <a:schemeClr val="tx1"/>
                </a:solidFill>
              </a:rPr>
              <a:t> tin </a:t>
            </a:r>
            <a:r>
              <a:rPr lang="en-US" altLang="en-US" b="1" dirty="0" err="1">
                <a:solidFill>
                  <a:schemeClr val="tx1"/>
                </a:solidFill>
              </a:rPr>
              <a:t>trong</a:t>
            </a:r>
            <a:r>
              <a:rPr lang="en-US" altLang="en-US" b="1" dirty="0">
                <a:solidFill>
                  <a:schemeClr val="tx1"/>
                </a:solidFill>
              </a:rPr>
              <a:t> Linux </a:t>
            </a:r>
            <a:r>
              <a:rPr lang="en-US" altLang="en-US" b="1" dirty="0" err="1">
                <a:solidFill>
                  <a:schemeClr val="tx1"/>
                </a:solidFill>
              </a:rPr>
              <a:t>không</a:t>
            </a:r>
            <a:r>
              <a:rPr lang="en-US" altLang="en-US" b="1" dirty="0">
                <a:solidFill>
                  <a:schemeClr val="tx1"/>
                </a:solidFill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</a:rPr>
              <a:t>cần</a:t>
            </a:r>
            <a:r>
              <a:rPr lang="en-US" altLang="en-US" b="1" dirty="0">
                <a:solidFill>
                  <a:schemeClr val="tx1"/>
                </a:solidFill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</a:rPr>
              <a:t>phần</a:t>
            </a:r>
            <a:r>
              <a:rPr lang="en-US" altLang="en-US" b="1" dirty="0">
                <a:solidFill>
                  <a:schemeClr val="tx1"/>
                </a:solidFill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</a:rPr>
              <a:t>mở</a:t>
            </a:r>
            <a:r>
              <a:rPr lang="en-US" altLang="en-US" b="1" dirty="0">
                <a:solidFill>
                  <a:schemeClr val="tx1"/>
                </a:solidFill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</a:rPr>
              <a:t>rộng</a:t>
            </a:r>
            <a:r>
              <a:rPr lang="en-US" altLang="en-US" b="1" dirty="0">
                <a:solidFill>
                  <a:schemeClr val="tx1"/>
                </a:solidFill>
              </a:rPr>
              <a:t> (extension) </a:t>
            </a:r>
            <a:r>
              <a:rPr lang="en-US" altLang="en-US" b="1" dirty="0" err="1">
                <a:solidFill>
                  <a:schemeClr val="tx1"/>
                </a:solidFill>
              </a:rPr>
              <a:t>như</a:t>
            </a:r>
            <a:r>
              <a:rPr lang="en-US" altLang="en-US" b="1" dirty="0">
                <a:solidFill>
                  <a:schemeClr val="tx1"/>
                </a:solidFill>
              </a:rPr>
              <a:t> Windows</a:t>
            </a:r>
            <a:endParaRPr lang="en-US" altLang="en-US" b="1" dirty="0">
              <a:solidFill>
                <a:schemeClr val="tx1"/>
              </a:solidFill>
            </a:endParaRPr>
          </a:p>
          <a:p>
            <a:r>
              <a:rPr lang="en-US" altLang="en-US" dirty="0" err="1">
                <a:solidFill>
                  <a:schemeClr val="tx1"/>
                </a:solidFill>
              </a:rPr>
              <a:t>Phân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biệt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tập</a:t>
            </a:r>
            <a:r>
              <a:rPr lang="en-US" altLang="en-US" dirty="0">
                <a:solidFill>
                  <a:schemeClr val="tx1"/>
                </a:solidFill>
              </a:rPr>
              <a:t> tin </a:t>
            </a:r>
            <a:r>
              <a:rPr lang="en-US" altLang="en-US" dirty="0" err="1">
                <a:solidFill>
                  <a:schemeClr val="tx1"/>
                </a:solidFill>
              </a:rPr>
              <a:t>và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thư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mục</a:t>
            </a:r>
            <a:r>
              <a:rPr lang="en-US" altLang="en-US" dirty="0">
                <a:solidFill>
                  <a:schemeClr val="tx1"/>
                </a:solidFill>
              </a:rPr>
              <a:t>:</a:t>
            </a: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3054461"/>
            <a:ext cx="10777623" cy="1070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0</TotalTime>
  <Words>11802</Words>
  <Application>WPS Presentation</Application>
  <PresentationFormat>Widescreen</PresentationFormat>
  <Paragraphs>559</Paragraphs>
  <Slides>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6" baseType="lpstr">
      <vt:lpstr>Arial</vt:lpstr>
      <vt:lpstr>SimSun</vt:lpstr>
      <vt:lpstr>Wingdings</vt:lpstr>
      <vt:lpstr>DejaVu Sans</vt:lpstr>
      <vt:lpstr>MT Extra</vt:lpstr>
      <vt:lpstr>Times New Roman</vt:lpstr>
      <vt:lpstr>Tahoma</vt:lpstr>
      <vt:lpstr>Quicksand Light</vt:lpstr>
      <vt:lpstr>Menlo</vt:lpstr>
      <vt:lpstr>微软雅黑</vt:lpstr>
      <vt:lpstr>Droid Sans Fallback</vt:lpstr>
      <vt:lpstr>Arial Unicode MS</vt:lpstr>
      <vt:lpstr>Calibri</vt:lpstr>
      <vt:lpstr>esint10</vt:lpstr>
      <vt:lpstr>Theme2</vt:lpstr>
      <vt:lpstr>CHƯƠNG 2: LỆNH VÀ TIỆN ÍCH TRÊN LINUX</vt:lpstr>
      <vt:lpstr>NỘI DUNG</vt:lpstr>
      <vt:lpstr>PHẦN 1: LỆNH TRONG LINUX</vt:lpstr>
      <vt:lpstr>I. TẬP TIN VÀ THƯ MỤC TRONG LINUX</vt:lpstr>
      <vt:lpstr>I. TẬP TIN VÀ THƯ MỤC TRONG LINUX</vt:lpstr>
      <vt:lpstr>I. TẬP TIN VÀ THƯ MỤC TRONG LINUX</vt:lpstr>
      <vt:lpstr>I. TẬP TIN VÀ THƯ MỤC TRONG LINUX</vt:lpstr>
      <vt:lpstr>I. TẬP TIN VÀ THƯ MỤC TRONG LINUX</vt:lpstr>
      <vt:lpstr>I. TẬP TIN VÀ THƯ MỤC TRONG LINUX</vt:lpstr>
      <vt:lpstr>I. TẬP TIN VÀ THƯ MỤC TRONG LINUX</vt:lpstr>
      <vt:lpstr>I. TẬP TIN VÀ THƯ MỤC TRONG LINUX</vt:lpstr>
      <vt:lpstr>II. ĐƯỜNG DẪN TUYỆT ĐỐI VÀ TƯƠNG ĐỐI</vt:lpstr>
      <vt:lpstr>II. ĐƯỜNG DẪN TUYỆT ĐỐI VÀ TƯƠNG ĐỐI</vt:lpstr>
      <vt:lpstr>III. THAO TÁC TRÊN TẬP TIN</vt:lpstr>
      <vt:lpstr>III.1 LỆNH CAT</vt:lpstr>
      <vt:lpstr>III.1 LỆNH CAT</vt:lpstr>
      <vt:lpstr>III.2 LỆNH MORE</vt:lpstr>
      <vt:lpstr>III.3 LỆNH COPY</vt:lpstr>
      <vt:lpstr>III.4 LỆNH DI CHUYỂN</vt:lpstr>
      <vt:lpstr>III.5. LỆNH XÓA TẬP TIN, THƯ MỤC</vt:lpstr>
      <vt:lpstr>III.6. LỆNH TÌM KIẾM TẬP TIN</vt:lpstr>
      <vt:lpstr>III.6. LỆNH TÌM KIẾM TẬP TIN</vt:lpstr>
      <vt:lpstr>III.7 LỆNH TÌM MỘT CHUỖI TRONG TẬP TIN</vt:lpstr>
      <vt:lpstr>IV. CÁC THAO TÁC TRONG THƯ MỤC</vt:lpstr>
      <vt:lpstr>IV.1. LỆNH XEM THƯ MỤC HIỆN HÀNH</vt:lpstr>
      <vt:lpstr>IV.2. LỆNH THAY ĐỔI THƯ MỤC HIỆN HÀNH </vt:lpstr>
      <vt:lpstr>IV.3. LỆNH TẠO THƯ MỤC MỚI</vt:lpstr>
      <vt:lpstr>IV.3. LỆNH TẠO THƯ MỤC MỚI</vt:lpstr>
      <vt:lpstr>IV.4. LỆNH LIỆT KÊ NỘI DUNG THƯ MỤC</vt:lpstr>
      <vt:lpstr>IV.5. LỆNH XÓA THƯ MỤC RỖNG</vt:lpstr>
      <vt:lpstr>V. NÉN VÀ GIẢI NÉN</vt:lpstr>
      <vt:lpstr>V. NÉN VÀ GIẢI NÉN</vt:lpstr>
      <vt:lpstr>V. NÉN VÀ GIẢI NÉN</vt:lpstr>
      <vt:lpstr>V. NÉN VÀ GIẢI NÉN</vt:lpstr>
      <vt:lpstr>V. NÉN VÀ GIẢI NÉN</vt:lpstr>
      <vt:lpstr>V. NÉN VÀ GIẢI NÉN</vt:lpstr>
      <vt:lpstr>VI. KÊNH CHUẨN TRÊN LINUX</vt:lpstr>
      <vt:lpstr>VI. KÊNH CHUẨN TRÊN LINUX</vt:lpstr>
      <vt:lpstr>VI. KÊNH CHUẨN TRÊN LINUX</vt:lpstr>
      <vt:lpstr>VI. KÊNH CHUẨN TRÊN LINUX</vt:lpstr>
      <vt:lpstr>KÝ TỰ ĐẶC BIỆT TRÊN CHUỖI</vt:lpstr>
      <vt:lpstr>KÝ TỰ ĐẶC BIỆT TRÊN CHUỖI</vt:lpstr>
      <vt:lpstr>KÝ TỰ ĐẶC BIỆT TRÊN CHUỖI</vt:lpstr>
      <vt:lpstr>PHẦN 2: TIỆN ÍCH TRÊN LINUX</vt:lpstr>
      <vt:lpstr>I. TRÌNH SOẠN THẢO VĂN BẢN </vt:lpstr>
      <vt:lpstr>I. TRÌNH SOẠN THẢO VĂN BẢN </vt:lpstr>
      <vt:lpstr>I. TRÌNH SOẠN THẢO VĂN BẢN </vt:lpstr>
      <vt:lpstr>I. TRÌNH SOẠN THẢO VĂN BẢN </vt:lpstr>
      <vt:lpstr>I. TRÌNH SOẠN THẢO VĂN BẢN </vt:lpstr>
      <vt:lpstr>II. TIỆN ÍCH SETUP</vt:lpstr>
      <vt:lpstr>III. TIỆN ÍCH FDISK</vt:lpstr>
      <vt:lpstr>IV. THEO DÕI THÔNG TIN MẠNG</vt:lpstr>
      <vt:lpstr>IV. THEO DÕI THÔNG TIN MẠNG</vt:lpstr>
      <vt:lpstr>V. TIỆN ÍCH LYNX</vt:lpstr>
      <vt:lpstr>VI. PHÂN TÍCH ĐĨA</vt:lpstr>
      <vt:lpstr>VII. THEO DÕI HỆ THỐNG</vt:lpstr>
      <vt:lpstr>VII. THEO DÕI HỆ THỐNG</vt:lpstr>
      <vt:lpstr>VIII. QUẢN LÝ LOG</vt:lpstr>
      <vt:lpstr>IX. TIỆN ÍCH MAIL</vt:lpstr>
      <vt:lpstr>IX. TIỆN ÍCH MAIL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2: LỆNH VÀ TIỆN ÍCH TRÊN LINUX</dc:title>
  <dc:creator>huan luong</dc:creator>
  <cp:lastModifiedBy>root</cp:lastModifiedBy>
  <cp:revision>19</cp:revision>
  <dcterms:created xsi:type="dcterms:W3CDTF">2020-05-20T11:10:18Z</dcterms:created>
  <dcterms:modified xsi:type="dcterms:W3CDTF">2020-05-20T11:10:18Z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0x0101001F810BBF67D7AB47AE77F6C7A7504E11</vt:lpwstr>
  </property>
  <property fmtid="{D5CDD505-2E9C-101B-9397-08002B2CF9AE}" pid="3" name="KSOProductBuildVer">
    <vt:lpwstr>1033-11.1.0.8865</vt:lpwstr>
  </property>
</Properties>
</file>