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8" r:id="rId23"/>
    <p:sldId id="277" r:id="rId24"/>
    <p:sldId id="279" r:id="rId25"/>
    <p:sldId id="276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ain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Lin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0" descr="Title"/>
          <p:cNvPicPr>
            <a:picLocks noChangeAspect="1" noChangeArrowheads="1"/>
          </p:cNvPicPr>
          <p:nvPr/>
        </p:nvPicPr>
        <p:blipFill>
          <a:blip r:embed="rId5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TR</a:t>
            </a:r>
            <a:r>
              <a:rPr lang="vi-VN" sz="3200" b="1" dirty="0">
                <a:solidFill>
                  <a:srgbClr val="FFFF00"/>
                </a:solidFill>
                <a:latin typeface="Times New Roman" pitchFamily="18" charset="0"/>
              </a:rPr>
              <a:t>Ư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ỜNG ĐẠI HỌC SÀI GÒN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60326"/>
            <a:ext cx="3048000" cy="649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326"/>
            <a:ext cx="8940800" cy="6492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5"/>
            <a:ext cx="12192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203200" y="1066800"/>
            <a:ext cx="11785600" cy="5486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6F62FA-D60F-492F-8385-EBA1634B9956}" type="datetimeFigureOut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5BCDAE-E4D8-4D49-8A79-2C9EC7B246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6F62FA-D60F-492F-8385-EBA1634B9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5BCDAE-E4D8-4D49-8A79-2C9EC7B246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1480800" cy="54864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rgbClr val="0000CC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000">
                <a:solidFill>
                  <a:srgbClr val="C00000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600"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image" Target="../media/image2.jpeg"/><Relationship Id="rId17" Type="http://schemas.openxmlformats.org/officeDocument/2006/relationships/image" Target="../media/image4.jpeg"/><Relationship Id="rId16" Type="http://schemas.openxmlformats.org/officeDocument/2006/relationships/image" Target="../media/image1.jpeg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Main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4250"/>
            <a:ext cx="12187767" cy="5645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9" descr="Title"/>
          <p:cNvPicPr>
            <a:picLocks noChangeAspect="1" noChangeArrowheads="1"/>
          </p:cNvPicPr>
          <p:nvPr/>
        </p:nvPicPr>
        <p:blipFill>
          <a:blip r:embed="rId17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0" y="60325"/>
            <a:ext cx="1219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Freeform 31"/>
          <p:cNvSpPr>
            <a:spLocks noEditPoints="1"/>
          </p:cNvSpPr>
          <p:nvPr/>
        </p:nvSpPr>
        <p:spPr bwMode="auto">
          <a:xfrm>
            <a:off x="21167" y="2508250"/>
            <a:ext cx="6326717" cy="4108450"/>
          </a:xfrm>
          <a:custGeom>
            <a:avLst/>
            <a:gdLst>
              <a:gd name="T0" fmla="*/ 22 w 470"/>
              <a:gd name="T1" fmla="*/ 385 h 407"/>
              <a:gd name="T2" fmla="*/ 78 w 470"/>
              <a:gd name="T3" fmla="*/ 397 h 407"/>
              <a:gd name="T4" fmla="*/ 124 w 470"/>
              <a:gd name="T5" fmla="*/ 407 h 407"/>
              <a:gd name="T6" fmla="*/ 288 w 470"/>
              <a:gd name="T7" fmla="*/ 374 h 407"/>
              <a:gd name="T8" fmla="*/ 417 w 470"/>
              <a:gd name="T9" fmla="*/ 365 h 407"/>
              <a:gd name="T10" fmla="*/ 391 w 470"/>
              <a:gd name="T11" fmla="*/ 81 h 407"/>
              <a:gd name="T12" fmla="*/ 10 w 470"/>
              <a:gd name="T13" fmla="*/ 166 h 407"/>
              <a:gd name="T14" fmla="*/ 0 w 470"/>
              <a:gd name="T15" fmla="*/ 231 h 407"/>
              <a:gd name="T16" fmla="*/ 67 w 470"/>
              <a:gd name="T17" fmla="*/ 251 h 407"/>
              <a:gd name="T18" fmla="*/ 106 w 470"/>
              <a:gd name="T19" fmla="*/ 313 h 407"/>
              <a:gd name="T20" fmla="*/ 123 w 470"/>
              <a:gd name="T21" fmla="*/ 88 h 407"/>
              <a:gd name="T22" fmla="*/ 310 w 470"/>
              <a:gd name="T23" fmla="*/ 181 h 407"/>
              <a:gd name="T24" fmla="*/ 292 w 470"/>
              <a:gd name="T25" fmla="*/ 197 h 407"/>
              <a:gd name="T26" fmla="*/ 188 w 470"/>
              <a:gd name="T27" fmla="*/ 130 h 407"/>
              <a:gd name="T28" fmla="*/ 229 w 470"/>
              <a:gd name="T29" fmla="*/ 92 h 407"/>
              <a:gd name="T30" fmla="*/ 216 w 470"/>
              <a:gd name="T31" fmla="*/ 78 h 407"/>
              <a:gd name="T32" fmla="*/ 219 w 470"/>
              <a:gd name="T33" fmla="*/ 106 h 407"/>
              <a:gd name="T34" fmla="*/ 227 w 470"/>
              <a:gd name="T35" fmla="*/ 115 h 407"/>
              <a:gd name="T36" fmla="*/ 229 w 470"/>
              <a:gd name="T37" fmla="*/ 128 h 407"/>
              <a:gd name="T38" fmla="*/ 243 w 470"/>
              <a:gd name="T39" fmla="*/ 187 h 407"/>
              <a:gd name="T40" fmla="*/ 242 w 470"/>
              <a:gd name="T41" fmla="*/ 85 h 407"/>
              <a:gd name="T42" fmla="*/ 247 w 470"/>
              <a:gd name="T43" fmla="*/ 113 h 407"/>
              <a:gd name="T44" fmla="*/ 267 w 470"/>
              <a:gd name="T45" fmla="*/ 124 h 407"/>
              <a:gd name="T46" fmla="*/ 273 w 470"/>
              <a:gd name="T47" fmla="*/ 117 h 407"/>
              <a:gd name="T48" fmla="*/ 274 w 470"/>
              <a:gd name="T49" fmla="*/ 103 h 407"/>
              <a:gd name="T50" fmla="*/ 261 w 470"/>
              <a:gd name="T51" fmla="*/ 94 h 407"/>
              <a:gd name="T52" fmla="*/ 246 w 470"/>
              <a:gd name="T53" fmla="*/ 67 h 407"/>
              <a:gd name="T54" fmla="*/ 228 w 470"/>
              <a:gd name="T55" fmla="*/ 66 h 407"/>
              <a:gd name="T56" fmla="*/ 206 w 470"/>
              <a:gd name="T57" fmla="*/ 79 h 407"/>
              <a:gd name="T58" fmla="*/ 154 w 470"/>
              <a:gd name="T59" fmla="*/ 68 h 407"/>
              <a:gd name="T60" fmla="*/ 151 w 470"/>
              <a:gd name="T61" fmla="*/ 119 h 407"/>
              <a:gd name="T62" fmla="*/ 111 w 470"/>
              <a:gd name="T63" fmla="*/ 190 h 407"/>
              <a:gd name="T64" fmla="*/ 123 w 470"/>
              <a:gd name="T65" fmla="*/ 324 h 407"/>
              <a:gd name="T66" fmla="*/ 161 w 470"/>
              <a:gd name="T67" fmla="*/ 182 h 407"/>
              <a:gd name="T68" fmla="*/ 167 w 470"/>
              <a:gd name="T69" fmla="*/ 154 h 407"/>
              <a:gd name="T70" fmla="*/ 217 w 470"/>
              <a:gd name="T71" fmla="*/ 129 h 407"/>
              <a:gd name="T72" fmla="*/ 229 w 470"/>
              <a:gd name="T73" fmla="*/ 135 h 407"/>
              <a:gd name="T74" fmla="*/ 232 w 470"/>
              <a:gd name="T75" fmla="*/ 224 h 407"/>
              <a:gd name="T76" fmla="*/ 260 w 470"/>
              <a:gd name="T77" fmla="*/ 161 h 407"/>
              <a:gd name="T78" fmla="*/ 266 w 470"/>
              <a:gd name="T79" fmla="*/ 189 h 407"/>
              <a:gd name="T80" fmla="*/ 327 w 470"/>
              <a:gd name="T81" fmla="*/ 352 h 407"/>
              <a:gd name="T82" fmla="*/ 313 w 470"/>
              <a:gd name="T83" fmla="*/ 186 h 407"/>
              <a:gd name="T84" fmla="*/ 347 w 470"/>
              <a:gd name="T85" fmla="*/ 219 h 407"/>
              <a:gd name="T86" fmla="*/ 356 w 470"/>
              <a:gd name="T87" fmla="*/ 308 h 407"/>
              <a:gd name="T88" fmla="*/ 458 w 470"/>
              <a:gd name="T89" fmla="*/ 289 h 407"/>
              <a:gd name="T90" fmla="*/ 438 w 470"/>
              <a:gd name="T91" fmla="*/ 305 h 407"/>
              <a:gd name="T92" fmla="*/ 435 w 470"/>
              <a:gd name="T93" fmla="*/ 299 h 407"/>
              <a:gd name="T94" fmla="*/ 367 w 470"/>
              <a:gd name="T95" fmla="*/ 180 h 407"/>
              <a:gd name="T96" fmla="*/ 356 w 470"/>
              <a:gd name="T97" fmla="*/ 206 h 407"/>
              <a:gd name="T98" fmla="*/ 332 w 470"/>
              <a:gd name="T99" fmla="*/ 163 h 407"/>
              <a:gd name="T100" fmla="*/ 322 w 470"/>
              <a:gd name="T101" fmla="*/ 131 h 407"/>
              <a:gd name="T102" fmla="*/ 280 w 470"/>
              <a:gd name="T103" fmla="*/ 100 h 407"/>
              <a:gd name="T104" fmla="*/ 278 w 470"/>
              <a:gd name="T105" fmla="*/ 93 h 407"/>
              <a:gd name="T106" fmla="*/ 280 w 470"/>
              <a:gd name="T107" fmla="*/ 24 h 407"/>
              <a:gd name="T108" fmla="*/ 265 w 470"/>
              <a:gd name="T109" fmla="*/ 41 h 407"/>
              <a:gd name="T110" fmla="*/ 255 w 470"/>
              <a:gd name="T111" fmla="*/ 70 h 407"/>
              <a:gd name="T112" fmla="*/ 210 w 470"/>
              <a:gd name="T113" fmla="*/ 30 h 407"/>
              <a:gd name="T114" fmla="*/ 158 w 470"/>
              <a:gd name="T115" fmla="*/ 53 h 407"/>
              <a:gd name="T116" fmla="*/ 63 w 470"/>
              <a:gd name="T117" fmla="*/ 45 h 407"/>
              <a:gd name="T118" fmla="*/ 75 w 470"/>
              <a:gd name="T119" fmla="*/ 119 h 407"/>
              <a:gd name="T120" fmla="*/ 110 w 470"/>
              <a:gd name="T121" fmla="*/ 137 h 407"/>
              <a:gd name="T122" fmla="*/ 92 w 470"/>
              <a:gd name="T123" fmla="*/ 208 h 407"/>
              <a:gd name="T124" fmla="*/ 73 w 470"/>
              <a:gd name="T125" fmla="*/ 394 h 40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70" h="407">
                <a:moveTo>
                  <a:pt x="34" y="285"/>
                </a:moveTo>
                <a:cubicBezTo>
                  <a:pt x="34" y="284"/>
                  <a:pt x="33" y="284"/>
                  <a:pt x="33" y="283"/>
                </a:cubicBezTo>
                <a:cubicBezTo>
                  <a:pt x="33" y="282"/>
                  <a:pt x="33" y="282"/>
                  <a:pt x="32" y="281"/>
                </a:cubicBezTo>
                <a:cubicBezTo>
                  <a:pt x="28" y="275"/>
                  <a:pt x="24" y="273"/>
                  <a:pt x="19" y="274"/>
                </a:cubicBezTo>
                <a:cubicBezTo>
                  <a:pt x="14" y="275"/>
                  <a:pt x="10" y="278"/>
                  <a:pt x="5" y="281"/>
                </a:cubicBezTo>
                <a:cubicBezTo>
                  <a:pt x="3" y="282"/>
                  <a:pt x="2" y="283"/>
                  <a:pt x="0" y="284"/>
                </a:cubicBezTo>
                <a:lnTo>
                  <a:pt x="0" y="407"/>
                </a:lnTo>
                <a:lnTo>
                  <a:pt x="20" y="407"/>
                </a:lnTo>
                <a:cubicBezTo>
                  <a:pt x="21" y="401"/>
                  <a:pt x="22" y="393"/>
                  <a:pt x="22" y="385"/>
                </a:cubicBezTo>
                <a:cubicBezTo>
                  <a:pt x="22" y="373"/>
                  <a:pt x="22" y="363"/>
                  <a:pt x="21" y="355"/>
                </a:cubicBezTo>
                <a:cubicBezTo>
                  <a:pt x="22" y="355"/>
                  <a:pt x="27" y="360"/>
                  <a:pt x="35" y="371"/>
                </a:cubicBezTo>
                <a:cubicBezTo>
                  <a:pt x="44" y="381"/>
                  <a:pt x="56" y="391"/>
                  <a:pt x="71" y="400"/>
                </a:cubicBezTo>
                <a:cubicBezTo>
                  <a:pt x="70" y="403"/>
                  <a:pt x="69" y="405"/>
                  <a:pt x="69" y="407"/>
                </a:cubicBezTo>
                <a:lnTo>
                  <a:pt x="75" y="407"/>
                </a:lnTo>
                <a:cubicBezTo>
                  <a:pt x="75" y="406"/>
                  <a:pt x="76" y="405"/>
                  <a:pt x="76" y="403"/>
                </a:cubicBezTo>
                <a:cubicBezTo>
                  <a:pt x="79" y="405"/>
                  <a:pt x="81" y="406"/>
                  <a:pt x="84" y="407"/>
                </a:cubicBezTo>
                <a:lnTo>
                  <a:pt x="97" y="407"/>
                </a:lnTo>
                <a:cubicBezTo>
                  <a:pt x="90" y="404"/>
                  <a:pt x="84" y="401"/>
                  <a:pt x="78" y="397"/>
                </a:cubicBezTo>
                <a:cubicBezTo>
                  <a:pt x="83" y="384"/>
                  <a:pt x="87" y="372"/>
                  <a:pt x="92" y="359"/>
                </a:cubicBezTo>
                <a:cubicBezTo>
                  <a:pt x="97" y="347"/>
                  <a:pt x="103" y="334"/>
                  <a:pt x="108" y="322"/>
                </a:cubicBezTo>
                <a:cubicBezTo>
                  <a:pt x="112" y="324"/>
                  <a:pt x="116" y="327"/>
                  <a:pt x="121" y="329"/>
                </a:cubicBezTo>
                <a:cubicBezTo>
                  <a:pt x="125" y="332"/>
                  <a:pt x="129" y="334"/>
                  <a:pt x="133" y="337"/>
                </a:cubicBezTo>
                <a:cubicBezTo>
                  <a:pt x="131" y="341"/>
                  <a:pt x="128" y="345"/>
                  <a:pt x="124" y="350"/>
                </a:cubicBezTo>
                <a:cubicBezTo>
                  <a:pt x="120" y="354"/>
                  <a:pt x="117" y="358"/>
                  <a:pt x="113" y="363"/>
                </a:cubicBezTo>
                <a:cubicBezTo>
                  <a:pt x="110" y="369"/>
                  <a:pt x="108" y="373"/>
                  <a:pt x="110" y="377"/>
                </a:cubicBezTo>
                <a:cubicBezTo>
                  <a:pt x="111" y="381"/>
                  <a:pt x="112" y="386"/>
                  <a:pt x="112" y="391"/>
                </a:cubicBezTo>
                <a:lnTo>
                  <a:pt x="124" y="407"/>
                </a:lnTo>
                <a:lnTo>
                  <a:pt x="206" y="407"/>
                </a:lnTo>
                <a:cubicBezTo>
                  <a:pt x="212" y="404"/>
                  <a:pt x="219" y="402"/>
                  <a:pt x="225" y="402"/>
                </a:cubicBezTo>
                <a:cubicBezTo>
                  <a:pt x="233" y="403"/>
                  <a:pt x="241" y="400"/>
                  <a:pt x="249" y="394"/>
                </a:cubicBezTo>
                <a:cubicBezTo>
                  <a:pt x="253" y="392"/>
                  <a:pt x="255" y="389"/>
                  <a:pt x="257" y="387"/>
                </a:cubicBezTo>
                <a:cubicBezTo>
                  <a:pt x="259" y="384"/>
                  <a:pt x="261" y="381"/>
                  <a:pt x="263" y="378"/>
                </a:cubicBezTo>
                <a:cubicBezTo>
                  <a:pt x="262" y="388"/>
                  <a:pt x="261" y="397"/>
                  <a:pt x="259" y="407"/>
                </a:cubicBezTo>
                <a:lnTo>
                  <a:pt x="265" y="407"/>
                </a:lnTo>
                <a:cubicBezTo>
                  <a:pt x="267" y="396"/>
                  <a:pt x="269" y="385"/>
                  <a:pt x="270" y="375"/>
                </a:cubicBezTo>
                <a:cubicBezTo>
                  <a:pt x="271" y="375"/>
                  <a:pt x="277" y="374"/>
                  <a:pt x="288" y="374"/>
                </a:cubicBezTo>
                <a:cubicBezTo>
                  <a:pt x="299" y="373"/>
                  <a:pt x="312" y="370"/>
                  <a:pt x="329" y="366"/>
                </a:cubicBezTo>
                <a:cubicBezTo>
                  <a:pt x="330" y="378"/>
                  <a:pt x="330" y="391"/>
                  <a:pt x="331" y="404"/>
                </a:cubicBezTo>
                <a:cubicBezTo>
                  <a:pt x="331" y="405"/>
                  <a:pt x="331" y="406"/>
                  <a:pt x="331" y="407"/>
                </a:cubicBezTo>
                <a:lnTo>
                  <a:pt x="337" y="407"/>
                </a:lnTo>
                <a:cubicBezTo>
                  <a:pt x="337" y="406"/>
                  <a:pt x="337" y="404"/>
                  <a:pt x="337" y="402"/>
                </a:cubicBezTo>
                <a:cubicBezTo>
                  <a:pt x="336" y="389"/>
                  <a:pt x="336" y="376"/>
                  <a:pt x="335" y="364"/>
                </a:cubicBezTo>
                <a:cubicBezTo>
                  <a:pt x="345" y="360"/>
                  <a:pt x="357" y="356"/>
                  <a:pt x="369" y="350"/>
                </a:cubicBezTo>
                <a:cubicBezTo>
                  <a:pt x="381" y="345"/>
                  <a:pt x="395" y="338"/>
                  <a:pt x="407" y="329"/>
                </a:cubicBezTo>
                <a:cubicBezTo>
                  <a:pt x="411" y="340"/>
                  <a:pt x="414" y="352"/>
                  <a:pt x="417" y="365"/>
                </a:cubicBezTo>
                <a:cubicBezTo>
                  <a:pt x="419" y="378"/>
                  <a:pt x="422" y="391"/>
                  <a:pt x="423" y="405"/>
                </a:cubicBezTo>
                <a:cubicBezTo>
                  <a:pt x="422" y="406"/>
                  <a:pt x="421" y="407"/>
                  <a:pt x="420" y="407"/>
                </a:cubicBezTo>
                <a:lnTo>
                  <a:pt x="431" y="407"/>
                </a:lnTo>
                <a:cubicBezTo>
                  <a:pt x="448" y="379"/>
                  <a:pt x="459" y="349"/>
                  <a:pt x="464" y="317"/>
                </a:cubicBezTo>
                <a:cubicBezTo>
                  <a:pt x="470" y="285"/>
                  <a:pt x="470" y="254"/>
                  <a:pt x="464" y="221"/>
                </a:cubicBezTo>
                <a:cubicBezTo>
                  <a:pt x="458" y="190"/>
                  <a:pt x="447" y="161"/>
                  <a:pt x="431" y="133"/>
                </a:cubicBezTo>
                <a:cubicBezTo>
                  <a:pt x="430" y="130"/>
                  <a:pt x="428" y="127"/>
                  <a:pt x="426" y="124"/>
                </a:cubicBezTo>
                <a:cubicBezTo>
                  <a:pt x="424" y="121"/>
                  <a:pt x="422" y="118"/>
                  <a:pt x="420" y="115"/>
                </a:cubicBezTo>
                <a:cubicBezTo>
                  <a:pt x="411" y="103"/>
                  <a:pt x="401" y="91"/>
                  <a:pt x="391" y="81"/>
                </a:cubicBezTo>
                <a:cubicBezTo>
                  <a:pt x="379" y="70"/>
                  <a:pt x="368" y="60"/>
                  <a:pt x="356" y="52"/>
                </a:cubicBezTo>
                <a:lnTo>
                  <a:pt x="356" y="51"/>
                </a:lnTo>
                <a:lnTo>
                  <a:pt x="355" y="51"/>
                </a:lnTo>
                <a:cubicBezTo>
                  <a:pt x="310" y="19"/>
                  <a:pt x="259" y="3"/>
                  <a:pt x="202" y="1"/>
                </a:cubicBezTo>
                <a:cubicBezTo>
                  <a:pt x="145" y="0"/>
                  <a:pt x="93" y="16"/>
                  <a:pt x="45" y="50"/>
                </a:cubicBezTo>
                <a:cubicBezTo>
                  <a:pt x="28" y="61"/>
                  <a:pt x="13" y="75"/>
                  <a:pt x="0" y="89"/>
                </a:cubicBezTo>
                <a:lnTo>
                  <a:pt x="0" y="188"/>
                </a:lnTo>
                <a:cubicBezTo>
                  <a:pt x="2" y="186"/>
                  <a:pt x="3" y="185"/>
                  <a:pt x="5" y="183"/>
                </a:cubicBezTo>
                <a:cubicBezTo>
                  <a:pt x="9" y="178"/>
                  <a:pt x="11" y="173"/>
                  <a:pt x="10" y="166"/>
                </a:cubicBezTo>
                <a:cubicBezTo>
                  <a:pt x="10" y="159"/>
                  <a:pt x="13" y="154"/>
                  <a:pt x="19" y="149"/>
                </a:cubicBezTo>
                <a:cubicBezTo>
                  <a:pt x="27" y="144"/>
                  <a:pt x="34" y="141"/>
                  <a:pt x="40" y="143"/>
                </a:cubicBezTo>
                <a:cubicBezTo>
                  <a:pt x="45" y="144"/>
                  <a:pt x="51" y="144"/>
                  <a:pt x="56" y="141"/>
                </a:cubicBezTo>
                <a:cubicBezTo>
                  <a:pt x="58" y="143"/>
                  <a:pt x="59" y="146"/>
                  <a:pt x="61" y="149"/>
                </a:cubicBezTo>
                <a:cubicBezTo>
                  <a:pt x="63" y="153"/>
                  <a:pt x="66" y="157"/>
                  <a:pt x="69" y="161"/>
                </a:cubicBezTo>
                <a:cubicBezTo>
                  <a:pt x="58" y="168"/>
                  <a:pt x="47" y="177"/>
                  <a:pt x="36" y="186"/>
                </a:cubicBezTo>
                <a:cubicBezTo>
                  <a:pt x="25" y="195"/>
                  <a:pt x="15" y="205"/>
                  <a:pt x="5" y="216"/>
                </a:cubicBezTo>
                <a:cubicBezTo>
                  <a:pt x="3" y="213"/>
                  <a:pt x="1" y="211"/>
                  <a:pt x="0" y="208"/>
                </a:cubicBezTo>
                <a:lnTo>
                  <a:pt x="0" y="231"/>
                </a:lnTo>
                <a:cubicBezTo>
                  <a:pt x="1" y="230"/>
                  <a:pt x="3" y="228"/>
                  <a:pt x="4" y="227"/>
                </a:cubicBezTo>
                <a:cubicBezTo>
                  <a:pt x="8" y="233"/>
                  <a:pt x="13" y="240"/>
                  <a:pt x="20" y="248"/>
                </a:cubicBezTo>
                <a:cubicBezTo>
                  <a:pt x="26" y="255"/>
                  <a:pt x="34" y="264"/>
                  <a:pt x="43" y="272"/>
                </a:cubicBezTo>
                <a:cubicBezTo>
                  <a:pt x="42" y="274"/>
                  <a:pt x="40" y="276"/>
                  <a:pt x="39" y="279"/>
                </a:cubicBezTo>
                <a:cubicBezTo>
                  <a:pt x="37" y="281"/>
                  <a:pt x="36" y="283"/>
                  <a:pt x="34" y="285"/>
                </a:cubicBezTo>
                <a:close/>
                <a:moveTo>
                  <a:pt x="106" y="313"/>
                </a:moveTo>
                <a:cubicBezTo>
                  <a:pt x="95" y="306"/>
                  <a:pt x="85" y="298"/>
                  <a:pt x="76" y="292"/>
                </a:cubicBezTo>
                <a:cubicBezTo>
                  <a:pt x="67" y="285"/>
                  <a:pt x="59" y="278"/>
                  <a:pt x="52" y="271"/>
                </a:cubicBezTo>
                <a:cubicBezTo>
                  <a:pt x="56" y="264"/>
                  <a:pt x="61" y="257"/>
                  <a:pt x="67" y="251"/>
                </a:cubicBezTo>
                <a:cubicBezTo>
                  <a:pt x="72" y="245"/>
                  <a:pt x="77" y="239"/>
                  <a:pt x="83" y="231"/>
                </a:cubicBezTo>
                <a:lnTo>
                  <a:pt x="83" y="235"/>
                </a:lnTo>
                <a:lnTo>
                  <a:pt x="106" y="269"/>
                </a:lnTo>
                <a:cubicBezTo>
                  <a:pt x="107" y="275"/>
                  <a:pt x="107" y="279"/>
                  <a:pt x="106" y="284"/>
                </a:cubicBezTo>
                <a:cubicBezTo>
                  <a:pt x="105" y="288"/>
                  <a:pt x="106" y="292"/>
                  <a:pt x="109" y="297"/>
                </a:cubicBezTo>
                <a:cubicBezTo>
                  <a:pt x="110" y="298"/>
                  <a:pt x="111" y="298"/>
                  <a:pt x="111" y="299"/>
                </a:cubicBezTo>
                <a:cubicBezTo>
                  <a:pt x="112" y="299"/>
                  <a:pt x="112" y="299"/>
                  <a:pt x="112" y="300"/>
                </a:cubicBezTo>
                <a:cubicBezTo>
                  <a:pt x="112" y="302"/>
                  <a:pt x="110" y="304"/>
                  <a:pt x="109" y="307"/>
                </a:cubicBezTo>
                <a:cubicBezTo>
                  <a:pt x="108" y="309"/>
                  <a:pt x="107" y="311"/>
                  <a:pt x="106" y="313"/>
                </a:cubicBezTo>
                <a:close/>
                <a:moveTo>
                  <a:pt x="124" y="51"/>
                </a:moveTo>
                <a:cubicBezTo>
                  <a:pt x="129" y="51"/>
                  <a:pt x="134" y="53"/>
                  <a:pt x="139" y="54"/>
                </a:cubicBezTo>
                <a:cubicBezTo>
                  <a:pt x="144" y="55"/>
                  <a:pt x="149" y="57"/>
                  <a:pt x="154" y="59"/>
                </a:cubicBezTo>
                <a:cubicBezTo>
                  <a:pt x="152" y="61"/>
                  <a:pt x="150" y="63"/>
                  <a:pt x="149" y="66"/>
                </a:cubicBezTo>
                <a:cubicBezTo>
                  <a:pt x="147" y="69"/>
                  <a:pt x="145" y="72"/>
                  <a:pt x="144" y="75"/>
                </a:cubicBezTo>
                <a:cubicBezTo>
                  <a:pt x="143" y="77"/>
                  <a:pt x="143" y="79"/>
                  <a:pt x="143" y="81"/>
                </a:cubicBezTo>
                <a:cubicBezTo>
                  <a:pt x="142" y="82"/>
                  <a:pt x="142" y="84"/>
                  <a:pt x="141" y="86"/>
                </a:cubicBezTo>
                <a:cubicBezTo>
                  <a:pt x="138" y="86"/>
                  <a:pt x="135" y="87"/>
                  <a:pt x="132" y="87"/>
                </a:cubicBezTo>
                <a:cubicBezTo>
                  <a:pt x="129" y="87"/>
                  <a:pt x="126" y="87"/>
                  <a:pt x="123" y="88"/>
                </a:cubicBezTo>
                <a:cubicBezTo>
                  <a:pt x="125" y="81"/>
                  <a:pt x="127" y="74"/>
                  <a:pt x="127" y="67"/>
                </a:cubicBezTo>
                <a:cubicBezTo>
                  <a:pt x="127" y="59"/>
                  <a:pt x="126" y="54"/>
                  <a:pt x="124" y="51"/>
                </a:cubicBezTo>
                <a:close/>
                <a:moveTo>
                  <a:pt x="281" y="155"/>
                </a:moveTo>
                <a:cubicBezTo>
                  <a:pt x="276" y="146"/>
                  <a:pt x="272" y="138"/>
                  <a:pt x="268" y="132"/>
                </a:cubicBezTo>
                <a:cubicBezTo>
                  <a:pt x="269" y="131"/>
                  <a:pt x="270" y="130"/>
                  <a:pt x="271" y="129"/>
                </a:cubicBezTo>
                <a:cubicBezTo>
                  <a:pt x="272" y="128"/>
                  <a:pt x="273" y="128"/>
                  <a:pt x="273" y="127"/>
                </a:cubicBezTo>
                <a:cubicBezTo>
                  <a:pt x="280" y="132"/>
                  <a:pt x="288" y="138"/>
                  <a:pt x="297" y="146"/>
                </a:cubicBezTo>
                <a:cubicBezTo>
                  <a:pt x="305" y="154"/>
                  <a:pt x="314" y="162"/>
                  <a:pt x="322" y="173"/>
                </a:cubicBezTo>
                <a:cubicBezTo>
                  <a:pt x="318" y="176"/>
                  <a:pt x="314" y="178"/>
                  <a:pt x="310" y="181"/>
                </a:cubicBezTo>
                <a:cubicBezTo>
                  <a:pt x="305" y="183"/>
                  <a:pt x="300" y="185"/>
                  <a:pt x="295" y="186"/>
                </a:cubicBezTo>
                <a:cubicBezTo>
                  <a:pt x="290" y="174"/>
                  <a:pt x="286" y="164"/>
                  <a:pt x="281" y="155"/>
                </a:cubicBezTo>
                <a:close/>
                <a:moveTo>
                  <a:pt x="292" y="197"/>
                </a:moveTo>
                <a:lnTo>
                  <a:pt x="291" y="197"/>
                </a:lnTo>
                <a:cubicBezTo>
                  <a:pt x="288" y="197"/>
                  <a:pt x="285" y="197"/>
                  <a:pt x="282" y="197"/>
                </a:cubicBezTo>
                <a:cubicBezTo>
                  <a:pt x="279" y="196"/>
                  <a:pt x="276" y="196"/>
                  <a:pt x="274" y="195"/>
                </a:cubicBezTo>
                <a:cubicBezTo>
                  <a:pt x="277" y="195"/>
                  <a:pt x="280" y="195"/>
                  <a:pt x="282" y="195"/>
                </a:cubicBezTo>
                <a:cubicBezTo>
                  <a:pt x="285" y="194"/>
                  <a:pt x="288" y="194"/>
                  <a:pt x="291" y="193"/>
                </a:cubicBezTo>
                <a:lnTo>
                  <a:pt x="292" y="197"/>
                </a:lnTo>
                <a:close/>
                <a:moveTo>
                  <a:pt x="206" y="98"/>
                </a:moveTo>
                <a:cubicBezTo>
                  <a:pt x="206" y="97"/>
                  <a:pt x="206" y="95"/>
                  <a:pt x="206" y="95"/>
                </a:cubicBezTo>
                <a:cubicBezTo>
                  <a:pt x="211" y="95"/>
                  <a:pt x="215" y="96"/>
                  <a:pt x="218" y="96"/>
                </a:cubicBezTo>
                <a:cubicBezTo>
                  <a:pt x="222" y="97"/>
                  <a:pt x="225" y="97"/>
                  <a:pt x="227" y="98"/>
                </a:cubicBezTo>
                <a:cubicBezTo>
                  <a:pt x="225" y="98"/>
                  <a:pt x="222" y="99"/>
                  <a:pt x="218" y="100"/>
                </a:cubicBezTo>
                <a:cubicBezTo>
                  <a:pt x="215" y="100"/>
                  <a:pt x="211" y="101"/>
                  <a:pt x="206" y="102"/>
                </a:cubicBezTo>
                <a:cubicBezTo>
                  <a:pt x="206" y="101"/>
                  <a:pt x="206" y="99"/>
                  <a:pt x="206" y="98"/>
                </a:cubicBezTo>
                <a:close/>
                <a:moveTo>
                  <a:pt x="206" y="117"/>
                </a:moveTo>
                <a:cubicBezTo>
                  <a:pt x="201" y="121"/>
                  <a:pt x="195" y="125"/>
                  <a:pt x="188" y="130"/>
                </a:cubicBezTo>
                <a:cubicBezTo>
                  <a:pt x="182" y="134"/>
                  <a:pt x="175" y="140"/>
                  <a:pt x="167" y="145"/>
                </a:cubicBezTo>
                <a:cubicBezTo>
                  <a:pt x="164" y="142"/>
                  <a:pt x="162" y="138"/>
                  <a:pt x="159" y="135"/>
                </a:cubicBezTo>
                <a:cubicBezTo>
                  <a:pt x="157" y="132"/>
                  <a:pt x="155" y="128"/>
                  <a:pt x="153" y="125"/>
                </a:cubicBezTo>
                <a:cubicBezTo>
                  <a:pt x="163" y="121"/>
                  <a:pt x="171" y="118"/>
                  <a:pt x="180" y="116"/>
                </a:cubicBezTo>
                <a:cubicBezTo>
                  <a:pt x="188" y="113"/>
                  <a:pt x="195" y="111"/>
                  <a:pt x="202" y="109"/>
                </a:cubicBezTo>
                <a:cubicBezTo>
                  <a:pt x="203" y="111"/>
                  <a:pt x="203" y="113"/>
                  <a:pt x="204" y="114"/>
                </a:cubicBezTo>
                <a:cubicBezTo>
                  <a:pt x="205" y="115"/>
                  <a:pt x="206" y="116"/>
                  <a:pt x="206" y="117"/>
                </a:cubicBezTo>
                <a:close/>
                <a:moveTo>
                  <a:pt x="222" y="88"/>
                </a:moveTo>
                <a:cubicBezTo>
                  <a:pt x="225" y="90"/>
                  <a:pt x="227" y="91"/>
                  <a:pt x="229" y="92"/>
                </a:cubicBezTo>
                <a:lnTo>
                  <a:pt x="229" y="93"/>
                </a:lnTo>
                <a:cubicBezTo>
                  <a:pt x="227" y="92"/>
                  <a:pt x="224" y="91"/>
                  <a:pt x="220" y="90"/>
                </a:cubicBezTo>
                <a:cubicBezTo>
                  <a:pt x="217" y="90"/>
                  <a:pt x="212" y="89"/>
                  <a:pt x="207" y="89"/>
                </a:cubicBezTo>
                <a:lnTo>
                  <a:pt x="207" y="88"/>
                </a:lnTo>
                <a:lnTo>
                  <a:pt x="208" y="87"/>
                </a:lnTo>
                <a:cubicBezTo>
                  <a:pt x="209" y="86"/>
                  <a:pt x="209" y="85"/>
                  <a:pt x="210" y="85"/>
                </a:cubicBezTo>
                <a:cubicBezTo>
                  <a:pt x="210" y="84"/>
                  <a:pt x="210" y="83"/>
                  <a:pt x="211" y="82"/>
                </a:cubicBezTo>
                <a:cubicBezTo>
                  <a:pt x="215" y="84"/>
                  <a:pt x="218" y="86"/>
                  <a:pt x="222" y="88"/>
                </a:cubicBezTo>
                <a:close/>
                <a:moveTo>
                  <a:pt x="216" y="78"/>
                </a:moveTo>
                <a:cubicBezTo>
                  <a:pt x="218" y="76"/>
                  <a:pt x="220" y="75"/>
                  <a:pt x="223" y="74"/>
                </a:cubicBezTo>
                <a:cubicBezTo>
                  <a:pt x="225" y="73"/>
                  <a:pt x="228" y="72"/>
                  <a:pt x="230" y="72"/>
                </a:cubicBezTo>
                <a:cubicBezTo>
                  <a:pt x="231" y="75"/>
                  <a:pt x="232" y="77"/>
                  <a:pt x="233" y="79"/>
                </a:cubicBezTo>
                <a:cubicBezTo>
                  <a:pt x="234" y="81"/>
                  <a:pt x="235" y="84"/>
                  <a:pt x="235" y="86"/>
                </a:cubicBezTo>
                <a:lnTo>
                  <a:pt x="234" y="86"/>
                </a:lnTo>
                <a:lnTo>
                  <a:pt x="233" y="87"/>
                </a:lnTo>
                <a:cubicBezTo>
                  <a:pt x="231" y="86"/>
                  <a:pt x="229" y="84"/>
                  <a:pt x="226" y="83"/>
                </a:cubicBezTo>
                <a:cubicBezTo>
                  <a:pt x="222" y="81"/>
                  <a:pt x="219" y="80"/>
                  <a:pt x="216" y="78"/>
                </a:cubicBezTo>
                <a:close/>
                <a:moveTo>
                  <a:pt x="219" y="106"/>
                </a:moveTo>
                <a:cubicBezTo>
                  <a:pt x="222" y="106"/>
                  <a:pt x="225" y="105"/>
                  <a:pt x="227" y="105"/>
                </a:cubicBezTo>
                <a:cubicBezTo>
                  <a:pt x="225" y="105"/>
                  <a:pt x="223" y="107"/>
                  <a:pt x="220" y="108"/>
                </a:cubicBezTo>
                <a:cubicBezTo>
                  <a:pt x="218" y="110"/>
                  <a:pt x="215" y="112"/>
                  <a:pt x="212" y="114"/>
                </a:cubicBezTo>
                <a:cubicBezTo>
                  <a:pt x="211" y="113"/>
                  <a:pt x="211" y="112"/>
                  <a:pt x="210" y="111"/>
                </a:cubicBezTo>
                <a:cubicBezTo>
                  <a:pt x="209" y="110"/>
                  <a:pt x="209" y="109"/>
                  <a:pt x="208" y="108"/>
                </a:cubicBezTo>
                <a:cubicBezTo>
                  <a:pt x="212" y="107"/>
                  <a:pt x="216" y="106"/>
                  <a:pt x="219" y="106"/>
                </a:cubicBezTo>
                <a:close/>
                <a:moveTo>
                  <a:pt x="225" y="113"/>
                </a:moveTo>
                <a:cubicBezTo>
                  <a:pt x="228" y="111"/>
                  <a:pt x="230" y="110"/>
                  <a:pt x="232" y="109"/>
                </a:cubicBezTo>
                <a:cubicBezTo>
                  <a:pt x="231" y="110"/>
                  <a:pt x="229" y="113"/>
                  <a:pt x="227" y="115"/>
                </a:cubicBezTo>
                <a:cubicBezTo>
                  <a:pt x="225" y="117"/>
                  <a:pt x="223" y="120"/>
                  <a:pt x="221" y="123"/>
                </a:cubicBezTo>
                <a:cubicBezTo>
                  <a:pt x="220" y="122"/>
                  <a:pt x="219" y="122"/>
                  <a:pt x="218" y="121"/>
                </a:cubicBezTo>
                <a:cubicBezTo>
                  <a:pt x="217" y="120"/>
                  <a:pt x="216" y="120"/>
                  <a:pt x="216" y="119"/>
                </a:cubicBezTo>
                <a:cubicBezTo>
                  <a:pt x="219" y="117"/>
                  <a:pt x="222" y="115"/>
                  <a:pt x="225" y="113"/>
                </a:cubicBezTo>
                <a:close/>
                <a:moveTo>
                  <a:pt x="231" y="121"/>
                </a:moveTo>
                <a:cubicBezTo>
                  <a:pt x="232" y="119"/>
                  <a:pt x="233" y="117"/>
                  <a:pt x="234" y="116"/>
                </a:cubicBezTo>
                <a:lnTo>
                  <a:pt x="232" y="129"/>
                </a:lnTo>
                <a:cubicBezTo>
                  <a:pt x="231" y="129"/>
                  <a:pt x="231" y="129"/>
                  <a:pt x="230" y="129"/>
                </a:cubicBezTo>
                <a:lnTo>
                  <a:pt x="229" y="128"/>
                </a:lnTo>
                <a:cubicBezTo>
                  <a:pt x="228" y="128"/>
                  <a:pt x="228" y="128"/>
                  <a:pt x="228" y="128"/>
                </a:cubicBezTo>
                <a:cubicBezTo>
                  <a:pt x="227" y="127"/>
                  <a:pt x="227" y="127"/>
                  <a:pt x="226" y="127"/>
                </a:cubicBezTo>
                <a:cubicBezTo>
                  <a:pt x="228" y="124"/>
                  <a:pt x="230" y="122"/>
                  <a:pt x="231" y="121"/>
                </a:cubicBezTo>
                <a:close/>
                <a:moveTo>
                  <a:pt x="236" y="137"/>
                </a:moveTo>
                <a:cubicBezTo>
                  <a:pt x="239" y="138"/>
                  <a:pt x="241" y="138"/>
                  <a:pt x="243" y="138"/>
                </a:cubicBezTo>
                <a:cubicBezTo>
                  <a:pt x="245" y="138"/>
                  <a:pt x="247" y="138"/>
                  <a:pt x="248" y="138"/>
                </a:cubicBezTo>
                <a:cubicBezTo>
                  <a:pt x="250" y="145"/>
                  <a:pt x="252" y="152"/>
                  <a:pt x="254" y="161"/>
                </a:cubicBezTo>
                <a:cubicBezTo>
                  <a:pt x="256" y="170"/>
                  <a:pt x="258" y="179"/>
                  <a:pt x="260" y="189"/>
                </a:cubicBezTo>
                <a:cubicBezTo>
                  <a:pt x="254" y="189"/>
                  <a:pt x="249" y="188"/>
                  <a:pt x="243" y="187"/>
                </a:cubicBezTo>
                <a:cubicBezTo>
                  <a:pt x="238" y="186"/>
                  <a:pt x="232" y="185"/>
                  <a:pt x="226" y="183"/>
                </a:cubicBezTo>
                <a:lnTo>
                  <a:pt x="236" y="137"/>
                </a:lnTo>
                <a:close/>
                <a:moveTo>
                  <a:pt x="242" y="85"/>
                </a:moveTo>
                <a:lnTo>
                  <a:pt x="241" y="85"/>
                </a:lnTo>
                <a:cubicBezTo>
                  <a:pt x="241" y="83"/>
                  <a:pt x="240" y="81"/>
                  <a:pt x="239" y="79"/>
                </a:cubicBezTo>
                <a:cubicBezTo>
                  <a:pt x="239" y="77"/>
                  <a:pt x="238" y="75"/>
                  <a:pt x="237" y="72"/>
                </a:cubicBezTo>
                <a:cubicBezTo>
                  <a:pt x="238" y="72"/>
                  <a:pt x="240" y="72"/>
                  <a:pt x="241" y="72"/>
                </a:cubicBezTo>
                <a:cubicBezTo>
                  <a:pt x="242" y="72"/>
                  <a:pt x="243" y="73"/>
                  <a:pt x="244" y="73"/>
                </a:cubicBezTo>
                <a:lnTo>
                  <a:pt x="242" y="85"/>
                </a:lnTo>
                <a:close/>
                <a:moveTo>
                  <a:pt x="246" y="132"/>
                </a:moveTo>
                <a:cubicBezTo>
                  <a:pt x="245" y="132"/>
                  <a:pt x="244" y="132"/>
                  <a:pt x="242" y="132"/>
                </a:cubicBezTo>
                <a:cubicBezTo>
                  <a:pt x="240" y="131"/>
                  <a:pt x="239" y="131"/>
                  <a:pt x="238" y="131"/>
                </a:cubicBezTo>
                <a:lnTo>
                  <a:pt x="241" y="115"/>
                </a:lnTo>
                <a:cubicBezTo>
                  <a:pt x="242" y="117"/>
                  <a:pt x="243" y="119"/>
                  <a:pt x="244" y="122"/>
                </a:cubicBezTo>
                <a:cubicBezTo>
                  <a:pt x="245" y="125"/>
                  <a:pt x="245" y="128"/>
                  <a:pt x="246" y="132"/>
                </a:cubicBezTo>
                <a:close/>
                <a:moveTo>
                  <a:pt x="253" y="131"/>
                </a:moveTo>
                <a:cubicBezTo>
                  <a:pt x="252" y="127"/>
                  <a:pt x="251" y="124"/>
                  <a:pt x="250" y="121"/>
                </a:cubicBezTo>
                <a:cubicBezTo>
                  <a:pt x="249" y="118"/>
                  <a:pt x="248" y="115"/>
                  <a:pt x="247" y="113"/>
                </a:cubicBezTo>
                <a:cubicBezTo>
                  <a:pt x="248" y="114"/>
                  <a:pt x="250" y="117"/>
                  <a:pt x="252" y="120"/>
                </a:cubicBezTo>
                <a:cubicBezTo>
                  <a:pt x="254" y="123"/>
                  <a:pt x="256" y="126"/>
                  <a:pt x="259" y="129"/>
                </a:cubicBezTo>
                <a:lnTo>
                  <a:pt x="258" y="129"/>
                </a:lnTo>
                <a:cubicBezTo>
                  <a:pt x="258" y="130"/>
                  <a:pt x="257" y="130"/>
                  <a:pt x="256" y="130"/>
                </a:cubicBezTo>
                <a:cubicBezTo>
                  <a:pt x="255" y="131"/>
                  <a:pt x="254" y="131"/>
                  <a:pt x="253" y="131"/>
                </a:cubicBezTo>
                <a:close/>
                <a:moveTo>
                  <a:pt x="255" y="113"/>
                </a:moveTo>
                <a:cubicBezTo>
                  <a:pt x="257" y="115"/>
                  <a:pt x="259" y="116"/>
                  <a:pt x="262" y="118"/>
                </a:cubicBezTo>
                <a:cubicBezTo>
                  <a:pt x="264" y="119"/>
                  <a:pt x="266" y="121"/>
                  <a:pt x="268" y="123"/>
                </a:cubicBezTo>
                <a:lnTo>
                  <a:pt x="267" y="124"/>
                </a:lnTo>
                <a:cubicBezTo>
                  <a:pt x="266" y="125"/>
                  <a:pt x="265" y="126"/>
                  <a:pt x="264" y="127"/>
                </a:cubicBezTo>
                <a:cubicBezTo>
                  <a:pt x="263" y="124"/>
                  <a:pt x="261" y="122"/>
                  <a:pt x="259" y="119"/>
                </a:cubicBezTo>
                <a:cubicBezTo>
                  <a:pt x="258" y="117"/>
                  <a:pt x="256" y="115"/>
                  <a:pt x="255" y="113"/>
                </a:cubicBezTo>
                <a:close/>
                <a:moveTo>
                  <a:pt x="254" y="105"/>
                </a:moveTo>
                <a:cubicBezTo>
                  <a:pt x="257" y="106"/>
                  <a:pt x="259" y="106"/>
                  <a:pt x="263" y="107"/>
                </a:cubicBezTo>
                <a:cubicBezTo>
                  <a:pt x="267" y="108"/>
                  <a:pt x="270" y="109"/>
                  <a:pt x="274" y="110"/>
                </a:cubicBezTo>
                <a:cubicBezTo>
                  <a:pt x="274" y="111"/>
                  <a:pt x="274" y="112"/>
                  <a:pt x="274" y="113"/>
                </a:cubicBezTo>
                <a:cubicBezTo>
                  <a:pt x="274" y="114"/>
                  <a:pt x="274" y="115"/>
                  <a:pt x="273" y="116"/>
                </a:cubicBezTo>
                <a:lnTo>
                  <a:pt x="273" y="117"/>
                </a:lnTo>
                <a:lnTo>
                  <a:pt x="272" y="118"/>
                </a:lnTo>
                <a:cubicBezTo>
                  <a:pt x="269" y="115"/>
                  <a:pt x="266" y="113"/>
                  <a:pt x="262" y="111"/>
                </a:cubicBezTo>
                <a:cubicBezTo>
                  <a:pt x="259" y="109"/>
                  <a:pt x="257" y="107"/>
                  <a:pt x="254" y="105"/>
                </a:cubicBezTo>
                <a:close/>
                <a:moveTo>
                  <a:pt x="274" y="103"/>
                </a:moveTo>
                <a:cubicBezTo>
                  <a:pt x="272" y="102"/>
                  <a:pt x="269" y="102"/>
                  <a:pt x="267" y="101"/>
                </a:cubicBezTo>
                <a:cubicBezTo>
                  <a:pt x="265" y="101"/>
                  <a:pt x="263" y="100"/>
                  <a:pt x="261" y="100"/>
                </a:cubicBezTo>
                <a:lnTo>
                  <a:pt x="274" y="100"/>
                </a:lnTo>
                <a:lnTo>
                  <a:pt x="274" y="101"/>
                </a:lnTo>
                <a:cubicBezTo>
                  <a:pt x="274" y="102"/>
                  <a:pt x="274" y="102"/>
                  <a:pt x="274" y="103"/>
                </a:cubicBezTo>
                <a:close/>
                <a:moveTo>
                  <a:pt x="261" y="94"/>
                </a:moveTo>
                <a:cubicBezTo>
                  <a:pt x="258" y="94"/>
                  <a:pt x="255" y="94"/>
                  <a:pt x="252" y="95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3" y="91"/>
                  <a:pt x="255" y="90"/>
                  <a:pt x="257" y="88"/>
                </a:cubicBezTo>
                <a:cubicBezTo>
                  <a:pt x="259" y="86"/>
                  <a:pt x="261" y="84"/>
                  <a:pt x="264" y="83"/>
                </a:cubicBezTo>
                <a:cubicBezTo>
                  <a:pt x="266" y="84"/>
                  <a:pt x="267" y="86"/>
                  <a:pt x="268" y="88"/>
                </a:cubicBezTo>
                <a:cubicBezTo>
                  <a:pt x="270" y="89"/>
                  <a:pt x="271" y="91"/>
                  <a:pt x="272" y="93"/>
                </a:cubicBezTo>
                <a:cubicBezTo>
                  <a:pt x="268" y="93"/>
                  <a:pt x="264" y="93"/>
                  <a:pt x="261" y="94"/>
                </a:cubicBezTo>
                <a:close/>
                <a:moveTo>
                  <a:pt x="252" y="84"/>
                </a:moveTo>
                <a:cubicBezTo>
                  <a:pt x="251" y="85"/>
                  <a:pt x="249" y="87"/>
                  <a:pt x="248" y="88"/>
                </a:cubicBezTo>
                <a:lnTo>
                  <a:pt x="250" y="75"/>
                </a:lnTo>
                <a:cubicBezTo>
                  <a:pt x="251" y="75"/>
                  <a:pt x="251" y="75"/>
                  <a:pt x="251" y="75"/>
                </a:cubicBezTo>
                <a:cubicBezTo>
                  <a:pt x="252" y="75"/>
                  <a:pt x="252" y="75"/>
                  <a:pt x="252" y="75"/>
                </a:cubicBezTo>
                <a:cubicBezTo>
                  <a:pt x="253" y="76"/>
                  <a:pt x="254" y="76"/>
                  <a:pt x="255" y="77"/>
                </a:cubicBezTo>
                <a:cubicBezTo>
                  <a:pt x="256" y="77"/>
                  <a:pt x="258" y="78"/>
                  <a:pt x="258" y="79"/>
                </a:cubicBezTo>
                <a:cubicBezTo>
                  <a:pt x="256" y="80"/>
                  <a:pt x="254" y="82"/>
                  <a:pt x="252" y="84"/>
                </a:cubicBezTo>
                <a:close/>
                <a:moveTo>
                  <a:pt x="246" y="67"/>
                </a:moveTo>
                <a:cubicBezTo>
                  <a:pt x="244" y="66"/>
                  <a:pt x="242" y="66"/>
                  <a:pt x="240" y="66"/>
                </a:cubicBezTo>
                <a:cubicBezTo>
                  <a:pt x="239" y="65"/>
                  <a:pt x="236" y="65"/>
                  <a:pt x="234" y="65"/>
                </a:cubicBezTo>
                <a:cubicBezTo>
                  <a:pt x="232" y="61"/>
                  <a:pt x="230" y="56"/>
                  <a:pt x="227" y="51"/>
                </a:cubicBezTo>
                <a:cubicBezTo>
                  <a:pt x="224" y="46"/>
                  <a:pt x="220" y="41"/>
                  <a:pt x="215" y="35"/>
                </a:cubicBezTo>
                <a:cubicBezTo>
                  <a:pt x="221" y="34"/>
                  <a:pt x="227" y="34"/>
                  <a:pt x="233" y="35"/>
                </a:cubicBezTo>
                <a:cubicBezTo>
                  <a:pt x="239" y="35"/>
                  <a:pt x="245" y="36"/>
                  <a:pt x="252" y="37"/>
                </a:cubicBezTo>
                <a:lnTo>
                  <a:pt x="246" y="67"/>
                </a:lnTo>
                <a:close/>
                <a:moveTo>
                  <a:pt x="220" y="52"/>
                </a:moveTo>
                <a:cubicBezTo>
                  <a:pt x="223" y="57"/>
                  <a:pt x="225" y="62"/>
                  <a:pt x="228" y="66"/>
                </a:cubicBezTo>
                <a:cubicBezTo>
                  <a:pt x="224" y="66"/>
                  <a:pt x="221" y="67"/>
                  <a:pt x="218" y="69"/>
                </a:cubicBezTo>
                <a:cubicBezTo>
                  <a:pt x="215" y="70"/>
                  <a:pt x="212" y="72"/>
                  <a:pt x="210" y="75"/>
                </a:cubicBezTo>
                <a:cubicBezTo>
                  <a:pt x="204" y="71"/>
                  <a:pt x="197" y="68"/>
                  <a:pt x="189" y="65"/>
                </a:cubicBezTo>
                <a:cubicBezTo>
                  <a:pt x="182" y="62"/>
                  <a:pt x="174" y="59"/>
                  <a:pt x="165" y="56"/>
                </a:cubicBezTo>
                <a:cubicBezTo>
                  <a:pt x="170" y="51"/>
                  <a:pt x="176" y="47"/>
                  <a:pt x="184" y="44"/>
                </a:cubicBezTo>
                <a:cubicBezTo>
                  <a:pt x="191" y="40"/>
                  <a:pt x="199" y="38"/>
                  <a:pt x="207" y="36"/>
                </a:cubicBezTo>
                <a:cubicBezTo>
                  <a:pt x="212" y="42"/>
                  <a:pt x="216" y="47"/>
                  <a:pt x="220" y="52"/>
                </a:cubicBezTo>
                <a:close/>
                <a:moveTo>
                  <a:pt x="185" y="70"/>
                </a:moveTo>
                <a:cubicBezTo>
                  <a:pt x="192" y="73"/>
                  <a:pt x="199" y="76"/>
                  <a:pt x="206" y="79"/>
                </a:cubicBezTo>
                <a:cubicBezTo>
                  <a:pt x="205" y="80"/>
                  <a:pt x="204" y="81"/>
                  <a:pt x="204" y="82"/>
                </a:cubicBezTo>
                <a:cubicBezTo>
                  <a:pt x="203" y="83"/>
                  <a:pt x="203" y="84"/>
                  <a:pt x="202" y="85"/>
                </a:cubicBezTo>
                <a:cubicBezTo>
                  <a:pt x="202" y="85"/>
                  <a:pt x="201" y="85"/>
                  <a:pt x="201" y="86"/>
                </a:cubicBezTo>
                <a:lnTo>
                  <a:pt x="201" y="87"/>
                </a:lnTo>
                <a:cubicBezTo>
                  <a:pt x="194" y="86"/>
                  <a:pt x="186" y="86"/>
                  <a:pt x="177" y="85"/>
                </a:cubicBezTo>
                <a:cubicBezTo>
                  <a:pt x="168" y="85"/>
                  <a:pt x="158" y="85"/>
                  <a:pt x="148" y="86"/>
                </a:cubicBezTo>
                <a:cubicBezTo>
                  <a:pt x="148" y="85"/>
                  <a:pt x="148" y="83"/>
                  <a:pt x="149" y="82"/>
                </a:cubicBezTo>
                <a:cubicBezTo>
                  <a:pt x="149" y="80"/>
                  <a:pt x="150" y="79"/>
                  <a:pt x="150" y="77"/>
                </a:cubicBezTo>
                <a:cubicBezTo>
                  <a:pt x="151" y="74"/>
                  <a:pt x="152" y="71"/>
                  <a:pt x="154" y="68"/>
                </a:cubicBezTo>
                <a:cubicBezTo>
                  <a:pt x="156" y="65"/>
                  <a:pt x="158" y="63"/>
                  <a:pt x="160" y="61"/>
                </a:cubicBezTo>
                <a:cubicBezTo>
                  <a:pt x="169" y="64"/>
                  <a:pt x="177" y="67"/>
                  <a:pt x="185" y="70"/>
                </a:cubicBezTo>
                <a:close/>
                <a:moveTo>
                  <a:pt x="147" y="92"/>
                </a:moveTo>
                <a:cubicBezTo>
                  <a:pt x="157" y="91"/>
                  <a:pt x="167" y="91"/>
                  <a:pt x="176" y="91"/>
                </a:cubicBezTo>
                <a:cubicBezTo>
                  <a:pt x="185" y="92"/>
                  <a:pt x="193" y="92"/>
                  <a:pt x="200" y="93"/>
                </a:cubicBezTo>
                <a:cubicBezTo>
                  <a:pt x="200" y="95"/>
                  <a:pt x="199" y="97"/>
                  <a:pt x="199" y="98"/>
                </a:cubicBezTo>
                <a:cubicBezTo>
                  <a:pt x="199" y="100"/>
                  <a:pt x="200" y="102"/>
                  <a:pt x="200" y="103"/>
                </a:cubicBezTo>
                <a:cubicBezTo>
                  <a:pt x="193" y="105"/>
                  <a:pt x="186" y="107"/>
                  <a:pt x="178" y="110"/>
                </a:cubicBezTo>
                <a:cubicBezTo>
                  <a:pt x="169" y="112"/>
                  <a:pt x="161" y="115"/>
                  <a:pt x="151" y="119"/>
                </a:cubicBezTo>
                <a:cubicBezTo>
                  <a:pt x="150" y="114"/>
                  <a:pt x="148" y="110"/>
                  <a:pt x="147" y="105"/>
                </a:cubicBezTo>
                <a:cubicBezTo>
                  <a:pt x="146" y="101"/>
                  <a:pt x="146" y="96"/>
                  <a:pt x="147" y="92"/>
                </a:cubicBezTo>
                <a:close/>
                <a:moveTo>
                  <a:pt x="147" y="127"/>
                </a:moveTo>
                <a:lnTo>
                  <a:pt x="148" y="127"/>
                </a:lnTo>
                <a:cubicBezTo>
                  <a:pt x="150" y="131"/>
                  <a:pt x="152" y="135"/>
                  <a:pt x="154" y="139"/>
                </a:cubicBezTo>
                <a:cubicBezTo>
                  <a:pt x="157" y="142"/>
                  <a:pt x="160" y="146"/>
                  <a:pt x="163" y="149"/>
                </a:cubicBezTo>
                <a:cubicBezTo>
                  <a:pt x="155" y="155"/>
                  <a:pt x="147" y="161"/>
                  <a:pt x="140" y="168"/>
                </a:cubicBezTo>
                <a:cubicBezTo>
                  <a:pt x="132" y="175"/>
                  <a:pt x="124" y="182"/>
                  <a:pt x="115" y="189"/>
                </a:cubicBezTo>
                <a:cubicBezTo>
                  <a:pt x="114" y="190"/>
                  <a:pt x="112" y="190"/>
                  <a:pt x="111" y="190"/>
                </a:cubicBezTo>
                <a:cubicBezTo>
                  <a:pt x="110" y="191"/>
                  <a:pt x="108" y="191"/>
                  <a:pt x="107" y="192"/>
                </a:cubicBezTo>
                <a:cubicBezTo>
                  <a:pt x="106" y="193"/>
                  <a:pt x="105" y="193"/>
                  <a:pt x="105" y="194"/>
                </a:cubicBezTo>
                <a:cubicBezTo>
                  <a:pt x="104" y="194"/>
                  <a:pt x="103" y="195"/>
                  <a:pt x="102" y="196"/>
                </a:cubicBezTo>
                <a:cubicBezTo>
                  <a:pt x="98" y="190"/>
                  <a:pt x="93" y="184"/>
                  <a:pt x="89" y="179"/>
                </a:cubicBezTo>
                <a:cubicBezTo>
                  <a:pt x="84" y="173"/>
                  <a:pt x="81" y="168"/>
                  <a:pt x="77" y="163"/>
                </a:cubicBezTo>
                <a:cubicBezTo>
                  <a:pt x="89" y="155"/>
                  <a:pt x="102" y="148"/>
                  <a:pt x="113" y="142"/>
                </a:cubicBezTo>
                <a:cubicBezTo>
                  <a:pt x="125" y="136"/>
                  <a:pt x="137" y="131"/>
                  <a:pt x="147" y="127"/>
                </a:cubicBezTo>
                <a:close/>
                <a:moveTo>
                  <a:pt x="136" y="331"/>
                </a:moveTo>
                <a:cubicBezTo>
                  <a:pt x="131" y="328"/>
                  <a:pt x="127" y="326"/>
                  <a:pt x="123" y="324"/>
                </a:cubicBezTo>
                <a:cubicBezTo>
                  <a:pt x="119" y="321"/>
                  <a:pt x="115" y="319"/>
                  <a:pt x="111" y="317"/>
                </a:cubicBezTo>
                <a:cubicBezTo>
                  <a:pt x="112" y="314"/>
                  <a:pt x="114" y="311"/>
                  <a:pt x="115" y="309"/>
                </a:cubicBezTo>
                <a:cubicBezTo>
                  <a:pt x="116" y="306"/>
                  <a:pt x="118" y="303"/>
                  <a:pt x="119" y="301"/>
                </a:cubicBezTo>
                <a:cubicBezTo>
                  <a:pt x="121" y="300"/>
                  <a:pt x="123" y="300"/>
                  <a:pt x="126" y="299"/>
                </a:cubicBezTo>
                <a:cubicBezTo>
                  <a:pt x="128" y="299"/>
                  <a:pt x="129" y="300"/>
                  <a:pt x="131" y="302"/>
                </a:cubicBezTo>
                <a:cubicBezTo>
                  <a:pt x="135" y="308"/>
                  <a:pt x="137" y="313"/>
                  <a:pt x="138" y="318"/>
                </a:cubicBezTo>
                <a:cubicBezTo>
                  <a:pt x="138" y="322"/>
                  <a:pt x="138" y="327"/>
                  <a:pt x="136" y="331"/>
                </a:cubicBezTo>
                <a:close/>
                <a:moveTo>
                  <a:pt x="180" y="167"/>
                </a:moveTo>
                <a:cubicBezTo>
                  <a:pt x="172" y="174"/>
                  <a:pt x="165" y="178"/>
                  <a:pt x="161" y="182"/>
                </a:cubicBezTo>
                <a:cubicBezTo>
                  <a:pt x="157" y="186"/>
                  <a:pt x="153" y="188"/>
                  <a:pt x="148" y="189"/>
                </a:cubicBezTo>
                <a:cubicBezTo>
                  <a:pt x="147" y="188"/>
                  <a:pt x="147" y="187"/>
                  <a:pt x="145" y="186"/>
                </a:cubicBezTo>
                <a:cubicBezTo>
                  <a:pt x="144" y="186"/>
                  <a:pt x="143" y="185"/>
                  <a:pt x="141" y="185"/>
                </a:cubicBezTo>
                <a:cubicBezTo>
                  <a:pt x="140" y="186"/>
                  <a:pt x="139" y="188"/>
                  <a:pt x="138" y="188"/>
                </a:cubicBezTo>
                <a:cubicBezTo>
                  <a:pt x="137" y="188"/>
                  <a:pt x="136" y="188"/>
                  <a:pt x="135" y="189"/>
                </a:cubicBezTo>
                <a:cubicBezTo>
                  <a:pt x="134" y="190"/>
                  <a:pt x="132" y="190"/>
                  <a:pt x="130" y="190"/>
                </a:cubicBezTo>
                <a:cubicBezTo>
                  <a:pt x="128" y="191"/>
                  <a:pt x="126" y="191"/>
                  <a:pt x="124" y="190"/>
                </a:cubicBezTo>
                <a:cubicBezTo>
                  <a:pt x="131" y="183"/>
                  <a:pt x="139" y="177"/>
                  <a:pt x="146" y="171"/>
                </a:cubicBezTo>
                <a:cubicBezTo>
                  <a:pt x="153" y="165"/>
                  <a:pt x="160" y="159"/>
                  <a:pt x="167" y="154"/>
                </a:cubicBezTo>
                <a:cubicBezTo>
                  <a:pt x="169" y="156"/>
                  <a:pt x="171" y="158"/>
                  <a:pt x="174" y="161"/>
                </a:cubicBezTo>
                <a:cubicBezTo>
                  <a:pt x="177" y="163"/>
                  <a:pt x="179" y="165"/>
                  <a:pt x="182" y="167"/>
                </a:cubicBezTo>
                <a:lnTo>
                  <a:pt x="180" y="167"/>
                </a:lnTo>
                <a:close/>
                <a:moveTo>
                  <a:pt x="181" y="159"/>
                </a:moveTo>
                <a:cubicBezTo>
                  <a:pt x="178" y="156"/>
                  <a:pt x="174" y="153"/>
                  <a:pt x="171" y="150"/>
                </a:cubicBezTo>
                <a:cubicBezTo>
                  <a:pt x="179" y="144"/>
                  <a:pt x="186" y="139"/>
                  <a:pt x="192" y="135"/>
                </a:cubicBezTo>
                <a:cubicBezTo>
                  <a:pt x="199" y="130"/>
                  <a:pt x="205" y="126"/>
                  <a:pt x="210" y="123"/>
                </a:cubicBezTo>
                <a:cubicBezTo>
                  <a:pt x="211" y="124"/>
                  <a:pt x="212" y="125"/>
                  <a:pt x="214" y="126"/>
                </a:cubicBezTo>
                <a:cubicBezTo>
                  <a:pt x="215" y="127"/>
                  <a:pt x="216" y="128"/>
                  <a:pt x="217" y="129"/>
                </a:cubicBezTo>
                <a:cubicBezTo>
                  <a:pt x="213" y="134"/>
                  <a:pt x="209" y="139"/>
                  <a:pt x="205" y="145"/>
                </a:cubicBezTo>
                <a:cubicBezTo>
                  <a:pt x="200" y="152"/>
                  <a:pt x="196" y="158"/>
                  <a:pt x="191" y="166"/>
                </a:cubicBezTo>
                <a:cubicBezTo>
                  <a:pt x="187" y="164"/>
                  <a:pt x="184" y="161"/>
                  <a:pt x="181" y="159"/>
                </a:cubicBezTo>
                <a:close/>
                <a:moveTo>
                  <a:pt x="196" y="169"/>
                </a:moveTo>
                <a:cubicBezTo>
                  <a:pt x="201" y="162"/>
                  <a:pt x="206" y="155"/>
                  <a:pt x="210" y="149"/>
                </a:cubicBezTo>
                <a:cubicBezTo>
                  <a:pt x="215" y="142"/>
                  <a:pt x="219" y="137"/>
                  <a:pt x="222" y="132"/>
                </a:cubicBezTo>
                <a:cubicBezTo>
                  <a:pt x="223" y="132"/>
                  <a:pt x="224" y="133"/>
                  <a:pt x="225" y="133"/>
                </a:cubicBezTo>
                <a:lnTo>
                  <a:pt x="226" y="134"/>
                </a:lnTo>
                <a:cubicBezTo>
                  <a:pt x="227" y="134"/>
                  <a:pt x="228" y="135"/>
                  <a:pt x="229" y="135"/>
                </a:cubicBezTo>
                <a:lnTo>
                  <a:pt x="230" y="135"/>
                </a:lnTo>
                <a:lnTo>
                  <a:pt x="220" y="181"/>
                </a:lnTo>
                <a:cubicBezTo>
                  <a:pt x="216" y="180"/>
                  <a:pt x="212" y="178"/>
                  <a:pt x="207" y="176"/>
                </a:cubicBezTo>
                <a:cubicBezTo>
                  <a:pt x="203" y="174"/>
                  <a:pt x="200" y="172"/>
                  <a:pt x="196" y="169"/>
                </a:cubicBezTo>
                <a:close/>
                <a:moveTo>
                  <a:pt x="260" y="198"/>
                </a:moveTo>
                <a:cubicBezTo>
                  <a:pt x="259" y="198"/>
                  <a:pt x="259" y="198"/>
                  <a:pt x="258" y="199"/>
                </a:cubicBezTo>
                <a:cubicBezTo>
                  <a:pt x="253" y="202"/>
                  <a:pt x="249" y="206"/>
                  <a:pt x="247" y="211"/>
                </a:cubicBezTo>
                <a:cubicBezTo>
                  <a:pt x="245" y="216"/>
                  <a:pt x="242" y="220"/>
                  <a:pt x="237" y="223"/>
                </a:cubicBezTo>
                <a:cubicBezTo>
                  <a:pt x="236" y="224"/>
                  <a:pt x="234" y="225"/>
                  <a:pt x="232" y="224"/>
                </a:cubicBezTo>
                <a:cubicBezTo>
                  <a:pt x="230" y="224"/>
                  <a:pt x="228" y="224"/>
                  <a:pt x="226" y="224"/>
                </a:cubicBezTo>
                <a:cubicBezTo>
                  <a:pt x="224" y="224"/>
                  <a:pt x="222" y="222"/>
                  <a:pt x="218" y="219"/>
                </a:cubicBezTo>
                <a:lnTo>
                  <a:pt x="225" y="189"/>
                </a:lnTo>
                <a:cubicBezTo>
                  <a:pt x="231" y="191"/>
                  <a:pt x="237" y="193"/>
                  <a:pt x="243" y="194"/>
                </a:cubicBezTo>
                <a:cubicBezTo>
                  <a:pt x="249" y="195"/>
                  <a:pt x="255" y="196"/>
                  <a:pt x="260" y="196"/>
                </a:cubicBezTo>
                <a:lnTo>
                  <a:pt x="261" y="197"/>
                </a:lnTo>
                <a:cubicBezTo>
                  <a:pt x="261" y="198"/>
                  <a:pt x="260" y="198"/>
                  <a:pt x="260" y="198"/>
                </a:cubicBezTo>
                <a:close/>
                <a:moveTo>
                  <a:pt x="266" y="189"/>
                </a:moveTo>
                <a:cubicBezTo>
                  <a:pt x="264" y="179"/>
                  <a:pt x="262" y="170"/>
                  <a:pt x="260" y="161"/>
                </a:cubicBezTo>
                <a:cubicBezTo>
                  <a:pt x="259" y="152"/>
                  <a:pt x="257" y="144"/>
                  <a:pt x="254" y="137"/>
                </a:cubicBezTo>
                <a:cubicBezTo>
                  <a:pt x="255" y="137"/>
                  <a:pt x="256" y="137"/>
                  <a:pt x="257" y="136"/>
                </a:cubicBezTo>
                <a:cubicBezTo>
                  <a:pt x="258" y="136"/>
                  <a:pt x="259" y="136"/>
                  <a:pt x="260" y="135"/>
                </a:cubicBezTo>
                <a:cubicBezTo>
                  <a:pt x="261" y="135"/>
                  <a:pt x="261" y="135"/>
                  <a:pt x="261" y="135"/>
                </a:cubicBezTo>
                <a:cubicBezTo>
                  <a:pt x="262" y="135"/>
                  <a:pt x="262" y="135"/>
                  <a:pt x="262" y="135"/>
                </a:cubicBezTo>
                <a:cubicBezTo>
                  <a:pt x="266" y="141"/>
                  <a:pt x="270" y="148"/>
                  <a:pt x="275" y="157"/>
                </a:cubicBezTo>
                <a:cubicBezTo>
                  <a:pt x="279" y="166"/>
                  <a:pt x="284" y="176"/>
                  <a:pt x="288" y="187"/>
                </a:cubicBezTo>
                <a:cubicBezTo>
                  <a:pt x="285" y="188"/>
                  <a:pt x="281" y="188"/>
                  <a:pt x="277" y="189"/>
                </a:cubicBezTo>
                <a:cubicBezTo>
                  <a:pt x="274" y="189"/>
                  <a:pt x="270" y="189"/>
                  <a:pt x="266" y="189"/>
                </a:cubicBezTo>
                <a:close/>
                <a:moveTo>
                  <a:pt x="291" y="367"/>
                </a:moveTo>
                <a:cubicBezTo>
                  <a:pt x="281" y="368"/>
                  <a:pt x="274" y="368"/>
                  <a:pt x="272" y="368"/>
                </a:cubicBezTo>
                <a:cubicBezTo>
                  <a:pt x="273" y="367"/>
                  <a:pt x="274" y="366"/>
                  <a:pt x="274" y="366"/>
                </a:cubicBezTo>
                <a:cubicBezTo>
                  <a:pt x="275" y="365"/>
                  <a:pt x="276" y="364"/>
                  <a:pt x="277" y="364"/>
                </a:cubicBezTo>
                <a:cubicBezTo>
                  <a:pt x="286" y="357"/>
                  <a:pt x="294" y="354"/>
                  <a:pt x="301" y="355"/>
                </a:cubicBezTo>
                <a:cubicBezTo>
                  <a:pt x="307" y="356"/>
                  <a:pt x="314" y="354"/>
                  <a:pt x="321" y="349"/>
                </a:cubicBezTo>
                <a:cubicBezTo>
                  <a:pt x="322" y="349"/>
                  <a:pt x="322" y="348"/>
                  <a:pt x="323" y="347"/>
                </a:cubicBezTo>
                <a:cubicBezTo>
                  <a:pt x="324" y="346"/>
                  <a:pt x="325" y="345"/>
                  <a:pt x="327" y="344"/>
                </a:cubicBezTo>
                <a:cubicBezTo>
                  <a:pt x="327" y="347"/>
                  <a:pt x="327" y="349"/>
                  <a:pt x="327" y="352"/>
                </a:cubicBezTo>
                <a:cubicBezTo>
                  <a:pt x="327" y="355"/>
                  <a:pt x="328" y="357"/>
                  <a:pt x="328" y="360"/>
                </a:cubicBezTo>
                <a:cubicBezTo>
                  <a:pt x="313" y="364"/>
                  <a:pt x="301" y="366"/>
                  <a:pt x="291" y="367"/>
                </a:cubicBezTo>
                <a:close/>
                <a:moveTo>
                  <a:pt x="325" y="197"/>
                </a:moveTo>
                <a:cubicBezTo>
                  <a:pt x="324" y="194"/>
                  <a:pt x="323" y="192"/>
                  <a:pt x="322" y="190"/>
                </a:cubicBezTo>
                <a:cubicBezTo>
                  <a:pt x="322" y="188"/>
                  <a:pt x="322" y="185"/>
                  <a:pt x="321" y="182"/>
                </a:cubicBezTo>
                <a:cubicBezTo>
                  <a:pt x="317" y="184"/>
                  <a:pt x="313" y="186"/>
                  <a:pt x="309" y="189"/>
                </a:cubicBezTo>
                <a:cubicBezTo>
                  <a:pt x="305" y="191"/>
                  <a:pt x="301" y="193"/>
                  <a:pt x="298" y="195"/>
                </a:cubicBezTo>
                <a:lnTo>
                  <a:pt x="297" y="191"/>
                </a:lnTo>
                <a:cubicBezTo>
                  <a:pt x="303" y="190"/>
                  <a:pt x="308" y="188"/>
                  <a:pt x="313" y="186"/>
                </a:cubicBezTo>
                <a:cubicBezTo>
                  <a:pt x="318" y="183"/>
                  <a:pt x="322" y="180"/>
                  <a:pt x="326" y="177"/>
                </a:cubicBezTo>
                <a:cubicBezTo>
                  <a:pt x="334" y="187"/>
                  <a:pt x="343" y="198"/>
                  <a:pt x="351" y="210"/>
                </a:cubicBezTo>
                <a:cubicBezTo>
                  <a:pt x="360" y="223"/>
                  <a:pt x="368" y="236"/>
                  <a:pt x="375" y="251"/>
                </a:cubicBezTo>
                <a:cubicBezTo>
                  <a:pt x="367" y="256"/>
                  <a:pt x="360" y="261"/>
                  <a:pt x="354" y="264"/>
                </a:cubicBezTo>
                <a:cubicBezTo>
                  <a:pt x="348" y="267"/>
                  <a:pt x="344" y="270"/>
                  <a:pt x="343" y="271"/>
                </a:cubicBezTo>
                <a:cubicBezTo>
                  <a:pt x="340" y="265"/>
                  <a:pt x="337" y="260"/>
                  <a:pt x="336" y="254"/>
                </a:cubicBezTo>
                <a:cubicBezTo>
                  <a:pt x="335" y="249"/>
                  <a:pt x="335" y="244"/>
                  <a:pt x="337" y="241"/>
                </a:cubicBezTo>
                <a:cubicBezTo>
                  <a:pt x="338" y="236"/>
                  <a:pt x="342" y="233"/>
                  <a:pt x="346" y="229"/>
                </a:cubicBezTo>
                <a:cubicBezTo>
                  <a:pt x="350" y="226"/>
                  <a:pt x="351" y="223"/>
                  <a:pt x="347" y="219"/>
                </a:cubicBezTo>
                <a:cubicBezTo>
                  <a:pt x="344" y="214"/>
                  <a:pt x="341" y="210"/>
                  <a:pt x="336" y="207"/>
                </a:cubicBezTo>
                <a:cubicBezTo>
                  <a:pt x="332" y="205"/>
                  <a:pt x="328" y="201"/>
                  <a:pt x="325" y="197"/>
                </a:cubicBezTo>
                <a:close/>
                <a:moveTo>
                  <a:pt x="367" y="344"/>
                </a:moveTo>
                <a:cubicBezTo>
                  <a:pt x="355" y="350"/>
                  <a:pt x="344" y="354"/>
                  <a:pt x="334" y="358"/>
                </a:cubicBezTo>
                <a:cubicBezTo>
                  <a:pt x="334" y="354"/>
                  <a:pt x="333" y="351"/>
                  <a:pt x="333" y="348"/>
                </a:cubicBezTo>
                <a:cubicBezTo>
                  <a:pt x="333" y="344"/>
                  <a:pt x="332" y="341"/>
                  <a:pt x="332" y="338"/>
                </a:cubicBezTo>
                <a:cubicBezTo>
                  <a:pt x="333" y="337"/>
                  <a:pt x="334" y="336"/>
                  <a:pt x="335" y="336"/>
                </a:cubicBezTo>
                <a:cubicBezTo>
                  <a:pt x="336" y="335"/>
                  <a:pt x="336" y="334"/>
                  <a:pt x="337" y="334"/>
                </a:cubicBezTo>
                <a:cubicBezTo>
                  <a:pt x="348" y="326"/>
                  <a:pt x="355" y="317"/>
                  <a:pt x="356" y="308"/>
                </a:cubicBezTo>
                <a:cubicBezTo>
                  <a:pt x="357" y="299"/>
                  <a:pt x="354" y="288"/>
                  <a:pt x="347" y="276"/>
                </a:cubicBezTo>
                <a:lnTo>
                  <a:pt x="346" y="276"/>
                </a:lnTo>
                <a:cubicBezTo>
                  <a:pt x="348" y="275"/>
                  <a:pt x="352" y="273"/>
                  <a:pt x="358" y="269"/>
                </a:cubicBezTo>
                <a:cubicBezTo>
                  <a:pt x="364" y="266"/>
                  <a:pt x="371" y="262"/>
                  <a:pt x="378" y="257"/>
                </a:cubicBezTo>
                <a:cubicBezTo>
                  <a:pt x="383" y="267"/>
                  <a:pt x="388" y="277"/>
                  <a:pt x="393" y="288"/>
                </a:cubicBezTo>
                <a:cubicBezTo>
                  <a:pt x="398" y="299"/>
                  <a:pt x="402" y="311"/>
                  <a:pt x="405" y="323"/>
                </a:cubicBezTo>
                <a:cubicBezTo>
                  <a:pt x="393" y="331"/>
                  <a:pt x="380" y="339"/>
                  <a:pt x="367" y="344"/>
                </a:cubicBezTo>
                <a:close/>
                <a:moveTo>
                  <a:pt x="462" y="286"/>
                </a:moveTo>
                <a:lnTo>
                  <a:pt x="458" y="289"/>
                </a:lnTo>
                <a:cubicBezTo>
                  <a:pt x="459" y="299"/>
                  <a:pt x="453" y="310"/>
                  <a:pt x="440" y="323"/>
                </a:cubicBezTo>
                <a:cubicBezTo>
                  <a:pt x="428" y="336"/>
                  <a:pt x="425" y="348"/>
                  <a:pt x="433" y="359"/>
                </a:cubicBezTo>
                <a:cubicBezTo>
                  <a:pt x="434" y="361"/>
                  <a:pt x="436" y="363"/>
                  <a:pt x="438" y="364"/>
                </a:cubicBezTo>
                <a:cubicBezTo>
                  <a:pt x="440" y="365"/>
                  <a:pt x="442" y="366"/>
                  <a:pt x="443" y="367"/>
                </a:cubicBezTo>
                <a:cubicBezTo>
                  <a:pt x="442" y="373"/>
                  <a:pt x="440" y="378"/>
                  <a:pt x="437" y="383"/>
                </a:cubicBezTo>
                <a:cubicBezTo>
                  <a:pt x="435" y="388"/>
                  <a:pt x="432" y="393"/>
                  <a:pt x="429" y="398"/>
                </a:cubicBezTo>
                <a:cubicBezTo>
                  <a:pt x="427" y="385"/>
                  <a:pt x="425" y="373"/>
                  <a:pt x="422" y="360"/>
                </a:cubicBezTo>
                <a:cubicBezTo>
                  <a:pt x="419" y="348"/>
                  <a:pt x="416" y="336"/>
                  <a:pt x="413" y="325"/>
                </a:cubicBezTo>
                <a:cubicBezTo>
                  <a:pt x="421" y="319"/>
                  <a:pt x="429" y="312"/>
                  <a:pt x="438" y="305"/>
                </a:cubicBezTo>
                <a:cubicBezTo>
                  <a:pt x="446" y="298"/>
                  <a:pt x="454" y="289"/>
                  <a:pt x="462" y="280"/>
                </a:cubicBezTo>
                <a:lnTo>
                  <a:pt x="462" y="286"/>
                </a:lnTo>
                <a:close/>
                <a:moveTo>
                  <a:pt x="413" y="246"/>
                </a:moveTo>
                <a:cubicBezTo>
                  <a:pt x="416" y="249"/>
                  <a:pt x="417" y="252"/>
                  <a:pt x="417" y="254"/>
                </a:cubicBezTo>
                <a:cubicBezTo>
                  <a:pt x="417" y="257"/>
                  <a:pt x="417" y="259"/>
                  <a:pt x="419" y="261"/>
                </a:cubicBezTo>
                <a:cubicBezTo>
                  <a:pt x="421" y="265"/>
                  <a:pt x="427" y="268"/>
                  <a:pt x="435" y="270"/>
                </a:cubicBezTo>
                <a:cubicBezTo>
                  <a:pt x="443" y="272"/>
                  <a:pt x="450" y="273"/>
                  <a:pt x="456" y="272"/>
                </a:cubicBezTo>
                <a:lnTo>
                  <a:pt x="458" y="275"/>
                </a:lnTo>
                <a:cubicBezTo>
                  <a:pt x="451" y="284"/>
                  <a:pt x="443" y="292"/>
                  <a:pt x="435" y="299"/>
                </a:cubicBezTo>
                <a:cubicBezTo>
                  <a:pt x="427" y="306"/>
                  <a:pt x="419" y="313"/>
                  <a:pt x="411" y="319"/>
                </a:cubicBezTo>
                <a:cubicBezTo>
                  <a:pt x="407" y="307"/>
                  <a:pt x="403" y="295"/>
                  <a:pt x="398" y="284"/>
                </a:cubicBezTo>
                <a:cubicBezTo>
                  <a:pt x="394" y="273"/>
                  <a:pt x="388" y="263"/>
                  <a:pt x="383" y="253"/>
                </a:cubicBezTo>
                <a:cubicBezTo>
                  <a:pt x="386" y="251"/>
                  <a:pt x="391" y="248"/>
                  <a:pt x="395" y="245"/>
                </a:cubicBezTo>
                <a:cubicBezTo>
                  <a:pt x="399" y="242"/>
                  <a:pt x="403" y="239"/>
                  <a:pt x="407" y="235"/>
                </a:cubicBezTo>
                <a:lnTo>
                  <a:pt x="413" y="246"/>
                </a:lnTo>
                <a:close/>
                <a:moveTo>
                  <a:pt x="348" y="172"/>
                </a:moveTo>
                <a:cubicBezTo>
                  <a:pt x="351" y="175"/>
                  <a:pt x="354" y="177"/>
                  <a:pt x="356" y="179"/>
                </a:cubicBezTo>
                <a:cubicBezTo>
                  <a:pt x="358" y="180"/>
                  <a:pt x="362" y="181"/>
                  <a:pt x="367" y="180"/>
                </a:cubicBezTo>
                <a:cubicBezTo>
                  <a:pt x="373" y="179"/>
                  <a:pt x="378" y="178"/>
                  <a:pt x="382" y="178"/>
                </a:cubicBezTo>
                <a:cubicBezTo>
                  <a:pt x="384" y="180"/>
                  <a:pt x="386" y="182"/>
                  <a:pt x="388" y="184"/>
                </a:cubicBezTo>
                <a:cubicBezTo>
                  <a:pt x="391" y="186"/>
                  <a:pt x="393" y="188"/>
                  <a:pt x="395" y="189"/>
                </a:cubicBezTo>
                <a:cubicBezTo>
                  <a:pt x="396" y="196"/>
                  <a:pt x="397" y="203"/>
                  <a:pt x="397" y="210"/>
                </a:cubicBezTo>
                <a:cubicBezTo>
                  <a:pt x="397" y="218"/>
                  <a:pt x="399" y="224"/>
                  <a:pt x="402" y="228"/>
                </a:cubicBezTo>
                <a:lnTo>
                  <a:pt x="403" y="229"/>
                </a:lnTo>
                <a:cubicBezTo>
                  <a:pt x="400" y="233"/>
                  <a:pt x="396" y="236"/>
                  <a:pt x="392" y="239"/>
                </a:cubicBezTo>
                <a:cubicBezTo>
                  <a:pt x="387" y="242"/>
                  <a:pt x="384" y="245"/>
                  <a:pt x="380" y="248"/>
                </a:cubicBezTo>
                <a:cubicBezTo>
                  <a:pt x="373" y="232"/>
                  <a:pt x="365" y="219"/>
                  <a:pt x="356" y="206"/>
                </a:cubicBezTo>
                <a:cubicBezTo>
                  <a:pt x="348" y="194"/>
                  <a:pt x="339" y="183"/>
                  <a:pt x="331" y="173"/>
                </a:cubicBezTo>
                <a:cubicBezTo>
                  <a:pt x="332" y="172"/>
                  <a:pt x="334" y="170"/>
                  <a:pt x="336" y="169"/>
                </a:cubicBezTo>
                <a:cubicBezTo>
                  <a:pt x="337" y="167"/>
                  <a:pt x="339" y="165"/>
                  <a:pt x="340" y="163"/>
                </a:cubicBezTo>
                <a:cubicBezTo>
                  <a:pt x="343" y="166"/>
                  <a:pt x="345" y="169"/>
                  <a:pt x="348" y="172"/>
                </a:cubicBezTo>
                <a:close/>
                <a:moveTo>
                  <a:pt x="325" y="140"/>
                </a:moveTo>
                <a:cubicBezTo>
                  <a:pt x="326" y="143"/>
                  <a:pt x="327" y="146"/>
                  <a:pt x="329" y="149"/>
                </a:cubicBezTo>
                <a:cubicBezTo>
                  <a:pt x="330" y="151"/>
                  <a:pt x="331" y="152"/>
                  <a:pt x="332" y="154"/>
                </a:cubicBezTo>
                <a:cubicBezTo>
                  <a:pt x="333" y="155"/>
                  <a:pt x="335" y="157"/>
                  <a:pt x="336" y="158"/>
                </a:cubicBezTo>
                <a:cubicBezTo>
                  <a:pt x="335" y="160"/>
                  <a:pt x="333" y="162"/>
                  <a:pt x="332" y="163"/>
                </a:cubicBezTo>
                <a:cubicBezTo>
                  <a:pt x="330" y="165"/>
                  <a:pt x="328" y="167"/>
                  <a:pt x="327" y="169"/>
                </a:cubicBezTo>
                <a:cubicBezTo>
                  <a:pt x="318" y="158"/>
                  <a:pt x="309" y="149"/>
                  <a:pt x="301" y="142"/>
                </a:cubicBezTo>
                <a:cubicBezTo>
                  <a:pt x="292" y="134"/>
                  <a:pt x="284" y="127"/>
                  <a:pt x="277" y="121"/>
                </a:cubicBezTo>
                <a:cubicBezTo>
                  <a:pt x="278" y="121"/>
                  <a:pt x="278" y="120"/>
                  <a:pt x="278" y="120"/>
                </a:cubicBezTo>
                <a:lnTo>
                  <a:pt x="278" y="119"/>
                </a:lnTo>
                <a:cubicBezTo>
                  <a:pt x="279" y="118"/>
                  <a:pt x="280" y="117"/>
                  <a:pt x="280" y="115"/>
                </a:cubicBezTo>
                <a:cubicBezTo>
                  <a:pt x="280" y="114"/>
                  <a:pt x="280" y="113"/>
                  <a:pt x="280" y="112"/>
                </a:cubicBezTo>
                <a:cubicBezTo>
                  <a:pt x="287" y="114"/>
                  <a:pt x="293" y="116"/>
                  <a:pt x="300" y="119"/>
                </a:cubicBezTo>
                <a:cubicBezTo>
                  <a:pt x="307" y="122"/>
                  <a:pt x="314" y="126"/>
                  <a:pt x="322" y="131"/>
                </a:cubicBezTo>
                <a:cubicBezTo>
                  <a:pt x="323" y="134"/>
                  <a:pt x="324" y="137"/>
                  <a:pt x="325" y="140"/>
                </a:cubicBezTo>
                <a:close/>
                <a:moveTo>
                  <a:pt x="311" y="104"/>
                </a:moveTo>
                <a:cubicBezTo>
                  <a:pt x="313" y="105"/>
                  <a:pt x="314" y="106"/>
                  <a:pt x="315" y="109"/>
                </a:cubicBezTo>
                <a:cubicBezTo>
                  <a:pt x="317" y="111"/>
                  <a:pt x="318" y="113"/>
                  <a:pt x="319" y="116"/>
                </a:cubicBezTo>
                <a:cubicBezTo>
                  <a:pt x="320" y="118"/>
                  <a:pt x="320" y="120"/>
                  <a:pt x="321" y="123"/>
                </a:cubicBezTo>
                <a:cubicBezTo>
                  <a:pt x="314" y="118"/>
                  <a:pt x="307" y="115"/>
                  <a:pt x="300" y="112"/>
                </a:cubicBezTo>
                <a:cubicBezTo>
                  <a:pt x="293" y="109"/>
                  <a:pt x="287" y="106"/>
                  <a:pt x="281" y="105"/>
                </a:cubicBezTo>
                <a:cubicBezTo>
                  <a:pt x="281" y="104"/>
                  <a:pt x="281" y="103"/>
                  <a:pt x="281" y="102"/>
                </a:cubicBezTo>
                <a:cubicBezTo>
                  <a:pt x="281" y="101"/>
                  <a:pt x="281" y="100"/>
                  <a:pt x="280" y="100"/>
                </a:cubicBezTo>
                <a:cubicBezTo>
                  <a:pt x="284" y="100"/>
                  <a:pt x="289" y="100"/>
                  <a:pt x="293" y="100"/>
                </a:cubicBezTo>
                <a:cubicBezTo>
                  <a:pt x="298" y="100"/>
                  <a:pt x="302" y="100"/>
                  <a:pt x="307" y="101"/>
                </a:cubicBezTo>
                <a:cubicBezTo>
                  <a:pt x="308" y="102"/>
                  <a:pt x="310" y="102"/>
                  <a:pt x="311" y="104"/>
                </a:cubicBezTo>
                <a:close/>
                <a:moveTo>
                  <a:pt x="299" y="66"/>
                </a:moveTo>
                <a:cubicBezTo>
                  <a:pt x="299" y="66"/>
                  <a:pt x="300" y="67"/>
                  <a:pt x="301" y="68"/>
                </a:cubicBezTo>
                <a:cubicBezTo>
                  <a:pt x="304" y="72"/>
                  <a:pt x="305" y="77"/>
                  <a:pt x="305" y="81"/>
                </a:cubicBezTo>
                <a:cubicBezTo>
                  <a:pt x="305" y="86"/>
                  <a:pt x="304" y="90"/>
                  <a:pt x="301" y="94"/>
                </a:cubicBezTo>
                <a:cubicBezTo>
                  <a:pt x="297" y="94"/>
                  <a:pt x="293" y="94"/>
                  <a:pt x="290" y="94"/>
                </a:cubicBezTo>
                <a:cubicBezTo>
                  <a:pt x="286" y="93"/>
                  <a:pt x="282" y="93"/>
                  <a:pt x="278" y="93"/>
                </a:cubicBezTo>
                <a:cubicBezTo>
                  <a:pt x="278" y="91"/>
                  <a:pt x="276" y="88"/>
                  <a:pt x="275" y="86"/>
                </a:cubicBezTo>
                <a:cubicBezTo>
                  <a:pt x="273" y="83"/>
                  <a:pt x="271" y="81"/>
                  <a:pt x="269" y="79"/>
                </a:cubicBezTo>
                <a:cubicBezTo>
                  <a:pt x="273" y="77"/>
                  <a:pt x="277" y="74"/>
                  <a:pt x="281" y="72"/>
                </a:cubicBezTo>
                <a:cubicBezTo>
                  <a:pt x="286" y="69"/>
                  <a:pt x="291" y="67"/>
                  <a:pt x="296" y="65"/>
                </a:cubicBezTo>
                <a:cubicBezTo>
                  <a:pt x="297" y="65"/>
                  <a:pt x="298" y="65"/>
                  <a:pt x="299" y="66"/>
                </a:cubicBezTo>
                <a:close/>
                <a:moveTo>
                  <a:pt x="263" y="16"/>
                </a:moveTo>
                <a:cubicBezTo>
                  <a:pt x="266" y="16"/>
                  <a:pt x="268" y="17"/>
                  <a:pt x="271" y="18"/>
                </a:cubicBezTo>
                <a:cubicBezTo>
                  <a:pt x="274" y="19"/>
                  <a:pt x="276" y="20"/>
                  <a:pt x="279" y="20"/>
                </a:cubicBezTo>
                <a:cubicBezTo>
                  <a:pt x="280" y="21"/>
                  <a:pt x="280" y="22"/>
                  <a:pt x="280" y="24"/>
                </a:cubicBezTo>
                <a:cubicBezTo>
                  <a:pt x="280" y="25"/>
                  <a:pt x="279" y="27"/>
                  <a:pt x="278" y="28"/>
                </a:cubicBezTo>
                <a:cubicBezTo>
                  <a:pt x="280" y="30"/>
                  <a:pt x="281" y="32"/>
                  <a:pt x="282" y="35"/>
                </a:cubicBezTo>
                <a:cubicBezTo>
                  <a:pt x="283" y="37"/>
                  <a:pt x="284" y="40"/>
                  <a:pt x="284" y="42"/>
                </a:cubicBezTo>
                <a:cubicBezTo>
                  <a:pt x="283" y="41"/>
                  <a:pt x="281" y="40"/>
                  <a:pt x="279" y="39"/>
                </a:cubicBezTo>
                <a:cubicBezTo>
                  <a:pt x="277" y="38"/>
                  <a:pt x="275" y="38"/>
                  <a:pt x="273" y="37"/>
                </a:cubicBezTo>
                <a:cubicBezTo>
                  <a:pt x="271" y="36"/>
                  <a:pt x="269" y="35"/>
                  <a:pt x="266" y="35"/>
                </a:cubicBezTo>
                <a:cubicBezTo>
                  <a:pt x="264" y="34"/>
                  <a:pt x="261" y="33"/>
                  <a:pt x="259" y="33"/>
                </a:cubicBezTo>
                <a:lnTo>
                  <a:pt x="263" y="16"/>
                </a:lnTo>
                <a:close/>
                <a:moveTo>
                  <a:pt x="265" y="41"/>
                </a:moveTo>
                <a:cubicBezTo>
                  <a:pt x="267" y="42"/>
                  <a:pt x="269" y="42"/>
                  <a:pt x="271" y="43"/>
                </a:cubicBezTo>
                <a:cubicBezTo>
                  <a:pt x="274" y="44"/>
                  <a:pt x="276" y="45"/>
                  <a:pt x="279" y="46"/>
                </a:cubicBezTo>
                <a:cubicBezTo>
                  <a:pt x="282" y="47"/>
                  <a:pt x="284" y="49"/>
                  <a:pt x="286" y="50"/>
                </a:cubicBezTo>
                <a:cubicBezTo>
                  <a:pt x="287" y="52"/>
                  <a:pt x="287" y="54"/>
                  <a:pt x="287" y="56"/>
                </a:cubicBezTo>
                <a:cubicBezTo>
                  <a:pt x="287" y="58"/>
                  <a:pt x="287" y="60"/>
                  <a:pt x="287" y="62"/>
                </a:cubicBezTo>
                <a:cubicBezTo>
                  <a:pt x="283" y="64"/>
                  <a:pt x="279" y="66"/>
                  <a:pt x="275" y="68"/>
                </a:cubicBezTo>
                <a:cubicBezTo>
                  <a:pt x="271" y="71"/>
                  <a:pt x="267" y="73"/>
                  <a:pt x="264" y="75"/>
                </a:cubicBezTo>
                <a:cubicBezTo>
                  <a:pt x="262" y="74"/>
                  <a:pt x="261" y="73"/>
                  <a:pt x="259" y="72"/>
                </a:cubicBezTo>
                <a:cubicBezTo>
                  <a:pt x="258" y="71"/>
                  <a:pt x="256" y="70"/>
                  <a:pt x="255" y="70"/>
                </a:cubicBezTo>
                <a:cubicBezTo>
                  <a:pt x="255" y="69"/>
                  <a:pt x="254" y="69"/>
                  <a:pt x="254" y="69"/>
                </a:cubicBezTo>
                <a:cubicBezTo>
                  <a:pt x="253" y="69"/>
                  <a:pt x="253" y="69"/>
                  <a:pt x="252" y="69"/>
                </a:cubicBezTo>
                <a:lnTo>
                  <a:pt x="258" y="39"/>
                </a:lnTo>
                <a:cubicBezTo>
                  <a:pt x="260" y="40"/>
                  <a:pt x="262" y="40"/>
                  <a:pt x="265" y="41"/>
                </a:cubicBezTo>
                <a:close/>
                <a:moveTo>
                  <a:pt x="223" y="9"/>
                </a:moveTo>
                <a:cubicBezTo>
                  <a:pt x="235" y="10"/>
                  <a:pt x="246" y="12"/>
                  <a:pt x="257" y="14"/>
                </a:cubicBezTo>
                <a:lnTo>
                  <a:pt x="253" y="31"/>
                </a:lnTo>
                <a:cubicBezTo>
                  <a:pt x="246" y="30"/>
                  <a:pt x="239" y="29"/>
                  <a:pt x="231" y="29"/>
                </a:cubicBezTo>
                <a:cubicBezTo>
                  <a:pt x="224" y="29"/>
                  <a:pt x="217" y="29"/>
                  <a:pt x="210" y="30"/>
                </a:cubicBezTo>
                <a:cubicBezTo>
                  <a:pt x="207" y="26"/>
                  <a:pt x="204" y="23"/>
                  <a:pt x="200" y="19"/>
                </a:cubicBezTo>
                <a:cubicBezTo>
                  <a:pt x="197" y="15"/>
                  <a:pt x="193" y="11"/>
                  <a:pt x="189" y="8"/>
                </a:cubicBezTo>
                <a:cubicBezTo>
                  <a:pt x="200" y="7"/>
                  <a:pt x="212" y="8"/>
                  <a:pt x="223" y="9"/>
                </a:cubicBezTo>
                <a:close/>
                <a:moveTo>
                  <a:pt x="127" y="18"/>
                </a:moveTo>
                <a:cubicBezTo>
                  <a:pt x="144" y="13"/>
                  <a:pt x="162" y="10"/>
                  <a:pt x="180" y="8"/>
                </a:cubicBezTo>
                <a:cubicBezTo>
                  <a:pt x="184" y="12"/>
                  <a:pt x="189" y="16"/>
                  <a:pt x="192" y="20"/>
                </a:cubicBezTo>
                <a:cubicBezTo>
                  <a:pt x="196" y="23"/>
                  <a:pt x="200" y="27"/>
                  <a:pt x="203" y="31"/>
                </a:cubicBezTo>
                <a:cubicBezTo>
                  <a:pt x="194" y="32"/>
                  <a:pt x="186" y="35"/>
                  <a:pt x="178" y="39"/>
                </a:cubicBezTo>
                <a:cubicBezTo>
                  <a:pt x="170" y="43"/>
                  <a:pt x="164" y="47"/>
                  <a:pt x="158" y="53"/>
                </a:cubicBezTo>
                <a:cubicBezTo>
                  <a:pt x="145" y="49"/>
                  <a:pt x="132" y="46"/>
                  <a:pt x="118" y="43"/>
                </a:cubicBezTo>
                <a:cubicBezTo>
                  <a:pt x="104" y="40"/>
                  <a:pt x="89" y="39"/>
                  <a:pt x="75" y="39"/>
                </a:cubicBezTo>
                <a:cubicBezTo>
                  <a:pt x="91" y="30"/>
                  <a:pt x="109" y="23"/>
                  <a:pt x="127" y="18"/>
                </a:cubicBezTo>
                <a:close/>
                <a:moveTo>
                  <a:pt x="45" y="59"/>
                </a:moveTo>
                <a:lnTo>
                  <a:pt x="27" y="72"/>
                </a:lnTo>
                <a:cubicBezTo>
                  <a:pt x="30" y="69"/>
                  <a:pt x="34" y="66"/>
                  <a:pt x="37" y="63"/>
                </a:cubicBezTo>
                <a:cubicBezTo>
                  <a:pt x="41" y="60"/>
                  <a:pt x="45" y="57"/>
                  <a:pt x="48" y="55"/>
                </a:cubicBezTo>
                <a:cubicBezTo>
                  <a:pt x="51" y="53"/>
                  <a:pt x="53" y="51"/>
                  <a:pt x="56" y="50"/>
                </a:cubicBezTo>
                <a:cubicBezTo>
                  <a:pt x="58" y="49"/>
                  <a:pt x="61" y="47"/>
                  <a:pt x="63" y="45"/>
                </a:cubicBezTo>
                <a:cubicBezTo>
                  <a:pt x="70" y="45"/>
                  <a:pt x="76" y="45"/>
                  <a:pt x="83" y="45"/>
                </a:cubicBezTo>
                <a:cubicBezTo>
                  <a:pt x="90" y="46"/>
                  <a:pt x="96" y="46"/>
                  <a:pt x="103" y="47"/>
                </a:cubicBezTo>
                <a:lnTo>
                  <a:pt x="101" y="47"/>
                </a:lnTo>
                <a:cubicBezTo>
                  <a:pt x="93" y="49"/>
                  <a:pt x="84" y="50"/>
                  <a:pt x="74" y="50"/>
                </a:cubicBezTo>
                <a:cubicBezTo>
                  <a:pt x="65" y="49"/>
                  <a:pt x="55" y="52"/>
                  <a:pt x="45" y="59"/>
                </a:cubicBezTo>
                <a:close/>
                <a:moveTo>
                  <a:pt x="66" y="145"/>
                </a:moveTo>
                <a:cubicBezTo>
                  <a:pt x="64" y="142"/>
                  <a:pt x="62" y="139"/>
                  <a:pt x="62" y="137"/>
                </a:cubicBezTo>
                <a:cubicBezTo>
                  <a:pt x="65" y="135"/>
                  <a:pt x="68" y="131"/>
                  <a:pt x="69" y="127"/>
                </a:cubicBezTo>
                <a:cubicBezTo>
                  <a:pt x="70" y="123"/>
                  <a:pt x="72" y="120"/>
                  <a:pt x="75" y="119"/>
                </a:cubicBezTo>
                <a:cubicBezTo>
                  <a:pt x="80" y="115"/>
                  <a:pt x="85" y="114"/>
                  <a:pt x="92" y="115"/>
                </a:cubicBezTo>
                <a:cubicBezTo>
                  <a:pt x="98" y="116"/>
                  <a:pt x="104" y="114"/>
                  <a:pt x="110" y="109"/>
                </a:cubicBezTo>
                <a:cubicBezTo>
                  <a:pt x="112" y="108"/>
                  <a:pt x="114" y="106"/>
                  <a:pt x="116" y="103"/>
                </a:cubicBezTo>
                <a:cubicBezTo>
                  <a:pt x="118" y="101"/>
                  <a:pt x="119" y="98"/>
                  <a:pt x="121" y="95"/>
                </a:cubicBezTo>
                <a:cubicBezTo>
                  <a:pt x="124" y="94"/>
                  <a:pt x="128" y="94"/>
                  <a:pt x="131" y="94"/>
                </a:cubicBezTo>
                <a:cubicBezTo>
                  <a:pt x="134" y="93"/>
                  <a:pt x="137" y="93"/>
                  <a:pt x="141" y="93"/>
                </a:cubicBezTo>
                <a:cubicBezTo>
                  <a:pt x="140" y="97"/>
                  <a:pt x="140" y="102"/>
                  <a:pt x="141" y="107"/>
                </a:cubicBezTo>
                <a:cubicBezTo>
                  <a:pt x="142" y="112"/>
                  <a:pt x="143" y="116"/>
                  <a:pt x="145" y="121"/>
                </a:cubicBezTo>
                <a:cubicBezTo>
                  <a:pt x="134" y="126"/>
                  <a:pt x="122" y="131"/>
                  <a:pt x="110" y="137"/>
                </a:cubicBezTo>
                <a:cubicBezTo>
                  <a:pt x="98" y="143"/>
                  <a:pt x="86" y="150"/>
                  <a:pt x="74" y="158"/>
                </a:cubicBezTo>
                <a:cubicBezTo>
                  <a:pt x="71" y="153"/>
                  <a:pt x="68" y="149"/>
                  <a:pt x="66" y="145"/>
                </a:cubicBezTo>
                <a:close/>
                <a:moveTo>
                  <a:pt x="24" y="242"/>
                </a:moveTo>
                <a:cubicBezTo>
                  <a:pt x="17" y="234"/>
                  <a:pt x="12" y="227"/>
                  <a:pt x="8" y="221"/>
                </a:cubicBezTo>
                <a:cubicBezTo>
                  <a:pt x="18" y="210"/>
                  <a:pt x="29" y="200"/>
                  <a:pt x="39" y="191"/>
                </a:cubicBezTo>
                <a:cubicBezTo>
                  <a:pt x="50" y="182"/>
                  <a:pt x="61" y="174"/>
                  <a:pt x="72" y="167"/>
                </a:cubicBezTo>
                <a:cubicBezTo>
                  <a:pt x="76" y="172"/>
                  <a:pt x="80" y="177"/>
                  <a:pt x="84" y="183"/>
                </a:cubicBezTo>
                <a:cubicBezTo>
                  <a:pt x="88" y="188"/>
                  <a:pt x="93" y="195"/>
                  <a:pt x="98" y="201"/>
                </a:cubicBezTo>
                <a:cubicBezTo>
                  <a:pt x="96" y="203"/>
                  <a:pt x="94" y="206"/>
                  <a:pt x="92" y="208"/>
                </a:cubicBezTo>
                <a:cubicBezTo>
                  <a:pt x="91" y="211"/>
                  <a:pt x="89" y="214"/>
                  <a:pt x="88" y="217"/>
                </a:cubicBezTo>
                <a:cubicBezTo>
                  <a:pt x="81" y="224"/>
                  <a:pt x="74" y="232"/>
                  <a:pt x="67" y="241"/>
                </a:cubicBezTo>
                <a:cubicBezTo>
                  <a:pt x="60" y="250"/>
                  <a:pt x="53" y="258"/>
                  <a:pt x="47" y="267"/>
                </a:cubicBezTo>
                <a:cubicBezTo>
                  <a:pt x="38" y="258"/>
                  <a:pt x="30" y="250"/>
                  <a:pt x="24" y="242"/>
                </a:cubicBezTo>
                <a:close/>
                <a:moveTo>
                  <a:pt x="48" y="276"/>
                </a:moveTo>
                <a:cubicBezTo>
                  <a:pt x="55" y="283"/>
                  <a:pt x="63" y="290"/>
                  <a:pt x="73" y="297"/>
                </a:cubicBezTo>
                <a:cubicBezTo>
                  <a:pt x="82" y="304"/>
                  <a:pt x="92" y="311"/>
                  <a:pt x="103" y="319"/>
                </a:cubicBezTo>
                <a:cubicBezTo>
                  <a:pt x="97" y="331"/>
                  <a:pt x="92" y="344"/>
                  <a:pt x="87" y="356"/>
                </a:cubicBezTo>
                <a:cubicBezTo>
                  <a:pt x="82" y="368"/>
                  <a:pt x="77" y="381"/>
                  <a:pt x="73" y="394"/>
                </a:cubicBezTo>
                <a:cubicBezTo>
                  <a:pt x="55" y="382"/>
                  <a:pt x="42" y="371"/>
                  <a:pt x="34" y="362"/>
                </a:cubicBezTo>
                <a:cubicBezTo>
                  <a:pt x="27" y="352"/>
                  <a:pt x="23" y="347"/>
                  <a:pt x="23" y="347"/>
                </a:cubicBezTo>
                <a:lnTo>
                  <a:pt x="21" y="348"/>
                </a:lnTo>
                <a:cubicBezTo>
                  <a:pt x="22" y="339"/>
                  <a:pt x="26" y="329"/>
                  <a:pt x="31" y="320"/>
                </a:cubicBezTo>
                <a:cubicBezTo>
                  <a:pt x="37" y="311"/>
                  <a:pt x="39" y="302"/>
                  <a:pt x="37" y="292"/>
                </a:cubicBezTo>
                <a:cubicBezTo>
                  <a:pt x="39" y="289"/>
                  <a:pt x="40" y="287"/>
                  <a:pt x="42" y="284"/>
                </a:cubicBezTo>
                <a:cubicBezTo>
                  <a:pt x="44" y="282"/>
                  <a:pt x="46" y="279"/>
                  <a:pt x="48" y="276"/>
                </a:cubicBezTo>
                <a:close/>
              </a:path>
            </a:pathLst>
          </a:custGeom>
          <a:noFill/>
          <a:ln w="0">
            <a:solidFill>
              <a:srgbClr val="CCEC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0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1480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1031" name="Picture 33" descr="Lin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942975"/>
            <a:ext cx="1218776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4" descr="Bottom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629400"/>
            <a:ext cx="1218776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35"/>
          <p:cNvSpPr>
            <a:spLocks noChangeArrowheads="1"/>
          </p:cNvSpPr>
          <p:nvPr/>
        </p:nvSpPr>
        <p:spPr bwMode="auto">
          <a:xfrm>
            <a:off x="42334" y="6642100"/>
            <a:ext cx="1210733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8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Arial" panose="02080604020202020204" pitchFamily="34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Font typeface="Wingdings" panose="05000000000000000000" pitchFamily="2" charset="2"/>
        <a:buChar char="Ø"/>
        <a:defRPr sz="3200">
          <a:solidFill>
            <a:srgbClr val="0000CC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>
          <a:solidFill>
            <a:srgbClr val="C00000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har char="•"/>
        <a:defRPr sz="2800">
          <a:solidFill>
            <a:srgbClr val="333399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Char char="–"/>
        <a:defRPr sz="2600">
          <a:solidFill>
            <a:srgbClr val="000066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Char char="»"/>
        <a:defRPr sz="2000">
          <a:solidFill>
            <a:srgbClr val="000066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6: QUẢN LÝ </a:t>
            </a:r>
            <a:br>
              <a:rPr lang="en-US" dirty="0"/>
            </a:br>
            <a:r>
              <a:rPr lang="en-US" dirty="0"/>
              <a:t>TIẾN TRÌNH – TÀI NGUYÊN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L</a:t>
            </a:r>
            <a:r>
              <a:rPr lang="vi-VN" dirty="0"/>
              <a:t>Ư</a:t>
            </a:r>
            <a:r>
              <a:rPr lang="en-US" dirty="0"/>
              <a:t>ƠNG MINH HUẤN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30" y="1007166"/>
            <a:ext cx="1187947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Một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số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khái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niệm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khác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Tín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hiệu</a:t>
            </a:r>
            <a:r>
              <a:rPr lang="en-US" altLang="en-US" dirty="0">
                <a:solidFill>
                  <a:schemeClr val="tx1"/>
                </a:solidFill>
              </a:rPr>
              <a:t> (signal)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điệp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báo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về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xảy</a:t>
            </a:r>
            <a:r>
              <a:rPr lang="en-US" altLang="en-US" dirty="0">
                <a:solidFill>
                  <a:schemeClr val="tx1"/>
                </a:solidFill>
              </a:rPr>
              <a:t> ra </a:t>
            </a:r>
            <a:r>
              <a:rPr lang="en-US" altLang="en-US" dirty="0" err="1">
                <a:solidFill>
                  <a:schemeClr val="tx1"/>
                </a:solidFill>
              </a:rPr>
              <a:t>mà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user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Tín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qua </a:t>
            </a:r>
            <a:r>
              <a:rPr lang="en-US" altLang="en-US" dirty="0" err="1">
                <a:solidFill>
                  <a:schemeClr val="tx1"/>
                </a:solidFill>
              </a:rPr>
              <a:t>tên</a:t>
            </a:r>
            <a:r>
              <a:rPr lang="en-US" altLang="en-US" dirty="0">
                <a:solidFill>
                  <a:schemeClr val="tx1"/>
                </a:solidFill>
              </a:rPr>
              <a:t> hay </a:t>
            </a:r>
            <a:r>
              <a:rPr lang="en-US" altLang="en-US" dirty="0" err="1">
                <a:solidFill>
                  <a:schemeClr val="tx1"/>
                </a:solidFill>
              </a:rPr>
              <a:t>số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thứ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vd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endParaRPr lang="en-US" altLang="en-US" dirty="0">
              <a:solidFill>
                <a:schemeClr val="tx1"/>
              </a:solidFill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Signal 15, TERM: terminal cleanly</a:t>
            </a:r>
            <a:endParaRPr lang="en-US" altLang="en-US" dirty="0">
              <a:solidFill>
                <a:schemeClr val="tx1"/>
              </a:solidFill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Signal 9, KILL: terminal immediately</a:t>
            </a:r>
            <a:endParaRPr lang="en-US" altLang="en-US" dirty="0">
              <a:solidFill>
                <a:schemeClr val="tx1"/>
              </a:solidFill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Signal 1, HUP: Re-read configuration file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tín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hiệu</a:t>
            </a:r>
            <a:r>
              <a:rPr lang="en-US" altLang="en-US" dirty="0">
                <a:solidFill>
                  <a:schemeClr val="tx1"/>
                </a:solidFill>
              </a:rPr>
              <a:t>: man 7 signal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Thứ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tiên</a:t>
            </a:r>
            <a:r>
              <a:rPr lang="en-US" altLang="en-US" dirty="0">
                <a:solidFill>
                  <a:schemeClr val="tx1"/>
                </a:solidFill>
              </a:rPr>
              <a:t> (Scheduling Priority)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Quy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CPU </a:t>
            </a:r>
            <a:r>
              <a:rPr lang="en-US" altLang="en-US" dirty="0" err="1">
                <a:solidFill>
                  <a:schemeClr val="tx1"/>
                </a:solidFill>
              </a:rPr>
              <a:t>xử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lý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qua </a:t>
            </a:r>
            <a:r>
              <a:rPr lang="en-US" altLang="en-US" dirty="0" err="1">
                <a:solidFill>
                  <a:schemeClr val="tx1"/>
                </a:solidFill>
              </a:rPr>
              <a:t>giá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trị</a:t>
            </a:r>
            <a:r>
              <a:rPr lang="en-US" altLang="en-US" dirty="0">
                <a:solidFill>
                  <a:schemeClr val="tx1"/>
                </a:solidFill>
              </a:rPr>
              <a:t>: nice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Giá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trị</a:t>
            </a:r>
            <a:r>
              <a:rPr lang="en-US" altLang="en-US" dirty="0">
                <a:solidFill>
                  <a:schemeClr val="tx1"/>
                </a:solidFill>
              </a:rPr>
              <a:t> nice </a:t>
            </a:r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-20 </a:t>
            </a:r>
            <a:r>
              <a:rPr lang="en-US" altLang="en-US" dirty="0" err="1">
                <a:solidFill>
                  <a:schemeClr val="tx1"/>
                </a:solidFill>
              </a:rPr>
              <a:t>đến</a:t>
            </a:r>
            <a:r>
              <a:rPr lang="en-US" altLang="en-US" dirty="0">
                <a:solidFill>
                  <a:schemeClr val="tx1"/>
                </a:solidFill>
              </a:rPr>
              <a:t> 19, </a:t>
            </a:r>
            <a:r>
              <a:rPr lang="en-US" altLang="en-US" dirty="0" err="1">
                <a:solidFill>
                  <a:schemeClr val="tx1"/>
                </a:solidFill>
              </a:rPr>
              <a:t>mặc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0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Giá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trị</a:t>
            </a:r>
            <a:r>
              <a:rPr lang="en-US" altLang="en-US" dirty="0">
                <a:solidFill>
                  <a:schemeClr val="tx1"/>
                </a:solidFill>
              </a:rPr>
              <a:t> nice </a:t>
            </a:r>
            <a:r>
              <a:rPr lang="en-US" altLang="en-US" dirty="0" err="1">
                <a:solidFill>
                  <a:schemeClr val="tx1"/>
                </a:solidFill>
              </a:rPr>
              <a:t>càng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nhỏ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thì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cao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QUẢN LÝ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Tìm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kiếm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Tạm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dừng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Đánh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thức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Hủy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khác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 XEM THÔNG TIN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tabLst>
                <a:tab pos="125539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Ta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kiểm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bằng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câu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ps</a:t>
            </a:r>
            <a:r>
              <a:rPr lang="en-US" altLang="en-US" dirty="0">
                <a:solidFill>
                  <a:schemeClr val="tx1"/>
                </a:solidFill>
              </a:rPr>
              <a:t> (process status).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nhiều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tùy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chọn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phụ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thuộc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user </a:t>
            </a:r>
            <a:r>
              <a:rPr lang="en-US" altLang="en-US" dirty="0" err="1">
                <a:solidFill>
                  <a:schemeClr val="tx1"/>
                </a:solidFill>
              </a:rPr>
              <a:t>đăng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nhập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tabLst>
                <a:tab pos="1255395" algn="l"/>
              </a:tabLst>
            </a:pP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ps</a:t>
            </a:r>
            <a:r>
              <a:rPr lang="en-US" altLang="en-US" b="1" dirty="0">
                <a:solidFill>
                  <a:schemeClr val="tx1"/>
                </a:solidFill>
              </a:rPr>
              <a:t>  &lt;</a:t>
            </a:r>
            <a:r>
              <a:rPr lang="en-US" altLang="en-US" b="1" dirty="0" err="1">
                <a:solidFill>
                  <a:schemeClr val="tx1"/>
                </a:solidFill>
              </a:rPr>
              <a:t>tùy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chọn</a:t>
            </a:r>
            <a:r>
              <a:rPr lang="en-US" altLang="en-US" b="1" dirty="0">
                <a:solidFill>
                  <a:schemeClr val="tx1"/>
                </a:solidFill>
              </a:rPr>
              <a:t>&gt;  &lt;</a:t>
            </a:r>
            <a:r>
              <a:rPr lang="en-US" altLang="en-US" b="1" dirty="0" err="1">
                <a:solidFill>
                  <a:schemeClr val="tx1"/>
                </a:solidFill>
              </a:rPr>
              <a:t>tham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số</a:t>
            </a:r>
            <a:r>
              <a:rPr lang="en-US" altLang="en-US" b="1" dirty="0">
                <a:solidFill>
                  <a:schemeClr val="tx1"/>
                </a:solidFill>
              </a:rPr>
              <a:t>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algn="just">
              <a:tabLst>
                <a:tab pos="1255395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số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tùy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chọn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125539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-</a:t>
            </a:r>
            <a:r>
              <a:rPr lang="en-US" altLang="en-US" dirty="0" err="1">
                <a:solidFill>
                  <a:schemeClr val="tx1"/>
                </a:solidFill>
              </a:rPr>
              <a:t>ux</a:t>
            </a:r>
            <a:r>
              <a:rPr lang="en-US" altLang="en-US" dirty="0">
                <a:solidFill>
                  <a:schemeClr val="tx1"/>
                </a:solidFill>
              </a:rPr>
              <a:t>	: </a:t>
            </a:r>
            <a:r>
              <a:rPr lang="en-US" altLang="en-US" dirty="0" err="1">
                <a:solidFill>
                  <a:schemeClr val="tx1"/>
                </a:solidFill>
              </a:rPr>
              <a:t>hiển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thị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mà</a:t>
            </a:r>
            <a:r>
              <a:rPr lang="en-US" altLang="en-US" dirty="0">
                <a:solidFill>
                  <a:schemeClr val="tx1"/>
                </a:solidFill>
              </a:rPr>
              <a:t> user </a:t>
            </a:r>
            <a:r>
              <a:rPr lang="en-US" altLang="en-US" dirty="0" err="1">
                <a:solidFill>
                  <a:schemeClr val="tx1"/>
                </a:solidFill>
              </a:rPr>
              <a:t>kích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hoạt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125539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-T	: </a:t>
            </a:r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tại</a:t>
            </a:r>
            <a:r>
              <a:rPr lang="en-US" altLang="en-US" dirty="0">
                <a:solidFill>
                  <a:schemeClr val="tx1"/>
                </a:solidFill>
              </a:rPr>
              <a:t> terminal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user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125539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-aux	: </a:t>
            </a:r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125539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-u username : </a:t>
            </a:r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user </a:t>
            </a:r>
            <a:r>
              <a:rPr lang="en-US" altLang="en-US" dirty="0" err="1">
                <a:solidFill>
                  <a:schemeClr val="tx1"/>
                </a:solidFill>
              </a:rPr>
              <a:t>nào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đó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tabLst>
                <a:tab pos="1255395" algn="l"/>
              </a:tabLst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I.1 XEM THÔNG TIN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tabLst>
                <a:tab pos="1255395" algn="l"/>
              </a:tabLst>
            </a:pPr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#</a:t>
            </a:r>
            <a:r>
              <a:rPr lang="en-US" altLang="en-US" dirty="0" err="1">
                <a:solidFill>
                  <a:schemeClr val="tx1"/>
                </a:solidFill>
              </a:rPr>
              <a:t>ps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25539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PID TTY STAT TIME COMMAND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25539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41	v01	S	0:00	–bash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25539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134	v01 	R	0:00	</a:t>
            </a:r>
            <a:r>
              <a:rPr lang="en-US" altLang="en-US" dirty="0" err="1">
                <a:solidFill>
                  <a:schemeClr val="tx1"/>
                </a:solidFill>
              </a:rPr>
              <a:t>ps</a:t>
            </a:r>
            <a:endParaRPr lang="en-US" alt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Káº¿t quáº£ hÃ¬nh áº£nh cho lá»nh ps trong linu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20" y="3520937"/>
            <a:ext cx="8932280" cy="292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I.2 TÌM KIẾM TIẾN 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pgrep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phép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PID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PID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firefox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pgrep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firefox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 descr="Káº¿t quáº£ hÃ¬nh áº£nh cho lá»nh pgre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79" y="2871788"/>
            <a:ext cx="7788615" cy="33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II.3 TẠM DỪNG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>
                <a:solidFill>
                  <a:schemeClr val="tx1"/>
                </a:solidFill>
              </a:rPr>
              <a:t>Đưa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hậu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bằng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dấu</a:t>
            </a:r>
            <a:r>
              <a:rPr lang="en-US" altLang="en-US" dirty="0">
                <a:solidFill>
                  <a:schemeClr val="tx1"/>
                </a:solidFill>
              </a:rPr>
              <a:t> &amp;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hậu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bằng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#jobs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	[1] + Stopped	find / -name pro –print &gt; results.txt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 err="1">
                <a:solidFill>
                  <a:schemeClr val="tx1"/>
                </a:solidFill>
              </a:rPr>
              <a:t>Lệnh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bg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hành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hậu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endParaRPr lang="en-US" altLang="en-US" dirty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altLang="en-US" sz="3200" i="1" u="sng" dirty="0" err="1">
                <a:solidFill>
                  <a:schemeClr val="tx1"/>
                </a:solidFill>
              </a:rPr>
              <a:t>Cú</a:t>
            </a:r>
            <a:r>
              <a:rPr lang="en-US" altLang="en-US" sz="3200" i="1" u="sng" dirty="0">
                <a:solidFill>
                  <a:schemeClr val="tx1"/>
                </a:solidFill>
              </a:rPr>
              <a:t> </a:t>
            </a:r>
            <a:r>
              <a:rPr lang="en-US" altLang="en-US" sz="3200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sz="3200" dirty="0">
                <a:solidFill>
                  <a:schemeClr val="tx1"/>
                </a:solidFill>
              </a:rPr>
              <a:t>:</a:t>
            </a:r>
            <a:r>
              <a:rPr lang="en-US" altLang="en-US" sz="3200" b="1" dirty="0">
                <a:solidFill>
                  <a:schemeClr val="tx1"/>
                </a:solidFill>
              </a:rPr>
              <a:t> #</a:t>
            </a:r>
            <a:r>
              <a:rPr lang="en-US" altLang="en-US" sz="3200" b="1" dirty="0" err="1">
                <a:solidFill>
                  <a:schemeClr val="tx1"/>
                </a:solidFill>
              </a:rPr>
              <a:t>bg</a:t>
            </a:r>
            <a:r>
              <a:rPr lang="en-US" altLang="en-US" sz="3200" b="1" dirty="0">
                <a:solidFill>
                  <a:schemeClr val="tx1"/>
                </a:solidFill>
              </a:rPr>
              <a:t>  &lt;</a:t>
            </a:r>
            <a:r>
              <a:rPr lang="en-US" altLang="en-US" sz="3200" b="1" dirty="0" err="1">
                <a:solidFill>
                  <a:schemeClr val="tx1"/>
                </a:solidFill>
              </a:rPr>
              <a:t>số</a:t>
            </a:r>
            <a:r>
              <a:rPr lang="en-US" altLang="en-US" sz="3200" b="1" dirty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</a:rPr>
              <a:t>thứ</a:t>
            </a:r>
            <a:r>
              <a:rPr lang="en-US" altLang="en-US" sz="3200" b="1" dirty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</a:rPr>
              <a:t>tự</a:t>
            </a:r>
            <a:r>
              <a:rPr lang="en-US" altLang="en-US" sz="3200" b="1" dirty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</a:rPr>
              <a:t>tiến</a:t>
            </a:r>
            <a:r>
              <a:rPr lang="en-US" altLang="en-US" sz="3200" b="1" dirty="0">
                <a:solidFill>
                  <a:schemeClr val="tx1"/>
                </a:solidFill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</a:rPr>
              <a:t>trình</a:t>
            </a:r>
            <a:r>
              <a:rPr lang="en-US" altLang="en-US" sz="3200" b="1" dirty="0">
                <a:solidFill>
                  <a:schemeClr val="tx1"/>
                </a:solidFill>
              </a:rPr>
              <a:t>&gt; </a:t>
            </a:r>
            <a:endParaRPr lang="en-US" altLang="en-US" sz="32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	#</a:t>
            </a:r>
            <a:r>
              <a:rPr lang="en-US" altLang="en-US" dirty="0" err="1">
                <a:solidFill>
                  <a:schemeClr val="tx1"/>
                </a:solidFill>
              </a:rPr>
              <a:t>bg</a:t>
            </a:r>
            <a:r>
              <a:rPr lang="en-US" altLang="en-US" dirty="0">
                <a:solidFill>
                  <a:schemeClr val="tx1"/>
                </a:solidFill>
              </a:rPr>
              <a:t>  1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	#find / -name pro –print &gt; results.txt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	#jobs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	[1] + Running	find / -name pro –print &gt; results.txt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II.3 TẠM DỪNG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Káº¿t quáº£ hÃ¬nh áº£nh cho command bg linu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70" y="1640784"/>
            <a:ext cx="8122608" cy="38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II.3 TẠM DỪNG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 </a:t>
            </a:r>
            <a:r>
              <a:rPr lang="en-US" dirty="0" err="1">
                <a:solidFill>
                  <a:schemeClr val="tx1"/>
                </a:solidFill>
              </a:rPr>
              <a:t>cũng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service: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Cú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service </a:t>
            </a:r>
            <a:r>
              <a:rPr lang="en-US" altLang="en-US" dirty="0" err="1">
                <a:solidFill>
                  <a:schemeClr val="tx1"/>
                </a:solidFill>
              </a:rPr>
              <a:t>process_name</a:t>
            </a:r>
            <a:r>
              <a:rPr lang="en-US" altLang="en-US" dirty="0">
                <a:solidFill>
                  <a:schemeClr val="tx1"/>
                </a:solidFill>
              </a:rPr>
              <a:t> stop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VD: service httpd stop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Káº¿t quáº£ hÃ¬nh áº£nh cho lá»nh service httpd sto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3" y="2775916"/>
            <a:ext cx="6815192" cy="34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II.4 ĐÁNH THỨC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="1" dirty="0" err="1">
                <a:solidFill>
                  <a:schemeClr val="tx1"/>
                </a:solidFill>
              </a:rPr>
              <a:t>Lệnh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fg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hậu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r>
              <a:rPr lang="en-US" altLang="en-US" dirty="0">
                <a:solidFill>
                  <a:schemeClr val="tx1"/>
                </a:solidFill>
              </a:rPr>
              <a:t> sang </a:t>
            </a:r>
            <a:r>
              <a:rPr lang="en-US" altLang="en-US" dirty="0" err="1">
                <a:solidFill>
                  <a:schemeClr val="tx1"/>
                </a:solidFill>
              </a:rPr>
              <a:t>tiền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fg</a:t>
            </a:r>
            <a:r>
              <a:rPr lang="en-US" altLang="en-US" b="1" dirty="0">
                <a:solidFill>
                  <a:schemeClr val="tx1"/>
                </a:solidFill>
              </a:rPr>
              <a:t>  &lt;</a:t>
            </a:r>
            <a:r>
              <a:rPr lang="en-US" altLang="en-US" b="1" dirty="0" err="1">
                <a:solidFill>
                  <a:schemeClr val="tx1"/>
                </a:solidFill>
              </a:rPr>
              <a:t>số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thứ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tự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tiến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trình</a:t>
            </a:r>
            <a:r>
              <a:rPr lang="en-US" altLang="en-US" b="1" dirty="0">
                <a:solidFill>
                  <a:schemeClr val="tx1"/>
                </a:solidFill>
              </a:rPr>
              <a:t>&gt;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Ngoài</a:t>
            </a:r>
            <a:r>
              <a:rPr lang="en-US" dirty="0">
                <a:solidFill>
                  <a:schemeClr val="tx1"/>
                </a:solidFill>
              </a:rPr>
              <a:t> ra, ta </a:t>
            </a:r>
            <a:r>
              <a:rPr lang="en-US" dirty="0" err="1">
                <a:solidFill>
                  <a:schemeClr val="tx1"/>
                </a:solidFill>
              </a:rPr>
              <a:t>cũng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service:</a:t>
            </a:r>
            <a:endParaRPr lang="en-US" dirty="0">
              <a:solidFill>
                <a:schemeClr val="tx1"/>
              </a:solidFill>
            </a:endParaRPr>
          </a:p>
          <a:p>
            <a:pPr marL="746125" indent="0">
              <a:buNone/>
            </a:pPr>
            <a:r>
              <a:rPr lang="en-US" sz="3000" i="1" u="sng" dirty="0" err="1">
                <a:solidFill>
                  <a:schemeClr val="tx1"/>
                </a:solidFill>
              </a:rPr>
              <a:t>Cú</a:t>
            </a:r>
            <a:r>
              <a:rPr lang="en-US" sz="3000" i="1" u="sng" dirty="0">
                <a:solidFill>
                  <a:schemeClr val="tx1"/>
                </a:solidFill>
              </a:rPr>
              <a:t> </a:t>
            </a:r>
            <a:r>
              <a:rPr lang="en-US" sz="3000" i="1" u="sng" dirty="0" err="1">
                <a:solidFill>
                  <a:schemeClr val="tx1"/>
                </a:solidFill>
              </a:rPr>
              <a:t>pháp</a:t>
            </a:r>
            <a:r>
              <a:rPr lang="en-US" sz="3000" i="1" u="sng" dirty="0">
                <a:solidFill>
                  <a:schemeClr val="tx1"/>
                </a:solidFill>
              </a:rPr>
              <a:t>: </a:t>
            </a:r>
            <a:r>
              <a:rPr lang="en-US" altLang="en-US" sz="3000" b="1" dirty="0">
                <a:solidFill>
                  <a:schemeClr val="tx1"/>
                </a:solidFill>
              </a:rPr>
              <a:t>service </a:t>
            </a:r>
            <a:r>
              <a:rPr lang="en-US" altLang="en-US" sz="3000" b="1" dirty="0" err="1">
                <a:solidFill>
                  <a:schemeClr val="tx1"/>
                </a:solidFill>
              </a:rPr>
              <a:t>process_name</a:t>
            </a:r>
            <a:r>
              <a:rPr lang="en-US" altLang="en-US" sz="3000" b="1" dirty="0">
                <a:solidFill>
                  <a:schemeClr val="tx1"/>
                </a:solidFill>
              </a:rPr>
              <a:t> start</a:t>
            </a:r>
            <a:endParaRPr lang="en-US" altLang="en-US" sz="3000" b="1" dirty="0">
              <a:solidFill>
                <a:schemeClr val="tx1"/>
              </a:solidFill>
            </a:endParaRPr>
          </a:p>
          <a:p>
            <a:pPr marL="746125" indent="0"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VD: service </a:t>
            </a:r>
            <a:r>
              <a:rPr lang="en-US" altLang="en-US" dirty="0">
                <a:solidFill>
                  <a:schemeClr val="tx1"/>
                </a:solidFill>
              </a:rPr>
              <a:t>httpd</a:t>
            </a:r>
            <a:r>
              <a:rPr lang="en-US" altLang="en-US" sz="2800" dirty="0">
                <a:solidFill>
                  <a:schemeClr val="tx1"/>
                </a:solidFill>
              </a:rPr>
              <a:t> start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746125" indent="0">
              <a:buNone/>
            </a:pPr>
            <a:endParaRPr lang="en-US" altLang="en-US" sz="2800" i="1" u="sng" dirty="0">
              <a:solidFill>
                <a:schemeClr val="tx1"/>
              </a:solidFill>
            </a:endParaRPr>
          </a:p>
        </p:txBody>
      </p:sp>
      <p:pic>
        <p:nvPicPr>
          <p:cNvPr id="7170" name="Picture 2" descr="Káº¿t quáº£ hÃ¬nh áº£nh cho service httpd st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74" y="3738977"/>
            <a:ext cx="7217543" cy="26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lịch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Quota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II.5 HỦY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8" y="1066800"/>
            <a:ext cx="11740322" cy="5486400"/>
          </a:xfrm>
        </p:spPr>
        <p:txBody>
          <a:bodyPr/>
          <a:lstStyle/>
          <a:p>
            <a:pPr algn="just"/>
            <a:r>
              <a:rPr lang="en-US" altLang="en-US" b="1" dirty="0" err="1">
                <a:solidFill>
                  <a:schemeClr val="tx1"/>
                </a:solidFill>
              </a:rPr>
              <a:t>Lệnh</a:t>
            </a:r>
            <a:r>
              <a:rPr lang="en-US" altLang="en-US" b="1" dirty="0">
                <a:solidFill>
                  <a:schemeClr val="tx1"/>
                </a:solidFill>
              </a:rPr>
              <a:t> kill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hủy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endParaRPr lang="en-US" altLang="en-US" dirty="0">
              <a:solidFill>
                <a:schemeClr val="tx1"/>
              </a:solidFill>
            </a:endParaRPr>
          </a:p>
          <a:p>
            <a:pPr lvl="2" algn="just">
              <a:buNone/>
            </a:pP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#kill  -9  &lt;PID </a:t>
            </a:r>
            <a:r>
              <a:rPr lang="en-US" altLang="en-US" b="1" dirty="0" err="1">
                <a:solidFill>
                  <a:schemeClr val="tx1"/>
                </a:solidFill>
              </a:rPr>
              <a:t>tiến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trình</a:t>
            </a:r>
            <a:r>
              <a:rPr lang="en-US" altLang="en-US" b="1" dirty="0">
                <a:solidFill>
                  <a:schemeClr val="tx1"/>
                </a:solidFill>
              </a:rPr>
              <a:t>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2" algn="just">
              <a:buNone/>
            </a:pPr>
            <a:r>
              <a:rPr lang="en-US" altLang="en-US" dirty="0">
                <a:solidFill>
                  <a:schemeClr val="tx1"/>
                </a:solidFill>
              </a:rPr>
              <a:t>-9 : </a:t>
            </a:r>
            <a:r>
              <a:rPr lang="en-US" altLang="en-US" dirty="0" err="1">
                <a:solidFill>
                  <a:schemeClr val="tx1"/>
                </a:solidFill>
              </a:rPr>
              <a:t>tín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dừng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điều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kiện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1" indent="3175" algn="just">
              <a:buNone/>
            </a:pPr>
            <a:r>
              <a:rPr lang="en-US" altLang="en-US" b="1" i="1" u="sng" dirty="0" err="1">
                <a:solidFill>
                  <a:schemeClr val="tx1"/>
                </a:solidFill>
              </a:rPr>
              <a:t>Lưu</a:t>
            </a:r>
            <a:r>
              <a:rPr lang="en-US" altLang="en-US" b="1" i="1" u="sng" dirty="0">
                <a:solidFill>
                  <a:schemeClr val="tx1"/>
                </a:solidFill>
              </a:rPr>
              <a:t> ý: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root </a:t>
            </a:r>
            <a:r>
              <a:rPr lang="en-US" altLang="en-US" dirty="0" err="1">
                <a:solidFill>
                  <a:schemeClr val="tx1"/>
                </a:solidFill>
              </a:rPr>
              <a:t>mới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quyền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dừng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r>
              <a:rPr lang="en-US" altLang="en-US" dirty="0" err="1">
                <a:solidFill>
                  <a:schemeClr val="tx1"/>
                </a:solidFill>
              </a:rPr>
              <a:t>Đối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dừng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do </a:t>
            </a:r>
            <a:r>
              <a:rPr lang="en-US" altLang="en-US" dirty="0" err="1">
                <a:solidFill>
                  <a:schemeClr val="tx1"/>
                </a:solidFill>
              </a:rPr>
              <a:t>mình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tạo</a:t>
            </a:r>
            <a:r>
              <a:rPr lang="en-US" altLang="en-US" dirty="0">
                <a:solidFill>
                  <a:schemeClr val="tx1"/>
                </a:solidFill>
              </a:rPr>
              <a:t> ra. 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i="1" dirty="0" err="1">
                <a:solidFill>
                  <a:schemeClr val="tx1"/>
                </a:solidFill>
              </a:rPr>
              <a:t>Bằng</a:t>
            </a:r>
            <a:r>
              <a:rPr lang="en-US" altLang="en-US" i="1" dirty="0">
                <a:solidFill>
                  <a:schemeClr val="tx1"/>
                </a:solidFill>
              </a:rPr>
              <a:t> PID: kill [signal] PID</a:t>
            </a:r>
            <a:endParaRPr lang="en-US" altLang="en-US" i="1" dirty="0">
              <a:solidFill>
                <a:schemeClr val="tx1"/>
              </a:solidFill>
            </a:endParaRPr>
          </a:p>
          <a:p>
            <a:pPr lvl="1"/>
            <a:r>
              <a:rPr lang="en-US" altLang="en-US" i="1" dirty="0">
                <a:solidFill>
                  <a:schemeClr val="tx1"/>
                </a:solidFill>
              </a:rPr>
              <a:t>VD: kill -9 3428</a:t>
            </a:r>
            <a:endParaRPr lang="en-US" altLang="en-US" i="1" dirty="0">
              <a:solidFill>
                <a:schemeClr val="tx1"/>
              </a:solidFill>
            </a:endParaRPr>
          </a:p>
          <a:p>
            <a:r>
              <a:rPr lang="en-US" altLang="en-US" i="1" dirty="0" err="1">
                <a:solidFill>
                  <a:schemeClr val="tx1"/>
                </a:solidFill>
              </a:rPr>
              <a:t>Bằng</a:t>
            </a: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</a:rPr>
              <a:t>tên</a:t>
            </a:r>
            <a:r>
              <a:rPr lang="en-US" altLang="en-US" i="1" dirty="0">
                <a:solidFill>
                  <a:schemeClr val="tx1"/>
                </a:solidFill>
              </a:rPr>
              <a:t>: </a:t>
            </a:r>
            <a:r>
              <a:rPr lang="en-US" altLang="en-US" i="1" dirty="0" err="1">
                <a:solidFill>
                  <a:schemeClr val="tx1"/>
                </a:solidFill>
              </a:rPr>
              <a:t>pkill</a:t>
            </a:r>
            <a:r>
              <a:rPr lang="en-US" altLang="en-US" i="1" dirty="0">
                <a:solidFill>
                  <a:schemeClr val="tx1"/>
                </a:solidFill>
              </a:rPr>
              <a:t> [signal] comm</a:t>
            </a:r>
            <a:endParaRPr lang="en-US" altLang="en-US" i="1" dirty="0">
              <a:solidFill>
                <a:schemeClr val="tx1"/>
              </a:solidFill>
            </a:endParaRPr>
          </a:p>
          <a:p>
            <a:pPr lvl="1"/>
            <a:r>
              <a:rPr lang="en-US" altLang="en-US" i="1" dirty="0">
                <a:solidFill>
                  <a:schemeClr val="tx1"/>
                </a:solidFill>
              </a:rPr>
              <a:t>VD: kill -TERM </a:t>
            </a:r>
            <a:r>
              <a:rPr lang="en-US" altLang="en-US" i="1" dirty="0" err="1">
                <a:solidFill>
                  <a:schemeClr val="tx1"/>
                </a:solidFill>
              </a:rPr>
              <a:t>cupsd</a:t>
            </a:r>
            <a:endParaRPr lang="en-US" altLang="en-US" i="1" dirty="0">
              <a:solidFill>
                <a:schemeClr val="tx1"/>
              </a:solidFill>
            </a:endParaRPr>
          </a:p>
          <a:p>
            <a:endParaRPr lang="en-US" alt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II.5 HỦY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Có 3 mức tín hiệu phổ biến được sử dụng với câu lệnh KILL đó là các mức tín hiệu </a:t>
            </a:r>
            <a:r>
              <a:rPr lang="vi-VN" b="1" dirty="0">
                <a:solidFill>
                  <a:schemeClr val="tx1"/>
                </a:solidFill>
              </a:rPr>
              <a:t>1, 9 và 15</a:t>
            </a:r>
            <a:r>
              <a:rPr lang="vi-V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vi-VN" b="1" dirty="0">
                <a:solidFill>
                  <a:schemeClr val="tx1"/>
                </a:solidFill>
              </a:rPr>
              <a:t>Mức tín hiệu 1 (SIGHUP)</a:t>
            </a:r>
            <a:r>
              <a:rPr lang="vi-VN" dirty="0">
                <a:solidFill>
                  <a:schemeClr val="tx1"/>
                </a:solidFill>
              </a:rPr>
              <a:t> có chức năng dừng process và khởi động lại process. Như vậy nếu chúng ta muốn khởi động lại một process nào đó chúng ta sử dụng câu lệnh kill -1 process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vi-VN" b="1" dirty="0">
                <a:solidFill>
                  <a:schemeClr val="tx1"/>
                </a:solidFill>
              </a:rPr>
              <a:t>Mức tín hiệu 9 (SIGKILL)</a:t>
            </a:r>
            <a:r>
              <a:rPr lang="vi-VN" dirty="0">
                <a:solidFill>
                  <a:schemeClr val="tx1"/>
                </a:solidFill>
              </a:rPr>
              <a:t> là mức tín hiệu cao nhất có chức năng dừng một process ngay lập tức.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vi-VN" b="1" dirty="0">
                <a:solidFill>
                  <a:schemeClr val="tx1"/>
                </a:solidFill>
              </a:rPr>
              <a:t>Mức tín hiệu 15 (SIGTERM)</a:t>
            </a:r>
            <a:r>
              <a:rPr lang="vi-VN" dirty="0">
                <a:solidFill>
                  <a:schemeClr val="tx1"/>
                </a:solidFill>
              </a:rPr>
              <a:t> có chức năng dừng một process. Đây là mức tín hiệu mặc định khi kill một process.</a:t>
            </a:r>
            <a:br>
              <a:rPr lang="vi-VN" dirty="0">
                <a:solidFill>
                  <a:schemeClr val="tx1"/>
                </a:solidFill>
              </a:rPr>
            </a:br>
            <a:endParaRPr lang="vi-V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II.5 HỦY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ta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duyệt</a:t>
            </a:r>
            <a:r>
              <a:rPr lang="en-US" dirty="0">
                <a:solidFill>
                  <a:schemeClr val="tx1"/>
                </a:solidFill>
              </a:rPr>
              <a:t> Opera.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PID, ta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ps</a:t>
            </a:r>
            <a:r>
              <a:rPr lang="en-US" dirty="0">
                <a:solidFill>
                  <a:schemeClr val="tx1"/>
                </a:solidFill>
              </a:rPr>
              <a:t> aux | </a:t>
            </a:r>
            <a:r>
              <a:rPr lang="en-US" dirty="0" err="1">
                <a:solidFill>
                  <a:schemeClr val="tx1"/>
                </a:solidFill>
              </a:rPr>
              <a:t>greb</a:t>
            </a:r>
            <a:r>
              <a:rPr lang="en-US" dirty="0">
                <a:solidFill>
                  <a:schemeClr val="tx1"/>
                </a:solidFill>
              </a:rPr>
              <a:t> ‘opera’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viblo.asia/uploads/0d98f606-58e5-46db-b77b-6b0dcf2a7e7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23" y="2381416"/>
            <a:ext cx="69723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II.5 HỦY TIẾN TRÌNH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duyệt</a:t>
            </a:r>
            <a:r>
              <a:rPr lang="en-US" dirty="0">
                <a:solidFill>
                  <a:schemeClr val="tx1"/>
                </a:solidFill>
              </a:rPr>
              <a:t> Opera </a:t>
            </a:r>
            <a:r>
              <a:rPr lang="en-US" dirty="0" err="1">
                <a:solidFill>
                  <a:schemeClr val="tx1"/>
                </a:solidFill>
              </a:rPr>
              <a:t>chạy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vậy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thử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 kill -9 PID, , ở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PID = 8768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 descr="https://viblo.asia/uploads/f66b0ef6-d407-48d5-9ad0-38ec55d3b38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41" y="2158033"/>
            <a:ext cx="7626574" cy="456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II.6 ĐỊNH ĐỘ </a:t>
            </a:r>
            <a:r>
              <a:rPr lang="vi-VN" dirty="0"/>
              <a:t>Ư</a:t>
            </a:r>
            <a:r>
              <a:rPr lang="en-US"/>
              <a:t>U TIÊN CHO TIẾN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ps</a:t>
            </a:r>
            <a:r>
              <a:rPr lang="en-US" altLang="en-US" dirty="0">
                <a:solidFill>
                  <a:schemeClr val="tx1"/>
                </a:solidFill>
              </a:rPr>
              <a:t> –o comm, nice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Thiết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lập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giá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trị</a:t>
            </a:r>
            <a:r>
              <a:rPr lang="en-US" altLang="en-US" dirty="0">
                <a:solidFill>
                  <a:schemeClr val="tx1"/>
                </a:solidFill>
              </a:rPr>
              <a:t> ban </a:t>
            </a:r>
            <a:r>
              <a:rPr lang="en-US" altLang="en-US" dirty="0" err="1">
                <a:solidFill>
                  <a:schemeClr val="tx1"/>
                </a:solidFill>
              </a:rPr>
              <a:t>đầu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tiên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nice –n 5 comm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Thay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đổi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trị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tiên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renice 5 PID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Process với độ ưu tiên thấp hơn sẽ chỉ chạy khi nó được yêu cầu (nếu CPU power hết mức sử dụng)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vi-VN" dirty="0">
                <a:solidFill>
                  <a:schemeClr val="tx1"/>
                </a:solidFill>
              </a:rPr>
              <a:t> trị từ -20 đến 19. Giá trị càng thấp, thì độ ưu tiên càng cao. Mặc định </a:t>
            </a:r>
            <a:r>
              <a:rPr lang="vi-VN" b="1" dirty="0">
                <a:solidFill>
                  <a:schemeClr val="tx1"/>
                </a:solidFill>
              </a:rPr>
              <a:t>tất cả </a:t>
            </a:r>
            <a:r>
              <a:rPr lang="vi-VN" dirty="0">
                <a:solidFill>
                  <a:schemeClr val="tx1"/>
                </a:solidFill>
              </a:rPr>
              <a:t>process là </a:t>
            </a:r>
            <a:r>
              <a:rPr lang="vi-VN" b="1" dirty="0">
                <a:solidFill>
                  <a:schemeClr val="tx1"/>
                </a:solidFill>
              </a:rPr>
              <a:t>0. </a:t>
            </a:r>
            <a:endParaRPr lang="vi-V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II.7 MỘT SỐ LỆNH 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indent="-609600"/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top: in ra 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, update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sau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mỗi</a:t>
            </a:r>
            <a:r>
              <a:rPr lang="en-US" altLang="en-US" dirty="0">
                <a:solidFill>
                  <a:schemeClr val="tx1"/>
                </a:solidFill>
              </a:rPr>
              <a:t> 5s</a:t>
            </a:r>
            <a:endParaRPr lang="en-US" altLang="en-US" dirty="0">
              <a:solidFill>
                <a:schemeClr val="tx1"/>
              </a:solidFill>
            </a:endParaRPr>
          </a:p>
          <a:p>
            <a:pPr marL="692150" indent="-609600"/>
            <a:r>
              <a:rPr lang="en-US" altLang="en-US" dirty="0">
                <a:solidFill>
                  <a:schemeClr val="tx1"/>
                </a:solidFill>
              </a:rPr>
              <a:t>gnome-system-monitor</a:t>
            </a:r>
            <a:endParaRPr lang="en-US" altLang="en-US" dirty="0">
              <a:solidFill>
                <a:schemeClr val="tx1"/>
              </a:solidFill>
            </a:endParaRPr>
          </a:p>
          <a:p>
            <a:pPr marL="692150" indent="-609600"/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watch: </a:t>
            </a:r>
            <a:endParaRPr lang="en-US" altLang="en-US" dirty="0">
              <a:solidFill>
                <a:schemeClr val="tx1"/>
              </a:solidFill>
            </a:endParaRPr>
          </a:p>
          <a:p>
            <a:pPr marL="936625" lvl="1" indent="-533400"/>
            <a:r>
              <a:rPr lang="en-US" altLang="en-US" dirty="0">
                <a:solidFill>
                  <a:schemeClr val="tx1"/>
                </a:solidFill>
              </a:rPr>
              <a:t>VD: watch –n 2 </a:t>
            </a:r>
            <a:r>
              <a:rPr lang="en-US" altLang="en-US" dirty="0" err="1">
                <a:solidFill>
                  <a:schemeClr val="tx1"/>
                </a:solidFill>
              </a:rPr>
              <a:t>ps</a:t>
            </a:r>
            <a:r>
              <a:rPr lang="en-US" altLang="en-US" dirty="0">
                <a:solidFill>
                  <a:schemeClr val="tx1"/>
                </a:solidFill>
              </a:rPr>
              <a:t> –</a:t>
            </a:r>
            <a:r>
              <a:rPr lang="en-US" altLang="en-US" dirty="0" err="1">
                <a:solidFill>
                  <a:schemeClr val="tx1"/>
                </a:solidFill>
              </a:rPr>
              <a:t>ef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sau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mỗi</a:t>
            </a:r>
            <a:r>
              <a:rPr lang="en-US" altLang="en-US" dirty="0">
                <a:solidFill>
                  <a:schemeClr val="tx1"/>
                </a:solidFill>
              </a:rPr>
              <a:t> 2s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II.7 MỘT SỐ LỆNH 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heck Linux Process Nice Values using Top Comman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5" y="1959664"/>
            <a:ext cx="8665613" cy="39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ờng</a:t>
            </a:r>
            <a:r>
              <a:rPr lang="en-US" dirty="0">
                <a:solidFill>
                  <a:schemeClr val="tx1"/>
                </a:solidFill>
              </a:rPr>
              <a:t> bao </a:t>
            </a:r>
            <a:r>
              <a:rPr lang="en-US" dirty="0" err="1">
                <a:solidFill>
                  <a:schemeClr val="tx1"/>
                </a:solidFill>
              </a:rPr>
              <a:t>gồm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1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dưới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nền</a:t>
            </a:r>
            <a:r>
              <a:rPr lang="en-US" altLang="en-US" dirty="0">
                <a:solidFill>
                  <a:schemeClr val="tx1"/>
                </a:solidFill>
              </a:rPr>
              <a:t> HDH:	</a:t>
            </a:r>
            <a:endParaRPr lang="en-US" altLang="en-US" dirty="0">
              <a:solidFill>
                <a:schemeClr val="tx1"/>
              </a:solidFill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VD: </a:t>
            </a:r>
            <a:r>
              <a:rPr lang="en-US" altLang="en-US" dirty="0" err="1">
                <a:solidFill>
                  <a:schemeClr val="tx1"/>
                </a:solidFill>
              </a:rPr>
              <a:t>gedit</a:t>
            </a:r>
            <a:r>
              <a:rPr lang="en-US" altLang="en-US" dirty="0">
                <a:solidFill>
                  <a:schemeClr val="tx1"/>
                </a:solidFill>
              </a:rPr>
              <a:t> test.txt </a:t>
            </a:r>
            <a:r>
              <a:rPr lang="en-US" altLang="en-US" b="1" dirty="0">
                <a:solidFill>
                  <a:schemeClr val="tx1"/>
                </a:solidFill>
              </a:rPr>
              <a:t>&amp;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Tạm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dừng</a:t>
            </a:r>
            <a:r>
              <a:rPr lang="en-US" altLang="en-US" dirty="0">
                <a:solidFill>
                  <a:schemeClr val="tx1"/>
                </a:solidFill>
              </a:rPr>
              <a:t> 1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: Ctrl-Z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Liệt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kê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jobs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Chuyển</a:t>
            </a:r>
            <a:r>
              <a:rPr lang="en-US" altLang="en-US" dirty="0">
                <a:solidFill>
                  <a:schemeClr val="tx1"/>
                </a:solidFill>
              </a:rPr>
              <a:t> 1 </a:t>
            </a:r>
            <a:r>
              <a:rPr lang="en-US" altLang="en-US" dirty="0" err="1">
                <a:solidFill>
                  <a:schemeClr val="tx1"/>
                </a:solidFill>
              </a:rPr>
              <a:t>công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foreground sang background: </a:t>
            </a:r>
            <a:r>
              <a:rPr lang="en-US" altLang="en-US" dirty="0" err="1">
                <a:solidFill>
                  <a:schemeClr val="tx1"/>
                </a:solidFill>
              </a:rPr>
              <a:t>bg</a:t>
            </a:r>
            <a:r>
              <a:rPr lang="en-US" altLang="en-US" dirty="0">
                <a:solidFill>
                  <a:schemeClr val="tx1"/>
                </a:solidFill>
              </a:rPr>
              <a:t> [%</a:t>
            </a:r>
            <a:r>
              <a:rPr lang="en-US" altLang="en-US" dirty="0" err="1">
                <a:solidFill>
                  <a:schemeClr val="tx1"/>
                </a:solidFill>
              </a:rPr>
              <a:t>jobnum</a:t>
            </a:r>
            <a:r>
              <a:rPr lang="en-US" altLang="en-US" dirty="0">
                <a:solidFill>
                  <a:schemeClr val="tx1"/>
                </a:solidFill>
              </a:rPr>
              <a:t>]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Chuyển</a:t>
            </a:r>
            <a:r>
              <a:rPr lang="en-US" altLang="en-US" dirty="0">
                <a:solidFill>
                  <a:schemeClr val="tx1"/>
                </a:solidFill>
              </a:rPr>
              <a:t> 1 </a:t>
            </a:r>
            <a:r>
              <a:rPr lang="en-US" altLang="en-US" dirty="0" err="1">
                <a:solidFill>
                  <a:schemeClr val="tx1"/>
                </a:solidFill>
              </a:rPr>
              <a:t>công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background sang foreground : </a:t>
            </a:r>
            <a:r>
              <a:rPr lang="en-US" altLang="en-US" dirty="0" err="1">
                <a:solidFill>
                  <a:schemeClr val="tx1"/>
                </a:solidFill>
              </a:rPr>
              <a:t>fg</a:t>
            </a:r>
            <a:r>
              <a:rPr lang="en-US" altLang="en-US" dirty="0">
                <a:solidFill>
                  <a:schemeClr val="tx1"/>
                </a:solidFill>
              </a:rPr>
              <a:t> [%</a:t>
            </a:r>
            <a:r>
              <a:rPr lang="en-US" altLang="en-US" dirty="0" err="1">
                <a:solidFill>
                  <a:schemeClr val="tx1"/>
                </a:solidFill>
              </a:rPr>
              <a:t>jobnum</a:t>
            </a:r>
            <a:r>
              <a:rPr lang="en-US" altLang="en-US" dirty="0">
                <a:solidFill>
                  <a:schemeClr val="tx1"/>
                </a:solidFill>
              </a:rPr>
              <a:t>]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sắp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tới</a:t>
            </a:r>
            <a:r>
              <a:rPr lang="en-US" dirty="0">
                <a:solidFill>
                  <a:schemeClr val="tx1"/>
                </a:solidFill>
              </a:rPr>
              <a:t>. Do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, ta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backup, </a:t>
            </a:r>
            <a:r>
              <a:rPr lang="en-US" dirty="0" err="1">
                <a:solidFill>
                  <a:schemeClr val="tx1"/>
                </a:solidFill>
              </a:rPr>
              <a:t>đồng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tabLst>
                <a:tab pos="2120900" algn="l"/>
              </a:tabLst>
            </a:pPr>
            <a:r>
              <a:rPr lang="en-US" altLang="en-US" b="1" dirty="0" err="1">
                <a:solidFill>
                  <a:schemeClr val="tx1"/>
                </a:solidFill>
              </a:rPr>
              <a:t>Chương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trình</a:t>
            </a:r>
            <a:r>
              <a:rPr lang="en-US" altLang="en-US" b="1" dirty="0">
                <a:solidFill>
                  <a:schemeClr val="tx1"/>
                </a:solidFill>
              </a:rPr>
              <a:t> at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 ở </a:t>
            </a:r>
            <a:r>
              <a:rPr lang="en-US" altLang="en-US" dirty="0" err="1">
                <a:solidFill>
                  <a:schemeClr val="tx1"/>
                </a:solidFill>
              </a:rPr>
              <a:t>thời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điểm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trước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1152525" lvl="2" indent="-295275">
              <a:buNone/>
              <a:tabLst>
                <a:tab pos="2120900" algn="l"/>
              </a:tabLst>
            </a:pPr>
            <a:r>
              <a:rPr lang="en-US" altLang="en-US" sz="3000" u="sng" dirty="0" err="1">
                <a:solidFill>
                  <a:schemeClr val="tx1"/>
                </a:solidFill>
              </a:rPr>
              <a:t>Cú</a:t>
            </a:r>
            <a:r>
              <a:rPr lang="en-US" altLang="en-US" sz="3000" u="sng" dirty="0">
                <a:solidFill>
                  <a:schemeClr val="tx1"/>
                </a:solidFill>
              </a:rPr>
              <a:t> </a:t>
            </a:r>
            <a:r>
              <a:rPr lang="en-US" altLang="en-US" sz="3000" u="sng" dirty="0" err="1">
                <a:solidFill>
                  <a:schemeClr val="tx1"/>
                </a:solidFill>
              </a:rPr>
              <a:t>pháp</a:t>
            </a:r>
            <a:r>
              <a:rPr lang="en-US" altLang="en-US" sz="3000" dirty="0">
                <a:solidFill>
                  <a:schemeClr val="tx1"/>
                </a:solidFill>
              </a:rPr>
              <a:t>:	</a:t>
            </a:r>
            <a:r>
              <a:rPr lang="en-US" altLang="en-US" sz="3000" b="1" dirty="0">
                <a:solidFill>
                  <a:schemeClr val="tx1"/>
                </a:solidFill>
              </a:rPr>
              <a:t>#at  [time]</a:t>
            </a:r>
            <a:endParaRPr lang="en-US" altLang="en-US" sz="3000" b="1" dirty="0">
              <a:solidFill>
                <a:schemeClr val="tx1"/>
              </a:solidFill>
            </a:endParaRPr>
          </a:p>
          <a:p>
            <a:pPr marL="1152525" lvl="2" indent="-295275">
              <a:buNone/>
              <a:tabLst>
                <a:tab pos="2120900" algn="l"/>
              </a:tabLst>
            </a:pPr>
            <a:r>
              <a:rPr lang="en-US" altLang="en-US" sz="3000" dirty="0">
                <a:solidFill>
                  <a:schemeClr val="tx1"/>
                </a:solidFill>
              </a:rPr>
              <a:t>			&lt;</a:t>
            </a:r>
            <a:r>
              <a:rPr lang="en-US" altLang="en-US" sz="3000" dirty="0" err="1">
                <a:solidFill>
                  <a:schemeClr val="tx1"/>
                </a:solidFill>
              </a:rPr>
              <a:t>các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lệnh</a:t>
            </a:r>
            <a:r>
              <a:rPr lang="en-US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 err="1">
                <a:solidFill>
                  <a:schemeClr val="tx1"/>
                </a:solidFill>
              </a:rPr>
              <a:t>th</a:t>
            </a:r>
            <a:r>
              <a:rPr lang="en-US" altLang="en-US" sz="2000" dirty="0" err="1">
                <a:solidFill>
                  <a:schemeClr val="tx1"/>
                </a:solidFill>
              </a:rPr>
              <a:t>ực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hiện</a:t>
            </a:r>
            <a:r>
              <a:rPr lang="en-US" altLang="en-US" sz="2000" dirty="0">
                <a:solidFill>
                  <a:schemeClr val="tx1"/>
                </a:solidFill>
              </a:rPr>
              <a:t>&gt;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1152525" lvl="2" indent="-295275">
              <a:buNone/>
              <a:tabLst>
                <a:tab pos="2120900" algn="l"/>
              </a:tabLst>
            </a:pPr>
            <a:r>
              <a:rPr lang="en-US" altLang="en-US" sz="2000" b="1" dirty="0">
                <a:solidFill>
                  <a:schemeClr val="tx1"/>
                </a:solidFill>
              </a:rPr>
              <a:t>		&lt;Ctrl + D&gt;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212090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  <a:tabLst>
                <a:tab pos="2120900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#at [time] &lt;  </a:t>
            </a:r>
            <a:r>
              <a:rPr lang="en-US" altLang="en-US" b="1" dirty="0" err="1">
                <a:solidFill>
                  <a:schemeClr val="tx1"/>
                </a:solidFill>
              </a:rPr>
              <a:t>tập_lệnh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nhiều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lúc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1152525" lvl="2" indent="-295275">
              <a:tabLst>
                <a:tab pos="2120900" algn="l"/>
              </a:tabLst>
            </a:pPr>
            <a:r>
              <a:rPr lang="en-US" altLang="en-US" sz="2000" dirty="0" err="1">
                <a:solidFill>
                  <a:schemeClr val="tx1"/>
                </a:solidFill>
              </a:rPr>
              <a:t>Kiểm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tra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các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tiến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trình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đã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nhập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vào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b="1" dirty="0">
                <a:solidFill>
                  <a:schemeClr val="tx1"/>
                </a:solidFill>
              </a:rPr>
              <a:t>#at –l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1152525" lvl="2" indent="-295275">
              <a:tabLst>
                <a:tab pos="2120900" algn="l"/>
              </a:tabLst>
            </a:pPr>
            <a:r>
              <a:rPr lang="en-US" altLang="en-US" sz="2000" dirty="0" err="1">
                <a:solidFill>
                  <a:schemeClr val="tx1"/>
                </a:solidFill>
              </a:rPr>
              <a:t>Hủy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bỏ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các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công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việc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đã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nhập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vào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b="1" dirty="0">
                <a:solidFill>
                  <a:schemeClr val="tx1"/>
                </a:solidFill>
              </a:rPr>
              <a:t>#at  -r  [job-number]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altLang="en-US" sz="2200" dirty="0">
                <a:solidFill>
                  <a:schemeClr val="tx1"/>
                </a:solidFill>
              </a:rPr>
              <a:t>VD: at 0200 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Nhập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công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việc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Hoàn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tất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với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Ctrl-D</a:t>
            </a:r>
            <a:endParaRPr lang="en-US" alt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Một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số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format </a:t>
            </a:r>
            <a:r>
              <a:rPr lang="en-US" alt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của</a:t>
            </a:r>
            <a:r>
              <a:rPr lang="en-US" alt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time:</a:t>
            </a:r>
            <a:endParaRPr lang="en-US" altLang="en-US" sz="2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at 8:00pm December 7</a:t>
            </a:r>
            <a:endParaRPr lang="en-US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at midnight + 23 minutes</a:t>
            </a:r>
            <a:endParaRPr lang="en-US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at 7 am Thursday</a:t>
            </a:r>
            <a:endParaRPr lang="en-US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at now + 5 minutes</a:t>
            </a:r>
            <a:endParaRPr lang="en-US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điều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khiển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đoạn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hay </a:t>
            </a:r>
            <a:r>
              <a:rPr lang="en-US" altLang="en-US" dirty="0" err="1">
                <a:solidFill>
                  <a:schemeClr val="tx1"/>
                </a:solidFill>
              </a:rPr>
              <a:t>dịch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vụ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bao </a:t>
            </a:r>
            <a:r>
              <a:rPr lang="en-US" altLang="en-US" dirty="0" err="1">
                <a:solidFill>
                  <a:schemeClr val="tx1"/>
                </a:solidFill>
              </a:rPr>
              <a:t>gồm:Thành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bản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mã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), </a:t>
            </a:r>
            <a:r>
              <a:rPr lang="en-US" altLang="en-US" dirty="0" err="1">
                <a:solidFill>
                  <a:schemeClr val="tx1"/>
                </a:solidFill>
              </a:rPr>
              <a:t>thành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phần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dữ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liệu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toàn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cục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 err="1">
                <a:solidFill>
                  <a:schemeClr val="tx1"/>
                </a:solidFill>
              </a:rPr>
              <a:t>Mỗi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danh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gọi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PID (Process Identification). Process ID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con </a:t>
            </a:r>
            <a:r>
              <a:rPr lang="en-US" altLang="en-US" dirty="0" err="1">
                <a:solidFill>
                  <a:schemeClr val="tx1"/>
                </a:solidFill>
              </a:rPr>
              <a:t>số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lớn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hơn</a:t>
            </a:r>
            <a:r>
              <a:rPr lang="en-US" altLang="en-US" dirty="0">
                <a:solidFill>
                  <a:schemeClr val="tx1"/>
                </a:solidFill>
              </a:rPr>
              <a:t> 0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duy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nhất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dựa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PID </a:t>
            </a:r>
            <a:r>
              <a:rPr lang="en-US" altLang="en-US" dirty="0" err="1">
                <a:solidFill>
                  <a:schemeClr val="tx1"/>
                </a:solidFill>
              </a:rPr>
              <a:t>này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quản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ra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cha (parent process).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cha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dừng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cũng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dừng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tabLst>
                <a:tab pos="1371600" algn="l"/>
              </a:tabLst>
            </a:pPr>
            <a:r>
              <a:rPr lang="en-US" altLang="en-US" b="1" dirty="0" err="1">
                <a:solidFill>
                  <a:schemeClr val="tx1"/>
                </a:solidFill>
              </a:rPr>
              <a:t>Chương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trình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lập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lịch</a:t>
            </a:r>
            <a:r>
              <a:rPr lang="en-US" altLang="en-US" b="1" dirty="0">
                <a:solidFill>
                  <a:schemeClr val="tx1"/>
                </a:solidFill>
              </a:rPr>
              <a:t> crontab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phép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lịch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tính</a:t>
            </a:r>
            <a:r>
              <a:rPr lang="en-US" altLang="en-US" dirty="0">
                <a:solidFill>
                  <a:schemeClr val="tx1"/>
                </a:solidFill>
              </a:rPr>
              <a:t> chu </a:t>
            </a:r>
            <a:r>
              <a:rPr lang="en-US" altLang="en-US" dirty="0" err="1">
                <a:solidFill>
                  <a:schemeClr val="tx1"/>
                </a:solidFill>
              </a:rPr>
              <a:t>kỳ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lịch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định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nghĩa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văn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tạo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theo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cú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sau</a:t>
            </a:r>
            <a:r>
              <a:rPr lang="en-US" altLang="en-US" dirty="0">
                <a:solidFill>
                  <a:schemeClr val="tx1"/>
                </a:solidFill>
              </a:rPr>
              <a:t>:	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371600" algn="l"/>
              </a:tabLst>
            </a:pPr>
            <a:r>
              <a:rPr lang="en-US" altLang="en-US" u="sng" dirty="0" err="1">
                <a:solidFill>
                  <a:schemeClr val="tx1"/>
                </a:solidFill>
              </a:rPr>
              <a:t>phút</a:t>
            </a: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u="sng" dirty="0" err="1">
                <a:solidFill>
                  <a:schemeClr val="tx1"/>
                </a:solidFill>
              </a:rPr>
              <a:t>giờ</a:t>
            </a: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u="sng" dirty="0" err="1">
                <a:solidFill>
                  <a:schemeClr val="tx1"/>
                </a:solidFill>
              </a:rPr>
              <a:t>ngày_của_tháng</a:t>
            </a: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u="sng" dirty="0" err="1">
                <a:solidFill>
                  <a:schemeClr val="tx1"/>
                </a:solidFill>
              </a:rPr>
              <a:t>tháng_của_năm</a:t>
            </a: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u="sng" dirty="0" err="1">
                <a:solidFill>
                  <a:schemeClr val="tx1"/>
                </a:solidFill>
              </a:rPr>
              <a:t>ngày_của_tuần</a:t>
            </a:r>
            <a:r>
              <a:rPr lang="en-US" altLang="en-US" dirty="0">
                <a:solidFill>
                  <a:schemeClr val="tx1"/>
                </a:solidFill>
              </a:rPr>
              <a:t>   </a:t>
            </a:r>
            <a:r>
              <a:rPr lang="en-US" altLang="en-US" u="sng" dirty="0" err="1">
                <a:solidFill>
                  <a:schemeClr val="tx1"/>
                </a:solidFill>
              </a:rPr>
              <a:t>lệnh</a:t>
            </a:r>
            <a:endParaRPr lang="en-US" altLang="en-US" u="sng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sau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371600" algn="l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#crontab   [filename]</a:t>
            </a:r>
            <a:endParaRPr lang="en-US" altLang="en-US" sz="3200" b="1" dirty="0">
              <a:solidFill>
                <a:schemeClr val="tx1"/>
              </a:solidFill>
              <a:ea typeface="+mn-ea"/>
            </a:endParaRPr>
          </a:p>
          <a:p>
            <a:pPr marL="347980" lvl="1" indent="-287655"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Mỗi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ng</a:t>
            </a:r>
            <a:r>
              <a:rPr lang="vi-VN" altLang="en-US" sz="3200" dirty="0">
                <a:solidFill>
                  <a:schemeClr val="tx1"/>
                </a:solidFill>
                <a:ea typeface="+mn-ea"/>
              </a:rPr>
              <a:t>ư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ời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dùng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sẽ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có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1 crontab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trùng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với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tên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username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của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mình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để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l</a:t>
            </a:r>
            <a:r>
              <a:rPr lang="vi-VN" altLang="en-US" sz="3200" dirty="0">
                <a:solidFill>
                  <a:schemeClr val="tx1"/>
                </a:solidFill>
                <a:ea typeface="+mn-ea"/>
              </a:rPr>
              <a:t>ư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u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tất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cả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lệnh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cần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thực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hiện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theo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chu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kỳ</a:t>
            </a:r>
            <a:endParaRPr lang="en-US" altLang="en-US" sz="3200" dirty="0" err="1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Các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giá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trị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cho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các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ea typeface="+mn-ea"/>
              </a:rPr>
              <a:t>trường</a:t>
            </a:r>
            <a:r>
              <a:rPr lang="en-US" altLang="en-US" sz="3200" dirty="0">
                <a:solidFill>
                  <a:schemeClr val="tx1"/>
                </a:solidFill>
                <a:ea typeface="+mn-ea"/>
              </a:rPr>
              <a:t>:</a:t>
            </a:r>
            <a:endParaRPr lang="en-US" altLang="en-US" sz="3200" dirty="0">
              <a:solidFill>
                <a:schemeClr val="tx1"/>
              </a:solidFill>
              <a:ea typeface="+mn-ea"/>
            </a:endParaRPr>
          </a:p>
          <a:p>
            <a:pPr marL="914400" lvl="2" indent="0">
              <a:buNone/>
              <a:tabLst>
                <a:tab pos="1371600" algn="l"/>
              </a:tabLst>
            </a:pPr>
            <a:r>
              <a:rPr lang="en-US" altLang="en-US" sz="3000" dirty="0" err="1">
                <a:solidFill>
                  <a:schemeClr val="tx1"/>
                </a:solidFill>
              </a:rPr>
              <a:t>Phút</a:t>
            </a:r>
            <a:r>
              <a:rPr lang="en-US" altLang="en-US" sz="3000" dirty="0">
                <a:solidFill>
                  <a:schemeClr val="tx1"/>
                </a:solidFill>
              </a:rPr>
              <a:t> ( 0 – 59 )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buNone/>
              <a:tabLst>
                <a:tab pos="1371600" algn="l"/>
              </a:tabLst>
            </a:pPr>
            <a:r>
              <a:rPr lang="en-US" altLang="en-US" sz="3000" dirty="0" err="1">
                <a:solidFill>
                  <a:schemeClr val="tx1"/>
                </a:solidFill>
              </a:rPr>
              <a:t>Giờ</a:t>
            </a:r>
            <a:r>
              <a:rPr lang="en-US" altLang="en-US" sz="3000" dirty="0">
                <a:solidFill>
                  <a:schemeClr val="tx1"/>
                </a:solidFill>
              </a:rPr>
              <a:t> ( 0 – 23 )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buNone/>
              <a:tabLst>
                <a:tab pos="1371600" algn="l"/>
              </a:tabLst>
            </a:pPr>
            <a:r>
              <a:rPr lang="en-US" altLang="en-US" sz="3000" dirty="0" err="1">
                <a:solidFill>
                  <a:schemeClr val="tx1"/>
                </a:solidFill>
              </a:rPr>
              <a:t>Ngày_của_tháng</a:t>
            </a:r>
            <a:r>
              <a:rPr lang="en-US" altLang="en-US" sz="3000" dirty="0">
                <a:solidFill>
                  <a:schemeClr val="tx1"/>
                </a:solidFill>
              </a:rPr>
              <a:t> ( 1 – 31 )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buNone/>
              <a:tabLst>
                <a:tab pos="1371600" algn="l"/>
              </a:tabLst>
            </a:pPr>
            <a:r>
              <a:rPr lang="en-US" altLang="en-US" sz="3000" dirty="0" err="1">
                <a:solidFill>
                  <a:schemeClr val="tx1"/>
                </a:solidFill>
              </a:rPr>
              <a:t>Tháng_của_năm</a:t>
            </a:r>
            <a:r>
              <a:rPr lang="en-US" altLang="en-US" sz="3000" dirty="0">
                <a:solidFill>
                  <a:schemeClr val="tx1"/>
                </a:solidFill>
              </a:rPr>
              <a:t> ( 1-12 )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buNone/>
              <a:tabLst>
                <a:tab pos="1371600" algn="l"/>
              </a:tabLst>
            </a:pPr>
            <a:r>
              <a:rPr lang="en-US" altLang="en-US" sz="3000" dirty="0" err="1">
                <a:solidFill>
                  <a:schemeClr val="tx1"/>
                </a:solidFill>
              </a:rPr>
              <a:t>Ngày_của_tuần</a:t>
            </a:r>
            <a:r>
              <a:rPr lang="en-US" altLang="en-US" sz="3000" dirty="0">
                <a:solidFill>
                  <a:schemeClr val="tx1"/>
                </a:solidFill>
              </a:rPr>
              <a:t> ( 0 – 6, 0 is Sunday )</a:t>
            </a:r>
            <a:endParaRPr lang="en-US" altLang="en-US" sz="3000" dirty="0">
              <a:solidFill>
                <a:schemeClr val="tx1"/>
              </a:solidFill>
            </a:endParaRPr>
          </a:p>
          <a:p>
            <a:pPr lvl="2">
              <a:buNone/>
              <a:tabLst>
                <a:tab pos="1371600" algn="l"/>
              </a:tabLst>
            </a:pPr>
            <a:r>
              <a:rPr lang="en-US" altLang="en-US" sz="3000" dirty="0" err="1">
                <a:solidFill>
                  <a:schemeClr val="tx1"/>
                </a:solidFill>
              </a:rPr>
              <a:t>Lệnh</a:t>
            </a:r>
            <a:r>
              <a:rPr lang="en-US" altLang="en-US" sz="3000" dirty="0">
                <a:solidFill>
                  <a:schemeClr val="tx1"/>
                </a:solidFill>
              </a:rPr>
              <a:t> (rest of line)</a:t>
            </a:r>
            <a:endParaRPr lang="en-US" altLang="en-US" sz="3000" dirty="0">
              <a:solidFill>
                <a:schemeClr val="tx1"/>
              </a:solidFill>
            </a:endParaRPr>
          </a:p>
          <a:p>
            <a:endParaRPr lang="en-US" alt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muốn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giờ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crontab -e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tạo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lịch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Cronjobs được viết theo định dạng sau: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862" y="3717235"/>
            <a:ext cx="105822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Kịch bản này sẽ được thực thi khi giờ hệ thống:</a:t>
            </a:r>
            <a:endParaRPr lang="vi-VN" dirty="0">
              <a:solidFill>
                <a:schemeClr val="tx1"/>
              </a:solidFill>
            </a:endParaRPr>
          </a:p>
          <a:p>
            <a:pPr lvl="1"/>
            <a:r>
              <a:rPr lang="vi-VN" dirty="0">
                <a:solidFill>
                  <a:schemeClr val="tx1"/>
                </a:solidFill>
              </a:rPr>
              <a:t>minute - phút: 0</a:t>
            </a:r>
            <a:endParaRPr lang="vi-VN" dirty="0">
              <a:solidFill>
                <a:schemeClr val="tx1"/>
              </a:solidFill>
            </a:endParaRPr>
          </a:p>
          <a:p>
            <a:pPr lvl="1"/>
            <a:r>
              <a:rPr lang="vi-VN" dirty="0">
                <a:solidFill>
                  <a:schemeClr val="tx1"/>
                </a:solidFill>
              </a:rPr>
              <a:t>of hour - của giờ: 1</a:t>
            </a:r>
            <a:endParaRPr lang="vi-VN" dirty="0">
              <a:solidFill>
                <a:schemeClr val="tx1"/>
              </a:solidFill>
            </a:endParaRPr>
          </a:p>
          <a:p>
            <a:pPr lvl="1"/>
            <a:r>
              <a:rPr lang="vi-VN" dirty="0">
                <a:solidFill>
                  <a:schemeClr val="tx1"/>
                </a:solidFill>
              </a:rPr>
              <a:t>of day of month - Của ngày trong tháng: (every day of month)</a:t>
            </a:r>
            <a:endParaRPr lang="vi-VN" dirty="0">
              <a:solidFill>
                <a:schemeClr val="tx1"/>
              </a:solidFill>
            </a:endParaRPr>
          </a:p>
          <a:p>
            <a:pPr lvl="1"/>
            <a:r>
              <a:rPr lang="vi-VN" dirty="0">
                <a:solidFill>
                  <a:schemeClr val="tx1"/>
                </a:solidFill>
              </a:rPr>
              <a:t>of month - Của tháng: * (every month)</a:t>
            </a:r>
            <a:endParaRPr lang="vi-VN" dirty="0">
              <a:solidFill>
                <a:schemeClr val="tx1"/>
              </a:solidFill>
            </a:endParaRPr>
          </a:p>
          <a:p>
            <a:pPr lvl="1"/>
            <a:r>
              <a:rPr lang="vi-VN" dirty="0">
                <a:solidFill>
                  <a:schemeClr val="tx1"/>
                </a:solidFill>
              </a:rPr>
              <a:t>and weekdays - Và ngày trong tuần: 5 (=Friday)</a:t>
            </a:r>
            <a:endParaRPr lang="vi-VN" dirty="0">
              <a:solidFill>
                <a:schemeClr val="tx1"/>
              </a:solidFill>
            </a:endParaRPr>
          </a:p>
          <a:p>
            <a:endParaRPr lang="vi-V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LẬP LỊCH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tabLst>
                <a:tab pos="2120900" algn="l"/>
              </a:tabLst>
            </a:pPr>
            <a:r>
              <a:rPr lang="en-US" altLang="en-US" b="1" dirty="0" err="1">
                <a:solidFill>
                  <a:schemeClr val="tx1"/>
                </a:solidFill>
              </a:rPr>
              <a:t>Chương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trình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lập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lịch</a:t>
            </a:r>
            <a:r>
              <a:rPr lang="en-US" altLang="en-US" b="1" dirty="0">
                <a:solidFill>
                  <a:schemeClr val="tx1"/>
                </a:solidFill>
              </a:rPr>
              <a:t> batch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hành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mức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tải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dưới</a:t>
            </a:r>
            <a:r>
              <a:rPr lang="en-US" altLang="en-US" dirty="0">
                <a:solidFill>
                  <a:schemeClr val="tx1"/>
                </a:solidFill>
              </a:rPr>
              <a:t> 20%.</a:t>
            </a:r>
            <a:endParaRPr lang="en-US" altLang="en-US" dirty="0">
              <a:solidFill>
                <a:schemeClr val="tx1"/>
              </a:solidFill>
            </a:endParaRPr>
          </a:p>
          <a:p>
            <a:pPr marL="1152525" lvl="2" indent="-295275" algn="just">
              <a:buNone/>
              <a:tabLst>
                <a:tab pos="2120900" algn="l"/>
              </a:tabLst>
            </a:pPr>
            <a:r>
              <a:rPr lang="en-US" altLang="en-US" sz="3000" u="sng" dirty="0" err="1">
                <a:solidFill>
                  <a:schemeClr val="tx1"/>
                </a:solidFill>
              </a:rPr>
              <a:t>Cú</a:t>
            </a:r>
            <a:r>
              <a:rPr lang="en-US" altLang="en-US" sz="3000" u="sng" dirty="0">
                <a:solidFill>
                  <a:schemeClr val="tx1"/>
                </a:solidFill>
              </a:rPr>
              <a:t> </a:t>
            </a:r>
            <a:r>
              <a:rPr lang="en-US" altLang="en-US" sz="3000" u="sng" dirty="0" err="1">
                <a:solidFill>
                  <a:schemeClr val="tx1"/>
                </a:solidFill>
              </a:rPr>
              <a:t>pháp</a:t>
            </a:r>
            <a:r>
              <a:rPr lang="en-US" altLang="en-US" sz="3000" dirty="0">
                <a:solidFill>
                  <a:schemeClr val="tx1"/>
                </a:solidFill>
              </a:rPr>
              <a:t>: </a:t>
            </a:r>
            <a:r>
              <a:rPr lang="en-US" altLang="en-US" sz="3000" b="1" dirty="0">
                <a:solidFill>
                  <a:schemeClr val="tx1"/>
                </a:solidFill>
              </a:rPr>
              <a:t>#batch &lt;</a:t>
            </a:r>
            <a:r>
              <a:rPr lang="en-US" altLang="en-US" sz="3000" b="1" dirty="0" err="1">
                <a:solidFill>
                  <a:schemeClr val="tx1"/>
                </a:solidFill>
              </a:rPr>
              <a:t>câu</a:t>
            </a:r>
            <a:r>
              <a:rPr lang="en-US" altLang="en-US" sz="3000" b="1" dirty="0">
                <a:solidFill>
                  <a:schemeClr val="tx1"/>
                </a:solidFill>
              </a:rPr>
              <a:t> </a:t>
            </a:r>
            <a:r>
              <a:rPr lang="en-US" altLang="en-US" sz="3000" b="1" dirty="0" err="1">
                <a:solidFill>
                  <a:schemeClr val="tx1"/>
                </a:solidFill>
              </a:rPr>
              <a:t>lệnh</a:t>
            </a:r>
            <a:r>
              <a:rPr lang="en-US" altLang="en-US" sz="3000" b="1" dirty="0">
                <a:solidFill>
                  <a:schemeClr val="tx1"/>
                </a:solidFill>
              </a:rPr>
              <a:t>&gt;</a:t>
            </a:r>
            <a:endParaRPr lang="en-US" altLang="en-US" sz="3000" b="1" dirty="0">
              <a:solidFill>
                <a:schemeClr val="tx1"/>
              </a:solidFill>
            </a:endParaRPr>
          </a:p>
          <a:p>
            <a:endParaRPr lang="en-US" altLang="en-US" sz="3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QUẢN LÝ TÀI NGUYÊN VỚI QUOTA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066800"/>
            <a:ext cx="11809896" cy="5486400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Quota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thiết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ngạch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đĩa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. Ta </a:t>
            </a:r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thiết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lập</a:t>
            </a:r>
            <a:r>
              <a:rPr lang="en-US" altLang="en-US" dirty="0">
                <a:solidFill>
                  <a:schemeClr val="tx1"/>
                </a:solidFill>
              </a:rPr>
              <a:t> quota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những</a:t>
            </a:r>
            <a:r>
              <a:rPr lang="en-US" altLang="en-US" dirty="0">
                <a:solidFill>
                  <a:schemeClr val="tx1"/>
                </a:solidFill>
              </a:rPr>
              <a:t> filesystem </a:t>
            </a:r>
            <a:r>
              <a:rPr lang="en-US" altLang="en-US" dirty="0" err="1">
                <a:solidFill>
                  <a:schemeClr val="tx1"/>
                </a:solidFill>
              </a:rPr>
              <a:t>lưu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trữ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nhóm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MỘT SỐ KHÁI NIỆM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800" b="1" dirty="0" err="1">
                <a:solidFill>
                  <a:schemeClr val="tx1"/>
                </a:solidFill>
              </a:rPr>
              <a:t>Giới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hạn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cứng</a:t>
            </a:r>
            <a:r>
              <a:rPr lang="en-US" altLang="en-US" sz="2800" dirty="0">
                <a:solidFill>
                  <a:schemeClr val="tx1"/>
                </a:solidFill>
              </a:rPr>
              <a:t>: </a:t>
            </a:r>
            <a:r>
              <a:rPr lang="en-US" altLang="en-US" sz="2800" dirty="0" err="1">
                <a:solidFill>
                  <a:schemeClr val="tx1"/>
                </a:solidFill>
              </a:rPr>
              <a:t>chỉ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định</a:t>
            </a:r>
            <a:r>
              <a:rPr lang="en-US" altLang="en-US" sz="2800" dirty="0">
                <a:solidFill>
                  <a:schemeClr val="tx1"/>
                </a:solidFill>
              </a:rPr>
              <a:t> dung </a:t>
            </a:r>
            <a:r>
              <a:rPr lang="en-US" altLang="en-US" sz="2800" dirty="0" err="1">
                <a:solidFill>
                  <a:schemeClr val="tx1"/>
                </a:solidFill>
              </a:rPr>
              <a:t>lượng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đĩa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cứng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tối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đa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mà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người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dùng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có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thể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sử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dụng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800" b="1" dirty="0" err="1">
                <a:solidFill>
                  <a:schemeClr val="tx1"/>
                </a:solidFill>
              </a:rPr>
              <a:t>Giới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hạn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mềm</a:t>
            </a:r>
            <a:r>
              <a:rPr lang="en-US" altLang="en-US" sz="2800" dirty="0">
                <a:solidFill>
                  <a:schemeClr val="tx1"/>
                </a:solidFill>
              </a:rPr>
              <a:t>: </a:t>
            </a:r>
            <a:r>
              <a:rPr lang="en-US" altLang="en-US" sz="2800" dirty="0" err="1">
                <a:solidFill>
                  <a:schemeClr val="tx1"/>
                </a:solidFill>
              </a:rPr>
              <a:t>cho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phép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người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dùng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vượt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quá</a:t>
            </a:r>
            <a:r>
              <a:rPr lang="en-US" altLang="en-US" sz="2800" dirty="0">
                <a:solidFill>
                  <a:schemeClr val="tx1"/>
                </a:solidFill>
              </a:rPr>
              <a:t> dung </a:t>
            </a:r>
            <a:r>
              <a:rPr lang="en-US" altLang="en-US" sz="2800" dirty="0" err="1">
                <a:solidFill>
                  <a:schemeClr val="tx1"/>
                </a:solidFill>
              </a:rPr>
              <a:t>lượng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cho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phép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trong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một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khoảng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thời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gian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nào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đó</a:t>
            </a:r>
            <a:r>
              <a:rPr lang="en-US" altLang="en-US" sz="2800" dirty="0">
                <a:solidFill>
                  <a:schemeClr val="tx1"/>
                </a:solidFill>
              </a:rPr>
              <a:t>. </a:t>
            </a:r>
            <a:r>
              <a:rPr lang="en-US" altLang="en-US" sz="2800" dirty="0" err="1">
                <a:solidFill>
                  <a:schemeClr val="tx1"/>
                </a:solidFill>
              </a:rPr>
              <a:t>Mặc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định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hệ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thống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cho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phép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thời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gian</a:t>
            </a:r>
            <a:r>
              <a:rPr lang="en-US" altLang="en-US" sz="2800" dirty="0">
                <a:solidFill>
                  <a:schemeClr val="tx1"/>
                </a:solidFill>
              </a:rPr>
              <a:t> 7 </a:t>
            </a:r>
            <a:r>
              <a:rPr lang="en-US" altLang="en-US" sz="2800" dirty="0" err="1">
                <a:solidFill>
                  <a:schemeClr val="tx1"/>
                </a:solidFill>
              </a:rPr>
              <a:t>ngày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800" b="1" dirty="0" err="1">
                <a:solidFill>
                  <a:schemeClr val="tx1"/>
                </a:solidFill>
              </a:rPr>
              <a:t>Thời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gian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gia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hạn</a:t>
            </a:r>
            <a:r>
              <a:rPr lang="en-US" altLang="en-US" sz="2800" dirty="0">
                <a:solidFill>
                  <a:schemeClr val="tx1"/>
                </a:solidFill>
              </a:rPr>
              <a:t>: </a:t>
            </a:r>
            <a:r>
              <a:rPr lang="en-US" altLang="en-US" sz="2800" dirty="0" err="1">
                <a:solidFill>
                  <a:schemeClr val="tx1"/>
                </a:solidFill>
              </a:rPr>
              <a:t>là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thời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gian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cho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phép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người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dùng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vượt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quá</a:t>
            </a:r>
            <a:r>
              <a:rPr lang="en-US" altLang="en-US" sz="2800" dirty="0">
                <a:solidFill>
                  <a:schemeClr val="tx1"/>
                </a:solidFill>
              </a:rPr>
              <a:t> dung </a:t>
            </a:r>
            <a:r>
              <a:rPr lang="en-US" altLang="en-US" sz="2800" dirty="0" err="1">
                <a:solidFill>
                  <a:schemeClr val="tx1"/>
                </a:solidFill>
              </a:rPr>
              <a:t>lượng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đĩa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cứng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cho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phép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trong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giới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hạn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mềm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lang="en-US" altLang="en-US" sz="2800" dirty="0">
              <a:solidFill>
                <a:schemeClr val="tx1"/>
              </a:solidFill>
            </a:endParaRPr>
          </a:p>
          <a:p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QUẢN LÝ TÀI NGUYÊN VỚI QUOTA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CÁC BƯỚC THỰC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endParaRPr lang="pt-BR" altLang="en-US" dirty="0">
              <a:solidFill>
                <a:schemeClr val="tx1"/>
              </a:solidFill>
            </a:endParaRPr>
          </a:p>
          <a:p>
            <a:pPr lvl="1" algn="just"/>
            <a:r>
              <a:rPr lang="pt-BR" altLang="en-US" dirty="0">
                <a:solidFill>
                  <a:schemeClr val="tx1"/>
                </a:solidFill>
              </a:rPr>
              <a:t>Thiết lập tùy chọn quota trên file /etc/fstab.</a:t>
            </a:r>
            <a:endParaRPr lang="pt-BR" altLang="en-US" dirty="0">
              <a:solidFill>
                <a:schemeClr val="tx1"/>
              </a:solidFill>
            </a:endParaRPr>
          </a:p>
          <a:p>
            <a:pPr lvl="1" algn="just"/>
            <a:r>
              <a:rPr lang="pt-BR" altLang="en-US" dirty="0">
                <a:solidFill>
                  <a:schemeClr val="tx1"/>
                </a:solidFill>
              </a:rPr>
              <a:t>Kiểm tra hạn ngạch thông qua lệnh quotacheck.</a:t>
            </a:r>
            <a:endParaRPr lang="pt-BR" altLang="en-US" dirty="0">
              <a:solidFill>
                <a:schemeClr val="tx1"/>
              </a:solidFill>
            </a:endParaRPr>
          </a:p>
          <a:p>
            <a:pPr lvl="1" algn="just"/>
            <a:r>
              <a:rPr lang="pt-BR" altLang="en-US" dirty="0">
                <a:solidFill>
                  <a:schemeClr val="tx1"/>
                </a:solidFill>
              </a:rPr>
              <a:t>Phân bổ hạn ngạch thông qua lệnh edquota.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CẤU HÌNH TẬP TIN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fstab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 err="1">
                <a:solidFill>
                  <a:schemeClr val="tx1"/>
                </a:solidFill>
              </a:rPr>
              <a:t>Mở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tập</a:t>
            </a:r>
            <a:r>
              <a:rPr lang="en-US" altLang="en-US" dirty="0">
                <a:solidFill>
                  <a:schemeClr val="tx1"/>
                </a:solidFill>
              </a:rPr>
              <a:t> tin /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r>
              <a:rPr lang="en-US" altLang="en-US" dirty="0">
                <a:solidFill>
                  <a:schemeClr val="tx1"/>
                </a:solidFill>
              </a:rPr>
              <a:t>/</a:t>
            </a:r>
            <a:r>
              <a:rPr lang="en-US" altLang="en-US" dirty="0" err="1">
                <a:solidFill>
                  <a:schemeClr val="tx1"/>
                </a:solidFill>
              </a:rPr>
              <a:t>fstab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thêm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số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số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usrquota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người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), </a:t>
            </a:r>
            <a:r>
              <a:rPr lang="en-US" altLang="en-US" dirty="0" err="1">
                <a:solidFill>
                  <a:schemeClr val="tx1"/>
                </a:solidFill>
              </a:rPr>
              <a:t>grpquota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nhóm</a:t>
            </a:r>
            <a:r>
              <a:rPr lang="en-US" altLang="en-US" dirty="0">
                <a:solidFill>
                  <a:schemeClr val="tx1"/>
                </a:solidFill>
              </a:rPr>
              <a:t>). 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QUẢN LÝ TÀI NGUYÊN VỚI QUOTA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tabLst>
                <a:tab pos="1609725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bên</a:t>
            </a:r>
            <a:r>
              <a:rPr lang="en-US" altLang="en-US" dirty="0">
                <a:solidFill>
                  <a:schemeClr val="tx1"/>
                </a:solidFill>
              </a:rPr>
              <a:t> d</a:t>
            </a:r>
            <a:r>
              <a:rPr lang="vi-VN" altLang="en-US" dirty="0">
                <a:solidFill>
                  <a:schemeClr val="tx1"/>
                </a:solidFill>
              </a:rPr>
              <a:t>ư</a:t>
            </a:r>
            <a:r>
              <a:rPr lang="en-US" altLang="en-US" dirty="0" err="1">
                <a:solidFill>
                  <a:schemeClr val="tx1"/>
                </a:solidFill>
              </a:rPr>
              <a:t>ới</a:t>
            </a:r>
            <a:r>
              <a:rPr lang="en-US" altLang="en-US" dirty="0">
                <a:solidFill>
                  <a:schemeClr val="tx1"/>
                </a:solidFill>
              </a:rPr>
              <a:t>, ta </a:t>
            </a:r>
            <a:r>
              <a:rPr lang="en-US" altLang="en-US" dirty="0" err="1">
                <a:solidFill>
                  <a:schemeClr val="tx1"/>
                </a:solidFill>
              </a:rPr>
              <a:t>đặt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ngạch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/home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1609725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Khởi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remount </a:t>
            </a:r>
            <a:r>
              <a:rPr lang="en-US" altLang="en-US" dirty="0" err="1">
                <a:solidFill>
                  <a:schemeClr val="tx1"/>
                </a:solidFill>
              </a:rPr>
              <a:t>lại</a:t>
            </a:r>
            <a:r>
              <a:rPr lang="en-US" altLang="en-US" dirty="0">
                <a:solidFill>
                  <a:schemeClr val="tx1"/>
                </a:solidFill>
              </a:rPr>
              <a:t> file system /home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81" y="2556981"/>
            <a:ext cx="9866803" cy="330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QUẢN LÝ TÀI NGUYÊN VỚI QUOTA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097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KIỂM TRA QUOTA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tabLst>
                <a:tab pos="1609725" algn="l"/>
              </a:tabLst>
            </a:pP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quotacheck</a:t>
            </a:r>
            <a:r>
              <a:rPr lang="en-US" altLang="en-US" b="1" dirty="0">
                <a:solidFill>
                  <a:schemeClr val="tx1"/>
                </a:solidFill>
              </a:rPr>
              <a:t>  -</a:t>
            </a:r>
            <a:r>
              <a:rPr lang="en-US" altLang="en-US" b="1" dirty="0" err="1">
                <a:solidFill>
                  <a:schemeClr val="tx1"/>
                </a:solidFill>
              </a:rPr>
              <a:t>avug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609725" algn="l"/>
              </a:tabLst>
            </a:pPr>
            <a:r>
              <a:rPr lang="en-US" altLang="en-US" i="1" dirty="0">
                <a:solidFill>
                  <a:schemeClr val="tx1"/>
                </a:solidFill>
              </a:rPr>
              <a:t>	</a:t>
            </a:r>
            <a:r>
              <a:rPr lang="en-US" altLang="en-US" sz="2800" u="sng" dirty="0" err="1">
                <a:solidFill>
                  <a:schemeClr val="tx1"/>
                </a:solidFill>
              </a:rPr>
              <a:t>Ví</a:t>
            </a:r>
            <a:r>
              <a:rPr lang="en-US" altLang="en-US" sz="2800" u="sng" dirty="0">
                <a:solidFill>
                  <a:schemeClr val="tx1"/>
                </a:solidFill>
              </a:rPr>
              <a:t> </a:t>
            </a:r>
            <a:r>
              <a:rPr lang="en-US" altLang="en-US" sz="2800" u="sng" dirty="0" err="1">
                <a:solidFill>
                  <a:schemeClr val="tx1"/>
                </a:solidFill>
              </a:rPr>
              <a:t>dụ</a:t>
            </a:r>
            <a:r>
              <a:rPr lang="en-US" altLang="en-US" sz="2800" dirty="0">
                <a:solidFill>
                  <a:schemeClr val="tx1"/>
                </a:solidFill>
              </a:rPr>
              <a:t>:</a:t>
            </a:r>
            <a:r>
              <a:rPr lang="en-US" altLang="en-US" sz="2800" i="1" dirty="0">
                <a:solidFill>
                  <a:schemeClr val="tx1"/>
                </a:solidFill>
              </a:rPr>
              <a:t>	#</a:t>
            </a:r>
            <a:r>
              <a:rPr lang="en-US" altLang="en-US" sz="2800" i="1" dirty="0" err="1">
                <a:solidFill>
                  <a:schemeClr val="tx1"/>
                </a:solidFill>
              </a:rPr>
              <a:t>quotacheck</a:t>
            </a:r>
            <a:r>
              <a:rPr lang="en-US" altLang="en-US" sz="2800" i="1" dirty="0">
                <a:solidFill>
                  <a:schemeClr val="tx1"/>
                </a:solidFill>
              </a:rPr>
              <a:t> -</a:t>
            </a:r>
            <a:r>
              <a:rPr lang="en-US" altLang="en-US" sz="2800" i="1" dirty="0" err="1">
                <a:solidFill>
                  <a:schemeClr val="tx1"/>
                </a:solidFill>
              </a:rPr>
              <a:t>avug</a:t>
            </a:r>
            <a:endParaRPr lang="en-US" altLang="en-US" sz="2800" i="1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609725" algn="l"/>
              </a:tabLst>
            </a:pPr>
            <a:r>
              <a:rPr lang="en-US" altLang="en-US" sz="2800" i="1" dirty="0">
                <a:solidFill>
                  <a:schemeClr val="tx1"/>
                </a:solidFill>
              </a:rPr>
              <a:t>		Scanning /dev/sda9 [/home] done</a:t>
            </a:r>
            <a:endParaRPr lang="en-US" altLang="en-US" sz="2800" i="1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609725" algn="l"/>
              </a:tabLst>
            </a:pPr>
            <a:r>
              <a:rPr lang="en-US" altLang="en-US" sz="2800" i="1" dirty="0">
                <a:solidFill>
                  <a:schemeClr val="tx1"/>
                </a:solidFill>
              </a:rPr>
              <a:t>		Checked 236 directories and 695 files</a:t>
            </a:r>
            <a:endParaRPr lang="en-US" altLang="en-US" sz="2800" i="1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609725" algn="l"/>
              </a:tabLst>
            </a:pPr>
            <a:r>
              <a:rPr lang="en-US" altLang="en-US" sz="2800" i="1" dirty="0">
                <a:solidFill>
                  <a:schemeClr val="tx1"/>
                </a:solidFill>
              </a:rPr>
              <a:t>		Using </a:t>
            </a:r>
            <a:r>
              <a:rPr lang="en-US" altLang="en-US" sz="2800" i="1" dirty="0" err="1">
                <a:solidFill>
                  <a:schemeClr val="tx1"/>
                </a:solidFill>
              </a:rPr>
              <a:t>quotafile</a:t>
            </a:r>
            <a:r>
              <a:rPr lang="en-US" altLang="en-US" sz="2800" i="1" dirty="0">
                <a:solidFill>
                  <a:schemeClr val="tx1"/>
                </a:solidFill>
              </a:rPr>
              <a:t> /home/</a:t>
            </a:r>
            <a:r>
              <a:rPr lang="en-US" altLang="en-US" sz="2800" i="1" dirty="0" err="1">
                <a:solidFill>
                  <a:schemeClr val="tx1"/>
                </a:solidFill>
              </a:rPr>
              <a:t>quota.user</a:t>
            </a:r>
            <a:endParaRPr lang="en-US" altLang="en-US" sz="2800" i="1" dirty="0">
              <a:solidFill>
                <a:schemeClr val="tx1"/>
              </a:solidFill>
            </a:endParaRPr>
          </a:p>
          <a:p>
            <a:pPr lvl="1">
              <a:buNone/>
              <a:tabLst>
                <a:tab pos="1609725" algn="l"/>
              </a:tabLst>
            </a:pPr>
            <a:r>
              <a:rPr lang="en-US" altLang="en-US" sz="2800" i="1" dirty="0">
                <a:solidFill>
                  <a:schemeClr val="tx1"/>
                </a:solidFill>
              </a:rPr>
              <a:t>		Using </a:t>
            </a:r>
            <a:r>
              <a:rPr lang="en-US" altLang="en-US" sz="2800" i="1" dirty="0" err="1">
                <a:solidFill>
                  <a:schemeClr val="tx1"/>
                </a:solidFill>
              </a:rPr>
              <a:t>quotafile</a:t>
            </a:r>
            <a:r>
              <a:rPr lang="en-US" altLang="en-US" sz="2800" i="1" dirty="0">
                <a:solidFill>
                  <a:schemeClr val="tx1"/>
                </a:solidFill>
              </a:rPr>
              <a:t> /home/</a:t>
            </a:r>
            <a:r>
              <a:rPr lang="en-US" altLang="en-US" sz="2800" i="1" dirty="0" err="1">
                <a:solidFill>
                  <a:schemeClr val="tx1"/>
                </a:solidFill>
              </a:rPr>
              <a:t>quota.group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 algn="just">
              <a:tabLst>
                <a:tab pos="1609725" algn="l"/>
              </a:tabLst>
            </a:pPr>
            <a:r>
              <a:rPr lang="pt-BR" altLang="en-US" dirty="0">
                <a:solidFill>
                  <a:schemeClr val="tx1"/>
                </a:solidFill>
              </a:rPr>
              <a:t>Thông tin cấu hình quota của người dùng được lưu trong file /home/aquota.user, cấu hình của nhóm được lưu trong file /home/aquota.group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QUẢN LÝ TÀI NGUYÊN VỚI QUOTA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PHÂN PHỐI QUOTA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edquota</a:t>
            </a:r>
            <a:r>
              <a:rPr lang="en-US" altLang="en-US" b="1" dirty="0">
                <a:solidFill>
                  <a:schemeClr val="tx1"/>
                </a:solidFill>
              </a:rPr>
              <a:t>   &lt;option&gt;  &lt;username&gt;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 #</a:t>
            </a:r>
            <a:r>
              <a:rPr lang="en-US" altLang="en-US" dirty="0" err="1">
                <a:solidFill>
                  <a:schemeClr val="tx1"/>
                </a:solidFill>
              </a:rPr>
              <a:t>edquota</a:t>
            </a:r>
            <a:r>
              <a:rPr lang="en-US" altLang="en-US" dirty="0">
                <a:solidFill>
                  <a:schemeClr val="tx1"/>
                </a:solidFill>
              </a:rPr>
              <a:t>  -u </a:t>
            </a:r>
            <a:r>
              <a:rPr lang="en-US" altLang="en-US" dirty="0" err="1">
                <a:solidFill>
                  <a:schemeClr val="tx1"/>
                </a:solidFill>
              </a:rPr>
              <a:t>hv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pt-BR" altLang="en-US" dirty="0">
                <a:solidFill>
                  <a:schemeClr val="tx1"/>
                </a:solidFill>
              </a:rPr>
              <a:t>Disk quotas for user mp3user (uid 503):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Filesystem	Block 	Soft	Hard	</a:t>
            </a:r>
            <a:r>
              <a:rPr lang="en-US" altLang="en-US" dirty="0" err="1">
                <a:solidFill>
                  <a:schemeClr val="tx1"/>
                </a:solidFill>
              </a:rPr>
              <a:t>Inode</a:t>
            </a:r>
            <a:r>
              <a:rPr lang="en-US" altLang="en-US" dirty="0">
                <a:solidFill>
                  <a:schemeClr val="tx1"/>
                </a:solidFill>
              </a:rPr>
              <a:t>	Soft	Hard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tx1"/>
                </a:solidFill>
              </a:rPr>
              <a:t>	/dev/hdc3	24		0	0	7	0	0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Số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dấu</a:t>
            </a:r>
            <a:r>
              <a:rPr lang="en-US" altLang="en-US" dirty="0">
                <a:solidFill>
                  <a:schemeClr val="tx1"/>
                </a:solidFill>
              </a:rPr>
              <a:t> () </a:t>
            </a: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PID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47" y="1724025"/>
            <a:ext cx="5135217" cy="460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QUẢN LÝ TÀI NGUYÊN VỚI QUOTA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KIỂM TRA VÀ THỐNG KÊ QUOTA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b="1" dirty="0" err="1">
                <a:solidFill>
                  <a:schemeClr val="tx1"/>
                </a:solidFill>
              </a:rPr>
              <a:t>Kiểm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tra</a:t>
            </a:r>
            <a:r>
              <a:rPr lang="en-US" altLang="en-US" b="1" dirty="0">
                <a:solidFill>
                  <a:schemeClr val="tx1"/>
                </a:solidFill>
              </a:rPr>
              <a:t> Quota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i="1" dirty="0">
                <a:solidFill>
                  <a:schemeClr val="tx1"/>
                </a:solidFill>
              </a:rPr>
              <a:t>	</a:t>
            </a: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#quota  [options]  &lt;user/group&gt;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en-US" b="1" dirty="0" err="1">
                <a:solidFill>
                  <a:schemeClr val="tx1"/>
                </a:solidFill>
              </a:rPr>
              <a:t>Thống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</a:rPr>
              <a:t>kê</a:t>
            </a:r>
            <a:r>
              <a:rPr lang="en-US" altLang="en-US" b="1" dirty="0">
                <a:solidFill>
                  <a:schemeClr val="tx1"/>
                </a:solidFill>
              </a:rPr>
              <a:t> Quota</a:t>
            </a:r>
            <a:endParaRPr lang="en-US" altLang="en-US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en-US" i="1" dirty="0">
                <a:solidFill>
                  <a:schemeClr val="tx1"/>
                </a:solidFill>
              </a:rPr>
              <a:t>	</a:t>
            </a:r>
            <a:r>
              <a:rPr lang="en-US" altLang="en-US" i="1" u="sng" dirty="0" err="1">
                <a:solidFill>
                  <a:schemeClr val="tx1"/>
                </a:solidFill>
              </a:rPr>
              <a:t>Cú</a:t>
            </a:r>
            <a:r>
              <a:rPr lang="en-US" altLang="en-US" i="1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 err="1">
                <a:solidFill>
                  <a:schemeClr val="tx1"/>
                </a:solidFill>
              </a:rPr>
              <a:t>pháp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b="1" dirty="0">
                <a:solidFill>
                  <a:schemeClr val="tx1"/>
                </a:solidFill>
              </a:rPr>
              <a:t>#</a:t>
            </a:r>
            <a:r>
              <a:rPr lang="en-US" altLang="en-US" b="1" dirty="0" err="1">
                <a:solidFill>
                  <a:schemeClr val="tx1"/>
                </a:solidFill>
              </a:rPr>
              <a:t>repquota</a:t>
            </a:r>
            <a:r>
              <a:rPr lang="en-US" altLang="en-US" b="1" dirty="0">
                <a:solidFill>
                  <a:schemeClr val="tx1"/>
                </a:solidFill>
              </a:rPr>
              <a:t>  [options]  &lt;filesystem&gt;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áº¿t quáº£ hÃ¬nh áº£nh cho Q 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066800"/>
            <a:ext cx="114808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loại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chính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trên</a:t>
            </a:r>
            <a:r>
              <a:rPr lang="en-US" altLang="en-US" dirty="0">
                <a:solidFill>
                  <a:schemeClr val="tx1"/>
                </a:solidFill>
              </a:rPr>
              <a:t> Linux: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200" dirty="0" err="1">
                <a:solidFill>
                  <a:schemeClr val="tx1"/>
                </a:solidFill>
              </a:rPr>
              <a:t>Tiến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tương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tác</a:t>
            </a:r>
            <a:r>
              <a:rPr lang="en-US" altLang="en-US" sz="2200" dirty="0">
                <a:solidFill>
                  <a:schemeClr val="tx1"/>
                </a:solidFill>
              </a:rPr>
              <a:t> (Interactive processes): </a:t>
            </a:r>
            <a:r>
              <a:rPr lang="en-US" altLang="en-US" sz="2200" dirty="0" err="1">
                <a:solidFill>
                  <a:schemeClr val="tx1"/>
                </a:solidFill>
              </a:rPr>
              <a:t>là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tiến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khởi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động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và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quản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lý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bởi</a:t>
            </a:r>
            <a:r>
              <a:rPr lang="en-US" altLang="en-US" sz="2200" dirty="0">
                <a:solidFill>
                  <a:schemeClr val="tx1"/>
                </a:solidFill>
              </a:rPr>
              <a:t> shell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200" dirty="0" err="1">
                <a:solidFill>
                  <a:schemeClr val="tx1"/>
                </a:solidFill>
              </a:rPr>
              <a:t>Tiến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thực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hiện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theo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lô</a:t>
            </a:r>
            <a:r>
              <a:rPr lang="en-US" altLang="en-US" sz="2200" dirty="0">
                <a:solidFill>
                  <a:schemeClr val="tx1"/>
                </a:solidFill>
              </a:rPr>
              <a:t> (Batch processes): </a:t>
            </a:r>
            <a:r>
              <a:rPr lang="en-US" altLang="en-US" sz="2200" dirty="0" err="1">
                <a:solidFill>
                  <a:schemeClr val="tx1"/>
                </a:solidFill>
              </a:rPr>
              <a:t>là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tiến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không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nằm</a:t>
            </a:r>
            <a:r>
              <a:rPr lang="en-US" altLang="en-US" sz="2200" dirty="0">
                <a:solidFill>
                  <a:schemeClr val="tx1"/>
                </a:solidFill>
              </a:rPr>
              <a:t> ở terminal </a:t>
            </a:r>
            <a:r>
              <a:rPr lang="en-US" altLang="en-US" sz="2200" dirty="0" err="1">
                <a:solidFill>
                  <a:schemeClr val="tx1"/>
                </a:solidFill>
              </a:rPr>
              <a:t>mà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nằm</a:t>
            </a:r>
            <a:r>
              <a:rPr lang="en-US" altLang="en-US" sz="2200" dirty="0">
                <a:solidFill>
                  <a:schemeClr val="tx1"/>
                </a:solidFill>
              </a:rPr>
              <a:t> ở </a:t>
            </a:r>
            <a:r>
              <a:rPr lang="en-US" altLang="en-US" sz="2200" dirty="0" err="1">
                <a:solidFill>
                  <a:schemeClr val="tx1"/>
                </a:solidFill>
              </a:rPr>
              <a:t>hàng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đợi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để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lần</a:t>
            </a:r>
            <a:r>
              <a:rPr lang="en-US" altLang="en-US" sz="2200" dirty="0">
                <a:solidFill>
                  <a:schemeClr val="tx1"/>
                </a:solidFill>
              </a:rPr>
              <a:t> l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ợt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thực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hiện</a:t>
            </a:r>
            <a:r>
              <a:rPr lang="en-US" altLang="en-US" sz="2200" dirty="0">
                <a:solidFill>
                  <a:schemeClr val="tx1"/>
                </a:solidFill>
              </a:rPr>
              <a:t>.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200" dirty="0" err="1">
                <a:solidFill>
                  <a:schemeClr val="tx1"/>
                </a:solidFill>
              </a:rPr>
              <a:t>Tiến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ẩn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trên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bộ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nhớ</a:t>
            </a:r>
            <a:r>
              <a:rPr lang="en-US" altLang="en-US" sz="2200" dirty="0">
                <a:solidFill>
                  <a:schemeClr val="tx1"/>
                </a:solidFill>
              </a:rPr>
              <a:t> (Daemon processes): </a:t>
            </a:r>
            <a:r>
              <a:rPr lang="en-US" altLang="en-US" sz="2200" dirty="0" err="1">
                <a:solidFill>
                  <a:schemeClr val="tx1"/>
                </a:solidFill>
              </a:rPr>
              <a:t>là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tiến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nằm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ẩn</a:t>
            </a:r>
            <a:r>
              <a:rPr lang="en-US" altLang="en-US" sz="2200" dirty="0">
                <a:solidFill>
                  <a:schemeClr val="tx1"/>
                </a:solidFill>
              </a:rPr>
              <a:t> d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ới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hệ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thống</a:t>
            </a:r>
            <a:r>
              <a:rPr lang="en-US" altLang="en-US" sz="2200" dirty="0">
                <a:solidFill>
                  <a:schemeClr val="tx1"/>
                </a:solidFill>
              </a:rPr>
              <a:t>. </a:t>
            </a:r>
            <a:r>
              <a:rPr lang="en-US" altLang="en-US" sz="2200" dirty="0" err="1">
                <a:solidFill>
                  <a:schemeClr val="tx1"/>
                </a:solidFill>
              </a:rPr>
              <a:t>Các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tiến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th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ờng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khởi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tạo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lúc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khởi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động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một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cách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tự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động</a:t>
            </a:r>
            <a:r>
              <a:rPr lang="en-US" altLang="en-US" sz="2200" dirty="0">
                <a:solidFill>
                  <a:schemeClr val="tx1"/>
                </a:solidFill>
              </a:rPr>
              <a:t>. </a:t>
            </a:r>
            <a:r>
              <a:rPr lang="en-US" altLang="en-US" sz="2200" dirty="0" err="1">
                <a:solidFill>
                  <a:schemeClr val="tx1"/>
                </a:solidFill>
              </a:rPr>
              <a:t>Đa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số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các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ch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ơng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server </a:t>
            </a:r>
            <a:r>
              <a:rPr lang="en-US" altLang="en-US" sz="2200" dirty="0" err="1">
                <a:solidFill>
                  <a:schemeClr val="tx1"/>
                </a:solidFill>
              </a:rPr>
              <a:t>chạy</a:t>
            </a:r>
            <a:r>
              <a:rPr lang="en-US" altLang="en-US" sz="2200" dirty="0">
                <a:solidFill>
                  <a:schemeClr val="tx1"/>
                </a:solidFill>
              </a:rPr>
              <a:t> d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ới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hình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thức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này</a:t>
            </a:r>
            <a:r>
              <a:rPr lang="en-US" altLang="en-US" sz="2200" dirty="0">
                <a:solidFill>
                  <a:schemeClr val="tx1"/>
                </a:solidFill>
              </a:rPr>
              <a:t>. </a:t>
            </a:r>
            <a:r>
              <a:rPr lang="en-US" altLang="en-US" sz="2200" dirty="0" err="1">
                <a:solidFill>
                  <a:schemeClr val="tx1"/>
                </a:solidFill>
              </a:rPr>
              <a:t>Các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ch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ơng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loại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này</a:t>
            </a:r>
            <a:r>
              <a:rPr lang="en-US" altLang="en-US" sz="2200" dirty="0">
                <a:solidFill>
                  <a:schemeClr val="tx1"/>
                </a:solidFill>
              </a:rPr>
              <a:t> đ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ợc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gọi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là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ch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ơng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trình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daemond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và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tên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của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nó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th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ờng</a:t>
            </a:r>
            <a:r>
              <a:rPr lang="en-US" altLang="en-US" sz="2200" dirty="0">
                <a:solidFill>
                  <a:schemeClr val="tx1"/>
                </a:solidFill>
              </a:rPr>
              <a:t> đ</a:t>
            </a:r>
            <a:r>
              <a:rPr lang="vi-VN" altLang="en-US" sz="2200" dirty="0">
                <a:solidFill>
                  <a:schemeClr val="tx1"/>
                </a:solidFill>
              </a:rPr>
              <a:t>ư</a:t>
            </a:r>
            <a:r>
              <a:rPr lang="en-US" altLang="en-US" sz="2200" dirty="0" err="1">
                <a:solidFill>
                  <a:schemeClr val="tx1"/>
                </a:solidFill>
              </a:rPr>
              <a:t>ợc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kết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thúc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bằng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chữ</a:t>
            </a:r>
            <a:r>
              <a:rPr lang="en-US" altLang="en-US" sz="2200" dirty="0">
                <a:solidFill>
                  <a:schemeClr val="tx1"/>
                </a:solidFill>
              </a:rPr>
              <a:t> “d”. </a:t>
            </a:r>
            <a:r>
              <a:rPr lang="en-US" altLang="en-US" sz="2200" dirty="0" err="1">
                <a:solidFill>
                  <a:schemeClr val="tx1"/>
                </a:solidFill>
              </a:rPr>
              <a:t>Ví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</a:rPr>
              <a:t>dụ</a:t>
            </a:r>
            <a:r>
              <a:rPr lang="en-US" altLang="en-US" sz="2200" dirty="0">
                <a:solidFill>
                  <a:schemeClr val="tx1"/>
                </a:solidFill>
              </a:rPr>
              <a:t>: named,..</a:t>
            </a:r>
            <a:endParaRPr lang="en-US" altLang="en-US" sz="2200" dirty="0">
              <a:solidFill>
                <a:schemeClr val="tx1"/>
              </a:solidFill>
            </a:endParaRPr>
          </a:p>
          <a:p>
            <a:endParaRPr lang="en-US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Running: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Sleeping: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nhớ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nhưng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làm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gì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Uninterruptable Sleep: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chờ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đợi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tài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nguyên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Terminated: </a:t>
            </a:r>
            <a:r>
              <a:rPr lang="en-US" altLang="en-US" dirty="0" err="1">
                <a:solidFill>
                  <a:schemeClr val="tx1"/>
                </a:solidFill>
              </a:rPr>
              <a:t>sự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kết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thúc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Zombie: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dừng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nhưng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kết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thúc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hẳn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vì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còn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chờ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phản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hồi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của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cha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Chỉ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ở </a:t>
            </a:r>
            <a:r>
              <a:rPr lang="en-US" altLang="en-US" dirty="0" err="1">
                <a:solidFill>
                  <a:schemeClr val="tx1"/>
                </a:solidFill>
              </a:rPr>
              <a:t>trạng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thái</a:t>
            </a:r>
            <a:r>
              <a:rPr lang="en-US" altLang="en-US" dirty="0">
                <a:solidFill>
                  <a:schemeClr val="tx1"/>
                </a:solidFill>
              </a:rPr>
              <a:t> running </a:t>
            </a:r>
            <a:r>
              <a:rPr lang="en-US" altLang="en-US" dirty="0" err="1">
                <a:solidFill>
                  <a:schemeClr val="tx1"/>
                </a:solidFill>
              </a:rPr>
              <a:t>tại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thời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điểm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nhiều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ở </a:t>
            </a:r>
            <a:r>
              <a:rPr lang="en-US" altLang="en-US" dirty="0" err="1">
                <a:solidFill>
                  <a:schemeClr val="tx1"/>
                </a:solidFill>
              </a:rPr>
              <a:t>trạng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thái</a:t>
            </a:r>
            <a:r>
              <a:rPr lang="en-US" altLang="en-US" dirty="0">
                <a:solidFill>
                  <a:schemeClr val="tx1"/>
                </a:solidFill>
              </a:rPr>
              <a:t> sleeping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tabLst>
                <a:tab pos="1371600" algn="l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TIẾN TRÌNH TIỀN CẢNH</a:t>
            </a:r>
            <a:endParaRPr lang="en-US" altLang="en-US" b="1" dirty="0">
              <a:solidFill>
                <a:schemeClr val="tx1"/>
              </a:solidFill>
            </a:endParaRPr>
          </a:p>
          <a:p>
            <a:pPr algn="just">
              <a:tabLst>
                <a:tab pos="1371600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Khi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một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từ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đợi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($ </a:t>
            </a:r>
            <a:r>
              <a:rPr lang="en-US" altLang="en-US" dirty="0" err="1">
                <a:solidFill>
                  <a:schemeClr val="tx1"/>
                </a:solidFill>
              </a:rPr>
              <a:t>hoặc</a:t>
            </a:r>
            <a:r>
              <a:rPr lang="en-US" altLang="en-US" dirty="0">
                <a:solidFill>
                  <a:schemeClr val="tx1"/>
                </a:solidFill>
              </a:rPr>
              <a:t> #),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sẽ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hệ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thống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xuất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dấu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đợi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Do </a:t>
            </a:r>
            <a:r>
              <a:rPr lang="en-US" altLang="en-US" dirty="0" err="1">
                <a:solidFill>
                  <a:schemeClr val="tx1"/>
                </a:solidFill>
              </a:rPr>
              <a:t>đó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chúng</a:t>
            </a:r>
            <a:r>
              <a:rPr lang="en-US" altLang="en-US" dirty="0">
                <a:solidFill>
                  <a:schemeClr val="tx1"/>
                </a:solidFill>
              </a:rPr>
              <a:t> ta </a:t>
            </a:r>
            <a:r>
              <a:rPr lang="en-US" altLang="en-US" dirty="0" err="1">
                <a:solidFill>
                  <a:schemeClr val="tx1"/>
                </a:solidFill>
              </a:rPr>
              <a:t>không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trong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này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	#find  /  -name  pro -print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None/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	#find  /  -name  pro -print  &gt;  timkiem.txt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tabLst>
                <a:tab pos="1371600" algn="l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TIẾN TRÌNH HẬU CẢNH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405130" indent="-347980" algn="just">
              <a:tabLst>
                <a:tab pos="1371600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Là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sinh</a:t>
            </a:r>
            <a:r>
              <a:rPr lang="en-US" altLang="en-US" dirty="0">
                <a:solidFill>
                  <a:schemeClr val="tx1"/>
                </a:solidFill>
              </a:rPr>
              <a:t> ra </a:t>
            </a:r>
            <a:r>
              <a:rPr lang="en-US" altLang="en-US" dirty="0" err="1">
                <a:solidFill>
                  <a:schemeClr val="tx1"/>
                </a:solidFill>
              </a:rPr>
              <a:t>độc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lập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cha. </a:t>
            </a:r>
            <a:r>
              <a:rPr lang="en-US" altLang="en-US" dirty="0" err="1">
                <a:solidFill>
                  <a:schemeClr val="tx1"/>
                </a:solidFill>
              </a:rPr>
              <a:t>Khi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hậu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chúng</a:t>
            </a:r>
            <a:r>
              <a:rPr lang="en-US" altLang="en-US" dirty="0">
                <a:solidFill>
                  <a:schemeClr val="tx1"/>
                </a:solidFill>
              </a:rPr>
              <a:t> ta </a:t>
            </a:r>
            <a:r>
              <a:rPr lang="en-US" altLang="en-US" dirty="0" err="1">
                <a:solidFill>
                  <a:schemeClr val="tx1"/>
                </a:solidFill>
              </a:rPr>
              <a:t>vẫn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thực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hiệc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việc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khác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405130" indent="-347980" algn="just">
              <a:tabLst>
                <a:tab pos="1371600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chạy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dưới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chế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hậu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chúng</a:t>
            </a:r>
            <a:r>
              <a:rPr lang="en-US" altLang="en-US" dirty="0">
                <a:solidFill>
                  <a:schemeClr val="tx1"/>
                </a:solidFill>
              </a:rPr>
              <a:t> ta </a:t>
            </a:r>
            <a:r>
              <a:rPr lang="en-US" altLang="en-US" dirty="0" err="1">
                <a:solidFill>
                  <a:schemeClr val="tx1"/>
                </a:solidFill>
              </a:rPr>
              <a:t>thêm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dấu</a:t>
            </a:r>
            <a:r>
              <a:rPr lang="en-US" altLang="en-US" dirty="0">
                <a:solidFill>
                  <a:schemeClr val="tx1"/>
                </a:solidFill>
              </a:rPr>
              <a:t> &amp; </a:t>
            </a:r>
            <a:r>
              <a:rPr lang="en-US" altLang="en-US" dirty="0" err="1">
                <a:solidFill>
                  <a:schemeClr val="tx1"/>
                </a:solidFill>
              </a:rPr>
              <a:t>vào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sau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805180" lvl="1" indent="-347980" algn="just">
              <a:buNone/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 err="1">
                <a:solidFill>
                  <a:schemeClr val="tx1"/>
                </a:solidFill>
              </a:rPr>
              <a:t>Ví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u="sng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  <a:endParaRPr lang="en-US" altLang="en-US" dirty="0">
              <a:solidFill>
                <a:schemeClr val="tx1"/>
              </a:solidFill>
            </a:endParaRPr>
          </a:p>
          <a:p>
            <a:pPr marL="805180" lvl="1" indent="-347980" algn="just">
              <a:buNone/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	#find  /  -name  pro  -print &gt;  ketqua.txt &amp;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ĐỊNH NGHĨA TIẾN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5130" indent="-347980" algn="just">
              <a:tabLst>
                <a:tab pos="1371600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Chúng</a:t>
            </a:r>
            <a:r>
              <a:rPr lang="en-US" altLang="en-US" dirty="0">
                <a:solidFill>
                  <a:schemeClr val="tx1"/>
                </a:solidFill>
              </a:rPr>
              <a:t> ta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kiểm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này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hoạt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động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không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bằng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sz="2000" b="1" dirty="0">
                <a:solidFill>
                  <a:schemeClr val="tx1"/>
                </a:solidFill>
              </a:rPr>
              <a:t>#</a:t>
            </a:r>
            <a:r>
              <a:rPr lang="en-US" altLang="en-US" sz="2000" b="1" dirty="0" err="1">
                <a:solidFill>
                  <a:schemeClr val="tx1"/>
                </a:solidFill>
              </a:rPr>
              <a:t>ps</a:t>
            </a:r>
            <a:r>
              <a:rPr lang="en-US" altLang="en-US" sz="2000" b="1" dirty="0">
                <a:solidFill>
                  <a:schemeClr val="tx1"/>
                </a:solidFill>
              </a:rPr>
              <a:t>  -aux  |  grep  find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405130" indent="-347980" algn="just">
              <a:tabLst>
                <a:tab pos="1371600" algn="l"/>
              </a:tabLst>
            </a:pPr>
            <a:r>
              <a:rPr lang="en-US" altLang="en-US" dirty="0" err="1">
                <a:solidFill>
                  <a:schemeClr val="tx1"/>
                </a:solidFill>
              </a:rPr>
              <a:t>Đơn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giản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hơn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chúng</a:t>
            </a:r>
            <a:r>
              <a:rPr lang="en-US" altLang="en-US" dirty="0">
                <a:solidFill>
                  <a:schemeClr val="tx1"/>
                </a:solidFill>
              </a:rPr>
              <a:t> ta </a:t>
            </a:r>
            <a:r>
              <a:rPr lang="en-US" altLang="en-US" dirty="0" err="1">
                <a:solidFill>
                  <a:schemeClr val="tx1"/>
                </a:solidFill>
              </a:rPr>
              <a:t>dùng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lệnh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#jobs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xem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các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tiến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</a:t>
            </a:r>
            <a:r>
              <a:rPr lang="en-US" altLang="en-US" dirty="0">
                <a:solidFill>
                  <a:schemeClr val="tx1"/>
                </a:solidFill>
              </a:rPr>
              <a:t> ở </a:t>
            </a:r>
            <a:r>
              <a:rPr lang="en-US" altLang="en-US" dirty="0" err="1">
                <a:solidFill>
                  <a:schemeClr val="tx1"/>
                </a:solidFill>
              </a:rPr>
              <a:t>hậu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cảnh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marL="805180" lvl="1" indent="-347980" algn="just">
              <a:buNone/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	[1] + Running 	find / -name pro –print &gt; results.txt &amp;</a:t>
            </a:r>
            <a:endParaRPr lang="en-US" altLang="en-US" dirty="0">
              <a:solidFill>
                <a:schemeClr val="tx1"/>
              </a:solidFill>
            </a:endParaRPr>
          </a:p>
          <a:p>
            <a:pPr marL="805180" lvl="1" indent="-347980" algn="just">
              <a:buNone/>
              <a:tabLst>
                <a:tab pos="137160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		[1] Done		find  / -name pro –print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phép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hậu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giúp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phép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10759</Words>
  <Application>WPS Presentation</Application>
  <PresentationFormat>Widescreen</PresentationFormat>
  <Paragraphs>338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SimSun</vt:lpstr>
      <vt:lpstr>Wingdings</vt:lpstr>
      <vt:lpstr>DejaVu Sans</vt:lpstr>
      <vt:lpstr>MT Extra</vt:lpstr>
      <vt:lpstr>Times New Roman</vt:lpstr>
      <vt:lpstr>微软雅黑</vt:lpstr>
      <vt:lpstr>Droid Sans Fallback</vt:lpstr>
      <vt:lpstr>Arial Unicode MS</vt:lpstr>
      <vt:lpstr>Calibri</vt:lpstr>
      <vt:lpstr>esint10</vt:lpstr>
      <vt:lpstr>Theme2</vt:lpstr>
      <vt:lpstr>CHƯƠNG 6: QUẢN LÝ  TIẾN TRÌNH – TÀI NGUYÊN</vt:lpstr>
      <vt:lpstr>NỘI DUNG</vt:lpstr>
      <vt:lpstr>I. ĐỊNH NGHĨA TIẾN TRÌNH</vt:lpstr>
      <vt:lpstr>I. ĐỊNH NGHĨA TIẾN TRÌNH</vt:lpstr>
      <vt:lpstr>I. ĐỊNH NGHĨA TIẾN TRÌNH</vt:lpstr>
      <vt:lpstr>I. ĐỊNH NGHĨA TIẾN TRÌNH</vt:lpstr>
      <vt:lpstr>I. ĐỊNH NGHĨA TIẾN TRÌNH</vt:lpstr>
      <vt:lpstr>I. ĐỊNH NGHĨA TIẾN TRÌNH</vt:lpstr>
      <vt:lpstr>I. ĐỊNH NGHĨA TIẾN TRÌNH</vt:lpstr>
      <vt:lpstr>I. ĐỊNH NGHĨA TIẾN TRÌNH</vt:lpstr>
      <vt:lpstr>I. ĐỊNH NGHĨA TIẾN TRÌNH</vt:lpstr>
      <vt:lpstr>II. QUẢN LÝ TIẾN TRÌNH</vt:lpstr>
      <vt:lpstr>I.1 XEM THÔNG TIN TIẾN TRÌNH</vt:lpstr>
      <vt:lpstr>I.1 XEM THÔNG TIN TIẾN TRÌNH</vt:lpstr>
      <vt:lpstr>I.2 TÌM KIẾM TIẾN TRÌNH</vt:lpstr>
      <vt:lpstr>II.3 TẠM DỪNG TIẾN TRÌNH</vt:lpstr>
      <vt:lpstr>II.3 TẠM DỪNG TIẾN TRÌNH</vt:lpstr>
      <vt:lpstr>II.3 TẠM DỪNG TIẾN TRÌNH</vt:lpstr>
      <vt:lpstr>II.4 ĐÁNH THỨC TIẾN TRÌNH</vt:lpstr>
      <vt:lpstr>II.5 HỦY TIẾN TRÌNH</vt:lpstr>
      <vt:lpstr>II.5 HỦY TIẾN TRÌNH</vt:lpstr>
      <vt:lpstr>II.5 HỦY TIẾN TRÌNH</vt:lpstr>
      <vt:lpstr>II.5 HỦY TIẾN TRÌNH</vt:lpstr>
      <vt:lpstr>II.6 ĐỊNH ĐỘ ƯU TIÊN CHO TIẾN TRÌNH</vt:lpstr>
      <vt:lpstr>II.7 MỘT SỐ LỆNH KHÁC</vt:lpstr>
      <vt:lpstr>II.7 MỘT SỐ LỆNH KHÁC</vt:lpstr>
      <vt:lpstr>III. LẬP LỊCH</vt:lpstr>
      <vt:lpstr>III. LẬP LỊCH</vt:lpstr>
      <vt:lpstr>III. LẬP LỊCH</vt:lpstr>
      <vt:lpstr>III. LẬP LỊCH</vt:lpstr>
      <vt:lpstr>III. LẬP LỊCH</vt:lpstr>
      <vt:lpstr>III. LẬP LỊCH</vt:lpstr>
      <vt:lpstr>III. LẬP LỊCH</vt:lpstr>
      <vt:lpstr>III. LẬP LỊCH</vt:lpstr>
      <vt:lpstr>IV. QUẢN LÝ TÀI NGUYÊN VỚI QUOTA</vt:lpstr>
      <vt:lpstr>IV. QUẢN LÝ TÀI NGUYÊN VỚI QUOTA</vt:lpstr>
      <vt:lpstr>IV. QUẢN LÝ TÀI NGUYÊN VỚI QUOTA</vt:lpstr>
      <vt:lpstr>IV. QUẢN LÝ TÀI NGUYÊN VỚI QUOTA</vt:lpstr>
      <vt:lpstr>IV. QUẢN LÝ TÀI NGUYÊN VỚI QUOTA</vt:lpstr>
      <vt:lpstr>IV. QUẢN LÝ TÀI NGUYÊN VỚI QUOTA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6: QUẢN LÝ  TIẾN TRÌNH – TÀI NGUYÊN</dc:title>
  <dc:creator>huan luong</dc:creator>
  <cp:lastModifiedBy>root</cp:lastModifiedBy>
  <cp:revision>22</cp:revision>
  <dcterms:created xsi:type="dcterms:W3CDTF">2020-05-20T11:19:40Z</dcterms:created>
  <dcterms:modified xsi:type="dcterms:W3CDTF">2020-05-20T11:19:40Z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  <property fmtid="{D5CDD505-2E9C-101B-9397-08002B2CF9AE}" pid="3" name="KSOProductBuildVer">
    <vt:lpwstr>1033-11.1.0.8865</vt:lpwstr>
  </property>
</Properties>
</file>