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9"/>
    <p:sldId id="282" r:id="rId30"/>
    <p:sldId id="283" r:id="rId31"/>
    <p:sldId id="284" r:id="rId32"/>
    <p:sldId id="285" r:id="rId33"/>
    <p:sldId id="286" r:id="rId34"/>
    <p:sldId id="287" r:id="rId35"/>
    <p:sldId id="288" r:id="rId36"/>
    <p:sldId id="289" r:id="rId37"/>
    <p:sldId id="290" r:id="rId38"/>
    <p:sldId id="291" r:id="rId39"/>
    <p:sldId id="326" r:id="rId40"/>
    <p:sldId id="292" r:id="rId41"/>
    <p:sldId id="293" r:id="rId42"/>
    <p:sldId id="294" r:id="rId43"/>
    <p:sldId id="295" r:id="rId44"/>
    <p:sldId id="296" r:id="rId45"/>
    <p:sldId id="297" r:id="rId46"/>
    <p:sldId id="305" r:id="rId47"/>
    <p:sldId id="306" r:id="rId48"/>
    <p:sldId id="307" r:id="rId49"/>
    <p:sldId id="298" r:id="rId50"/>
    <p:sldId id="299" r:id="rId51"/>
    <p:sldId id="300" r:id="rId52"/>
    <p:sldId id="301" r:id="rId53"/>
    <p:sldId id="302" r:id="rId54"/>
    <p:sldId id="303" r:id="rId55"/>
    <p:sldId id="304"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4"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68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91C9DB-2052-4748-9B56-B6F9A90382EE}"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3E9649-DF90-4203-8815-E4924B7337A7}"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tapchilinux.com/nhan-kernel.html" TargetMode="External"/><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p:sp>
      <p:sp>
        <p:nvSpPr>
          <p:cNvPr id="2355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80604020202020204" pitchFamily="34" charset="0"/>
              </a:rPr>
              <a:t>Ctrl + alt + f1: chuyen sag giao dien text</a:t>
            </a:r>
            <a:endParaRPr lang="en-US" altLang="en-US">
              <a:latin typeface="Arial" panose="02080604020202020204" pitchFamily="34" charset="0"/>
            </a:endParaRPr>
          </a:p>
          <a:p>
            <a:endParaRPr lang="en-US" altLang="en-US">
              <a:latin typeface="Arial" panose="02080604020202020204" pitchFamily="34" charset="0"/>
            </a:endParaRPr>
          </a:p>
          <a:p>
            <a:r>
              <a:rPr lang="en-US" altLang="en-US">
                <a:latin typeface="Arial" panose="02080604020202020204" pitchFamily="34" charset="0"/>
                <a:hlinkClick r:id="rId3"/>
              </a:rPr>
              <a:t>http://www.tapchilinux.com/nhan-kernel.html</a:t>
            </a:r>
            <a:endParaRPr lang="en-US" altLang="en-US">
              <a:latin typeface="Arial" panose="02080604020202020204" pitchFamily="34" charset="0"/>
            </a:endParaRPr>
          </a:p>
        </p:txBody>
      </p:sp>
      <p:sp>
        <p:nvSpPr>
          <p:cNvPr id="2355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50F7FA24-BD31-4F76-B4F6-6D76D1FDC2FC}" type="slidenum">
              <a:rPr lang="en-US" altLang="en-US">
                <a:latin typeface="Arial" panose="02080604020202020204" pitchFamily="34" charset="0"/>
              </a:rPr>
            </a:fld>
            <a:endParaRPr lang="en-US" altLang="en-US">
              <a:latin typeface="Arial" panose="0208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normAutofit fontScale="40000" lnSpcReduction="20000"/>
          </a:bodyPr>
          <a:lstStyle/>
          <a:p>
            <a:pPr>
              <a:defRPr/>
            </a:pPr>
            <a:r>
              <a:rPr lang="vi-VN" b="1" dirty="0"/>
              <a:t>6 lý do khiến người dùng quay lưng với Linux </a:t>
            </a:r>
            <a:endParaRPr lang="vi-VN" b="1" dirty="0"/>
          </a:p>
          <a:p>
            <a:pPr>
              <a:defRPr/>
            </a:pPr>
            <a:r>
              <a:rPr lang="vi-VN" i="1" dirty="0"/>
              <a:t>Linux đang trở thành đối thủ thực sự của Windows. Tuy nhiên khi so sánh thị phần, “chim cánh cụt” vẫn còn kém xa so với siêu phẩm của Microsoft. Còn hàng loạt trở ngại để người dùng có thể tiếp cận và hoàn toàn tin tưởng vào Linux.</a:t>
            </a:r>
            <a:r>
              <a:rPr lang="vi-VN" dirty="0"/>
              <a:t> </a:t>
            </a:r>
            <a:endParaRPr lang="vi-VN" dirty="0"/>
          </a:p>
          <a:p>
            <a:pPr>
              <a:defRPr/>
            </a:pPr>
            <a:r>
              <a:rPr lang="vi-VN" dirty="0"/>
              <a:t>Keir Thomas, tác giả của khá nhiều sách hướng dẫn sử dụng Linux dành cho người mới bắt đầu làm quen với thế giới “chim cánh cụt” nhận ra rằng đa số người mua sách của mình lại đang sử dụng Windows. Sở dĩ sách của anh bán được vì cũng có một số người mua muốn chuyển sang Linux, hoặc đơn giản là tò mò đọc cho biết mã nguồn mở có gì hay ho.</a:t>
            </a:r>
            <a:endParaRPr lang="vi-VN" dirty="0"/>
          </a:p>
          <a:p>
            <a:pPr>
              <a:defRPr/>
            </a:pPr>
            <a:r>
              <a:rPr lang="vi-VN" dirty="0"/>
              <a:t>Keir Thomas đã chỉ ra 6 lý do vì sao người dùng “đến rồi đi” khi tiếp cận với Linux.</a:t>
            </a:r>
            <a:endParaRPr lang="vi-VN" dirty="0"/>
          </a:p>
          <a:p>
            <a:pPr>
              <a:defRPr/>
            </a:pPr>
            <a:r>
              <a:rPr lang="vi-VN" b="1" dirty="0"/>
              <a:t>1. Linux không chạy chương trình tôi muốn dùng</a:t>
            </a:r>
            <a:br>
              <a:rPr lang="vi-VN" b="1" dirty="0"/>
            </a:br>
            <a:r>
              <a:rPr lang="vi-VN" dirty="0"/>
              <a:t>Nhiều người dùng đồng tình rằng trên Linux, họ không thể sử dụng được một vài chương trình nào đó trong bộ sản phẩm chính của Adobe như Photoshop hay Dreamweaver. Thế giới mã nguồn mở không thể tìm ra giải pháp thay thế cho những công cụ chuyên nghiệp đắt đỏ vốn được sản xuất ra để dùng trên Windows.</a:t>
            </a:r>
            <a:endParaRPr lang="vi-VN" dirty="0"/>
          </a:p>
          <a:p>
            <a:pPr>
              <a:defRPr/>
            </a:pPr>
            <a:r>
              <a:rPr lang="vi-VN" dirty="0"/>
              <a:t>Sự thực quả là như vậy. Vấn đề này thường xảy ra với người dùng các công cụ chuyên biệt. Dẫu vậy, phần đông người dùng còn lại đều không biết hoặc chẳng thèm quan tâm Dreamweaver là gì.</a:t>
            </a:r>
            <a:endParaRPr lang="vi-VN" dirty="0"/>
          </a:p>
          <a:p>
            <a:pPr>
              <a:defRPr/>
            </a:pPr>
            <a:r>
              <a:rPr lang="vi-VN" dirty="0"/>
              <a:t>Thời gian gần đây, Linux đã được trang bị hàng loạt công cụ mới xứng đáng cạnh tranh với Windows, chẳng hạn trình duyệt hay bộ công cụ văn phòng. Tuy nhiên Linux vẫn còn vắng mặt các công cụ dành cho người dùng chuyên nghiệp, chẳng hạn các phần mềm thiết kế web chất lượng cao.</a:t>
            </a:r>
            <a:endParaRPr lang="vi-VN" dirty="0"/>
          </a:p>
          <a:p>
            <a:pPr>
              <a:defRPr/>
            </a:pPr>
            <a:r>
              <a:rPr lang="vi-VN" dirty="0"/>
              <a:t>Giải pháp rất đơn giản: Nếu bạn cần sử dụng một công cụ chuyên nghiệp đặc biệt nào đó cho công việc, hãy tiếp tục sử dụng nó. Điều này cũng đồng nghĩa với việc bạn phải tiếp tục sống cùng… Windows. Đó là lý do Linux tiếp tục bị “đánh bật”.</a:t>
            </a:r>
            <a:endParaRPr lang="vi-VN" dirty="0"/>
          </a:p>
          <a:p>
            <a:pPr>
              <a:defRPr/>
            </a:pPr>
            <a:r>
              <a:rPr lang="vi-VN" b="1" dirty="0"/>
              <a:t>2. Cài Linux khiến một số  thiết bị phần cứng không hoạt động</a:t>
            </a:r>
            <a:br>
              <a:rPr lang="vi-VN" b="1" dirty="0"/>
            </a:br>
            <a:r>
              <a:rPr lang="vi-VN" dirty="0"/>
              <a:t>Điều này thật không thể tin được khi tôi đã từng cài Windows và mọi thứ hoạt động trơn tru. Trong khi đó, dùng Linux, card đồ họa của tôi tắc tị còn tín hiệu wi-fi thì tắt ngóm. Liệu một chiếc PC lại tệ đến mức vậy sao?</a:t>
            </a:r>
            <a:endParaRPr lang="vi-VN" dirty="0"/>
          </a:p>
          <a:p>
            <a:pPr>
              <a:defRPr/>
            </a:pPr>
            <a:r>
              <a:rPr lang="vi-VN" dirty="0"/>
              <a:t>Trong khi đó, Keir Thomas cho biết, anh đã khắc phục mọi lỗi gặp phải. Nếu chẳng thể tự mình thuần phục Linux, Keir Thomas khuyên: hãy tìm các giải pháp hỗ trợ từ xung quanh. Có rất nhiều người giỏi giang sẵn sàng hỗ trợ bạn.</a:t>
            </a:r>
            <a:endParaRPr lang="vi-VN" dirty="0"/>
          </a:p>
          <a:p>
            <a:pPr>
              <a:defRPr/>
            </a:pPr>
            <a:r>
              <a:rPr lang="vi-VN" dirty="0"/>
              <a:t>Có hàng loạt khó khăn mà người dùng phải tự mình mày mò để khắc phục lỗi hay trở ngại kĩ thuật trên Linux. Tuy nhiên, trên mạng Internet luôn không thiếu các hướng dẫn chi tiết. Nếu như quyết định dấn thân vào hành trình tìm kiếm các giải pháp, bạn sẽ học được hàng loạt thứ thú vị trên hệ điều hành mới của mình. Hãy coi đó là một cơ hội chứ không phải là thử thách.</a:t>
            </a:r>
            <a:endParaRPr lang="vi-VN" dirty="0"/>
          </a:p>
          <a:p>
            <a:pPr>
              <a:defRPr/>
            </a:pPr>
            <a:r>
              <a:rPr lang="vi-VN" dirty="0"/>
              <a:t>Một số người dùng bù lu bù loa lên rằng dùng Linux tiêu phí thời gian quý giá của họ khi phải vượt qua hàng loạt rào cản ban đầu. Đương nhiên, lý do này không phải là lạ một khi họ chưa biết gì về Linux, cũng như đã từng phải mò mẫm những ngày đầu cùng… Windows. Máy tính là vậy!</a:t>
            </a:r>
            <a:endParaRPr lang="vi-VN" dirty="0"/>
          </a:p>
          <a:p>
            <a:pPr>
              <a:defRPr/>
            </a:pPr>
            <a:r>
              <a:rPr lang="vi-VN" b="1" dirty="0"/>
              <a:t>3. Phải gõ các dòng lệnh là cực hình!</a:t>
            </a:r>
            <a:br>
              <a:rPr lang="vi-VN" b="1" dirty="0"/>
            </a:br>
            <a:r>
              <a:rPr lang="vi-VN" dirty="0"/>
              <a:t>Cũng liên quan đến trở ngại ở trên, nhiều người mới làm quen với Linux tỏ ra sợ hãi khi nghĩ đến việc phải gõ dòng lệnh trên Linux. Tuy nhiên, công việc này chỉ phải thực hiện một lần trước khi mọi thứ trở về trật tự thông thường như trên Windows. Chẳng hạn, để xem DVD trên Ubuntu, bạn phải gõ một số dòng lệnh nhất định nào đó sau khi tải phần mềm về. Sau đó, trình ứng dụng sẽ tự động chơi DVD mãi mãi…</a:t>
            </a:r>
            <a:endParaRPr lang="vi-VN" dirty="0"/>
          </a:p>
          <a:p>
            <a:pPr>
              <a:defRPr/>
            </a:pPr>
            <a:r>
              <a:rPr lang="vi-VN" dirty="0"/>
              <a:t>Nếu như mỗi lần muốn chơi DVD, bạn phải mò mẫm gõ từng dòng lệnh một thì quả là đáng quan ngại. Nhưng nếu chỉ phải thực hiện một lần duy nhất thì việc này cũng chẳng khó khăn gì nhiều.</a:t>
            </a:r>
            <a:endParaRPr lang="vi-VN" dirty="0"/>
          </a:p>
          <a:p>
            <a:pPr>
              <a:defRPr/>
            </a:pPr>
            <a:r>
              <a:rPr lang="vi-VN" dirty="0"/>
              <a:t>Cũng có một số người cố tình gieo nỗi sợ hãi cho người khác rằng: “Tôi đã phải gõ các dòng lệnh! Linux vẫn chưa sẵn sàng cho người dùng thông thường!” Liệu người dùng thông thường như cách ngụ ý ở đây không đủ thông minh để gõ các dòng lệnh?</a:t>
            </a:r>
            <a:endParaRPr lang="vi-VN" dirty="0"/>
          </a:p>
          <a:p>
            <a:pPr>
              <a:defRPr/>
            </a:pPr>
            <a:r>
              <a:rPr lang="vi-VN" b="1" dirty="0"/>
              <a:t>4. Tôi thực hiện thao tác thế này nhưng kết quả thì thế khác. Chuyện đó không xảy ra trên Windows</a:t>
            </a:r>
            <a:br>
              <a:rPr lang="vi-VN" b="1" dirty="0"/>
            </a:br>
            <a:r>
              <a:rPr lang="vi-VN" dirty="0"/>
              <a:t>Không ai nói Linux là bản sao của Windows. Mọi chuyện sẽ khác một khi bạn chu du cùng Linux. Không cần quan tâm xem tốt hay tệ hơn, đơn giản Linux mang đến một sự khác biệt. Tốt hơn hết, hãy đừng ca thán về trở ngại của mình mà tìm cách làm quen khắc phục dần. Nếu bạn vẫn không thể thích ứng với Linux, cái khó nằm ở chính bạn chứ không phải Linux.</a:t>
            </a:r>
            <a:endParaRPr lang="vi-VN" dirty="0"/>
          </a:p>
          <a:p>
            <a:pPr>
              <a:defRPr/>
            </a:pPr>
            <a:r>
              <a:rPr lang="vi-VN" b="1" dirty="0"/>
              <a:t>5. Than phiền về Linux</a:t>
            </a:r>
            <a:br>
              <a:rPr lang="vi-VN" b="1" dirty="0"/>
            </a:br>
            <a:r>
              <a:rPr lang="vi-VN" dirty="0"/>
              <a:t>Những người thiếu tin tưởng vào Linux luôn đưa ra than phiền vô cớ về khả năng sử dụng của hệ điều hành mới: “Linux chẳng dễ xài như Windows hay OS X”. Khi được yêu cầu đưa ra bằng chứng, họ chẳng ngại ngần trả lời.</a:t>
            </a:r>
            <a:endParaRPr lang="vi-VN" dirty="0"/>
          </a:p>
          <a:p>
            <a:pPr>
              <a:defRPr/>
            </a:pPr>
            <a:r>
              <a:rPr lang="vi-VN" dirty="0"/>
              <a:t>Dĩ nhiên, những người này phản pháo rằng Linux quá xa lạ và làm mệt đầu óc họ, khiến cho họ chỉ còn một cách là trở lại với Windows. Lại một lí do nữa nghe chừng đáng chấp nhận. Tất nhiên, đó là sự lựa chọn của họ. Nhưng họ cũng không nên giả đò như đang đưa ra một đánh giá khách quan. Đơn giản, đó chỉ là ý kiến riêng.</a:t>
            </a:r>
            <a:endParaRPr lang="vi-VN" dirty="0"/>
          </a:p>
          <a:p>
            <a:pPr>
              <a:defRPr/>
            </a:pPr>
            <a:r>
              <a:rPr lang="vi-VN" b="1" dirty="0"/>
              <a:t>6. Cài Linux và mọi thứ trở nên vòng vo rắc rối</a:t>
            </a:r>
            <a:br>
              <a:rPr lang="vi-VN" b="1" dirty="0"/>
            </a:br>
            <a:r>
              <a:rPr lang="vi-VN" dirty="0"/>
              <a:t>Đa số người dùng than phiền về Linux đều nói: “Tôi đã cài Linux và chương trình cài đặt thường hỏng hóc giữa đường. Tôi đã cố khởi động nhưng vẫn không có chuyện gì xảy ra. Tất cả chỉ còn lại những dòng lệnh chán ngắt. Thậm chí khi tôi vào được màn hình desktop thì các chương trình của hệ thống lại không làm việc một cách trơn tru”.</a:t>
            </a:r>
            <a:endParaRPr lang="vi-VN" dirty="0"/>
          </a:p>
          <a:p>
            <a:pPr>
              <a:defRPr/>
            </a:pPr>
            <a:r>
              <a:rPr lang="vi-VN" dirty="0"/>
              <a:t>Không phải người dùng nào cũng trải nghiệm với tất cả những khó khăn trên một khi quyết định chia tay Linux. Nhưng theo Keir Thomas, bất kể khi nào gặp trục trặc với “chim cánh cụt”, bạn hãy thử lại thêm lần nữa, rũ bỏ phiền muộn và tập để yêu Linux. Có lẽ, “chim cánh cụt” sẽ đỡ “chết yểu” hơn.</a:t>
            </a:r>
            <a:endParaRPr lang="vi-VN" dirty="0"/>
          </a:p>
          <a:p>
            <a:pPr>
              <a:defRPr/>
            </a:pPr>
            <a:r>
              <a:rPr lang="vi-VN" dirty="0"/>
              <a:t>(Theo Tuổi trẻ online/Pcworld)</a:t>
            </a:r>
            <a:endParaRPr lang="vi-VN" dirty="0"/>
          </a:p>
          <a:p>
            <a:pPr>
              <a:defRPr/>
            </a:pPr>
            <a:endParaRPr lang="en-US" dirty="0"/>
          </a:p>
        </p:txBody>
      </p:sp>
      <p:sp>
        <p:nvSpPr>
          <p:cNvPr id="2867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5D274493-B810-41E6-B48E-151ABE7BD1A9}" type="slidenum">
              <a:rPr lang="en-US" altLang="en-US">
                <a:latin typeface="Arial" panose="02080604020202020204" pitchFamily="34" charset="0"/>
              </a:rPr>
            </a:fld>
            <a:endParaRPr lang="en-US" altLang="en-US">
              <a:latin typeface="Arial" panose="0208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image" Target="../media/image4.jpeg"/><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4" name="Picture 17" descr="Main"/>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84250"/>
            <a:ext cx="12187767" cy="564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8" descr="Lin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4" y="942975"/>
            <a:ext cx="12187767"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9" descr="Bott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4" y="6629400"/>
            <a:ext cx="1218776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0" descr="Title"/>
          <p:cNvPicPr>
            <a:picLocks noChangeAspect="1" noChangeArrowheads="1"/>
          </p:cNvPicPr>
          <p:nvPr/>
        </p:nvPicPr>
        <p:blipFill>
          <a:blip r:embed="rId5">
            <a:lum bright="36000"/>
            <a:extLst>
              <a:ext uri="{28A0092B-C50C-407E-A947-70E740481C1C}">
                <a14:useLocalDpi xmlns:a14="http://schemas.microsoft.com/office/drawing/2010/main" val="0"/>
              </a:ext>
            </a:extLst>
          </a:blip>
          <a:srcRect/>
          <a:stretch>
            <a:fillRect/>
          </a:stretch>
        </p:blipFill>
        <p:spPr bwMode="auto">
          <a:xfrm>
            <a:off x="0" y="1"/>
            <a:ext cx="121920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reeform 21"/>
          <p:cNvSpPr>
            <a:spLocks noEditPoints="1"/>
          </p:cNvSpPr>
          <p:nvPr/>
        </p:nvSpPr>
        <p:spPr bwMode="auto">
          <a:xfrm>
            <a:off x="21167" y="2508250"/>
            <a:ext cx="6326717" cy="4108450"/>
          </a:xfrm>
          <a:custGeom>
            <a:avLst/>
            <a:gdLst>
              <a:gd name="T0" fmla="*/ 22 w 470"/>
              <a:gd name="T1" fmla="*/ 385 h 407"/>
              <a:gd name="T2" fmla="*/ 78 w 470"/>
              <a:gd name="T3" fmla="*/ 397 h 407"/>
              <a:gd name="T4" fmla="*/ 124 w 470"/>
              <a:gd name="T5" fmla="*/ 407 h 407"/>
              <a:gd name="T6" fmla="*/ 288 w 470"/>
              <a:gd name="T7" fmla="*/ 374 h 407"/>
              <a:gd name="T8" fmla="*/ 417 w 470"/>
              <a:gd name="T9" fmla="*/ 365 h 407"/>
              <a:gd name="T10" fmla="*/ 391 w 470"/>
              <a:gd name="T11" fmla="*/ 81 h 407"/>
              <a:gd name="T12" fmla="*/ 10 w 470"/>
              <a:gd name="T13" fmla="*/ 166 h 407"/>
              <a:gd name="T14" fmla="*/ 0 w 470"/>
              <a:gd name="T15" fmla="*/ 231 h 407"/>
              <a:gd name="T16" fmla="*/ 67 w 470"/>
              <a:gd name="T17" fmla="*/ 251 h 407"/>
              <a:gd name="T18" fmla="*/ 106 w 470"/>
              <a:gd name="T19" fmla="*/ 313 h 407"/>
              <a:gd name="T20" fmla="*/ 123 w 470"/>
              <a:gd name="T21" fmla="*/ 88 h 407"/>
              <a:gd name="T22" fmla="*/ 310 w 470"/>
              <a:gd name="T23" fmla="*/ 181 h 407"/>
              <a:gd name="T24" fmla="*/ 292 w 470"/>
              <a:gd name="T25" fmla="*/ 197 h 407"/>
              <a:gd name="T26" fmla="*/ 188 w 470"/>
              <a:gd name="T27" fmla="*/ 130 h 407"/>
              <a:gd name="T28" fmla="*/ 229 w 470"/>
              <a:gd name="T29" fmla="*/ 92 h 407"/>
              <a:gd name="T30" fmla="*/ 216 w 470"/>
              <a:gd name="T31" fmla="*/ 78 h 407"/>
              <a:gd name="T32" fmla="*/ 219 w 470"/>
              <a:gd name="T33" fmla="*/ 106 h 407"/>
              <a:gd name="T34" fmla="*/ 227 w 470"/>
              <a:gd name="T35" fmla="*/ 115 h 407"/>
              <a:gd name="T36" fmla="*/ 229 w 470"/>
              <a:gd name="T37" fmla="*/ 128 h 407"/>
              <a:gd name="T38" fmla="*/ 243 w 470"/>
              <a:gd name="T39" fmla="*/ 187 h 407"/>
              <a:gd name="T40" fmla="*/ 242 w 470"/>
              <a:gd name="T41" fmla="*/ 85 h 407"/>
              <a:gd name="T42" fmla="*/ 247 w 470"/>
              <a:gd name="T43" fmla="*/ 113 h 407"/>
              <a:gd name="T44" fmla="*/ 267 w 470"/>
              <a:gd name="T45" fmla="*/ 124 h 407"/>
              <a:gd name="T46" fmla="*/ 273 w 470"/>
              <a:gd name="T47" fmla="*/ 117 h 407"/>
              <a:gd name="T48" fmla="*/ 274 w 470"/>
              <a:gd name="T49" fmla="*/ 103 h 407"/>
              <a:gd name="T50" fmla="*/ 261 w 470"/>
              <a:gd name="T51" fmla="*/ 94 h 407"/>
              <a:gd name="T52" fmla="*/ 246 w 470"/>
              <a:gd name="T53" fmla="*/ 67 h 407"/>
              <a:gd name="T54" fmla="*/ 228 w 470"/>
              <a:gd name="T55" fmla="*/ 66 h 407"/>
              <a:gd name="T56" fmla="*/ 206 w 470"/>
              <a:gd name="T57" fmla="*/ 79 h 407"/>
              <a:gd name="T58" fmla="*/ 154 w 470"/>
              <a:gd name="T59" fmla="*/ 68 h 407"/>
              <a:gd name="T60" fmla="*/ 151 w 470"/>
              <a:gd name="T61" fmla="*/ 119 h 407"/>
              <a:gd name="T62" fmla="*/ 111 w 470"/>
              <a:gd name="T63" fmla="*/ 190 h 407"/>
              <a:gd name="T64" fmla="*/ 123 w 470"/>
              <a:gd name="T65" fmla="*/ 324 h 407"/>
              <a:gd name="T66" fmla="*/ 161 w 470"/>
              <a:gd name="T67" fmla="*/ 182 h 407"/>
              <a:gd name="T68" fmla="*/ 167 w 470"/>
              <a:gd name="T69" fmla="*/ 154 h 407"/>
              <a:gd name="T70" fmla="*/ 217 w 470"/>
              <a:gd name="T71" fmla="*/ 129 h 407"/>
              <a:gd name="T72" fmla="*/ 229 w 470"/>
              <a:gd name="T73" fmla="*/ 135 h 407"/>
              <a:gd name="T74" fmla="*/ 232 w 470"/>
              <a:gd name="T75" fmla="*/ 224 h 407"/>
              <a:gd name="T76" fmla="*/ 260 w 470"/>
              <a:gd name="T77" fmla="*/ 161 h 407"/>
              <a:gd name="T78" fmla="*/ 266 w 470"/>
              <a:gd name="T79" fmla="*/ 189 h 407"/>
              <a:gd name="T80" fmla="*/ 327 w 470"/>
              <a:gd name="T81" fmla="*/ 352 h 407"/>
              <a:gd name="T82" fmla="*/ 313 w 470"/>
              <a:gd name="T83" fmla="*/ 186 h 407"/>
              <a:gd name="T84" fmla="*/ 347 w 470"/>
              <a:gd name="T85" fmla="*/ 219 h 407"/>
              <a:gd name="T86" fmla="*/ 356 w 470"/>
              <a:gd name="T87" fmla="*/ 308 h 407"/>
              <a:gd name="T88" fmla="*/ 458 w 470"/>
              <a:gd name="T89" fmla="*/ 289 h 407"/>
              <a:gd name="T90" fmla="*/ 438 w 470"/>
              <a:gd name="T91" fmla="*/ 305 h 407"/>
              <a:gd name="T92" fmla="*/ 435 w 470"/>
              <a:gd name="T93" fmla="*/ 299 h 407"/>
              <a:gd name="T94" fmla="*/ 367 w 470"/>
              <a:gd name="T95" fmla="*/ 180 h 407"/>
              <a:gd name="T96" fmla="*/ 356 w 470"/>
              <a:gd name="T97" fmla="*/ 206 h 407"/>
              <a:gd name="T98" fmla="*/ 332 w 470"/>
              <a:gd name="T99" fmla="*/ 163 h 407"/>
              <a:gd name="T100" fmla="*/ 322 w 470"/>
              <a:gd name="T101" fmla="*/ 131 h 407"/>
              <a:gd name="T102" fmla="*/ 280 w 470"/>
              <a:gd name="T103" fmla="*/ 100 h 407"/>
              <a:gd name="T104" fmla="*/ 278 w 470"/>
              <a:gd name="T105" fmla="*/ 93 h 407"/>
              <a:gd name="T106" fmla="*/ 280 w 470"/>
              <a:gd name="T107" fmla="*/ 24 h 407"/>
              <a:gd name="T108" fmla="*/ 265 w 470"/>
              <a:gd name="T109" fmla="*/ 41 h 407"/>
              <a:gd name="T110" fmla="*/ 255 w 470"/>
              <a:gd name="T111" fmla="*/ 70 h 407"/>
              <a:gd name="T112" fmla="*/ 210 w 470"/>
              <a:gd name="T113" fmla="*/ 30 h 407"/>
              <a:gd name="T114" fmla="*/ 158 w 470"/>
              <a:gd name="T115" fmla="*/ 53 h 407"/>
              <a:gd name="T116" fmla="*/ 63 w 470"/>
              <a:gd name="T117" fmla="*/ 45 h 407"/>
              <a:gd name="T118" fmla="*/ 75 w 470"/>
              <a:gd name="T119" fmla="*/ 119 h 407"/>
              <a:gd name="T120" fmla="*/ 110 w 470"/>
              <a:gd name="T121" fmla="*/ 137 h 407"/>
              <a:gd name="T122" fmla="*/ 92 w 470"/>
              <a:gd name="T123" fmla="*/ 208 h 407"/>
              <a:gd name="T124" fmla="*/ 73 w 470"/>
              <a:gd name="T125" fmla="*/ 394 h 40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70" h="407">
                <a:moveTo>
                  <a:pt x="34" y="285"/>
                </a:moveTo>
                <a:cubicBezTo>
                  <a:pt x="34" y="284"/>
                  <a:pt x="33" y="284"/>
                  <a:pt x="33" y="283"/>
                </a:cubicBezTo>
                <a:cubicBezTo>
                  <a:pt x="33" y="282"/>
                  <a:pt x="33" y="282"/>
                  <a:pt x="32" y="281"/>
                </a:cubicBezTo>
                <a:cubicBezTo>
                  <a:pt x="28" y="275"/>
                  <a:pt x="24" y="273"/>
                  <a:pt x="19" y="274"/>
                </a:cubicBezTo>
                <a:cubicBezTo>
                  <a:pt x="14" y="275"/>
                  <a:pt x="10" y="278"/>
                  <a:pt x="5" y="281"/>
                </a:cubicBezTo>
                <a:cubicBezTo>
                  <a:pt x="3" y="282"/>
                  <a:pt x="2" y="283"/>
                  <a:pt x="0" y="284"/>
                </a:cubicBezTo>
                <a:lnTo>
                  <a:pt x="0" y="407"/>
                </a:lnTo>
                <a:lnTo>
                  <a:pt x="20" y="407"/>
                </a:lnTo>
                <a:cubicBezTo>
                  <a:pt x="21" y="401"/>
                  <a:pt x="22" y="393"/>
                  <a:pt x="22" y="385"/>
                </a:cubicBezTo>
                <a:cubicBezTo>
                  <a:pt x="22" y="373"/>
                  <a:pt x="22" y="363"/>
                  <a:pt x="21" y="355"/>
                </a:cubicBezTo>
                <a:cubicBezTo>
                  <a:pt x="22" y="355"/>
                  <a:pt x="27" y="360"/>
                  <a:pt x="35" y="371"/>
                </a:cubicBezTo>
                <a:cubicBezTo>
                  <a:pt x="44" y="381"/>
                  <a:pt x="56" y="391"/>
                  <a:pt x="71" y="400"/>
                </a:cubicBezTo>
                <a:cubicBezTo>
                  <a:pt x="70" y="403"/>
                  <a:pt x="69" y="405"/>
                  <a:pt x="69" y="407"/>
                </a:cubicBezTo>
                <a:lnTo>
                  <a:pt x="75" y="407"/>
                </a:lnTo>
                <a:cubicBezTo>
                  <a:pt x="75" y="406"/>
                  <a:pt x="76" y="405"/>
                  <a:pt x="76" y="403"/>
                </a:cubicBezTo>
                <a:cubicBezTo>
                  <a:pt x="79" y="405"/>
                  <a:pt x="81" y="406"/>
                  <a:pt x="84" y="407"/>
                </a:cubicBezTo>
                <a:lnTo>
                  <a:pt x="97" y="407"/>
                </a:lnTo>
                <a:cubicBezTo>
                  <a:pt x="90" y="404"/>
                  <a:pt x="84" y="401"/>
                  <a:pt x="78" y="397"/>
                </a:cubicBezTo>
                <a:cubicBezTo>
                  <a:pt x="83" y="384"/>
                  <a:pt x="87" y="372"/>
                  <a:pt x="92" y="359"/>
                </a:cubicBezTo>
                <a:cubicBezTo>
                  <a:pt x="97" y="347"/>
                  <a:pt x="103" y="334"/>
                  <a:pt x="108" y="322"/>
                </a:cubicBezTo>
                <a:cubicBezTo>
                  <a:pt x="112" y="324"/>
                  <a:pt x="116" y="327"/>
                  <a:pt x="121" y="329"/>
                </a:cubicBezTo>
                <a:cubicBezTo>
                  <a:pt x="125" y="332"/>
                  <a:pt x="129" y="334"/>
                  <a:pt x="133" y="337"/>
                </a:cubicBezTo>
                <a:cubicBezTo>
                  <a:pt x="131" y="341"/>
                  <a:pt x="128" y="345"/>
                  <a:pt x="124" y="350"/>
                </a:cubicBezTo>
                <a:cubicBezTo>
                  <a:pt x="120" y="354"/>
                  <a:pt x="117" y="358"/>
                  <a:pt x="113" y="363"/>
                </a:cubicBezTo>
                <a:cubicBezTo>
                  <a:pt x="110" y="369"/>
                  <a:pt x="108" y="373"/>
                  <a:pt x="110" y="377"/>
                </a:cubicBezTo>
                <a:cubicBezTo>
                  <a:pt x="111" y="381"/>
                  <a:pt x="112" y="386"/>
                  <a:pt x="112" y="391"/>
                </a:cubicBezTo>
                <a:lnTo>
                  <a:pt x="124" y="407"/>
                </a:lnTo>
                <a:lnTo>
                  <a:pt x="206" y="407"/>
                </a:lnTo>
                <a:cubicBezTo>
                  <a:pt x="212" y="404"/>
                  <a:pt x="219" y="402"/>
                  <a:pt x="225" y="402"/>
                </a:cubicBezTo>
                <a:cubicBezTo>
                  <a:pt x="233" y="403"/>
                  <a:pt x="241" y="400"/>
                  <a:pt x="249" y="394"/>
                </a:cubicBezTo>
                <a:cubicBezTo>
                  <a:pt x="253" y="392"/>
                  <a:pt x="255" y="389"/>
                  <a:pt x="257" y="387"/>
                </a:cubicBezTo>
                <a:cubicBezTo>
                  <a:pt x="259" y="384"/>
                  <a:pt x="261" y="381"/>
                  <a:pt x="263" y="378"/>
                </a:cubicBezTo>
                <a:cubicBezTo>
                  <a:pt x="262" y="388"/>
                  <a:pt x="261" y="397"/>
                  <a:pt x="259" y="407"/>
                </a:cubicBezTo>
                <a:lnTo>
                  <a:pt x="265" y="407"/>
                </a:lnTo>
                <a:cubicBezTo>
                  <a:pt x="267" y="396"/>
                  <a:pt x="269" y="385"/>
                  <a:pt x="270" y="375"/>
                </a:cubicBezTo>
                <a:cubicBezTo>
                  <a:pt x="271" y="375"/>
                  <a:pt x="277" y="374"/>
                  <a:pt x="288" y="374"/>
                </a:cubicBezTo>
                <a:cubicBezTo>
                  <a:pt x="299" y="373"/>
                  <a:pt x="312" y="370"/>
                  <a:pt x="329" y="366"/>
                </a:cubicBezTo>
                <a:cubicBezTo>
                  <a:pt x="330" y="378"/>
                  <a:pt x="330" y="391"/>
                  <a:pt x="331" y="404"/>
                </a:cubicBezTo>
                <a:cubicBezTo>
                  <a:pt x="331" y="405"/>
                  <a:pt x="331" y="406"/>
                  <a:pt x="331" y="407"/>
                </a:cubicBezTo>
                <a:lnTo>
                  <a:pt x="337" y="407"/>
                </a:lnTo>
                <a:cubicBezTo>
                  <a:pt x="337" y="406"/>
                  <a:pt x="337" y="404"/>
                  <a:pt x="337" y="402"/>
                </a:cubicBezTo>
                <a:cubicBezTo>
                  <a:pt x="336" y="389"/>
                  <a:pt x="336" y="376"/>
                  <a:pt x="335" y="364"/>
                </a:cubicBezTo>
                <a:cubicBezTo>
                  <a:pt x="345" y="360"/>
                  <a:pt x="357" y="356"/>
                  <a:pt x="369" y="350"/>
                </a:cubicBezTo>
                <a:cubicBezTo>
                  <a:pt x="381" y="345"/>
                  <a:pt x="395" y="338"/>
                  <a:pt x="407" y="329"/>
                </a:cubicBezTo>
                <a:cubicBezTo>
                  <a:pt x="411" y="340"/>
                  <a:pt x="414" y="352"/>
                  <a:pt x="417" y="365"/>
                </a:cubicBezTo>
                <a:cubicBezTo>
                  <a:pt x="419" y="378"/>
                  <a:pt x="422" y="391"/>
                  <a:pt x="423" y="405"/>
                </a:cubicBezTo>
                <a:cubicBezTo>
                  <a:pt x="422" y="406"/>
                  <a:pt x="421" y="407"/>
                  <a:pt x="420" y="407"/>
                </a:cubicBezTo>
                <a:lnTo>
                  <a:pt x="431" y="407"/>
                </a:lnTo>
                <a:cubicBezTo>
                  <a:pt x="448" y="379"/>
                  <a:pt x="459" y="349"/>
                  <a:pt x="464" y="317"/>
                </a:cubicBezTo>
                <a:cubicBezTo>
                  <a:pt x="470" y="285"/>
                  <a:pt x="470" y="254"/>
                  <a:pt x="464" y="221"/>
                </a:cubicBezTo>
                <a:cubicBezTo>
                  <a:pt x="458" y="190"/>
                  <a:pt x="447" y="161"/>
                  <a:pt x="431" y="133"/>
                </a:cubicBezTo>
                <a:cubicBezTo>
                  <a:pt x="430" y="130"/>
                  <a:pt x="428" y="127"/>
                  <a:pt x="426" y="124"/>
                </a:cubicBezTo>
                <a:cubicBezTo>
                  <a:pt x="424" y="121"/>
                  <a:pt x="422" y="118"/>
                  <a:pt x="420" y="115"/>
                </a:cubicBezTo>
                <a:cubicBezTo>
                  <a:pt x="411" y="103"/>
                  <a:pt x="401" y="91"/>
                  <a:pt x="391" y="81"/>
                </a:cubicBezTo>
                <a:cubicBezTo>
                  <a:pt x="379" y="70"/>
                  <a:pt x="368" y="60"/>
                  <a:pt x="356" y="52"/>
                </a:cubicBezTo>
                <a:lnTo>
                  <a:pt x="356" y="51"/>
                </a:lnTo>
                <a:lnTo>
                  <a:pt x="355" y="51"/>
                </a:lnTo>
                <a:cubicBezTo>
                  <a:pt x="310" y="19"/>
                  <a:pt x="259" y="3"/>
                  <a:pt x="202" y="1"/>
                </a:cubicBezTo>
                <a:cubicBezTo>
                  <a:pt x="145" y="0"/>
                  <a:pt x="93" y="16"/>
                  <a:pt x="45" y="50"/>
                </a:cubicBezTo>
                <a:cubicBezTo>
                  <a:pt x="28" y="61"/>
                  <a:pt x="13" y="75"/>
                  <a:pt x="0" y="89"/>
                </a:cubicBezTo>
                <a:lnTo>
                  <a:pt x="0" y="188"/>
                </a:lnTo>
                <a:cubicBezTo>
                  <a:pt x="2" y="186"/>
                  <a:pt x="3" y="185"/>
                  <a:pt x="5" y="183"/>
                </a:cubicBezTo>
                <a:cubicBezTo>
                  <a:pt x="9" y="178"/>
                  <a:pt x="11" y="173"/>
                  <a:pt x="10" y="166"/>
                </a:cubicBezTo>
                <a:cubicBezTo>
                  <a:pt x="10" y="159"/>
                  <a:pt x="13" y="154"/>
                  <a:pt x="19" y="149"/>
                </a:cubicBezTo>
                <a:cubicBezTo>
                  <a:pt x="27" y="144"/>
                  <a:pt x="34" y="141"/>
                  <a:pt x="40" y="143"/>
                </a:cubicBezTo>
                <a:cubicBezTo>
                  <a:pt x="45" y="144"/>
                  <a:pt x="51" y="144"/>
                  <a:pt x="56" y="141"/>
                </a:cubicBezTo>
                <a:cubicBezTo>
                  <a:pt x="58" y="143"/>
                  <a:pt x="59" y="146"/>
                  <a:pt x="61" y="149"/>
                </a:cubicBezTo>
                <a:cubicBezTo>
                  <a:pt x="63" y="153"/>
                  <a:pt x="66" y="157"/>
                  <a:pt x="69" y="161"/>
                </a:cubicBezTo>
                <a:cubicBezTo>
                  <a:pt x="58" y="168"/>
                  <a:pt x="47" y="177"/>
                  <a:pt x="36" y="186"/>
                </a:cubicBezTo>
                <a:cubicBezTo>
                  <a:pt x="25" y="195"/>
                  <a:pt x="15" y="205"/>
                  <a:pt x="5" y="216"/>
                </a:cubicBezTo>
                <a:cubicBezTo>
                  <a:pt x="3" y="213"/>
                  <a:pt x="1" y="211"/>
                  <a:pt x="0" y="208"/>
                </a:cubicBezTo>
                <a:lnTo>
                  <a:pt x="0" y="231"/>
                </a:lnTo>
                <a:cubicBezTo>
                  <a:pt x="1" y="230"/>
                  <a:pt x="3" y="228"/>
                  <a:pt x="4" y="227"/>
                </a:cubicBezTo>
                <a:cubicBezTo>
                  <a:pt x="8" y="233"/>
                  <a:pt x="13" y="240"/>
                  <a:pt x="20" y="248"/>
                </a:cubicBezTo>
                <a:cubicBezTo>
                  <a:pt x="26" y="255"/>
                  <a:pt x="34" y="264"/>
                  <a:pt x="43" y="272"/>
                </a:cubicBezTo>
                <a:cubicBezTo>
                  <a:pt x="42" y="274"/>
                  <a:pt x="40" y="276"/>
                  <a:pt x="39" y="279"/>
                </a:cubicBezTo>
                <a:cubicBezTo>
                  <a:pt x="37" y="281"/>
                  <a:pt x="36" y="283"/>
                  <a:pt x="34" y="285"/>
                </a:cubicBezTo>
                <a:close/>
                <a:moveTo>
                  <a:pt x="106" y="313"/>
                </a:moveTo>
                <a:cubicBezTo>
                  <a:pt x="95" y="306"/>
                  <a:pt x="85" y="298"/>
                  <a:pt x="76" y="292"/>
                </a:cubicBezTo>
                <a:cubicBezTo>
                  <a:pt x="67" y="285"/>
                  <a:pt x="59" y="278"/>
                  <a:pt x="52" y="271"/>
                </a:cubicBezTo>
                <a:cubicBezTo>
                  <a:pt x="56" y="264"/>
                  <a:pt x="61" y="257"/>
                  <a:pt x="67" y="251"/>
                </a:cubicBezTo>
                <a:cubicBezTo>
                  <a:pt x="72" y="245"/>
                  <a:pt x="77" y="239"/>
                  <a:pt x="83" y="231"/>
                </a:cubicBezTo>
                <a:lnTo>
                  <a:pt x="83" y="235"/>
                </a:lnTo>
                <a:lnTo>
                  <a:pt x="106" y="269"/>
                </a:lnTo>
                <a:cubicBezTo>
                  <a:pt x="107" y="275"/>
                  <a:pt x="107" y="279"/>
                  <a:pt x="106" y="284"/>
                </a:cubicBezTo>
                <a:cubicBezTo>
                  <a:pt x="105" y="288"/>
                  <a:pt x="106" y="292"/>
                  <a:pt x="109" y="297"/>
                </a:cubicBezTo>
                <a:cubicBezTo>
                  <a:pt x="110" y="298"/>
                  <a:pt x="111" y="298"/>
                  <a:pt x="111" y="299"/>
                </a:cubicBezTo>
                <a:cubicBezTo>
                  <a:pt x="112" y="299"/>
                  <a:pt x="112" y="299"/>
                  <a:pt x="112" y="300"/>
                </a:cubicBezTo>
                <a:cubicBezTo>
                  <a:pt x="112" y="302"/>
                  <a:pt x="110" y="304"/>
                  <a:pt x="109" y="307"/>
                </a:cubicBezTo>
                <a:cubicBezTo>
                  <a:pt x="108" y="309"/>
                  <a:pt x="107" y="311"/>
                  <a:pt x="106" y="313"/>
                </a:cubicBezTo>
                <a:close/>
                <a:moveTo>
                  <a:pt x="124" y="51"/>
                </a:moveTo>
                <a:cubicBezTo>
                  <a:pt x="129" y="51"/>
                  <a:pt x="134" y="53"/>
                  <a:pt x="139" y="54"/>
                </a:cubicBezTo>
                <a:cubicBezTo>
                  <a:pt x="144" y="55"/>
                  <a:pt x="149" y="57"/>
                  <a:pt x="154" y="59"/>
                </a:cubicBezTo>
                <a:cubicBezTo>
                  <a:pt x="152" y="61"/>
                  <a:pt x="150" y="63"/>
                  <a:pt x="149" y="66"/>
                </a:cubicBezTo>
                <a:cubicBezTo>
                  <a:pt x="147" y="69"/>
                  <a:pt x="145" y="72"/>
                  <a:pt x="144" y="75"/>
                </a:cubicBezTo>
                <a:cubicBezTo>
                  <a:pt x="143" y="77"/>
                  <a:pt x="143" y="79"/>
                  <a:pt x="143" y="81"/>
                </a:cubicBezTo>
                <a:cubicBezTo>
                  <a:pt x="142" y="82"/>
                  <a:pt x="142" y="84"/>
                  <a:pt x="141" y="86"/>
                </a:cubicBezTo>
                <a:cubicBezTo>
                  <a:pt x="138" y="86"/>
                  <a:pt x="135" y="87"/>
                  <a:pt x="132" y="87"/>
                </a:cubicBezTo>
                <a:cubicBezTo>
                  <a:pt x="129" y="87"/>
                  <a:pt x="126" y="87"/>
                  <a:pt x="123" y="88"/>
                </a:cubicBezTo>
                <a:cubicBezTo>
                  <a:pt x="125" y="81"/>
                  <a:pt x="127" y="74"/>
                  <a:pt x="127" y="67"/>
                </a:cubicBezTo>
                <a:cubicBezTo>
                  <a:pt x="127" y="59"/>
                  <a:pt x="126" y="54"/>
                  <a:pt x="124" y="51"/>
                </a:cubicBezTo>
                <a:close/>
                <a:moveTo>
                  <a:pt x="281" y="155"/>
                </a:moveTo>
                <a:cubicBezTo>
                  <a:pt x="276" y="146"/>
                  <a:pt x="272" y="138"/>
                  <a:pt x="268" y="132"/>
                </a:cubicBezTo>
                <a:cubicBezTo>
                  <a:pt x="269" y="131"/>
                  <a:pt x="270" y="130"/>
                  <a:pt x="271" y="129"/>
                </a:cubicBezTo>
                <a:cubicBezTo>
                  <a:pt x="272" y="128"/>
                  <a:pt x="273" y="128"/>
                  <a:pt x="273" y="127"/>
                </a:cubicBezTo>
                <a:cubicBezTo>
                  <a:pt x="280" y="132"/>
                  <a:pt x="288" y="138"/>
                  <a:pt x="297" y="146"/>
                </a:cubicBezTo>
                <a:cubicBezTo>
                  <a:pt x="305" y="154"/>
                  <a:pt x="314" y="162"/>
                  <a:pt x="322" y="173"/>
                </a:cubicBezTo>
                <a:cubicBezTo>
                  <a:pt x="318" y="176"/>
                  <a:pt x="314" y="178"/>
                  <a:pt x="310" y="181"/>
                </a:cubicBezTo>
                <a:cubicBezTo>
                  <a:pt x="305" y="183"/>
                  <a:pt x="300" y="185"/>
                  <a:pt x="295" y="186"/>
                </a:cubicBezTo>
                <a:cubicBezTo>
                  <a:pt x="290" y="174"/>
                  <a:pt x="286" y="164"/>
                  <a:pt x="281" y="155"/>
                </a:cubicBezTo>
                <a:close/>
                <a:moveTo>
                  <a:pt x="292" y="197"/>
                </a:moveTo>
                <a:lnTo>
                  <a:pt x="291" y="197"/>
                </a:lnTo>
                <a:cubicBezTo>
                  <a:pt x="288" y="197"/>
                  <a:pt x="285" y="197"/>
                  <a:pt x="282" y="197"/>
                </a:cubicBezTo>
                <a:cubicBezTo>
                  <a:pt x="279" y="196"/>
                  <a:pt x="276" y="196"/>
                  <a:pt x="274" y="195"/>
                </a:cubicBezTo>
                <a:cubicBezTo>
                  <a:pt x="277" y="195"/>
                  <a:pt x="280" y="195"/>
                  <a:pt x="282" y="195"/>
                </a:cubicBezTo>
                <a:cubicBezTo>
                  <a:pt x="285" y="194"/>
                  <a:pt x="288" y="194"/>
                  <a:pt x="291" y="193"/>
                </a:cubicBezTo>
                <a:lnTo>
                  <a:pt x="292" y="197"/>
                </a:lnTo>
                <a:close/>
                <a:moveTo>
                  <a:pt x="206" y="98"/>
                </a:moveTo>
                <a:cubicBezTo>
                  <a:pt x="206" y="97"/>
                  <a:pt x="206" y="95"/>
                  <a:pt x="206" y="95"/>
                </a:cubicBezTo>
                <a:cubicBezTo>
                  <a:pt x="211" y="95"/>
                  <a:pt x="215" y="96"/>
                  <a:pt x="218" y="96"/>
                </a:cubicBezTo>
                <a:cubicBezTo>
                  <a:pt x="222" y="97"/>
                  <a:pt x="225" y="97"/>
                  <a:pt x="227" y="98"/>
                </a:cubicBezTo>
                <a:cubicBezTo>
                  <a:pt x="225" y="98"/>
                  <a:pt x="222" y="99"/>
                  <a:pt x="218" y="100"/>
                </a:cubicBezTo>
                <a:cubicBezTo>
                  <a:pt x="215" y="100"/>
                  <a:pt x="211" y="101"/>
                  <a:pt x="206" y="102"/>
                </a:cubicBezTo>
                <a:cubicBezTo>
                  <a:pt x="206" y="101"/>
                  <a:pt x="206" y="99"/>
                  <a:pt x="206" y="98"/>
                </a:cubicBezTo>
                <a:close/>
                <a:moveTo>
                  <a:pt x="206" y="117"/>
                </a:moveTo>
                <a:cubicBezTo>
                  <a:pt x="201" y="121"/>
                  <a:pt x="195" y="125"/>
                  <a:pt x="188" y="130"/>
                </a:cubicBezTo>
                <a:cubicBezTo>
                  <a:pt x="182" y="134"/>
                  <a:pt x="175" y="140"/>
                  <a:pt x="167" y="145"/>
                </a:cubicBezTo>
                <a:cubicBezTo>
                  <a:pt x="164" y="142"/>
                  <a:pt x="162" y="138"/>
                  <a:pt x="159" y="135"/>
                </a:cubicBezTo>
                <a:cubicBezTo>
                  <a:pt x="157" y="132"/>
                  <a:pt x="155" y="128"/>
                  <a:pt x="153" y="125"/>
                </a:cubicBezTo>
                <a:cubicBezTo>
                  <a:pt x="163" y="121"/>
                  <a:pt x="171" y="118"/>
                  <a:pt x="180" y="116"/>
                </a:cubicBezTo>
                <a:cubicBezTo>
                  <a:pt x="188" y="113"/>
                  <a:pt x="195" y="111"/>
                  <a:pt x="202" y="109"/>
                </a:cubicBezTo>
                <a:cubicBezTo>
                  <a:pt x="203" y="111"/>
                  <a:pt x="203" y="113"/>
                  <a:pt x="204" y="114"/>
                </a:cubicBezTo>
                <a:cubicBezTo>
                  <a:pt x="205" y="115"/>
                  <a:pt x="206" y="116"/>
                  <a:pt x="206" y="117"/>
                </a:cubicBezTo>
                <a:close/>
                <a:moveTo>
                  <a:pt x="222" y="88"/>
                </a:moveTo>
                <a:cubicBezTo>
                  <a:pt x="225" y="90"/>
                  <a:pt x="227" y="91"/>
                  <a:pt x="229" y="92"/>
                </a:cubicBezTo>
                <a:lnTo>
                  <a:pt x="229" y="93"/>
                </a:lnTo>
                <a:cubicBezTo>
                  <a:pt x="227" y="92"/>
                  <a:pt x="224" y="91"/>
                  <a:pt x="220" y="90"/>
                </a:cubicBezTo>
                <a:cubicBezTo>
                  <a:pt x="217" y="90"/>
                  <a:pt x="212" y="89"/>
                  <a:pt x="207" y="89"/>
                </a:cubicBezTo>
                <a:lnTo>
                  <a:pt x="207" y="88"/>
                </a:lnTo>
                <a:lnTo>
                  <a:pt x="208" y="87"/>
                </a:lnTo>
                <a:cubicBezTo>
                  <a:pt x="209" y="86"/>
                  <a:pt x="209" y="85"/>
                  <a:pt x="210" y="85"/>
                </a:cubicBezTo>
                <a:cubicBezTo>
                  <a:pt x="210" y="84"/>
                  <a:pt x="210" y="83"/>
                  <a:pt x="211" y="82"/>
                </a:cubicBezTo>
                <a:cubicBezTo>
                  <a:pt x="215" y="84"/>
                  <a:pt x="218" y="86"/>
                  <a:pt x="222" y="88"/>
                </a:cubicBezTo>
                <a:close/>
                <a:moveTo>
                  <a:pt x="216" y="78"/>
                </a:moveTo>
                <a:cubicBezTo>
                  <a:pt x="218" y="76"/>
                  <a:pt x="220" y="75"/>
                  <a:pt x="223" y="74"/>
                </a:cubicBezTo>
                <a:cubicBezTo>
                  <a:pt x="225" y="73"/>
                  <a:pt x="228" y="72"/>
                  <a:pt x="230" y="72"/>
                </a:cubicBezTo>
                <a:cubicBezTo>
                  <a:pt x="231" y="75"/>
                  <a:pt x="232" y="77"/>
                  <a:pt x="233" y="79"/>
                </a:cubicBezTo>
                <a:cubicBezTo>
                  <a:pt x="234" y="81"/>
                  <a:pt x="235" y="84"/>
                  <a:pt x="235" y="86"/>
                </a:cubicBezTo>
                <a:lnTo>
                  <a:pt x="234" y="86"/>
                </a:lnTo>
                <a:lnTo>
                  <a:pt x="233" y="87"/>
                </a:lnTo>
                <a:cubicBezTo>
                  <a:pt x="231" y="86"/>
                  <a:pt x="229" y="84"/>
                  <a:pt x="226" y="83"/>
                </a:cubicBezTo>
                <a:cubicBezTo>
                  <a:pt x="222" y="81"/>
                  <a:pt x="219" y="80"/>
                  <a:pt x="216" y="78"/>
                </a:cubicBezTo>
                <a:close/>
                <a:moveTo>
                  <a:pt x="219" y="106"/>
                </a:moveTo>
                <a:cubicBezTo>
                  <a:pt x="222" y="106"/>
                  <a:pt x="225" y="105"/>
                  <a:pt x="227" y="105"/>
                </a:cubicBezTo>
                <a:cubicBezTo>
                  <a:pt x="225" y="105"/>
                  <a:pt x="223" y="107"/>
                  <a:pt x="220" y="108"/>
                </a:cubicBezTo>
                <a:cubicBezTo>
                  <a:pt x="218" y="110"/>
                  <a:pt x="215" y="112"/>
                  <a:pt x="212" y="114"/>
                </a:cubicBezTo>
                <a:cubicBezTo>
                  <a:pt x="211" y="113"/>
                  <a:pt x="211" y="112"/>
                  <a:pt x="210" y="111"/>
                </a:cubicBezTo>
                <a:cubicBezTo>
                  <a:pt x="209" y="110"/>
                  <a:pt x="209" y="109"/>
                  <a:pt x="208" y="108"/>
                </a:cubicBezTo>
                <a:cubicBezTo>
                  <a:pt x="212" y="107"/>
                  <a:pt x="216" y="106"/>
                  <a:pt x="219" y="106"/>
                </a:cubicBezTo>
                <a:close/>
                <a:moveTo>
                  <a:pt x="225" y="113"/>
                </a:moveTo>
                <a:cubicBezTo>
                  <a:pt x="228" y="111"/>
                  <a:pt x="230" y="110"/>
                  <a:pt x="232" y="109"/>
                </a:cubicBezTo>
                <a:cubicBezTo>
                  <a:pt x="231" y="110"/>
                  <a:pt x="229" y="113"/>
                  <a:pt x="227" y="115"/>
                </a:cubicBezTo>
                <a:cubicBezTo>
                  <a:pt x="225" y="117"/>
                  <a:pt x="223" y="120"/>
                  <a:pt x="221" y="123"/>
                </a:cubicBezTo>
                <a:cubicBezTo>
                  <a:pt x="220" y="122"/>
                  <a:pt x="219" y="122"/>
                  <a:pt x="218" y="121"/>
                </a:cubicBezTo>
                <a:cubicBezTo>
                  <a:pt x="217" y="120"/>
                  <a:pt x="216" y="120"/>
                  <a:pt x="216" y="119"/>
                </a:cubicBezTo>
                <a:cubicBezTo>
                  <a:pt x="219" y="117"/>
                  <a:pt x="222" y="115"/>
                  <a:pt x="225" y="113"/>
                </a:cubicBezTo>
                <a:close/>
                <a:moveTo>
                  <a:pt x="231" y="121"/>
                </a:moveTo>
                <a:cubicBezTo>
                  <a:pt x="232" y="119"/>
                  <a:pt x="233" y="117"/>
                  <a:pt x="234" y="116"/>
                </a:cubicBezTo>
                <a:lnTo>
                  <a:pt x="232" y="129"/>
                </a:lnTo>
                <a:cubicBezTo>
                  <a:pt x="231" y="129"/>
                  <a:pt x="231" y="129"/>
                  <a:pt x="230" y="129"/>
                </a:cubicBezTo>
                <a:lnTo>
                  <a:pt x="229" y="128"/>
                </a:lnTo>
                <a:cubicBezTo>
                  <a:pt x="228" y="128"/>
                  <a:pt x="228" y="128"/>
                  <a:pt x="228" y="128"/>
                </a:cubicBezTo>
                <a:cubicBezTo>
                  <a:pt x="227" y="127"/>
                  <a:pt x="227" y="127"/>
                  <a:pt x="226" y="127"/>
                </a:cubicBezTo>
                <a:cubicBezTo>
                  <a:pt x="228" y="124"/>
                  <a:pt x="230" y="122"/>
                  <a:pt x="231" y="121"/>
                </a:cubicBezTo>
                <a:close/>
                <a:moveTo>
                  <a:pt x="236" y="137"/>
                </a:moveTo>
                <a:cubicBezTo>
                  <a:pt x="239" y="138"/>
                  <a:pt x="241" y="138"/>
                  <a:pt x="243" y="138"/>
                </a:cubicBezTo>
                <a:cubicBezTo>
                  <a:pt x="245" y="138"/>
                  <a:pt x="247" y="138"/>
                  <a:pt x="248" y="138"/>
                </a:cubicBezTo>
                <a:cubicBezTo>
                  <a:pt x="250" y="145"/>
                  <a:pt x="252" y="152"/>
                  <a:pt x="254" y="161"/>
                </a:cubicBezTo>
                <a:cubicBezTo>
                  <a:pt x="256" y="170"/>
                  <a:pt x="258" y="179"/>
                  <a:pt x="260" y="189"/>
                </a:cubicBezTo>
                <a:cubicBezTo>
                  <a:pt x="254" y="189"/>
                  <a:pt x="249" y="188"/>
                  <a:pt x="243" y="187"/>
                </a:cubicBezTo>
                <a:cubicBezTo>
                  <a:pt x="238" y="186"/>
                  <a:pt x="232" y="185"/>
                  <a:pt x="226" y="183"/>
                </a:cubicBezTo>
                <a:lnTo>
                  <a:pt x="236" y="137"/>
                </a:lnTo>
                <a:close/>
                <a:moveTo>
                  <a:pt x="242" y="85"/>
                </a:moveTo>
                <a:lnTo>
                  <a:pt x="241" y="85"/>
                </a:lnTo>
                <a:cubicBezTo>
                  <a:pt x="241" y="83"/>
                  <a:pt x="240" y="81"/>
                  <a:pt x="239" y="79"/>
                </a:cubicBezTo>
                <a:cubicBezTo>
                  <a:pt x="239" y="77"/>
                  <a:pt x="238" y="75"/>
                  <a:pt x="237" y="72"/>
                </a:cubicBezTo>
                <a:cubicBezTo>
                  <a:pt x="238" y="72"/>
                  <a:pt x="240" y="72"/>
                  <a:pt x="241" y="72"/>
                </a:cubicBezTo>
                <a:cubicBezTo>
                  <a:pt x="242" y="72"/>
                  <a:pt x="243" y="73"/>
                  <a:pt x="244" y="73"/>
                </a:cubicBezTo>
                <a:lnTo>
                  <a:pt x="242" y="85"/>
                </a:lnTo>
                <a:close/>
                <a:moveTo>
                  <a:pt x="246" y="132"/>
                </a:moveTo>
                <a:cubicBezTo>
                  <a:pt x="245" y="132"/>
                  <a:pt x="244" y="132"/>
                  <a:pt x="242" y="132"/>
                </a:cubicBezTo>
                <a:cubicBezTo>
                  <a:pt x="240" y="131"/>
                  <a:pt x="239" y="131"/>
                  <a:pt x="238" y="131"/>
                </a:cubicBezTo>
                <a:lnTo>
                  <a:pt x="241" y="115"/>
                </a:lnTo>
                <a:cubicBezTo>
                  <a:pt x="242" y="117"/>
                  <a:pt x="243" y="119"/>
                  <a:pt x="244" y="122"/>
                </a:cubicBezTo>
                <a:cubicBezTo>
                  <a:pt x="245" y="125"/>
                  <a:pt x="245" y="128"/>
                  <a:pt x="246" y="132"/>
                </a:cubicBezTo>
                <a:close/>
                <a:moveTo>
                  <a:pt x="253" y="131"/>
                </a:moveTo>
                <a:cubicBezTo>
                  <a:pt x="252" y="127"/>
                  <a:pt x="251" y="124"/>
                  <a:pt x="250" y="121"/>
                </a:cubicBezTo>
                <a:cubicBezTo>
                  <a:pt x="249" y="118"/>
                  <a:pt x="248" y="115"/>
                  <a:pt x="247" y="113"/>
                </a:cubicBezTo>
                <a:cubicBezTo>
                  <a:pt x="248" y="114"/>
                  <a:pt x="250" y="117"/>
                  <a:pt x="252" y="120"/>
                </a:cubicBezTo>
                <a:cubicBezTo>
                  <a:pt x="254" y="123"/>
                  <a:pt x="256" y="126"/>
                  <a:pt x="259" y="129"/>
                </a:cubicBezTo>
                <a:lnTo>
                  <a:pt x="258" y="129"/>
                </a:lnTo>
                <a:cubicBezTo>
                  <a:pt x="258" y="130"/>
                  <a:pt x="257" y="130"/>
                  <a:pt x="256" y="130"/>
                </a:cubicBezTo>
                <a:cubicBezTo>
                  <a:pt x="255" y="131"/>
                  <a:pt x="254" y="131"/>
                  <a:pt x="253" y="131"/>
                </a:cubicBezTo>
                <a:close/>
                <a:moveTo>
                  <a:pt x="255" y="113"/>
                </a:moveTo>
                <a:cubicBezTo>
                  <a:pt x="257" y="115"/>
                  <a:pt x="259" y="116"/>
                  <a:pt x="262" y="118"/>
                </a:cubicBezTo>
                <a:cubicBezTo>
                  <a:pt x="264" y="119"/>
                  <a:pt x="266" y="121"/>
                  <a:pt x="268" y="123"/>
                </a:cubicBezTo>
                <a:lnTo>
                  <a:pt x="267" y="124"/>
                </a:lnTo>
                <a:cubicBezTo>
                  <a:pt x="266" y="125"/>
                  <a:pt x="265" y="126"/>
                  <a:pt x="264" y="127"/>
                </a:cubicBezTo>
                <a:cubicBezTo>
                  <a:pt x="263" y="124"/>
                  <a:pt x="261" y="122"/>
                  <a:pt x="259" y="119"/>
                </a:cubicBezTo>
                <a:cubicBezTo>
                  <a:pt x="258" y="117"/>
                  <a:pt x="256" y="115"/>
                  <a:pt x="255" y="113"/>
                </a:cubicBezTo>
                <a:close/>
                <a:moveTo>
                  <a:pt x="254" y="105"/>
                </a:moveTo>
                <a:cubicBezTo>
                  <a:pt x="257" y="106"/>
                  <a:pt x="259" y="106"/>
                  <a:pt x="263" y="107"/>
                </a:cubicBezTo>
                <a:cubicBezTo>
                  <a:pt x="267" y="108"/>
                  <a:pt x="270" y="109"/>
                  <a:pt x="274" y="110"/>
                </a:cubicBezTo>
                <a:cubicBezTo>
                  <a:pt x="274" y="111"/>
                  <a:pt x="274" y="112"/>
                  <a:pt x="274" y="113"/>
                </a:cubicBezTo>
                <a:cubicBezTo>
                  <a:pt x="274" y="114"/>
                  <a:pt x="274" y="115"/>
                  <a:pt x="273" y="116"/>
                </a:cubicBezTo>
                <a:lnTo>
                  <a:pt x="273" y="117"/>
                </a:lnTo>
                <a:lnTo>
                  <a:pt x="272" y="118"/>
                </a:lnTo>
                <a:cubicBezTo>
                  <a:pt x="269" y="115"/>
                  <a:pt x="266" y="113"/>
                  <a:pt x="262" y="111"/>
                </a:cubicBezTo>
                <a:cubicBezTo>
                  <a:pt x="259" y="109"/>
                  <a:pt x="257" y="107"/>
                  <a:pt x="254" y="105"/>
                </a:cubicBezTo>
                <a:close/>
                <a:moveTo>
                  <a:pt x="274" y="103"/>
                </a:moveTo>
                <a:cubicBezTo>
                  <a:pt x="272" y="102"/>
                  <a:pt x="269" y="102"/>
                  <a:pt x="267" y="101"/>
                </a:cubicBezTo>
                <a:cubicBezTo>
                  <a:pt x="265" y="101"/>
                  <a:pt x="263" y="100"/>
                  <a:pt x="261" y="100"/>
                </a:cubicBezTo>
                <a:lnTo>
                  <a:pt x="274" y="100"/>
                </a:lnTo>
                <a:lnTo>
                  <a:pt x="274" y="101"/>
                </a:lnTo>
                <a:cubicBezTo>
                  <a:pt x="274" y="102"/>
                  <a:pt x="274" y="102"/>
                  <a:pt x="274" y="103"/>
                </a:cubicBezTo>
                <a:close/>
                <a:moveTo>
                  <a:pt x="261" y="94"/>
                </a:moveTo>
                <a:cubicBezTo>
                  <a:pt x="258" y="94"/>
                  <a:pt x="255" y="94"/>
                  <a:pt x="252" y="95"/>
                </a:cubicBezTo>
                <a:cubicBezTo>
                  <a:pt x="252" y="94"/>
                  <a:pt x="252" y="94"/>
                  <a:pt x="252" y="94"/>
                </a:cubicBezTo>
                <a:cubicBezTo>
                  <a:pt x="252" y="93"/>
                  <a:pt x="252" y="93"/>
                  <a:pt x="252" y="93"/>
                </a:cubicBezTo>
                <a:cubicBezTo>
                  <a:pt x="253" y="91"/>
                  <a:pt x="255" y="90"/>
                  <a:pt x="257" y="88"/>
                </a:cubicBezTo>
                <a:cubicBezTo>
                  <a:pt x="259" y="86"/>
                  <a:pt x="261" y="84"/>
                  <a:pt x="264" y="83"/>
                </a:cubicBezTo>
                <a:cubicBezTo>
                  <a:pt x="266" y="84"/>
                  <a:pt x="267" y="86"/>
                  <a:pt x="268" y="88"/>
                </a:cubicBezTo>
                <a:cubicBezTo>
                  <a:pt x="270" y="89"/>
                  <a:pt x="271" y="91"/>
                  <a:pt x="272" y="93"/>
                </a:cubicBezTo>
                <a:cubicBezTo>
                  <a:pt x="268" y="93"/>
                  <a:pt x="264" y="93"/>
                  <a:pt x="261" y="94"/>
                </a:cubicBezTo>
                <a:close/>
                <a:moveTo>
                  <a:pt x="252" y="84"/>
                </a:moveTo>
                <a:cubicBezTo>
                  <a:pt x="251" y="85"/>
                  <a:pt x="249" y="87"/>
                  <a:pt x="248" y="88"/>
                </a:cubicBezTo>
                <a:lnTo>
                  <a:pt x="250" y="75"/>
                </a:lnTo>
                <a:cubicBezTo>
                  <a:pt x="251" y="75"/>
                  <a:pt x="251" y="75"/>
                  <a:pt x="251" y="75"/>
                </a:cubicBezTo>
                <a:cubicBezTo>
                  <a:pt x="252" y="75"/>
                  <a:pt x="252" y="75"/>
                  <a:pt x="252" y="75"/>
                </a:cubicBezTo>
                <a:cubicBezTo>
                  <a:pt x="253" y="76"/>
                  <a:pt x="254" y="76"/>
                  <a:pt x="255" y="77"/>
                </a:cubicBezTo>
                <a:cubicBezTo>
                  <a:pt x="256" y="77"/>
                  <a:pt x="258" y="78"/>
                  <a:pt x="258" y="79"/>
                </a:cubicBezTo>
                <a:cubicBezTo>
                  <a:pt x="256" y="80"/>
                  <a:pt x="254" y="82"/>
                  <a:pt x="252" y="84"/>
                </a:cubicBezTo>
                <a:close/>
                <a:moveTo>
                  <a:pt x="246" y="67"/>
                </a:moveTo>
                <a:cubicBezTo>
                  <a:pt x="244" y="66"/>
                  <a:pt x="242" y="66"/>
                  <a:pt x="240" y="66"/>
                </a:cubicBezTo>
                <a:cubicBezTo>
                  <a:pt x="239" y="65"/>
                  <a:pt x="236" y="65"/>
                  <a:pt x="234" y="65"/>
                </a:cubicBezTo>
                <a:cubicBezTo>
                  <a:pt x="232" y="61"/>
                  <a:pt x="230" y="56"/>
                  <a:pt x="227" y="51"/>
                </a:cubicBezTo>
                <a:cubicBezTo>
                  <a:pt x="224" y="46"/>
                  <a:pt x="220" y="41"/>
                  <a:pt x="215" y="35"/>
                </a:cubicBezTo>
                <a:cubicBezTo>
                  <a:pt x="221" y="34"/>
                  <a:pt x="227" y="34"/>
                  <a:pt x="233" y="35"/>
                </a:cubicBezTo>
                <a:cubicBezTo>
                  <a:pt x="239" y="35"/>
                  <a:pt x="245" y="36"/>
                  <a:pt x="252" y="37"/>
                </a:cubicBezTo>
                <a:lnTo>
                  <a:pt x="246" y="67"/>
                </a:lnTo>
                <a:close/>
                <a:moveTo>
                  <a:pt x="220" y="52"/>
                </a:moveTo>
                <a:cubicBezTo>
                  <a:pt x="223" y="57"/>
                  <a:pt x="225" y="62"/>
                  <a:pt x="228" y="66"/>
                </a:cubicBezTo>
                <a:cubicBezTo>
                  <a:pt x="224" y="66"/>
                  <a:pt x="221" y="67"/>
                  <a:pt x="218" y="69"/>
                </a:cubicBezTo>
                <a:cubicBezTo>
                  <a:pt x="215" y="70"/>
                  <a:pt x="212" y="72"/>
                  <a:pt x="210" y="75"/>
                </a:cubicBezTo>
                <a:cubicBezTo>
                  <a:pt x="204" y="71"/>
                  <a:pt x="197" y="68"/>
                  <a:pt x="189" y="65"/>
                </a:cubicBezTo>
                <a:cubicBezTo>
                  <a:pt x="182" y="62"/>
                  <a:pt x="174" y="59"/>
                  <a:pt x="165" y="56"/>
                </a:cubicBezTo>
                <a:cubicBezTo>
                  <a:pt x="170" y="51"/>
                  <a:pt x="176" y="47"/>
                  <a:pt x="184" y="44"/>
                </a:cubicBezTo>
                <a:cubicBezTo>
                  <a:pt x="191" y="40"/>
                  <a:pt x="199" y="38"/>
                  <a:pt x="207" y="36"/>
                </a:cubicBezTo>
                <a:cubicBezTo>
                  <a:pt x="212" y="42"/>
                  <a:pt x="216" y="47"/>
                  <a:pt x="220" y="52"/>
                </a:cubicBezTo>
                <a:close/>
                <a:moveTo>
                  <a:pt x="185" y="70"/>
                </a:moveTo>
                <a:cubicBezTo>
                  <a:pt x="192" y="73"/>
                  <a:pt x="199" y="76"/>
                  <a:pt x="206" y="79"/>
                </a:cubicBezTo>
                <a:cubicBezTo>
                  <a:pt x="205" y="80"/>
                  <a:pt x="204" y="81"/>
                  <a:pt x="204" y="82"/>
                </a:cubicBezTo>
                <a:cubicBezTo>
                  <a:pt x="203" y="83"/>
                  <a:pt x="203" y="84"/>
                  <a:pt x="202" y="85"/>
                </a:cubicBezTo>
                <a:cubicBezTo>
                  <a:pt x="202" y="85"/>
                  <a:pt x="201" y="85"/>
                  <a:pt x="201" y="86"/>
                </a:cubicBezTo>
                <a:lnTo>
                  <a:pt x="201" y="87"/>
                </a:lnTo>
                <a:cubicBezTo>
                  <a:pt x="194" y="86"/>
                  <a:pt x="186" y="86"/>
                  <a:pt x="177" y="85"/>
                </a:cubicBezTo>
                <a:cubicBezTo>
                  <a:pt x="168" y="85"/>
                  <a:pt x="158" y="85"/>
                  <a:pt x="148" y="86"/>
                </a:cubicBezTo>
                <a:cubicBezTo>
                  <a:pt x="148" y="85"/>
                  <a:pt x="148" y="83"/>
                  <a:pt x="149" y="82"/>
                </a:cubicBezTo>
                <a:cubicBezTo>
                  <a:pt x="149" y="80"/>
                  <a:pt x="150" y="79"/>
                  <a:pt x="150" y="77"/>
                </a:cubicBezTo>
                <a:cubicBezTo>
                  <a:pt x="151" y="74"/>
                  <a:pt x="152" y="71"/>
                  <a:pt x="154" y="68"/>
                </a:cubicBezTo>
                <a:cubicBezTo>
                  <a:pt x="156" y="65"/>
                  <a:pt x="158" y="63"/>
                  <a:pt x="160" y="61"/>
                </a:cubicBezTo>
                <a:cubicBezTo>
                  <a:pt x="169" y="64"/>
                  <a:pt x="177" y="67"/>
                  <a:pt x="185" y="70"/>
                </a:cubicBezTo>
                <a:close/>
                <a:moveTo>
                  <a:pt x="147" y="92"/>
                </a:moveTo>
                <a:cubicBezTo>
                  <a:pt x="157" y="91"/>
                  <a:pt x="167" y="91"/>
                  <a:pt x="176" y="91"/>
                </a:cubicBezTo>
                <a:cubicBezTo>
                  <a:pt x="185" y="92"/>
                  <a:pt x="193" y="92"/>
                  <a:pt x="200" y="93"/>
                </a:cubicBezTo>
                <a:cubicBezTo>
                  <a:pt x="200" y="95"/>
                  <a:pt x="199" y="97"/>
                  <a:pt x="199" y="98"/>
                </a:cubicBezTo>
                <a:cubicBezTo>
                  <a:pt x="199" y="100"/>
                  <a:pt x="200" y="102"/>
                  <a:pt x="200" y="103"/>
                </a:cubicBezTo>
                <a:cubicBezTo>
                  <a:pt x="193" y="105"/>
                  <a:pt x="186" y="107"/>
                  <a:pt x="178" y="110"/>
                </a:cubicBezTo>
                <a:cubicBezTo>
                  <a:pt x="169" y="112"/>
                  <a:pt x="161" y="115"/>
                  <a:pt x="151" y="119"/>
                </a:cubicBezTo>
                <a:cubicBezTo>
                  <a:pt x="150" y="114"/>
                  <a:pt x="148" y="110"/>
                  <a:pt x="147" y="105"/>
                </a:cubicBezTo>
                <a:cubicBezTo>
                  <a:pt x="146" y="101"/>
                  <a:pt x="146" y="96"/>
                  <a:pt x="147" y="92"/>
                </a:cubicBezTo>
                <a:close/>
                <a:moveTo>
                  <a:pt x="147" y="127"/>
                </a:moveTo>
                <a:lnTo>
                  <a:pt x="148" y="127"/>
                </a:lnTo>
                <a:cubicBezTo>
                  <a:pt x="150" y="131"/>
                  <a:pt x="152" y="135"/>
                  <a:pt x="154" y="139"/>
                </a:cubicBezTo>
                <a:cubicBezTo>
                  <a:pt x="157" y="142"/>
                  <a:pt x="160" y="146"/>
                  <a:pt x="163" y="149"/>
                </a:cubicBezTo>
                <a:cubicBezTo>
                  <a:pt x="155" y="155"/>
                  <a:pt x="147" y="161"/>
                  <a:pt x="140" y="168"/>
                </a:cubicBezTo>
                <a:cubicBezTo>
                  <a:pt x="132" y="175"/>
                  <a:pt x="124" y="182"/>
                  <a:pt x="115" y="189"/>
                </a:cubicBezTo>
                <a:cubicBezTo>
                  <a:pt x="114" y="190"/>
                  <a:pt x="112" y="190"/>
                  <a:pt x="111" y="190"/>
                </a:cubicBezTo>
                <a:cubicBezTo>
                  <a:pt x="110" y="191"/>
                  <a:pt x="108" y="191"/>
                  <a:pt x="107" y="192"/>
                </a:cubicBezTo>
                <a:cubicBezTo>
                  <a:pt x="106" y="193"/>
                  <a:pt x="105" y="193"/>
                  <a:pt x="105" y="194"/>
                </a:cubicBezTo>
                <a:cubicBezTo>
                  <a:pt x="104" y="194"/>
                  <a:pt x="103" y="195"/>
                  <a:pt x="102" y="196"/>
                </a:cubicBezTo>
                <a:cubicBezTo>
                  <a:pt x="98" y="190"/>
                  <a:pt x="93" y="184"/>
                  <a:pt x="89" y="179"/>
                </a:cubicBezTo>
                <a:cubicBezTo>
                  <a:pt x="84" y="173"/>
                  <a:pt x="81" y="168"/>
                  <a:pt x="77" y="163"/>
                </a:cubicBezTo>
                <a:cubicBezTo>
                  <a:pt x="89" y="155"/>
                  <a:pt x="102" y="148"/>
                  <a:pt x="113" y="142"/>
                </a:cubicBezTo>
                <a:cubicBezTo>
                  <a:pt x="125" y="136"/>
                  <a:pt x="137" y="131"/>
                  <a:pt x="147" y="127"/>
                </a:cubicBezTo>
                <a:close/>
                <a:moveTo>
                  <a:pt x="136" y="331"/>
                </a:moveTo>
                <a:cubicBezTo>
                  <a:pt x="131" y="328"/>
                  <a:pt x="127" y="326"/>
                  <a:pt x="123" y="324"/>
                </a:cubicBezTo>
                <a:cubicBezTo>
                  <a:pt x="119" y="321"/>
                  <a:pt x="115" y="319"/>
                  <a:pt x="111" y="317"/>
                </a:cubicBezTo>
                <a:cubicBezTo>
                  <a:pt x="112" y="314"/>
                  <a:pt x="114" y="311"/>
                  <a:pt x="115" y="309"/>
                </a:cubicBezTo>
                <a:cubicBezTo>
                  <a:pt x="116" y="306"/>
                  <a:pt x="118" y="303"/>
                  <a:pt x="119" y="301"/>
                </a:cubicBezTo>
                <a:cubicBezTo>
                  <a:pt x="121" y="300"/>
                  <a:pt x="123" y="300"/>
                  <a:pt x="126" y="299"/>
                </a:cubicBezTo>
                <a:cubicBezTo>
                  <a:pt x="128" y="299"/>
                  <a:pt x="129" y="300"/>
                  <a:pt x="131" y="302"/>
                </a:cubicBezTo>
                <a:cubicBezTo>
                  <a:pt x="135" y="308"/>
                  <a:pt x="137" y="313"/>
                  <a:pt x="138" y="318"/>
                </a:cubicBezTo>
                <a:cubicBezTo>
                  <a:pt x="138" y="322"/>
                  <a:pt x="138" y="327"/>
                  <a:pt x="136" y="331"/>
                </a:cubicBezTo>
                <a:close/>
                <a:moveTo>
                  <a:pt x="180" y="167"/>
                </a:moveTo>
                <a:cubicBezTo>
                  <a:pt x="172" y="174"/>
                  <a:pt x="165" y="178"/>
                  <a:pt x="161" y="182"/>
                </a:cubicBezTo>
                <a:cubicBezTo>
                  <a:pt x="157" y="186"/>
                  <a:pt x="153" y="188"/>
                  <a:pt x="148" y="189"/>
                </a:cubicBezTo>
                <a:cubicBezTo>
                  <a:pt x="147" y="188"/>
                  <a:pt x="147" y="187"/>
                  <a:pt x="145" y="186"/>
                </a:cubicBezTo>
                <a:cubicBezTo>
                  <a:pt x="144" y="186"/>
                  <a:pt x="143" y="185"/>
                  <a:pt x="141" y="185"/>
                </a:cubicBezTo>
                <a:cubicBezTo>
                  <a:pt x="140" y="186"/>
                  <a:pt x="139" y="188"/>
                  <a:pt x="138" y="188"/>
                </a:cubicBezTo>
                <a:cubicBezTo>
                  <a:pt x="137" y="188"/>
                  <a:pt x="136" y="188"/>
                  <a:pt x="135" y="189"/>
                </a:cubicBezTo>
                <a:cubicBezTo>
                  <a:pt x="134" y="190"/>
                  <a:pt x="132" y="190"/>
                  <a:pt x="130" y="190"/>
                </a:cubicBezTo>
                <a:cubicBezTo>
                  <a:pt x="128" y="191"/>
                  <a:pt x="126" y="191"/>
                  <a:pt x="124" y="190"/>
                </a:cubicBezTo>
                <a:cubicBezTo>
                  <a:pt x="131" y="183"/>
                  <a:pt x="139" y="177"/>
                  <a:pt x="146" y="171"/>
                </a:cubicBezTo>
                <a:cubicBezTo>
                  <a:pt x="153" y="165"/>
                  <a:pt x="160" y="159"/>
                  <a:pt x="167" y="154"/>
                </a:cubicBezTo>
                <a:cubicBezTo>
                  <a:pt x="169" y="156"/>
                  <a:pt x="171" y="158"/>
                  <a:pt x="174" y="161"/>
                </a:cubicBezTo>
                <a:cubicBezTo>
                  <a:pt x="177" y="163"/>
                  <a:pt x="179" y="165"/>
                  <a:pt x="182" y="167"/>
                </a:cubicBezTo>
                <a:lnTo>
                  <a:pt x="180" y="167"/>
                </a:lnTo>
                <a:close/>
                <a:moveTo>
                  <a:pt x="181" y="159"/>
                </a:moveTo>
                <a:cubicBezTo>
                  <a:pt x="178" y="156"/>
                  <a:pt x="174" y="153"/>
                  <a:pt x="171" y="150"/>
                </a:cubicBezTo>
                <a:cubicBezTo>
                  <a:pt x="179" y="144"/>
                  <a:pt x="186" y="139"/>
                  <a:pt x="192" y="135"/>
                </a:cubicBezTo>
                <a:cubicBezTo>
                  <a:pt x="199" y="130"/>
                  <a:pt x="205" y="126"/>
                  <a:pt x="210" y="123"/>
                </a:cubicBezTo>
                <a:cubicBezTo>
                  <a:pt x="211" y="124"/>
                  <a:pt x="212" y="125"/>
                  <a:pt x="214" y="126"/>
                </a:cubicBezTo>
                <a:cubicBezTo>
                  <a:pt x="215" y="127"/>
                  <a:pt x="216" y="128"/>
                  <a:pt x="217" y="129"/>
                </a:cubicBezTo>
                <a:cubicBezTo>
                  <a:pt x="213" y="134"/>
                  <a:pt x="209" y="139"/>
                  <a:pt x="205" y="145"/>
                </a:cubicBezTo>
                <a:cubicBezTo>
                  <a:pt x="200" y="152"/>
                  <a:pt x="196" y="158"/>
                  <a:pt x="191" y="166"/>
                </a:cubicBezTo>
                <a:cubicBezTo>
                  <a:pt x="187" y="164"/>
                  <a:pt x="184" y="161"/>
                  <a:pt x="181" y="159"/>
                </a:cubicBezTo>
                <a:close/>
                <a:moveTo>
                  <a:pt x="196" y="169"/>
                </a:moveTo>
                <a:cubicBezTo>
                  <a:pt x="201" y="162"/>
                  <a:pt x="206" y="155"/>
                  <a:pt x="210" y="149"/>
                </a:cubicBezTo>
                <a:cubicBezTo>
                  <a:pt x="215" y="142"/>
                  <a:pt x="219" y="137"/>
                  <a:pt x="222" y="132"/>
                </a:cubicBezTo>
                <a:cubicBezTo>
                  <a:pt x="223" y="132"/>
                  <a:pt x="224" y="133"/>
                  <a:pt x="225" y="133"/>
                </a:cubicBezTo>
                <a:lnTo>
                  <a:pt x="226" y="134"/>
                </a:lnTo>
                <a:cubicBezTo>
                  <a:pt x="227" y="134"/>
                  <a:pt x="228" y="135"/>
                  <a:pt x="229" y="135"/>
                </a:cubicBezTo>
                <a:lnTo>
                  <a:pt x="230" y="135"/>
                </a:lnTo>
                <a:lnTo>
                  <a:pt x="220" y="181"/>
                </a:lnTo>
                <a:cubicBezTo>
                  <a:pt x="216" y="180"/>
                  <a:pt x="212" y="178"/>
                  <a:pt x="207" y="176"/>
                </a:cubicBezTo>
                <a:cubicBezTo>
                  <a:pt x="203" y="174"/>
                  <a:pt x="200" y="172"/>
                  <a:pt x="196" y="169"/>
                </a:cubicBezTo>
                <a:close/>
                <a:moveTo>
                  <a:pt x="260" y="198"/>
                </a:moveTo>
                <a:cubicBezTo>
                  <a:pt x="259" y="198"/>
                  <a:pt x="259" y="198"/>
                  <a:pt x="258" y="199"/>
                </a:cubicBezTo>
                <a:cubicBezTo>
                  <a:pt x="253" y="202"/>
                  <a:pt x="249" y="206"/>
                  <a:pt x="247" y="211"/>
                </a:cubicBezTo>
                <a:cubicBezTo>
                  <a:pt x="245" y="216"/>
                  <a:pt x="242" y="220"/>
                  <a:pt x="237" y="223"/>
                </a:cubicBezTo>
                <a:cubicBezTo>
                  <a:pt x="236" y="224"/>
                  <a:pt x="234" y="225"/>
                  <a:pt x="232" y="224"/>
                </a:cubicBezTo>
                <a:cubicBezTo>
                  <a:pt x="230" y="224"/>
                  <a:pt x="228" y="224"/>
                  <a:pt x="226" y="224"/>
                </a:cubicBezTo>
                <a:cubicBezTo>
                  <a:pt x="224" y="224"/>
                  <a:pt x="222" y="222"/>
                  <a:pt x="218" y="219"/>
                </a:cubicBezTo>
                <a:lnTo>
                  <a:pt x="225" y="189"/>
                </a:lnTo>
                <a:cubicBezTo>
                  <a:pt x="231" y="191"/>
                  <a:pt x="237" y="193"/>
                  <a:pt x="243" y="194"/>
                </a:cubicBezTo>
                <a:cubicBezTo>
                  <a:pt x="249" y="195"/>
                  <a:pt x="255" y="196"/>
                  <a:pt x="260" y="196"/>
                </a:cubicBezTo>
                <a:lnTo>
                  <a:pt x="261" y="197"/>
                </a:lnTo>
                <a:cubicBezTo>
                  <a:pt x="261" y="198"/>
                  <a:pt x="260" y="198"/>
                  <a:pt x="260" y="198"/>
                </a:cubicBezTo>
                <a:close/>
                <a:moveTo>
                  <a:pt x="266" y="189"/>
                </a:moveTo>
                <a:cubicBezTo>
                  <a:pt x="264" y="179"/>
                  <a:pt x="262" y="170"/>
                  <a:pt x="260" y="161"/>
                </a:cubicBezTo>
                <a:cubicBezTo>
                  <a:pt x="259" y="152"/>
                  <a:pt x="257" y="144"/>
                  <a:pt x="254" y="137"/>
                </a:cubicBezTo>
                <a:cubicBezTo>
                  <a:pt x="255" y="137"/>
                  <a:pt x="256" y="137"/>
                  <a:pt x="257" y="136"/>
                </a:cubicBezTo>
                <a:cubicBezTo>
                  <a:pt x="258" y="136"/>
                  <a:pt x="259" y="136"/>
                  <a:pt x="260" y="135"/>
                </a:cubicBezTo>
                <a:cubicBezTo>
                  <a:pt x="261" y="135"/>
                  <a:pt x="261" y="135"/>
                  <a:pt x="261" y="135"/>
                </a:cubicBezTo>
                <a:cubicBezTo>
                  <a:pt x="262" y="135"/>
                  <a:pt x="262" y="135"/>
                  <a:pt x="262" y="135"/>
                </a:cubicBezTo>
                <a:cubicBezTo>
                  <a:pt x="266" y="141"/>
                  <a:pt x="270" y="148"/>
                  <a:pt x="275" y="157"/>
                </a:cubicBezTo>
                <a:cubicBezTo>
                  <a:pt x="279" y="166"/>
                  <a:pt x="284" y="176"/>
                  <a:pt x="288" y="187"/>
                </a:cubicBezTo>
                <a:cubicBezTo>
                  <a:pt x="285" y="188"/>
                  <a:pt x="281" y="188"/>
                  <a:pt x="277" y="189"/>
                </a:cubicBezTo>
                <a:cubicBezTo>
                  <a:pt x="274" y="189"/>
                  <a:pt x="270" y="189"/>
                  <a:pt x="266" y="189"/>
                </a:cubicBezTo>
                <a:close/>
                <a:moveTo>
                  <a:pt x="291" y="367"/>
                </a:moveTo>
                <a:cubicBezTo>
                  <a:pt x="281" y="368"/>
                  <a:pt x="274" y="368"/>
                  <a:pt x="272" y="368"/>
                </a:cubicBezTo>
                <a:cubicBezTo>
                  <a:pt x="273" y="367"/>
                  <a:pt x="274" y="366"/>
                  <a:pt x="274" y="366"/>
                </a:cubicBezTo>
                <a:cubicBezTo>
                  <a:pt x="275" y="365"/>
                  <a:pt x="276" y="364"/>
                  <a:pt x="277" y="364"/>
                </a:cubicBezTo>
                <a:cubicBezTo>
                  <a:pt x="286" y="357"/>
                  <a:pt x="294" y="354"/>
                  <a:pt x="301" y="355"/>
                </a:cubicBezTo>
                <a:cubicBezTo>
                  <a:pt x="307" y="356"/>
                  <a:pt x="314" y="354"/>
                  <a:pt x="321" y="349"/>
                </a:cubicBezTo>
                <a:cubicBezTo>
                  <a:pt x="322" y="349"/>
                  <a:pt x="322" y="348"/>
                  <a:pt x="323" y="347"/>
                </a:cubicBezTo>
                <a:cubicBezTo>
                  <a:pt x="324" y="346"/>
                  <a:pt x="325" y="345"/>
                  <a:pt x="327" y="344"/>
                </a:cubicBezTo>
                <a:cubicBezTo>
                  <a:pt x="327" y="347"/>
                  <a:pt x="327" y="349"/>
                  <a:pt x="327" y="352"/>
                </a:cubicBezTo>
                <a:cubicBezTo>
                  <a:pt x="327" y="355"/>
                  <a:pt x="328" y="357"/>
                  <a:pt x="328" y="360"/>
                </a:cubicBezTo>
                <a:cubicBezTo>
                  <a:pt x="313" y="364"/>
                  <a:pt x="301" y="366"/>
                  <a:pt x="291" y="367"/>
                </a:cubicBezTo>
                <a:close/>
                <a:moveTo>
                  <a:pt x="325" y="197"/>
                </a:moveTo>
                <a:cubicBezTo>
                  <a:pt x="324" y="194"/>
                  <a:pt x="323" y="192"/>
                  <a:pt x="322" y="190"/>
                </a:cubicBezTo>
                <a:cubicBezTo>
                  <a:pt x="322" y="188"/>
                  <a:pt x="322" y="185"/>
                  <a:pt x="321" y="182"/>
                </a:cubicBezTo>
                <a:cubicBezTo>
                  <a:pt x="317" y="184"/>
                  <a:pt x="313" y="186"/>
                  <a:pt x="309" y="189"/>
                </a:cubicBezTo>
                <a:cubicBezTo>
                  <a:pt x="305" y="191"/>
                  <a:pt x="301" y="193"/>
                  <a:pt x="298" y="195"/>
                </a:cubicBezTo>
                <a:lnTo>
                  <a:pt x="297" y="191"/>
                </a:lnTo>
                <a:cubicBezTo>
                  <a:pt x="303" y="190"/>
                  <a:pt x="308" y="188"/>
                  <a:pt x="313" y="186"/>
                </a:cubicBezTo>
                <a:cubicBezTo>
                  <a:pt x="318" y="183"/>
                  <a:pt x="322" y="180"/>
                  <a:pt x="326" y="177"/>
                </a:cubicBezTo>
                <a:cubicBezTo>
                  <a:pt x="334" y="187"/>
                  <a:pt x="343" y="198"/>
                  <a:pt x="351" y="210"/>
                </a:cubicBezTo>
                <a:cubicBezTo>
                  <a:pt x="360" y="223"/>
                  <a:pt x="368" y="236"/>
                  <a:pt x="375" y="251"/>
                </a:cubicBezTo>
                <a:cubicBezTo>
                  <a:pt x="367" y="256"/>
                  <a:pt x="360" y="261"/>
                  <a:pt x="354" y="264"/>
                </a:cubicBezTo>
                <a:cubicBezTo>
                  <a:pt x="348" y="267"/>
                  <a:pt x="344" y="270"/>
                  <a:pt x="343" y="271"/>
                </a:cubicBezTo>
                <a:cubicBezTo>
                  <a:pt x="340" y="265"/>
                  <a:pt x="337" y="260"/>
                  <a:pt x="336" y="254"/>
                </a:cubicBezTo>
                <a:cubicBezTo>
                  <a:pt x="335" y="249"/>
                  <a:pt x="335" y="244"/>
                  <a:pt x="337" y="241"/>
                </a:cubicBezTo>
                <a:cubicBezTo>
                  <a:pt x="338" y="236"/>
                  <a:pt x="342" y="233"/>
                  <a:pt x="346" y="229"/>
                </a:cubicBezTo>
                <a:cubicBezTo>
                  <a:pt x="350" y="226"/>
                  <a:pt x="351" y="223"/>
                  <a:pt x="347" y="219"/>
                </a:cubicBezTo>
                <a:cubicBezTo>
                  <a:pt x="344" y="214"/>
                  <a:pt x="341" y="210"/>
                  <a:pt x="336" y="207"/>
                </a:cubicBezTo>
                <a:cubicBezTo>
                  <a:pt x="332" y="205"/>
                  <a:pt x="328" y="201"/>
                  <a:pt x="325" y="197"/>
                </a:cubicBezTo>
                <a:close/>
                <a:moveTo>
                  <a:pt x="367" y="344"/>
                </a:moveTo>
                <a:cubicBezTo>
                  <a:pt x="355" y="350"/>
                  <a:pt x="344" y="354"/>
                  <a:pt x="334" y="358"/>
                </a:cubicBezTo>
                <a:cubicBezTo>
                  <a:pt x="334" y="354"/>
                  <a:pt x="333" y="351"/>
                  <a:pt x="333" y="348"/>
                </a:cubicBezTo>
                <a:cubicBezTo>
                  <a:pt x="333" y="344"/>
                  <a:pt x="332" y="341"/>
                  <a:pt x="332" y="338"/>
                </a:cubicBezTo>
                <a:cubicBezTo>
                  <a:pt x="333" y="337"/>
                  <a:pt x="334" y="336"/>
                  <a:pt x="335" y="336"/>
                </a:cubicBezTo>
                <a:cubicBezTo>
                  <a:pt x="336" y="335"/>
                  <a:pt x="336" y="334"/>
                  <a:pt x="337" y="334"/>
                </a:cubicBezTo>
                <a:cubicBezTo>
                  <a:pt x="348" y="326"/>
                  <a:pt x="355" y="317"/>
                  <a:pt x="356" y="308"/>
                </a:cubicBezTo>
                <a:cubicBezTo>
                  <a:pt x="357" y="299"/>
                  <a:pt x="354" y="288"/>
                  <a:pt x="347" y="276"/>
                </a:cubicBezTo>
                <a:lnTo>
                  <a:pt x="346" y="276"/>
                </a:lnTo>
                <a:cubicBezTo>
                  <a:pt x="348" y="275"/>
                  <a:pt x="352" y="273"/>
                  <a:pt x="358" y="269"/>
                </a:cubicBezTo>
                <a:cubicBezTo>
                  <a:pt x="364" y="266"/>
                  <a:pt x="371" y="262"/>
                  <a:pt x="378" y="257"/>
                </a:cubicBezTo>
                <a:cubicBezTo>
                  <a:pt x="383" y="267"/>
                  <a:pt x="388" y="277"/>
                  <a:pt x="393" y="288"/>
                </a:cubicBezTo>
                <a:cubicBezTo>
                  <a:pt x="398" y="299"/>
                  <a:pt x="402" y="311"/>
                  <a:pt x="405" y="323"/>
                </a:cubicBezTo>
                <a:cubicBezTo>
                  <a:pt x="393" y="331"/>
                  <a:pt x="380" y="339"/>
                  <a:pt x="367" y="344"/>
                </a:cubicBezTo>
                <a:close/>
                <a:moveTo>
                  <a:pt x="462" y="286"/>
                </a:moveTo>
                <a:lnTo>
                  <a:pt x="458" y="289"/>
                </a:lnTo>
                <a:cubicBezTo>
                  <a:pt x="459" y="299"/>
                  <a:pt x="453" y="310"/>
                  <a:pt x="440" y="323"/>
                </a:cubicBezTo>
                <a:cubicBezTo>
                  <a:pt x="428" y="336"/>
                  <a:pt x="425" y="348"/>
                  <a:pt x="433" y="359"/>
                </a:cubicBezTo>
                <a:cubicBezTo>
                  <a:pt x="434" y="361"/>
                  <a:pt x="436" y="363"/>
                  <a:pt x="438" y="364"/>
                </a:cubicBezTo>
                <a:cubicBezTo>
                  <a:pt x="440" y="365"/>
                  <a:pt x="442" y="366"/>
                  <a:pt x="443" y="367"/>
                </a:cubicBezTo>
                <a:cubicBezTo>
                  <a:pt x="442" y="373"/>
                  <a:pt x="440" y="378"/>
                  <a:pt x="437" y="383"/>
                </a:cubicBezTo>
                <a:cubicBezTo>
                  <a:pt x="435" y="388"/>
                  <a:pt x="432" y="393"/>
                  <a:pt x="429" y="398"/>
                </a:cubicBezTo>
                <a:cubicBezTo>
                  <a:pt x="427" y="385"/>
                  <a:pt x="425" y="373"/>
                  <a:pt x="422" y="360"/>
                </a:cubicBezTo>
                <a:cubicBezTo>
                  <a:pt x="419" y="348"/>
                  <a:pt x="416" y="336"/>
                  <a:pt x="413" y="325"/>
                </a:cubicBezTo>
                <a:cubicBezTo>
                  <a:pt x="421" y="319"/>
                  <a:pt x="429" y="312"/>
                  <a:pt x="438" y="305"/>
                </a:cubicBezTo>
                <a:cubicBezTo>
                  <a:pt x="446" y="298"/>
                  <a:pt x="454" y="289"/>
                  <a:pt x="462" y="280"/>
                </a:cubicBezTo>
                <a:lnTo>
                  <a:pt x="462" y="286"/>
                </a:lnTo>
                <a:close/>
                <a:moveTo>
                  <a:pt x="413" y="246"/>
                </a:moveTo>
                <a:cubicBezTo>
                  <a:pt x="416" y="249"/>
                  <a:pt x="417" y="252"/>
                  <a:pt x="417" y="254"/>
                </a:cubicBezTo>
                <a:cubicBezTo>
                  <a:pt x="417" y="257"/>
                  <a:pt x="417" y="259"/>
                  <a:pt x="419" y="261"/>
                </a:cubicBezTo>
                <a:cubicBezTo>
                  <a:pt x="421" y="265"/>
                  <a:pt x="427" y="268"/>
                  <a:pt x="435" y="270"/>
                </a:cubicBezTo>
                <a:cubicBezTo>
                  <a:pt x="443" y="272"/>
                  <a:pt x="450" y="273"/>
                  <a:pt x="456" y="272"/>
                </a:cubicBezTo>
                <a:lnTo>
                  <a:pt x="458" y="275"/>
                </a:lnTo>
                <a:cubicBezTo>
                  <a:pt x="451" y="284"/>
                  <a:pt x="443" y="292"/>
                  <a:pt x="435" y="299"/>
                </a:cubicBezTo>
                <a:cubicBezTo>
                  <a:pt x="427" y="306"/>
                  <a:pt x="419" y="313"/>
                  <a:pt x="411" y="319"/>
                </a:cubicBezTo>
                <a:cubicBezTo>
                  <a:pt x="407" y="307"/>
                  <a:pt x="403" y="295"/>
                  <a:pt x="398" y="284"/>
                </a:cubicBezTo>
                <a:cubicBezTo>
                  <a:pt x="394" y="273"/>
                  <a:pt x="388" y="263"/>
                  <a:pt x="383" y="253"/>
                </a:cubicBezTo>
                <a:cubicBezTo>
                  <a:pt x="386" y="251"/>
                  <a:pt x="391" y="248"/>
                  <a:pt x="395" y="245"/>
                </a:cubicBezTo>
                <a:cubicBezTo>
                  <a:pt x="399" y="242"/>
                  <a:pt x="403" y="239"/>
                  <a:pt x="407" y="235"/>
                </a:cubicBezTo>
                <a:lnTo>
                  <a:pt x="413" y="246"/>
                </a:lnTo>
                <a:close/>
                <a:moveTo>
                  <a:pt x="348" y="172"/>
                </a:moveTo>
                <a:cubicBezTo>
                  <a:pt x="351" y="175"/>
                  <a:pt x="354" y="177"/>
                  <a:pt x="356" y="179"/>
                </a:cubicBezTo>
                <a:cubicBezTo>
                  <a:pt x="358" y="180"/>
                  <a:pt x="362" y="181"/>
                  <a:pt x="367" y="180"/>
                </a:cubicBezTo>
                <a:cubicBezTo>
                  <a:pt x="373" y="179"/>
                  <a:pt x="378" y="178"/>
                  <a:pt x="382" y="178"/>
                </a:cubicBezTo>
                <a:cubicBezTo>
                  <a:pt x="384" y="180"/>
                  <a:pt x="386" y="182"/>
                  <a:pt x="388" y="184"/>
                </a:cubicBezTo>
                <a:cubicBezTo>
                  <a:pt x="391" y="186"/>
                  <a:pt x="393" y="188"/>
                  <a:pt x="395" y="189"/>
                </a:cubicBezTo>
                <a:cubicBezTo>
                  <a:pt x="396" y="196"/>
                  <a:pt x="397" y="203"/>
                  <a:pt x="397" y="210"/>
                </a:cubicBezTo>
                <a:cubicBezTo>
                  <a:pt x="397" y="218"/>
                  <a:pt x="399" y="224"/>
                  <a:pt x="402" y="228"/>
                </a:cubicBezTo>
                <a:lnTo>
                  <a:pt x="403" y="229"/>
                </a:lnTo>
                <a:cubicBezTo>
                  <a:pt x="400" y="233"/>
                  <a:pt x="396" y="236"/>
                  <a:pt x="392" y="239"/>
                </a:cubicBezTo>
                <a:cubicBezTo>
                  <a:pt x="387" y="242"/>
                  <a:pt x="384" y="245"/>
                  <a:pt x="380" y="248"/>
                </a:cubicBezTo>
                <a:cubicBezTo>
                  <a:pt x="373" y="232"/>
                  <a:pt x="365" y="219"/>
                  <a:pt x="356" y="206"/>
                </a:cubicBezTo>
                <a:cubicBezTo>
                  <a:pt x="348" y="194"/>
                  <a:pt x="339" y="183"/>
                  <a:pt x="331" y="173"/>
                </a:cubicBezTo>
                <a:cubicBezTo>
                  <a:pt x="332" y="172"/>
                  <a:pt x="334" y="170"/>
                  <a:pt x="336" y="169"/>
                </a:cubicBezTo>
                <a:cubicBezTo>
                  <a:pt x="337" y="167"/>
                  <a:pt x="339" y="165"/>
                  <a:pt x="340" y="163"/>
                </a:cubicBezTo>
                <a:cubicBezTo>
                  <a:pt x="343" y="166"/>
                  <a:pt x="345" y="169"/>
                  <a:pt x="348" y="172"/>
                </a:cubicBezTo>
                <a:close/>
                <a:moveTo>
                  <a:pt x="325" y="140"/>
                </a:moveTo>
                <a:cubicBezTo>
                  <a:pt x="326" y="143"/>
                  <a:pt x="327" y="146"/>
                  <a:pt x="329" y="149"/>
                </a:cubicBezTo>
                <a:cubicBezTo>
                  <a:pt x="330" y="151"/>
                  <a:pt x="331" y="152"/>
                  <a:pt x="332" y="154"/>
                </a:cubicBezTo>
                <a:cubicBezTo>
                  <a:pt x="333" y="155"/>
                  <a:pt x="335" y="157"/>
                  <a:pt x="336" y="158"/>
                </a:cubicBezTo>
                <a:cubicBezTo>
                  <a:pt x="335" y="160"/>
                  <a:pt x="333" y="162"/>
                  <a:pt x="332" y="163"/>
                </a:cubicBezTo>
                <a:cubicBezTo>
                  <a:pt x="330" y="165"/>
                  <a:pt x="328" y="167"/>
                  <a:pt x="327" y="169"/>
                </a:cubicBezTo>
                <a:cubicBezTo>
                  <a:pt x="318" y="158"/>
                  <a:pt x="309" y="149"/>
                  <a:pt x="301" y="142"/>
                </a:cubicBezTo>
                <a:cubicBezTo>
                  <a:pt x="292" y="134"/>
                  <a:pt x="284" y="127"/>
                  <a:pt x="277" y="121"/>
                </a:cubicBezTo>
                <a:cubicBezTo>
                  <a:pt x="278" y="121"/>
                  <a:pt x="278" y="120"/>
                  <a:pt x="278" y="120"/>
                </a:cubicBezTo>
                <a:lnTo>
                  <a:pt x="278" y="119"/>
                </a:lnTo>
                <a:cubicBezTo>
                  <a:pt x="279" y="118"/>
                  <a:pt x="280" y="117"/>
                  <a:pt x="280" y="115"/>
                </a:cubicBezTo>
                <a:cubicBezTo>
                  <a:pt x="280" y="114"/>
                  <a:pt x="280" y="113"/>
                  <a:pt x="280" y="112"/>
                </a:cubicBezTo>
                <a:cubicBezTo>
                  <a:pt x="287" y="114"/>
                  <a:pt x="293" y="116"/>
                  <a:pt x="300" y="119"/>
                </a:cubicBezTo>
                <a:cubicBezTo>
                  <a:pt x="307" y="122"/>
                  <a:pt x="314" y="126"/>
                  <a:pt x="322" y="131"/>
                </a:cubicBezTo>
                <a:cubicBezTo>
                  <a:pt x="323" y="134"/>
                  <a:pt x="324" y="137"/>
                  <a:pt x="325" y="140"/>
                </a:cubicBezTo>
                <a:close/>
                <a:moveTo>
                  <a:pt x="311" y="104"/>
                </a:moveTo>
                <a:cubicBezTo>
                  <a:pt x="313" y="105"/>
                  <a:pt x="314" y="106"/>
                  <a:pt x="315" y="109"/>
                </a:cubicBezTo>
                <a:cubicBezTo>
                  <a:pt x="317" y="111"/>
                  <a:pt x="318" y="113"/>
                  <a:pt x="319" y="116"/>
                </a:cubicBezTo>
                <a:cubicBezTo>
                  <a:pt x="320" y="118"/>
                  <a:pt x="320" y="120"/>
                  <a:pt x="321" y="123"/>
                </a:cubicBezTo>
                <a:cubicBezTo>
                  <a:pt x="314" y="118"/>
                  <a:pt x="307" y="115"/>
                  <a:pt x="300" y="112"/>
                </a:cubicBezTo>
                <a:cubicBezTo>
                  <a:pt x="293" y="109"/>
                  <a:pt x="287" y="106"/>
                  <a:pt x="281" y="105"/>
                </a:cubicBezTo>
                <a:cubicBezTo>
                  <a:pt x="281" y="104"/>
                  <a:pt x="281" y="103"/>
                  <a:pt x="281" y="102"/>
                </a:cubicBezTo>
                <a:cubicBezTo>
                  <a:pt x="281" y="101"/>
                  <a:pt x="281" y="100"/>
                  <a:pt x="280" y="100"/>
                </a:cubicBezTo>
                <a:cubicBezTo>
                  <a:pt x="284" y="100"/>
                  <a:pt x="289" y="100"/>
                  <a:pt x="293" y="100"/>
                </a:cubicBezTo>
                <a:cubicBezTo>
                  <a:pt x="298" y="100"/>
                  <a:pt x="302" y="100"/>
                  <a:pt x="307" y="101"/>
                </a:cubicBezTo>
                <a:cubicBezTo>
                  <a:pt x="308" y="102"/>
                  <a:pt x="310" y="102"/>
                  <a:pt x="311" y="104"/>
                </a:cubicBezTo>
                <a:close/>
                <a:moveTo>
                  <a:pt x="299" y="66"/>
                </a:moveTo>
                <a:cubicBezTo>
                  <a:pt x="299" y="66"/>
                  <a:pt x="300" y="67"/>
                  <a:pt x="301" y="68"/>
                </a:cubicBezTo>
                <a:cubicBezTo>
                  <a:pt x="304" y="72"/>
                  <a:pt x="305" y="77"/>
                  <a:pt x="305" y="81"/>
                </a:cubicBezTo>
                <a:cubicBezTo>
                  <a:pt x="305" y="86"/>
                  <a:pt x="304" y="90"/>
                  <a:pt x="301" y="94"/>
                </a:cubicBezTo>
                <a:cubicBezTo>
                  <a:pt x="297" y="94"/>
                  <a:pt x="293" y="94"/>
                  <a:pt x="290" y="94"/>
                </a:cubicBezTo>
                <a:cubicBezTo>
                  <a:pt x="286" y="93"/>
                  <a:pt x="282" y="93"/>
                  <a:pt x="278" y="93"/>
                </a:cubicBezTo>
                <a:cubicBezTo>
                  <a:pt x="278" y="91"/>
                  <a:pt x="276" y="88"/>
                  <a:pt x="275" y="86"/>
                </a:cubicBezTo>
                <a:cubicBezTo>
                  <a:pt x="273" y="83"/>
                  <a:pt x="271" y="81"/>
                  <a:pt x="269" y="79"/>
                </a:cubicBezTo>
                <a:cubicBezTo>
                  <a:pt x="273" y="77"/>
                  <a:pt x="277" y="74"/>
                  <a:pt x="281" y="72"/>
                </a:cubicBezTo>
                <a:cubicBezTo>
                  <a:pt x="286" y="69"/>
                  <a:pt x="291" y="67"/>
                  <a:pt x="296" y="65"/>
                </a:cubicBezTo>
                <a:cubicBezTo>
                  <a:pt x="297" y="65"/>
                  <a:pt x="298" y="65"/>
                  <a:pt x="299" y="66"/>
                </a:cubicBezTo>
                <a:close/>
                <a:moveTo>
                  <a:pt x="263" y="16"/>
                </a:moveTo>
                <a:cubicBezTo>
                  <a:pt x="266" y="16"/>
                  <a:pt x="268" y="17"/>
                  <a:pt x="271" y="18"/>
                </a:cubicBezTo>
                <a:cubicBezTo>
                  <a:pt x="274" y="19"/>
                  <a:pt x="276" y="20"/>
                  <a:pt x="279" y="20"/>
                </a:cubicBezTo>
                <a:cubicBezTo>
                  <a:pt x="280" y="21"/>
                  <a:pt x="280" y="22"/>
                  <a:pt x="280" y="24"/>
                </a:cubicBezTo>
                <a:cubicBezTo>
                  <a:pt x="280" y="25"/>
                  <a:pt x="279" y="27"/>
                  <a:pt x="278" y="28"/>
                </a:cubicBezTo>
                <a:cubicBezTo>
                  <a:pt x="280" y="30"/>
                  <a:pt x="281" y="32"/>
                  <a:pt x="282" y="35"/>
                </a:cubicBezTo>
                <a:cubicBezTo>
                  <a:pt x="283" y="37"/>
                  <a:pt x="284" y="40"/>
                  <a:pt x="284" y="42"/>
                </a:cubicBezTo>
                <a:cubicBezTo>
                  <a:pt x="283" y="41"/>
                  <a:pt x="281" y="40"/>
                  <a:pt x="279" y="39"/>
                </a:cubicBezTo>
                <a:cubicBezTo>
                  <a:pt x="277" y="38"/>
                  <a:pt x="275" y="38"/>
                  <a:pt x="273" y="37"/>
                </a:cubicBezTo>
                <a:cubicBezTo>
                  <a:pt x="271" y="36"/>
                  <a:pt x="269" y="35"/>
                  <a:pt x="266" y="35"/>
                </a:cubicBezTo>
                <a:cubicBezTo>
                  <a:pt x="264" y="34"/>
                  <a:pt x="261" y="33"/>
                  <a:pt x="259" y="33"/>
                </a:cubicBezTo>
                <a:lnTo>
                  <a:pt x="263" y="16"/>
                </a:lnTo>
                <a:close/>
                <a:moveTo>
                  <a:pt x="265" y="41"/>
                </a:moveTo>
                <a:cubicBezTo>
                  <a:pt x="267" y="42"/>
                  <a:pt x="269" y="42"/>
                  <a:pt x="271" y="43"/>
                </a:cubicBezTo>
                <a:cubicBezTo>
                  <a:pt x="274" y="44"/>
                  <a:pt x="276" y="45"/>
                  <a:pt x="279" y="46"/>
                </a:cubicBezTo>
                <a:cubicBezTo>
                  <a:pt x="282" y="47"/>
                  <a:pt x="284" y="49"/>
                  <a:pt x="286" y="50"/>
                </a:cubicBezTo>
                <a:cubicBezTo>
                  <a:pt x="287" y="52"/>
                  <a:pt x="287" y="54"/>
                  <a:pt x="287" y="56"/>
                </a:cubicBezTo>
                <a:cubicBezTo>
                  <a:pt x="287" y="58"/>
                  <a:pt x="287" y="60"/>
                  <a:pt x="287" y="62"/>
                </a:cubicBezTo>
                <a:cubicBezTo>
                  <a:pt x="283" y="64"/>
                  <a:pt x="279" y="66"/>
                  <a:pt x="275" y="68"/>
                </a:cubicBezTo>
                <a:cubicBezTo>
                  <a:pt x="271" y="71"/>
                  <a:pt x="267" y="73"/>
                  <a:pt x="264" y="75"/>
                </a:cubicBezTo>
                <a:cubicBezTo>
                  <a:pt x="262" y="74"/>
                  <a:pt x="261" y="73"/>
                  <a:pt x="259" y="72"/>
                </a:cubicBezTo>
                <a:cubicBezTo>
                  <a:pt x="258" y="71"/>
                  <a:pt x="256" y="70"/>
                  <a:pt x="255" y="70"/>
                </a:cubicBezTo>
                <a:cubicBezTo>
                  <a:pt x="255" y="69"/>
                  <a:pt x="254" y="69"/>
                  <a:pt x="254" y="69"/>
                </a:cubicBezTo>
                <a:cubicBezTo>
                  <a:pt x="253" y="69"/>
                  <a:pt x="253" y="69"/>
                  <a:pt x="252" y="69"/>
                </a:cubicBezTo>
                <a:lnTo>
                  <a:pt x="258" y="39"/>
                </a:lnTo>
                <a:cubicBezTo>
                  <a:pt x="260" y="40"/>
                  <a:pt x="262" y="40"/>
                  <a:pt x="265" y="41"/>
                </a:cubicBezTo>
                <a:close/>
                <a:moveTo>
                  <a:pt x="223" y="9"/>
                </a:moveTo>
                <a:cubicBezTo>
                  <a:pt x="235" y="10"/>
                  <a:pt x="246" y="12"/>
                  <a:pt x="257" y="14"/>
                </a:cubicBezTo>
                <a:lnTo>
                  <a:pt x="253" y="31"/>
                </a:lnTo>
                <a:cubicBezTo>
                  <a:pt x="246" y="30"/>
                  <a:pt x="239" y="29"/>
                  <a:pt x="231" y="29"/>
                </a:cubicBezTo>
                <a:cubicBezTo>
                  <a:pt x="224" y="29"/>
                  <a:pt x="217" y="29"/>
                  <a:pt x="210" y="30"/>
                </a:cubicBezTo>
                <a:cubicBezTo>
                  <a:pt x="207" y="26"/>
                  <a:pt x="204" y="23"/>
                  <a:pt x="200" y="19"/>
                </a:cubicBezTo>
                <a:cubicBezTo>
                  <a:pt x="197" y="15"/>
                  <a:pt x="193" y="11"/>
                  <a:pt x="189" y="8"/>
                </a:cubicBezTo>
                <a:cubicBezTo>
                  <a:pt x="200" y="7"/>
                  <a:pt x="212" y="8"/>
                  <a:pt x="223" y="9"/>
                </a:cubicBezTo>
                <a:close/>
                <a:moveTo>
                  <a:pt x="127" y="18"/>
                </a:moveTo>
                <a:cubicBezTo>
                  <a:pt x="144" y="13"/>
                  <a:pt x="162" y="10"/>
                  <a:pt x="180" y="8"/>
                </a:cubicBezTo>
                <a:cubicBezTo>
                  <a:pt x="184" y="12"/>
                  <a:pt x="189" y="16"/>
                  <a:pt x="192" y="20"/>
                </a:cubicBezTo>
                <a:cubicBezTo>
                  <a:pt x="196" y="23"/>
                  <a:pt x="200" y="27"/>
                  <a:pt x="203" y="31"/>
                </a:cubicBezTo>
                <a:cubicBezTo>
                  <a:pt x="194" y="32"/>
                  <a:pt x="186" y="35"/>
                  <a:pt x="178" y="39"/>
                </a:cubicBezTo>
                <a:cubicBezTo>
                  <a:pt x="170" y="43"/>
                  <a:pt x="164" y="47"/>
                  <a:pt x="158" y="53"/>
                </a:cubicBezTo>
                <a:cubicBezTo>
                  <a:pt x="145" y="49"/>
                  <a:pt x="132" y="46"/>
                  <a:pt x="118" y="43"/>
                </a:cubicBezTo>
                <a:cubicBezTo>
                  <a:pt x="104" y="40"/>
                  <a:pt x="89" y="39"/>
                  <a:pt x="75" y="39"/>
                </a:cubicBezTo>
                <a:cubicBezTo>
                  <a:pt x="91" y="30"/>
                  <a:pt x="109" y="23"/>
                  <a:pt x="127" y="18"/>
                </a:cubicBezTo>
                <a:close/>
                <a:moveTo>
                  <a:pt x="45" y="59"/>
                </a:moveTo>
                <a:lnTo>
                  <a:pt x="27" y="72"/>
                </a:lnTo>
                <a:cubicBezTo>
                  <a:pt x="30" y="69"/>
                  <a:pt x="34" y="66"/>
                  <a:pt x="37" y="63"/>
                </a:cubicBezTo>
                <a:cubicBezTo>
                  <a:pt x="41" y="60"/>
                  <a:pt x="45" y="57"/>
                  <a:pt x="48" y="55"/>
                </a:cubicBezTo>
                <a:cubicBezTo>
                  <a:pt x="51" y="53"/>
                  <a:pt x="53" y="51"/>
                  <a:pt x="56" y="50"/>
                </a:cubicBezTo>
                <a:cubicBezTo>
                  <a:pt x="58" y="49"/>
                  <a:pt x="61" y="47"/>
                  <a:pt x="63" y="45"/>
                </a:cubicBezTo>
                <a:cubicBezTo>
                  <a:pt x="70" y="45"/>
                  <a:pt x="76" y="45"/>
                  <a:pt x="83" y="45"/>
                </a:cubicBezTo>
                <a:cubicBezTo>
                  <a:pt x="90" y="46"/>
                  <a:pt x="96" y="46"/>
                  <a:pt x="103" y="47"/>
                </a:cubicBezTo>
                <a:lnTo>
                  <a:pt x="101" y="47"/>
                </a:lnTo>
                <a:cubicBezTo>
                  <a:pt x="93" y="49"/>
                  <a:pt x="84" y="50"/>
                  <a:pt x="74" y="50"/>
                </a:cubicBezTo>
                <a:cubicBezTo>
                  <a:pt x="65" y="49"/>
                  <a:pt x="55" y="52"/>
                  <a:pt x="45" y="59"/>
                </a:cubicBezTo>
                <a:close/>
                <a:moveTo>
                  <a:pt x="66" y="145"/>
                </a:moveTo>
                <a:cubicBezTo>
                  <a:pt x="64" y="142"/>
                  <a:pt x="62" y="139"/>
                  <a:pt x="62" y="137"/>
                </a:cubicBezTo>
                <a:cubicBezTo>
                  <a:pt x="65" y="135"/>
                  <a:pt x="68" y="131"/>
                  <a:pt x="69" y="127"/>
                </a:cubicBezTo>
                <a:cubicBezTo>
                  <a:pt x="70" y="123"/>
                  <a:pt x="72" y="120"/>
                  <a:pt x="75" y="119"/>
                </a:cubicBezTo>
                <a:cubicBezTo>
                  <a:pt x="80" y="115"/>
                  <a:pt x="85" y="114"/>
                  <a:pt x="92" y="115"/>
                </a:cubicBezTo>
                <a:cubicBezTo>
                  <a:pt x="98" y="116"/>
                  <a:pt x="104" y="114"/>
                  <a:pt x="110" y="109"/>
                </a:cubicBezTo>
                <a:cubicBezTo>
                  <a:pt x="112" y="108"/>
                  <a:pt x="114" y="106"/>
                  <a:pt x="116" y="103"/>
                </a:cubicBezTo>
                <a:cubicBezTo>
                  <a:pt x="118" y="101"/>
                  <a:pt x="119" y="98"/>
                  <a:pt x="121" y="95"/>
                </a:cubicBezTo>
                <a:cubicBezTo>
                  <a:pt x="124" y="94"/>
                  <a:pt x="128" y="94"/>
                  <a:pt x="131" y="94"/>
                </a:cubicBezTo>
                <a:cubicBezTo>
                  <a:pt x="134" y="93"/>
                  <a:pt x="137" y="93"/>
                  <a:pt x="141" y="93"/>
                </a:cubicBezTo>
                <a:cubicBezTo>
                  <a:pt x="140" y="97"/>
                  <a:pt x="140" y="102"/>
                  <a:pt x="141" y="107"/>
                </a:cubicBezTo>
                <a:cubicBezTo>
                  <a:pt x="142" y="112"/>
                  <a:pt x="143" y="116"/>
                  <a:pt x="145" y="121"/>
                </a:cubicBezTo>
                <a:cubicBezTo>
                  <a:pt x="134" y="126"/>
                  <a:pt x="122" y="131"/>
                  <a:pt x="110" y="137"/>
                </a:cubicBezTo>
                <a:cubicBezTo>
                  <a:pt x="98" y="143"/>
                  <a:pt x="86" y="150"/>
                  <a:pt x="74" y="158"/>
                </a:cubicBezTo>
                <a:cubicBezTo>
                  <a:pt x="71" y="153"/>
                  <a:pt x="68" y="149"/>
                  <a:pt x="66" y="145"/>
                </a:cubicBezTo>
                <a:close/>
                <a:moveTo>
                  <a:pt x="24" y="242"/>
                </a:moveTo>
                <a:cubicBezTo>
                  <a:pt x="17" y="234"/>
                  <a:pt x="12" y="227"/>
                  <a:pt x="8" y="221"/>
                </a:cubicBezTo>
                <a:cubicBezTo>
                  <a:pt x="18" y="210"/>
                  <a:pt x="29" y="200"/>
                  <a:pt x="39" y="191"/>
                </a:cubicBezTo>
                <a:cubicBezTo>
                  <a:pt x="50" y="182"/>
                  <a:pt x="61" y="174"/>
                  <a:pt x="72" y="167"/>
                </a:cubicBezTo>
                <a:cubicBezTo>
                  <a:pt x="76" y="172"/>
                  <a:pt x="80" y="177"/>
                  <a:pt x="84" y="183"/>
                </a:cubicBezTo>
                <a:cubicBezTo>
                  <a:pt x="88" y="188"/>
                  <a:pt x="93" y="195"/>
                  <a:pt x="98" y="201"/>
                </a:cubicBezTo>
                <a:cubicBezTo>
                  <a:pt x="96" y="203"/>
                  <a:pt x="94" y="206"/>
                  <a:pt x="92" y="208"/>
                </a:cubicBezTo>
                <a:cubicBezTo>
                  <a:pt x="91" y="211"/>
                  <a:pt x="89" y="214"/>
                  <a:pt x="88" y="217"/>
                </a:cubicBezTo>
                <a:cubicBezTo>
                  <a:pt x="81" y="224"/>
                  <a:pt x="74" y="232"/>
                  <a:pt x="67" y="241"/>
                </a:cubicBezTo>
                <a:cubicBezTo>
                  <a:pt x="60" y="250"/>
                  <a:pt x="53" y="258"/>
                  <a:pt x="47" y="267"/>
                </a:cubicBezTo>
                <a:cubicBezTo>
                  <a:pt x="38" y="258"/>
                  <a:pt x="30" y="250"/>
                  <a:pt x="24" y="242"/>
                </a:cubicBezTo>
                <a:close/>
                <a:moveTo>
                  <a:pt x="48" y="276"/>
                </a:moveTo>
                <a:cubicBezTo>
                  <a:pt x="55" y="283"/>
                  <a:pt x="63" y="290"/>
                  <a:pt x="73" y="297"/>
                </a:cubicBezTo>
                <a:cubicBezTo>
                  <a:pt x="82" y="304"/>
                  <a:pt x="92" y="311"/>
                  <a:pt x="103" y="319"/>
                </a:cubicBezTo>
                <a:cubicBezTo>
                  <a:pt x="97" y="331"/>
                  <a:pt x="92" y="344"/>
                  <a:pt x="87" y="356"/>
                </a:cubicBezTo>
                <a:cubicBezTo>
                  <a:pt x="82" y="368"/>
                  <a:pt x="77" y="381"/>
                  <a:pt x="73" y="394"/>
                </a:cubicBezTo>
                <a:cubicBezTo>
                  <a:pt x="55" y="382"/>
                  <a:pt x="42" y="371"/>
                  <a:pt x="34" y="362"/>
                </a:cubicBezTo>
                <a:cubicBezTo>
                  <a:pt x="27" y="352"/>
                  <a:pt x="23" y="347"/>
                  <a:pt x="23" y="347"/>
                </a:cubicBezTo>
                <a:lnTo>
                  <a:pt x="21" y="348"/>
                </a:lnTo>
                <a:cubicBezTo>
                  <a:pt x="22" y="339"/>
                  <a:pt x="26" y="329"/>
                  <a:pt x="31" y="320"/>
                </a:cubicBezTo>
                <a:cubicBezTo>
                  <a:pt x="37" y="311"/>
                  <a:pt x="39" y="302"/>
                  <a:pt x="37" y="292"/>
                </a:cubicBezTo>
                <a:cubicBezTo>
                  <a:pt x="39" y="289"/>
                  <a:pt x="40" y="287"/>
                  <a:pt x="42" y="284"/>
                </a:cubicBezTo>
                <a:cubicBezTo>
                  <a:pt x="44" y="282"/>
                  <a:pt x="46" y="279"/>
                  <a:pt x="48" y="276"/>
                </a:cubicBezTo>
                <a:close/>
              </a:path>
            </a:pathLst>
          </a:custGeom>
          <a:noFill/>
          <a:ln w="0">
            <a:solidFill>
              <a:srgbClr val="CCECFF"/>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1800" dirty="0"/>
          </a:p>
        </p:txBody>
      </p:sp>
      <p:sp>
        <p:nvSpPr>
          <p:cNvPr id="9" name="Rectangle 24"/>
          <p:cNvSpPr>
            <a:spLocks noChangeArrowheads="1"/>
          </p:cNvSpPr>
          <p:nvPr/>
        </p:nvSpPr>
        <p:spPr bwMode="auto">
          <a:xfrm>
            <a:off x="42334" y="6642100"/>
            <a:ext cx="1210733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400" b="1" dirty="0">
              <a:solidFill>
                <a:srgbClr val="0066CC"/>
              </a:solidFill>
            </a:endParaRPr>
          </a:p>
        </p:txBody>
      </p:sp>
      <p:sp>
        <p:nvSpPr>
          <p:cNvPr id="10" name="Rectangle 25"/>
          <p:cNvSpPr>
            <a:spLocks noChangeArrowheads="1"/>
          </p:cNvSpPr>
          <p:nvPr/>
        </p:nvSpPr>
        <p:spPr bwMode="auto">
          <a:xfrm>
            <a:off x="0" y="0"/>
            <a:ext cx="1219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b="1" dirty="0">
                <a:solidFill>
                  <a:srgbClr val="FFFF00"/>
                </a:solidFill>
                <a:latin typeface="Times New Roman" pitchFamily="18" charset="0"/>
              </a:rPr>
              <a:t>TR</a:t>
            </a:r>
            <a:r>
              <a:rPr lang="vi-VN" sz="3200" b="1" dirty="0">
                <a:solidFill>
                  <a:srgbClr val="FFFF00"/>
                </a:solidFill>
                <a:latin typeface="Times New Roman" pitchFamily="18" charset="0"/>
              </a:rPr>
              <a:t>Ư</a:t>
            </a:r>
            <a:r>
              <a:rPr lang="en-US" sz="3200" b="1" dirty="0">
                <a:solidFill>
                  <a:srgbClr val="FFFF00"/>
                </a:solidFill>
                <a:latin typeface="Times New Roman" pitchFamily="18" charset="0"/>
              </a:rPr>
              <a:t>ỜNG ĐẠI HỌC SÀI GÒN</a:t>
            </a:r>
            <a:endParaRPr lang="en-US" sz="3200" b="1" dirty="0">
              <a:solidFill>
                <a:srgbClr val="FFFF00"/>
              </a:solidFill>
              <a:latin typeface="Times New Roman" pitchFamily="18" charset="0"/>
            </a:endParaRPr>
          </a:p>
        </p:txBody>
      </p:sp>
      <p:sp>
        <p:nvSpPr>
          <p:cNvPr id="4118" name="Rectangle 22"/>
          <p:cNvSpPr>
            <a:spLocks noGrp="1" noChangeArrowheads="1"/>
          </p:cNvSpPr>
          <p:nvPr>
            <p:ph type="ctrTitle"/>
          </p:nvPr>
        </p:nvSpPr>
        <p:spPr>
          <a:xfrm>
            <a:off x="914400" y="2130426"/>
            <a:ext cx="10363200" cy="1470025"/>
          </a:xfrm>
        </p:spPr>
        <p:txBody>
          <a:bodyPr/>
          <a:lstStyle>
            <a:lvl1pPr>
              <a:defRPr sz="4000">
                <a:solidFill>
                  <a:srgbClr val="CC3300"/>
                </a:solidFill>
              </a:defRPr>
            </a:lvl1pPr>
          </a:lstStyle>
          <a:p>
            <a:r>
              <a:rPr lang="en-US"/>
              <a:t>Click to edit Master title style</a:t>
            </a:r>
            <a:endParaRPr lang="en-US"/>
          </a:p>
        </p:txBody>
      </p:sp>
      <p:sp>
        <p:nvSpPr>
          <p:cNvPr id="4119" name="Rectangle 23"/>
          <p:cNvSpPr>
            <a:spLocks noGrp="1" noChangeArrowheads="1"/>
          </p:cNvSpPr>
          <p:nvPr>
            <p:ph type="subTitle" idx="1"/>
          </p:nvPr>
        </p:nvSpPr>
        <p:spPr>
          <a:xfrm>
            <a:off x="1828800" y="3886200"/>
            <a:ext cx="8534400" cy="1752600"/>
          </a:xfrm>
        </p:spPr>
        <p:txBody>
          <a:bodyPr/>
          <a:lstStyle>
            <a:lvl1pPr marL="0" indent="0" algn="ctr">
              <a:buFont typeface="Wingdings" panose="05000000000000000000" pitchFamily="2" charset="2"/>
              <a:buNone/>
              <a:defRPr>
                <a:solidFill>
                  <a:srgbClr val="000066"/>
                </a:solidFill>
              </a:defRPr>
            </a:lvl1pPr>
          </a:lstStyle>
          <a:p>
            <a:r>
              <a:rPr lang="en-US"/>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60326"/>
            <a:ext cx="3048000" cy="649287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0" y="60326"/>
            <a:ext cx="8940800" cy="6492875"/>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60325"/>
            <a:ext cx="12192000" cy="838200"/>
          </a:xfrm>
        </p:spPr>
        <p:txBody>
          <a:bodyPr/>
          <a:lstStyle/>
          <a:p>
            <a:r>
              <a:rPr lang="en-US"/>
              <a:t>Click to edit Master title style</a:t>
            </a:r>
            <a:endParaRPr lang="en-US"/>
          </a:p>
        </p:txBody>
      </p:sp>
      <p:sp>
        <p:nvSpPr>
          <p:cNvPr id="3" name="Table Placeholder 2"/>
          <p:cNvSpPr>
            <a:spLocks noGrp="1"/>
          </p:cNvSpPr>
          <p:nvPr>
            <p:ph type="tbl" idx="1" hasCustomPrompt="1"/>
          </p:nvPr>
        </p:nvSpPr>
        <p:spPr>
          <a:xfrm>
            <a:off x="203200" y="1066800"/>
            <a:ext cx="11785600" cy="5486400"/>
          </a:xfrm>
        </p:spPr>
        <p:txBody>
          <a:bodyPr/>
          <a:lstStyle/>
          <a:p>
            <a:pPr lvl="0"/>
            <a:r>
              <a:rPr lang="en-US" noProof="0" dirty="0"/>
              <a:t>Click icon to add table</a:t>
            </a:r>
            <a:endParaRPr lang="en-US"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t>Click to edit Master title style</a:t>
            </a:r>
            <a:endParaRPr lang="en-US"/>
          </a:p>
        </p:txBody>
      </p:sp>
      <p:sp>
        <p:nvSpPr>
          <p:cNvPr id="3" name="Content Placeholder 2"/>
          <p:cNvSpPr>
            <a:spLocks noGrp="1"/>
          </p:cNvSpPr>
          <p:nvPr>
            <p:ph sz="half" idx="1"/>
          </p:nvPr>
        </p:nvSpPr>
        <p:spPr>
          <a:xfrm>
            <a:off x="1576917" y="2017713"/>
            <a:ext cx="5080000" cy="41148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quarter" idx="2"/>
          </p:nvPr>
        </p:nvSpPr>
        <p:spPr>
          <a:xfrm>
            <a:off x="6860117" y="2017713"/>
            <a:ext cx="5080000" cy="1981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1"/>
          </p:cNvSpPr>
          <p:nvPr>
            <p:ph sz="quarter" idx="3"/>
          </p:nvPr>
        </p:nvSpPr>
        <p:spPr>
          <a:xfrm>
            <a:off x="6860117" y="4151313"/>
            <a:ext cx="5080000" cy="1981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Date Placeholder 5"/>
          <p:cNvSpPr>
            <a:spLocks noGrp="1"/>
          </p:cNvSpPr>
          <p:nvPr>
            <p:ph type="dt" sz="half" idx="10"/>
          </p:nvPr>
        </p:nvSpPr>
        <p:spPr>
          <a:xfrm>
            <a:off x="1549400" y="6243638"/>
            <a:ext cx="2540000" cy="457200"/>
          </a:xfrm>
          <a:prstGeom prst="rect">
            <a:avLst/>
          </a:prstGeom>
        </p:spPr>
        <p:txBody>
          <a:bodyPr/>
          <a:lstStyle>
            <a:lvl1pPr>
              <a:defRPr/>
            </a:lvl1pPr>
          </a:lstStyle>
          <a:p>
            <a:fld id="{A2BDB637-3A7D-48BC-B42B-E5BFA6914CEB}" type="datetimeFigureOut">
              <a:rPr lang="en-US" smtClean="0"/>
            </a:fld>
            <a:endParaRPr lang="en-US" dirty="0"/>
          </a:p>
        </p:txBody>
      </p:sp>
      <p:sp>
        <p:nvSpPr>
          <p:cNvPr id="7" name="Footer Placeholder 6"/>
          <p:cNvSpPr>
            <a:spLocks noGrp="1"/>
          </p:cNvSpPr>
          <p:nvPr>
            <p:ph type="ftr" sz="quarter" idx="11"/>
          </p:nvPr>
        </p:nvSpPr>
        <p:spPr>
          <a:xfrm>
            <a:off x="4876800" y="6243638"/>
            <a:ext cx="3860800" cy="457200"/>
          </a:xfrm>
          <a:prstGeom prst="rect">
            <a:avLst/>
          </a:prstGeom>
        </p:spPr>
        <p:txBody>
          <a:bodyPr/>
          <a:lstStyle>
            <a:lvl1pPr>
              <a:defRPr/>
            </a:lvl1pPr>
          </a:lstStyle>
          <a:p>
            <a:endParaRPr lang="en-US" dirty="0"/>
          </a:p>
        </p:txBody>
      </p:sp>
      <p:sp>
        <p:nvSpPr>
          <p:cNvPr id="8" name="Slide Number Placeholder 7"/>
          <p:cNvSpPr>
            <a:spLocks noGrp="1"/>
          </p:cNvSpPr>
          <p:nvPr>
            <p:ph type="sldNum" sz="quarter" idx="12"/>
          </p:nvPr>
        </p:nvSpPr>
        <p:spPr>
          <a:xfrm>
            <a:off x="9389533" y="6243638"/>
            <a:ext cx="2540000" cy="457200"/>
          </a:xfrm>
          <a:prstGeom prst="rect">
            <a:avLst/>
          </a:prstGeom>
        </p:spPr>
        <p:txBody>
          <a:bodyPr/>
          <a:lstStyle>
            <a:lvl1pPr>
              <a:defRPr/>
            </a:lvl1pPr>
          </a:lstStyle>
          <a:p>
            <a:fld id="{BE5F1C98-7B4D-45F2-9A66-B55A639C7047}"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t>Click to edit Master title style</a:t>
            </a:r>
            <a:endParaRPr lang="en-US"/>
          </a:p>
        </p:txBody>
      </p:sp>
      <p:sp>
        <p:nvSpPr>
          <p:cNvPr id="3" name="Text Placeholder 2"/>
          <p:cNvSpPr>
            <a:spLocks noGrp="1"/>
          </p:cNvSpPr>
          <p:nvPr>
            <p:ph type="body" sz="half" idx="1"/>
          </p:nvPr>
        </p:nvSpPr>
        <p:spPr>
          <a:xfrm>
            <a:off x="1576917" y="2017713"/>
            <a:ext cx="5080000" cy="41148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860117" y="2017713"/>
            <a:ext cx="5080000" cy="41148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a:xfrm>
            <a:off x="1549400" y="6243638"/>
            <a:ext cx="2540000" cy="457200"/>
          </a:xfrm>
          <a:prstGeom prst="rect">
            <a:avLst/>
          </a:prstGeom>
        </p:spPr>
        <p:txBody>
          <a:bodyPr/>
          <a:lstStyle>
            <a:lvl1pPr>
              <a:defRPr/>
            </a:lvl1pPr>
          </a:lstStyle>
          <a:p>
            <a:fld id="{A2BDB637-3A7D-48BC-B42B-E5BFA6914CEB}" type="datetimeFigureOut">
              <a:rPr lang="en-US" smtClean="0"/>
            </a:fld>
            <a:endParaRPr lang="en-US" dirty="0"/>
          </a:p>
        </p:txBody>
      </p:sp>
      <p:sp>
        <p:nvSpPr>
          <p:cNvPr id="6" name="Footer Placeholder 5"/>
          <p:cNvSpPr>
            <a:spLocks noGrp="1"/>
          </p:cNvSpPr>
          <p:nvPr>
            <p:ph type="ftr" sz="quarter" idx="11"/>
          </p:nvPr>
        </p:nvSpPr>
        <p:spPr>
          <a:xfrm>
            <a:off x="4876800" y="6243638"/>
            <a:ext cx="3860800" cy="457200"/>
          </a:xfrm>
          <a:prstGeom prst="rect">
            <a:avLst/>
          </a:prstGeom>
        </p:spPr>
        <p:txBody>
          <a:bodyPr/>
          <a:lstStyle>
            <a:lvl1pPr>
              <a:defRPr/>
            </a:lvl1pPr>
          </a:lstStyle>
          <a:p>
            <a:endParaRPr lang="en-US" dirty="0"/>
          </a:p>
        </p:txBody>
      </p:sp>
      <p:sp>
        <p:nvSpPr>
          <p:cNvPr id="7" name="Slide Number Placeholder 6"/>
          <p:cNvSpPr>
            <a:spLocks noGrp="1"/>
          </p:cNvSpPr>
          <p:nvPr>
            <p:ph type="sldNum" sz="quarter" idx="12"/>
          </p:nvPr>
        </p:nvSpPr>
        <p:spPr>
          <a:xfrm>
            <a:off x="9389533" y="6243638"/>
            <a:ext cx="2540000" cy="457200"/>
          </a:xfrm>
          <a:prstGeom prst="rect">
            <a:avLst/>
          </a:prstGeom>
        </p:spPr>
        <p:txBody>
          <a:bodyPr/>
          <a:lstStyle>
            <a:lvl1pPr>
              <a:defRPr/>
            </a:lvl1pPr>
          </a:lstStyle>
          <a:p>
            <a:fld id="{BE5F1C98-7B4D-45F2-9A66-B55A639C7047}"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508000" y="1066800"/>
            <a:ext cx="11480800" cy="5486400"/>
          </a:xfrm>
        </p:spPr>
        <p:txBody>
          <a:bodyPr/>
          <a:lstStyle>
            <a:lvl1pPr>
              <a:spcBef>
                <a:spcPts val="600"/>
              </a:spcBef>
              <a:spcAft>
                <a:spcPts val="600"/>
              </a:spcAft>
              <a:defRPr>
                <a:solidFill>
                  <a:srgbClr val="0000CC"/>
                </a:solidFill>
              </a:defRPr>
            </a:lvl1pPr>
            <a:lvl2pPr>
              <a:spcBef>
                <a:spcPts val="600"/>
              </a:spcBef>
              <a:spcAft>
                <a:spcPts val="600"/>
              </a:spcAft>
              <a:defRPr sz="3000">
                <a:solidFill>
                  <a:srgbClr val="C00000"/>
                </a:solidFill>
              </a:defRPr>
            </a:lvl2pPr>
            <a:lvl3pPr>
              <a:spcBef>
                <a:spcPts val="600"/>
              </a:spcBef>
              <a:spcAft>
                <a:spcPts val="600"/>
              </a:spcAft>
              <a:defRPr sz="2800"/>
            </a:lvl3pPr>
            <a:lvl4pPr>
              <a:spcBef>
                <a:spcPts val="600"/>
              </a:spcBef>
              <a:spcAft>
                <a:spcPts val="600"/>
              </a:spcAft>
              <a:defRPr sz="2600"/>
            </a:lvl4pPr>
            <a:lvl5pPr>
              <a:spcBef>
                <a:spcPts val="600"/>
              </a:spcBef>
              <a:spcAft>
                <a:spcPts val="600"/>
              </a:spcAft>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203200" y="1066800"/>
            <a:ext cx="57912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066800"/>
            <a:ext cx="57912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3.jpeg"/><Relationship Id="rId18" Type="http://schemas.openxmlformats.org/officeDocument/2006/relationships/image" Target="../media/image2.jpeg"/><Relationship Id="rId17" Type="http://schemas.openxmlformats.org/officeDocument/2006/relationships/image" Target="../media/image4.jpeg"/><Relationship Id="rId16" Type="http://schemas.openxmlformats.org/officeDocument/2006/relationships/image" Target="../media/image1.jpeg"/><Relationship Id="rId15" Type="http://schemas.openxmlformats.org/officeDocument/2006/relationships/image" Target="../media/image5.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srcRect/>
          <a:tile tx="0" ty="0" sx="100000" sy="100000" flip="none" algn="tl"/>
        </a:blipFill>
        <a:effectLst/>
      </p:bgPr>
    </p:bg>
    <p:spTree>
      <p:nvGrpSpPr>
        <p:cNvPr id="1" name=""/>
        <p:cNvGrpSpPr/>
        <p:nvPr/>
      </p:nvGrpSpPr>
      <p:grpSpPr>
        <a:xfrm>
          <a:off x="0" y="0"/>
          <a:ext cx="0" cy="0"/>
          <a:chOff x="0" y="0"/>
          <a:chExt cx="0" cy="0"/>
        </a:xfrm>
      </p:grpSpPr>
      <p:pic>
        <p:nvPicPr>
          <p:cNvPr id="1026" name="Picture 28" descr="Main"/>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 y="984250"/>
            <a:ext cx="12187767" cy="56451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027" name="Picture 29" descr="Title"/>
          <p:cNvPicPr>
            <a:picLocks noChangeAspect="1" noChangeArrowheads="1"/>
          </p:cNvPicPr>
          <p:nvPr/>
        </p:nvPicPr>
        <p:blipFill>
          <a:blip r:embed="rId17">
            <a:lum bright="30000"/>
            <a:extLst>
              <a:ext uri="{28A0092B-C50C-407E-A947-70E740481C1C}">
                <a14:useLocalDpi xmlns:a14="http://schemas.microsoft.com/office/drawing/2010/main" val="0"/>
              </a:ext>
            </a:extLst>
          </a:blip>
          <a:srcRect/>
          <a:stretch>
            <a:fillRect/>
          </a:stretch>
        </p:blipFill>
        <p:spPr bwMode="auto">
          <a:xfrm>
            <a:off x="0" y="1"/>
            <a:ext cx="121920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30"/>
          <p:cNvSpPr>
            <a:spLocks noGrp="1" noChangeArrowheads="1"/>
          </p:cNvSpPr>
          <p:nvPr>
            <p:ph type="title"/>
          </p:nvPr>
        </p:nvSpPr>
        <p:spPr bwMode="auto">
          <a:xfrm>
            <a:off x="0" y="60325"/>
            <a:ext cx="1219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t>Click to edit Master title style</a:t>
            </a:r>
            <a:endParaRPr lang="en-US" dirty="0"/>
          </a:p>
        </p:txBody>
      </p:sp>
      <p:sp>
        <p:nvSpPr>
          <p:cNvPr id="1029" name="Freeform 31"/>
          <p:cNvSpPr>
            <a:spLocks noEditPoints="1"/>
          </p:cNvSpPr>
          <p:nvPr/>
        </p:nvSpPr>
        <p:spPr bwMode="auto">
          <a:xfrm>
            <a:off x="21167" y="2508250"/>
            <a:ext cx="6326717" cy="4108450"/>
          </a:xfrm>
          <a:custGeom>
            <a:avLst/>
            <a:gdLst>
              <a:gd name="T0" fmla="*/ 22 w 470"/>
              <a:gd name="T1" fmla="*/ 385 h 407"/>
              <a:gd name="T2" fmla="*/ 78 w 470"/>
              <a:gd name="T3" fmla="*/ 397 h 407"/>
              <a:gd name="T4" fmla="*/ 124 w 470"/>
              <a:gd name="T5" fmla="*/ 407 h 407"/>
              <a:gd name="T6" fmla="*/ 288 w 470"/>
              <a:gd name="T7" fmla="*/ 374 h 407"/>
              <a:gd name="T8" fmla="*/ 417 w 470"/>
              <a:gd name="T9" fmla="*/ 365 h 407"/>
              <a:gd name="T10" fmla="*/ 391 w 470"/>
              <a:gd name="T11" fmla="*/ 81 h 407"/>
              <a:gd name="T12" fmla="*/ 10 w 470"/>
              <a:gd name="T13" fmla="*/ 166 h 407"/>
              <a:gd name="T14" fmla="*/ 0 w 470"/>
              <a:gd name="T15" fmla="*/ 231 h 407"/>
              <a:gd name="T16" fmla="*/ 67 w 470"/>
              <a:gd name="T17" fmla="*/ 251 h 407"/>
              <a:gd name="T18" fmla="*/ 106 w 470"/>
              <a:gd name="T19" fmla="*/ 313 h 407"/>
              <a:gd name="T20" fmla="*/ 123 w 470"/>
              <a:gd name="T21" fmla="*/ 88 h 407"/>
              <a:gd name="T22" fmla="*/ 310 w 470"/>
              <a:gd name="T23" fmla="*/ 181 h 407"/>
              <a:gd name="T24" fmla="*/ 292 w 470"/>
              <a:gd name="T25" fmla="*/ 197 h 407"/>
              <a:gd name="T26" fmla="*/ 188 w 470"/>
              <a:gd name="T27" fmla="*/ 130 h 407"/>
              <a:gd name="T28" fmla="*/ 229 w 470"/>
              <a:gd name="T29" fmla="*/ 92 h 407"/>
              <a:gd name="T30" fmla="*/ 216 w 470"/>
              <a:gd name="T31" fmla="*/ 78 h 407"/>
              <a:gd name="T32" fmla="*/ 219 w 470"/>
              <a:gd name="T33" fmla="*/ 106 h 407"/>
              <a:gd name="T34" fmla="*/ 227 w 470"/>
              <a:gd name="T35" fmla="*/ 115 h 407"/>
              <a:gd name="T36" fmla="*/ 229 w 470"/>
              <a:gd name="T37" fmla="*/ 128 h 407"/>
              <a:gd name="T38" fmla="*/ 243 w 470"/>
              <a:gd name="T39" fmla="*/ 187 h 407"/>
              <a:gd name="T40" fmla="*/ 242 w 470"/>
              <a:gd name="T41" fmla="*/ 85 h 407"/>
              <a:gd name="T42" fmla="*/ 247 w 470"/>
              <a:gd name="T43" fmla="*/ 113 h 407"/>
              <a:gd name="T44" fmla="*/ 267 w 470"/>
              <a:gd name="T45" fmla="*/ 124 h 407"/>
              <a:gd name="T46" fmla="*/ 273 w 470"/>
              <a:gd name="T47" fmla="*/ 117 h 407"/>
              <a:gd name="T48" fmla="*/ 274 w 470"/>
              <a:gd name="T49" fmla="*/ 103 h 407"/>
              <a:gd name="T50" fmla="*/ 261 w 470"/>
              <a:gd name="T51" fmla="*/ 94 h 407"/>
              <a:gd name="T52" fmla="*/ 246 w 470"/>
              <a:gd name="T53" fmla="*/ 67 h 407"/>
              <a:gd name="T54" fmla="*/ 228 w 470"/>
              <a:gd name="T55" fmla="*/ 66 h 407"/>
              <a:gd name="T56" fmla="*/ 206 w 470"/>
              <a:gd name="T57" fmla="*/ 79 h 407"/>
              <a:gd name="T58" fmla="*/ 154 w 470"/>
              <a:gd name="T59" fmla="*/ 68 h 407"/>
              <a:gd name="T60" fmla="*/ 151 w 470"/>
              <a:gd name="T61" fmla="*/ 119 h 407"/>
              <a:gd name="T62" fmla="*/ 111 w 470"/>
              <a:gd name="T63" fmla="*/ 190 h 407"/>
              <a:gd name="T64" fmla="*/ 123 w 470"/>
              <a:gd name="T65" fmla="*/ 324 h 407"/>
              <a:gd name="T66" fmla="*/ 161 w 470"/>
              <a:gd name="T67" fmla="*/ 182 h 407"/>
              <a:gd name="T68" fmla="*/ 167 w 470"/>
              <a:gd name="T69" fmla="*/ 154 h 407"/>
              <a:gd name="T70" fmla="*/ 217 w 470"/>
              <a:gd name="T71" fmla="*/ 129 h 407"/>
              <a:gd name="T72" fmla="*/ 229 w 470"/>
              <a:gd name="T73" fmla="*/ 135 h 407"/>
              <a:gd name="T74" fmla="*/ 232 w 470"/>
              <a:gd name="T75" fmla="*/ 224 h 407"/>
              <a:gd name="T76" fmla="*/ 260 w 470"/>
              <a:gd name="T77" fmla="*/ 161 h 407"/>
              <a:gd name="T78" fmla="*/ 266 w 470"/>
              <a:gd name="T79" fmla="*/ 189 h 407"/>
              <a:gd name="T80" fmla="*/ 327 w 470"/>
              <a:gd name="T81" fmla="*/ 352 h 407"/>
              <a:gd name="T82" fmla="*/ 313 w 470"/>
              <a:gd name="T83" fmla="*/ 186 h 407"/>
              <a:gd name="T84" fmla="*/ 347 w 470"/>
              <a:gd name="T85" fmla="*/ 219 h 407"/>
              <a:gd name="T86" fmla="*/ 356 w 470"/>
              <a:gd name="T87" fmla="*/ 308 h 407"/>
              <a:gd name="T88" fmla="*/ 458 w 470"/>
              <a:gd name="T89" fmla="*/ 289 h 407"/>
              <a:gd name="T90" fmla="*/ 438 w 470"/>
              <a:gd name="T91" fmla="*/ 305 h 407"/>
              <a:gd name="T92" fmla="*/ 435 w 470"/>
              <a:gd name="T93" fmla="*/ 299 h 407"/>
              <a:gd name="T94" fmla="*/ 367 w 470"/>
              <a:gd name="T95" fmla="*/ 180 h 407"/>
              <a:gd name="T96" fmla="*/ 356 w 470"/>
              <a:gd name="T97" fmla="*/ 206 h 407"/>
              <a:gd name="T98" fmla="*/ 332 w 470"/>
              <a:gd name="T99" fmla="*/ 163 h 407"/>
              <a:gd name="T100" fmla="*/ 322 w 470"/>
              <a:gd name="T101" fmla="*/ 131 h 407"/>
              <a:gd name="T102" fmla="*/ 280 w 470"/>
              <a:gd name="T103" fmla="*/ 100 h 407"/>
              <a:gd name="T104" fmla="*/ 278 w 470"/>
              <a:gd name="T105" fmla="*/ 93 h 407"/>
              <a:gd name="T106" fmla="*/ 280 w 470"/>
              <a:gd name="T107" fmla="*/ 24 h 407"/>
              <a:gd name="T108" fmla="*/ 265 w 470"/>
              <a:gd name="T109" fmla="*/ 41 h 407"/>
              <a:gd name="T110" fmla="*/ 255 w 470"/>
              <a:gd name="T111" fmla="*/ 70 h 407"/>
              <a:gd name="T112" fmla="*/ 210 w 470"/>
              <a:gd name="T113" fmla="*/ 30 h 407"/>
              <a:gd name="T114" fmla="*/ 158 w 470"/>
              <a:gd name="T115" fmla="*/ 53 h 407"/>
              <a:gd name="T116" fmla="*/ 63 w 470"/>
              <a:gd name="T117" fmla="*/ 45 h 407"/>
              <a:gd name="T118" fmla="*/ 75 w 470"/>
              <a:gd name="T119" fmla="*/ 119 h 407"/>
              <a:gd name="T120" fmla="*/ 110 w 470"/>
              <a:gd name="T121" fmla="*/ 137 h 407"/>
              <a:gd name="T122" fmla="*/ 92 w 470"/>
              <a:gd name="T123" fmla="*/ 208 h 407"/>
              <a:gd name="T124" fmla="*/ 73 w 470"/>
              <a:gd name="T125" fmla="*/ 394 h 40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70" h="407">
                <a:moveTo>
                  <a:pt x="34" y="285"/>
                </a:moveTo>
                <a:cubicBezTo>
                  <a:pt x="34" y="284"/>
                  <a:pt x="33" y="284"/>
                  <a:pt x="33" y="283"/>
                </a:cubicBezTo>
                <a:cubicBezTo>
                  <a:pt x="33" y="282"/>
                  <a:pt x="33" y="282"/>
                  <a:pt x="32" y="281"/>
                </a:cubicBezTo>
                <a:cubicBezTo>
                  <a:pt x="28" y="275"/>
                  <a:pt x="24" y="273"/>
                  <a:pt x="19" y="274"/>
                </a:cubicBezTo>
                <a:cubicBezTo>
                  <a:pt x="14" y="275"/>
                  <a:pt x="10" y="278"/>
                  <a:pt x="5" y="281"/>
                </a:cubicBezTo>
                <a:cubicBezTo>
                  <a:pt x="3" y="282"/>
                  <a:pt x="2" y="283"/>
                  <a:pt x="0" y="284"/>
                </a:cubicBezTo>
                <a:lnTo>
                  <a:pt x="0" y="407"/>
                </a:lnTo>
                <a:lnTo>
                  <a:pt x="20" y="407"/>
                </a:lnTo>
                <a:cubicBezTo>
                  <a:pt x="21" y="401"/>
                  <a:pt x="22" y="393"/>
                  <a:pt x="22" y="385"/>
                </a:cubicBezTo>
                <a:cubicBezTo>
                  <a:pt x="22" y="373"/>
                  <a:pt x="22" y="363"/>
                  <a:pt x="21" y="355"/>
                </a:cubicBezTo>
                <a:cubicBezTo>
                  <a:pt x="22" y="355"/>
                  <a:pt x="27" y="360"/>
                  <a:pt x="35" y="371"/>
                </a:cubicBezTo>
                <a:cubicBezTo>
                  <a:pt x="44" y="381"/>
                  <a:pt x="56" y="391"/>
                  <a:pt x="71" y="400"/>
                </a:cubicBezTo>
                <a:cubicBezTo>
                  <a:pt x="70" y="403"/>
                  <a:pt x="69" y="405"/>
                  <a:pt x="69" y="407"/>
                </a:cubicBezTo>
                <a:lnTo>
                  <a:pt x="75" y="407"/>
                </a:lnTo>
                <a:cubicBezTo>
                  <a:pt x="75" y="406"/>
                  <a:pt x="76" y="405"/>
                  <a:pt x="76" y="403"/>
                </a:cubicBezTo>
                <a:cubicBezTo>
                  <a:pt x="79" y="405"/>
                  <a:pt x="81" y="406"/>
                  <a:pt x="84" y="407"/>
                </a:cubicBezTo>
                <a:lnTo>
                  <a:pt x="97" y="407"/>
                </a:lnTo>
                <a:cubicBezTo>
                  <a:pt x="90" y="404"/>
                  <a:pt x="84" y="401"/>
                  <a:pt x="78" y="397"/>
                </a:cubicBezTo>
                <a:cubicBezTo>
                  <a:pt x="83" y="384"/>
                  <a:pt x="87" y="372"/>
                  <a:pt x="92" y="359"/>
                </a:cubicBezTo>
                <a:cubicBezTo>
                  <a:pt x="97" y="347"/>
                  <a:pt x="103" y="334"/>
                  <a:pt x="108" y="322"/>
                </a:cubicBezTo>
                <a:cubicBezTo>
                  <a:pt x="112" y="324"/>
                  <a:pt x="116" y="327"/>
                  <a:pt x="121" y="329"/>
                </a:cubicBezTo>
                <a:cubicBezTo>
                  <a:pt x="125" y="332"/>
                  <a:pt x="129" y="334"/>
                  <a:pt x="133" y="337"/>
                </a:cubicBezTo>
                <a:cubicBezTo>
                  <a:pt x="131" y="341"/>
                  <a:pt x="128" y="345"/>
                  <a:pt x="124" y="350"/>
                </a:cubicBezTo>
                <a:cubicBezTo>
                  <a:pt x="120" y="354"/>
                  <a:pt x="117" y="358"/>
                  <a:pt x="113" y="363"/>
                </a:cubicBezTo>
                <a:cubicBezTo>
                  <a:pt x="110" y="369"/>
                  <a:pt x="108" y="373"/>
                  <a:pt x="110" y="377"/>
                </a:cubicBezTo>
                <a:cubicBezTo>
                  <a:pt x="111" y="381"/>
                  <a:pt x="112" y="386"/>
                  <a:pt x="112" y="391"/>
                </a:cubicBezTo>
                <a:lnTo>
                  <a:pt x="124" y="407"/>
                </a:lnTo>
                <a:lnTo>
                  <a:pt x="206" y="407"/>
                </a:lnTo>
                <a:cubicBezTo>
                  <a:pt x="212" y="404"/>
                  <a:pt x="219" y="402"/>
                  <a:pt x="225" y="402"/>
                </a:cubicBezTo>
                <a:cubicBezTo>
                  <a:pt x="233" y="403"/>
                  <a:pt x="241" y="400"/>
                  <a:pt x="249" y="394"/>
                </a:cubicBezTo>
                <a:cubicBezTo>
                  <a:pt x="253" y="392"/>
                  <a:pt x="255" y="389"/>
                  <a:pt x="257" y="387"/>
                </a:cubicBezTo>
                <a:cubicBezTo>
                  <a:pt x="259" y="384"/>
                  <a:pt x="261" y="381"/>
                  <a:pt x="263" y="378"/>
                </a:cubicBezTo>
                <a:cubicBezTo>
                  <a:pt x="262" y="388"/>
                  <a:pt x="261" y="397"/>
                  <a:pt x="259" y="407"/>
                </a:cubicBezTo>
                <a:lnTo>
                  <a:pt x="265" y="407"/>
                </a:lnTo>
                <a:cubicBezTo>
                  <a:pt x="267" y="396"/>
                  <a:pt x="269" y="385"/>
                  <a:pt x="270" y="375"/>
                </a:cubicBezTo>
                <a:cubicBezTo>
                  <a:pt x="271" y="375"/>
                  <a:pt x="277" y="374"/>
                  <a:pt x="288" y="374"/>
                </a:cubicBezTo>
                <a:cubicBezTo>
                  <a:pt x="299" y="373"/>
                  <a:pt x="312" y="370"/>
                  <a:pt x="329" y="366"/>
                </a:cubicBezTo>
                <a:cubicBezTo>
                  <a:pt x="330" y="378"/>
                  <a:pt x="330" y="391"/>
                  <a:pt x="331" y="404"/>
                </a:cubicBezTo>
                <a:cubicBezTo>
                  <a:pt x="331" y="405"/>
                  <a:pt x="331" y="406"/>
                  <a:pt x="331" y="407"/>
                </a:cubicBezTo>
                <a:lnTo>
                  <a:pt x="337" y="407"/>
                </a:lnTo>
                <a:cubicBezTo>
                  <a:pt x="337" y="406"/>
                  <a:pt x="337" y="404"/>
                  <a:pt x="337" y="402"/>
                </a:cubicBezTo>
                <a:cubicBezTo>
                  <a:pt x="336" y="389"/>
                  <a:pt x="336" y="376"/>
                  <a:pt x="335" y="364"/>
                </a:cubicBezTo>
                <a:cubicBezTo>
                  <a:pt x="345" y="360"/>
                  <a:pt x="357" y="356"/>
                  <a:pt x="369" y="350"/>
                </a:cubicBezTo>
                <a:cubicBezTo>
                  <a:pt x="381" y="345"/>
                  <a:pt x="395" y="338"/>
                  <a:pt x="407" y="329"/>
                </a:cubicBezTo>
                <a:cubicBezTo>
                  <a:pt x="411" y="340"/>
                  <a:pt x="414" y="352"/>
                  <a:pt x="417" y="365"/>
                </a:cubicBezTo>
                <a:cubicBezTo>
                  <a:pt x="419" y="378"/>
                  <a:pt x="422" y="391"/>
                  <a:pt x="423" y="405"/>
                </a:cubicBezTo>
                <a:cubicBezTo>
                  <a:pt x="422" y="406"/>
                  <a:pt x="421" y="407"/>
                  <a:pt x="420" y="407"/>
                </a:cubicBezTo>
                <a:lnTo>
                  <a:pt x="431" y="407"/>
                </a:lnTo>
                <a:cubicBezTo>
                  <a:pt x="448" y="379"/>
                  <a:pt x="459" y="349"/>
                  <a:pt x="464" y="317"/>
                </a:cubicBezTo>
                <a:cubicBezTo>
                  <a:pt x="470" y="285"/>
                  <a:pt x="470" y="254"/>
                  <a:pt x="464" y="221"/>
                </a:cubicBezTo>
                <a:cubicBezTo>
                  <a:pt x="458" y="190"/>
                  <a:pt x="447" y="161"/>
                  <a:pt x="431" y="133"/>
                </a:cubicBezTo>
                <a:cubicBezTo>
                  <a:pt x="430" y="130"/>
                  <a:pt x="428" y="127"/>
                  <a:pt x="426" y="124"/>
                </a:cubicBezTo>
                <a:cubicBezTo>
                  <a:pt x="424" y="121"/>
                  <a:pt x="422" y="118"/>
                  <a:pt x="420" y="115"/>
                </a:cubicBezTo>
                <a:cubicBezTo>
                  <a:pt x="411" y="103"/>
                  <a:pt x="401" y="91"/>
                  <a:pt x="391" y="81"/>
                </a:cubicBezTo>
                <a:cubicBezTo>
                  <a:pt x="379" y="70"/>
                  <a:pt x="368" y="60"/>
                  <a:pt x="356" y="52"/>
                </a:cubicBezTo>
                <a:lnTo>
                  <a:pt x="356" y="51"/>
                </a:lnTo>
                <a:lnTo>
                  <a:pt x="355" y="51"/>
                </a:lnTo>
                <a:cubicBezTo>
                  <a:pt x="310" y="19"/>
                  <a:pt x="259" y="3"/>
                  <a:pt x="202" y="1"/>
                </a:cubicBezTo>
                <a:cubicBezTo>
                  <a:pt x="145" y="0"/>
                  <a:pt x="93" y="16"/>
                  <a:pt x="45" y="50"/>
                </a:cubicBezTo>
                <a:cubicBezTo>
                  <a:pt x="28" y="61"/>
                  <a:pt x="13" y="75"/>
                  <a:pt x="0" y="89"/>
                </a:cubicBezTo>
                <a:lnTo>
                  <a:pt x="0" y="188"/>
                </a:lnTo>
                <a:cubicBezTo>
                  <a:pt x="2" y="186"/>
                  <a:pt x="3" y="185"/>
                  <a:pt x="5" y="183"/>
                </a:cubicBezTo>
                <a:cubicBezTo>
                  <a:pt x="9" y="178"/>
                  <a:pt x="11" y="173"/>
                  <a:pt x="10" y="166"/>
                </a:cubicBezTo>
                <a:cubicBezTo>
                  <a:pt x="10" y="159"/>
                  <a:pt x="13" y="154"/>
                  <a:pt x="19" y="149"/>
                </a:cubicBezTo>
                <a:cubicBezTo>
                  <a:pt x="27" y="144"/>
                  <a:pt x="34" y="141"/>
                  <a:pt x="40" y="143"/>
                </a:cubicBezTo>
                <a:cubicBezTo>
                  <a:pt x="45" y="144"/>
                  <a:pt x="51" y="144"/>
                  <a:pt x="56" y="141"/>
                </a:cubicBezTo>
                <a:cubicBezTo>
                  <a:pt x="58" y="143"/>
                  <a:pt x="59" y="146"/>
                  <a:pt x="61" y="149"/>
                </a:cubicBezTo>
                <a:cubicBezTo>
                  <a:pt x="63" y="153"/>
                  <a:pt x="66" y="157"/>
                  <a:pt x="69" y="161"/>
                </a:cubicBezTo>
                <a:cubicBezTo>
                  <a:pt x="58" y="168"/>
                  <a:pt x="47" y="177"/>
                  <a:pt x="36" y="186"/>
                </a:cubicBezTo>
                <a:cubicBezTo>
                  <a:pt x="25" y="195"/>
                  <a:pt x="15" y="205"/>
                  <a:pt x="5" y="216"/>
                </a:cubicBezTo>
                <a:cubicBezTo>
                  <a:pt x="3" y="213"/>
                  <a:pt x="1" y="211"/>
                  <a:pt x="0" y="208"/>
                </a:cubicBezTo>
                <a:lnTo>
                  <a:pt x="0" y="231"/>
                </a:lnTo>
                <a:cubicBezTo>
                  <a:pt x="1" y="230"/>
                  <a:pt x="3" y="228"/>
                  <a:pt x="4" y="227"/>
                </a:cubicBezTo>
                <a:cubicBezTo>
                  <a:pt x="8" y="233"/>
                  <a:pt x="13" y="240"/>
                  <a:pt x="20" y="248"/>
                </a:cubicBezTo>
                <a:cubicBezTo>
                  <a:pt x="26" y="255"/>
                  <a:pt x="34" y="264"/>
                  <a:pt x="43" y="272"/>
                </a:cubicBezTo>
                <a:cubicBezTo>
                  <a:pt x="42" y="274"/>
                  <a:pt x="40" y="276"/>
                  <a:pt x="39" y="279"/>
                </a:cubicBezTo>
                <a:cubicBezTo>
                  <a:pt x="37" y="281"/>
                  <a:pt x="36" y="283"/>
                  <a:pt x="34" y="285"/>
                </a:cubicBezTo>
                <a:close/>
                <a:moveTo>
                  <a:pt x="106" y="313"/>
                </a:moveTo>
                <a:cubicBezTo>
                  <a:pt x="95" y="306"/>
                  <a:pt x="85" y="298"/>
                  <a:pt x="76" y="292"/>
                </a:cubicBezTo>
                <a:cubicBezTo>
                  <a:pt x="67" y="285"/>
                  <a:pt x="59" y="278"/>
                  <a:pt x="52" y="271"/>
                </a:cubicBezTo>
                <a:cubicBezTo>
                  <a:pt x="56" y="264"/>
                  <a:pt x="61" y="257"/>
                  <a:pt x="67" y="251"/>
                </a:cubicBezTo>
                <a:cubicBezTo>
                  <a:pt x="72" y="245"/>
                  <a:pt x="77" y="239"/>
                  <a:pt x="83" y="231"/>
                </a:cubicBezTo>
                <a:lnTo>
                  <a:pt x="83" y="235"/>
                </a:lnTo>
                <a:lnTo>
                  <a:pt x="106" y="269"/>
                </a:lnTo>
                <a:cubicBezTo>
                  <a:pt x="107" y="275"/>
                  <a:pt x="107" y="279"/>
                  <a:pt x="106" y="284"/>
                </a:cubicBezTo>
                <a:cubicBezTo>
                  <a:pt x="105" y="288"/>
                  <a:pt x="106" y="292"/>
                  <a:pt x="109" y="297"/>
                </a:cubicBezTo>
                <a:cubicBezTo>
                  <a:pt x="110" y="298"/>
                  <a:pt x="111" y="298"/>
                  <a:pt x="111" y="299"/>
                </a:cubicBezTo>
                <a:cubicBezTo>
                  <a:pt x="112" y="299"/>
                  <a:pt x="112" y="299"/>
                  <a:pt x="112" y="300"/>
                </a:cubicBezTo>
                <a:cubicBezTo>
                  <a:pt x="112" y="302"/>
                  <a:pt x="110" y="304"/>
                  <a:pt x="109" y="307"/>
                </a:cubicBezTo>
                <a:cubicBezTo>
                  <a:pt x="108" y="309"/>
                  <a:pt x="107" y="311"/>
                  <a:pt x="106" y="313"/>
                </a:cubicBezTo>
                <a:close/>
                <a:moveTo>
                  <a:pt x="124" y="51"/>
                </a:moveTo>
                <a:cubicBezTo>
                  <a:pt x="129" y="51"/>
                  <a:pt x="134" y="53"/>
                  <a:pt x="139" y="54"/>
                </a:cubicBezTo>
                <a:cubicBezTo>
                  <a:pt x="144" y="55"/>
                  <a:pt x="149" y="57"/>
                  <a:pt x="154" y="59"/>
                </a:cubicBezTo>
                <a:cubicBezTo>
                  <a:pt x="152" y="61"/>
                  <a:pt x="150" y="63"/>
                  <a:pt x="149" y="66"/>
                </a:cubicBezTo>
                <a:cubicBezTo>
                  <a:pt x="147" y="69"/>
                  <a:pt x="145" y="72"/>
                  <a:pt x="144" y="75"/>
                </a:cubicBezTo>
                <a:cubicBezTo>
                  <a:pt x="143" y="77"/>
                  <a:pt x="143" y="79"/>
                  <a:pt x="143" y="81"/>
                </a:cubicBezTo>
                <a:cubicBezTo>
                  <a:pt x="142" y="82"/>
                  <a:pt x="142" y="84"/>
                  <a:pt x="141" y="86"/>
                </a:cubicBezTo>
                <a:cubicBezTo>
                  <a:pt x="138" y="86"/>
                  <a:pt x="135" y="87"/>
                  <a:pt x="132" y="87"/>
                </a:cubicBezTo>
                <a:cubicBezTo>
                  <a:pt x="129" y="87"/>
                  <a:pt x="126" y="87"/>
                  <a:pt x="123" y="88"/>
                </a:cubicBezTo>
                <a:cubicBezTo>
                  <a:pt x="125" y="81"/>
                  <a:pt x="127" y="74"/>
                  <a:pt x="127" y="67"/>
                </a:cubicBezTo>
                <a:cubicBezTo>
                  <a:pt x="127" y="59"/>
                  <a:pt x="126" y="54"/>
                  <a:pt x="124" y="51"/>
                </a:cubicBezTo>
                <a:close/>
                <a:moveTo>
                  <a:pt x="281" y="155"/>
                </a:moveTo>
                <a:cubicBezTo>
                  <a:pt x="276" y="146"/>
                  <a:pt x="272" y="138"/>
                  <a:pt x="268" y="132"/>
                </a:cubicBezTo>
                <a:cubicBezTo>
                  <a:pt x="269" y="131"/>
                  <a:pt x="270" y="130"/>
                  <a:pt x="271" y="129"/>
                </a:cubicBezTo>
                <a:cubicBezTo>
                  <a:pt x="272" y="128"/>
                  <a:pt x="273" y="128"/>
                  <a:pt x="273" y="127"/>
                </a:cubicBezTo>
                <a:cubicBezTo>
                  <a:pt x="280" y="132"/>
                  <a:pt x="288" y="138"/>
                  <a:pt x="297" y="146"/>
                </a:cubicBezTo>
                <a:cubicBezTo>
                  <a:pt x="305" y="154"/>
                  <a:pt x="314" y="162"/>
                  <a:pt x="322" y="173"/>
                </a:cubicBezTo>
                <a:cubicBezTo>
                  <a:pt x="318" y="176"/>
                  <a:pt x="314" y="178"/>
                  <a:pt x="310" y="181"/>
                </a:cubicBezTo>
                <a:cubicBezTo>
                  <a:pt x="305" y="183"/>
                  <a:pt x="300" y="185"/>
                  <a:pt x="295" y="186"/>
                </a:cubicBezTo>
                <a:cubicBezTo>
                  <a:pt x="290" y="174"/>
                  <a:pt x="286" y="164"/>
                  <a:pt x="281" y="155"/>
                </a:cubicBezTo>
                <a:close/>
                <a:moveTo>
                  <a:pt x="292" y="197"/>
                </a:moveTo>
                <a:lnTo>
                  <a:pt x="291" y="197"/>
                </a:lnTo>
                <a:cubicBezTo>
                  <a:pt x="288" y="197"/>
                  <a:pt x="285" y="197"/>
                  <a:pt x="282" y="197"/>
                </a:cubicBezTo>
                <a:cubicBezTo>
                  <a:pt x="279" y="196"/>
                  <a:pt x="276" y="196"/>
                  <a:pt x="274" y="195"/>
                </a:cubicBezTo>
                <a:cubicBezTo>
                  <a:pt x="277" y="195"/>
                  <a:pt x="280" y="195"/>
                  <a:pt x="282" y="195"/>
                </a:cubicBezTo>
                <a:cubicBezTo>
                  <a:pt x="285" y="194"/>
                  <a:pt x="288" y="194"/>
                  <a:pt x="291" y="193"/>
                </a:cubicBezTo>
                <a:lnTo>
                  <a:pt x="292" y="197"/>
                </a:lnTo>
                <a:close/>
                <a:moveTo>
                  <a:pt x="206" y="98"/>
                </a:moveTo>
                <a:cubicBezTo>
                  <a:pt x="206" y="97"/>
                  <a:pt x="206" y="95"/>
                  <a:pt x="206" y="95"/>
                </a:cubicBezTo>
                <a:cubicBezTo>
                  <a:pt x="211" y="95"/>
                  <a:pt x="215" y="96"/>
                  <a:pt x="218" y="96"/>
                </a:cubicBezTo>
                <a:cubicBezTo>
                  <a:pt x="222" y="97"/>
                  <a:pt x="225" y="97"/>
                  <a:pt x="227" y="98"/>
                </a:cubicBezTo>
                <a:cubicBezTo>
                  <a:pt x="225" y="98"/>
                  <a:pt x="222" y="99"/>
                  <a:pt x="218" y="100"/>
                </a:cubicBezTo>
                <a:cubicBezTo>
                  <a:pt x="215" y="100"/>
                  <a:pt x="211" y="101"/>
                  <a:pt x="206" y="102"/>
                </a:cubicBezTo>
                <a:cubicBezTo>
                  <a:pt x="206" y="101"/>
                  <a:pt x="206" y="99"/>
                  <a:pt x="206" y="98"/>
                </a:cubicBezTo>
                <a:close/>
                <a:moveTo>
                  <a:pt x="206" y="117"/>
                </a:moveTo>
                <a:cubicBezTo>
                  <a:pt x="201" y="121"/>
                  <a:pt x="195" y="125"/>
                  <a:pt x="188" y="130"/>
                </a:cubicBezTo>
                <a:cubicBezTo>
                  <a:pt x="182" y="134"/>
                  <a:pt x="175" y="140"/>
                  <a:pt x="167" y="145"/>
                </a:cubicBezTo>
                <a:cubicBezTo>
                  <a:pt x="164" y="142"/>
                  <a:pt x="162" y="138"/>
                  <a:pt x="159" y="135"/>
                </a:cubicBezTo>
                <a:cubicBezTo>
                  <a:pt x="157" y="132"/>
                  <a:pt x="155" y="128"/>
                  <a:pt x="153" y="125"/>
                </a:cubicBezTo>
                <a:cubicBezTo>
                  <a:pt x="163" y="121"/>
                  <a:pt x="171" y="118"/>
                  <a:pt x="180" y="116"/>
                </a:cubicBezTo>
                <a:cubicBezTo>
                  <a:pt x="188" y="113"/>
                  <a:pt x="195" y="111"/>
                  <a:pt x="202" y="109"/>
                </a:cubicBezTo>
                <a:cubicBezTo>
                  <a:pt x="203" y="111"/>
                  <a:pt x="203" y="113"/>
                  <a:pt x="204" y="114"/>
                </a:cubicBezTo>
                <a:cubicBezTo>
                  <a:pt x="205" y="115"/>
                  <a:pt x="206" y="116"/>
                  <a:pt x="206" y="117"/>
                </a:cubicBezTo>
                <a:close/>
                <a:moveTo>
                  <a:pt x="222" y="88"/>
                </a:moveTo>
                <a:cubicBezTo>
                  <a:pt x="225" y="90"/>
                  <a:pt x="227" y="91"/>
                  <a:pt x="229" y="92"/>
                </a:cubicBezTo>
                <a:lnTo>
                  <a:pt x="229" y="93"/>
                </a:lnTo>
                <a:cubicBezTo>
                  <a:pt x="227" y="92"/>
                  <a:pt x="224" y="91"/>
                  <a:pt x="220" y="90"/>
                </a:cubicBezTo>
                <a:cubicBezTo>
                  <a:pt x="217" y="90"/>
                  <a:pt x="212" y="89"/>
                  <a:pt x="207" y="89"/>
                </a:cubicBezTo>
                <a:lnTo>
                  <a:pt x="207" y="88"/>
                </a:lnTo>
                <a:lnTo>
                  <a:pt x="208" y="87"/>
                </a:lnTo>
                <a:cubicBezTo>
                  <a:pt x="209" y="86"/>
                  <a:pt x="209" y="85"/>
                  <a:pt x="210" y="85"/>
                </a:cubicBezTo>
                <a:cubicBezTo>
                  <a:pt x="210" y="84"/>
                  <a:pt x="210" y="83"/>
                  <a:pt x="211" y="82"/>
                </a:cubicBezTo>
                <a:cubicBezTo>
                  <a:pt x="215" y="84"/>
                  <a:pt x="218" y="86"/>
                  <a:pt x="222" y="88"/>
                </a:cubicBezTo>
                <a:close/>
                <a:moveTo>
                  <a:pt x="216" y="78"/>
                </a:moveTo>
                <a:cubicBezTo>
                  <a:pt x="218" y="76"/>
                  <a:pt x="220" y="75"/>
                  <a:pt x="223" y="74"/>
                </a:cubicBezTo>
                <a:cubicBezTo>
                  <a:pt x="225" y="73"/>
                  <a:pt x="228" y="72"/>
                  <a:pt x="230" y="72"/>
                </a:cubicBezTo>
                <a:cubicBezTo>
                  <a:pt x="231" y="75"/>
                  <a:pt x="232" y="77"/>
                  <a:pt x="233" y="79"/>
                </a:cubicBezTo>
                <a:cubicBezTo>
                  <a:pt x="234" y="81"/>
                  <a:pt x="235" y="84"/>
                  <a:pt x="235" y="86"/>
                </a:cubicBezTo>
                <a:lnTo>
                  <a:pt x="234" y="86"/>
                </a:lnTo>
                <a:lnTo>
                  <a:pt x="233" y="87"/>
                </a:lnTo>
                <a:cubicBezTo>
                  <a:pt x="231" y="86"/>
                  <a:pt x="229" y="84"/>
                  <a:pt x="226" y="83"/>
                </a:cubicBezTo>
                <a:cubicBezTo>
                  <a:pt x="222" y="81"/>
                  <a:pt x="219" y="80"/>
                  <a:pt x="216" y="78"/>
                </a:cubicBezTo>
                <a:close/>
                <a:moveTo>
                  <a:pt x="219" y="106"/>
                </a:moveTo>
                <a:cubicBezTo>
                  <a:pt x="222" y="106"/>
                  <a:pt x="225" y="105"/>
                  <a:pt x="227" y="105"/>
                </a:cubicBezTo>
                <a:cubicBezTo>
                  <a:pt x="225" y="105"/>
                  <a:pt x="223" y="107"/>
                  <a:pt x="220" y="108"/>
                </a:cubicBezTo>
                <a:cubicBezTo>
                  <a:pt x="218" y="110"/>
                  <a:pt x="215" y="112"/>
                  <a:pt x="212" y="114"/>
                </a:cubicBezTo>
                <a:cubicBezTo>
                  <a:pt x="211" y="113"/>
                  <a:pt x="211" y="112"/>
                  <a:pt x="210" y="111"/>
                </a:cubicBezTo>
                <a:cubicBezTo>
                  <a:pt x="209" y="110"/>
                  <a:pt x="209" y="109"/>
                  <a:pt x="208" y="108"/>
                </a:cubicBezTo>
                <a:cubicBezTo>
                  <a:pt x="212" y="107"/>
                  <a:pt x="216" y="106"/>
                  <a:pt x="219" y="106"/>
                </a:cubicBezTo>
                <a:close/>
                <a:moveTo>
                  <a:pt x="225" y="113"/>
                </a:moveTo>
                <a:cubicBezTo>
                  <a:pt x="228" y="111"/>
                  <a:pt x="230" y="110"/>
                  <a:pt x="232" y="109"/>
                </a:cubicBezTo>
                <a:cubicBezTo>
                  <a:pt x="231" y="110"/>
                  <a:pt x="229" y="113"/>
                  <a:pt x="227" y="115"/>
                </a:cubicBezTo>
                <a:cubicBezTo>
                  <a:pt x="225" y="117"/>
                  <a:pt x="223" y="120"/>
                  <a:pt x="221" y="123"/>
                </a:cubicBezTo>
                <a:cubicBezTo>
                  <a:pt x="220" y="122"/>
                  <a:pt x="219" y="122"/>
                  <a:pt x="218" y="121"/>
                </a:cubicBezTo>
                <a:cubicBezTo>
                  <a:pt x="217" y="120"/>
                  <a:pt x="216" y="120"/>
                  <a:pt x="216" y="119"/>
                </a:cubicBezTo>
                <a:cubicBezTo>
                  <a:pt x="219" y="117"/>
                  <a:pt x="222" y="115"/>
                  <a:pt x="225" y="113"/>
                </a:cubicBezTo>
                <a:close/>
                <a:moveTo>
                  <a:pt x="231" y="121"/>
                </a:moveTo>
                <a:cubicBezTo>
                  <a:pt x="232" y="119"/>
                  <a:pt x="233" y="117"/>
                  <a:pt x="234" y="116"/>
                </a:cubicBezTo>
                <a:lnTo>
                  <a:pt x="232" y="129"/>
                </a:lnTo>
                <a:cubicBezTo>
                  <a:pt x="231" y="129"/>
                  <a:pt x="231" y="129"/>
                  <a:pt x="230" y="129"/>
                </a:cubicBezTo>
                <a:lnTo>
                  <a:pt x="229" y="128"/>
                </a:lnTo>
                <a:cubicBezTo>
                  <a:pt x="228" y="128"/>
                  <a:pt x="228" y="128"/>
                  <a:pt x="228" y="128"/>
                </a:cubicBezTo>
                <a:cubicBezTo>
                  <a:pt x="227" y="127"/>
                  <a:pt x="227" y="127"/>
                  <a:pt x="226" y="127"/>
                </a:cubicBezTo>
                <a:cubicBezTo>
                  <a:pt x="228" y="124"/>
                  <a:pt x="230" y="122"/>
                  <a:pt x="231" y="121"/>
                </a:cubicBezTo>
                <a:close/>
                <a:moveTo>
                  <a:pt x="236" y="137"/>
                </a:moveTo>
                <a:cubicBezTo>
                  <a:pt x="239" y="138"/>
                  <a:pt x="241" y="138"/>
                  <a:pt x="243" y="138"/>
                </a:cubicBezTo>
                <a:cubicBezTo>
                  <a:pt x="245" y="138"/>
                  <a:pt x="247" y="138"/>
                  <a:pt x="248" y="138"/>
                </a:cubicBezTo>
                <a:cubicBezTo>
                  <a:pt x="250" y="145"/>
                  <a:pt x="252" y="152"/>
                  <a:pt x="254" y="161"/>
                </a:cubicBezTo>
                <a:cubicBezTo>
                  <a:pt x="256" y="170"/>
                  <a:pt x="258" y="179"/>
                  <a:pt x="260" y="189"/>
                </a:cubicBezTo>
                <a:cubicBezTo>
                  <a:pt x="254" y="189"/>
                  <a:pt x="249" y="188"/>
                  <a:pt x="243" y="187"/>
                </a:cubicBezTo>
                <a:cubicBezTo>
                  <a:pt x="238" y="186"/>
                  <a:pt x="232" y="185"/>
                  <a:pt x="226" y="183"/>
                </a:cubicBezTo>
                <a:lnTo>
                  <a:pt x="236" y="137"/>
                </a:lnTo>
                <a:close/>
                <a:moveTo>
                  <a:pt x="242" y="85"/>
                </a:moveTo>
                <a:lnTo>
                  <a:pt x="241" y="85"/>
                </a:lnTo>
                <a:cubicBezTo>
                  <a:pt x="241" y="83"/>
                  <a:pt x="240" y="81"/>
                  <a:pt x="239" y="79"/>
                </a:cubicBezTo>
                <a:cubicBezTo>
                  <a:pt x="239" y="77"/>
                  <a:pt x="238" y="75"/>
                  <a:pt x="237" y="72"/>
                </a:cubicBezTo>
                <a:cubicBezTo>
                  <a:pt x="238" y="72"/>
                  <a:pt x="240" y="72"/>
                  <a:pt x="241" y="72"/>
                </a:cubicBezTo>
                <a:cubicBezTo>
                  <a:pt x="242" y="72"/>
                  <a:pt x="243" y="73"/>
                  <a:pt x="244" y="73"/>
                </a:cubicBezTo>
                <a:lnTo>
                  <a:pt x="242" y="85"/>
                </a:lnTo>
                <a:close/>
                <a:moveTo>
                  <a:pt x="246" y="132"/>
                </a:moveTo>
                <a:cubicBezTo>
                  <a:pt x="245" y="132"/>
                  <a:pt x="244" y="132"/>
                  <a:pt x="242" y="132"/>
                </a:cubicBezTo>
                <a:cubicBezTo>
                  <a:pt x="240" y="131"/>
                  <a:pt x="239" y="131"/>
                  <a:pt x="238" y="131"/>
                </a:cubicBezTo>
                <a:lnTo>
                  <a:pt x="241" y="115"/>
                </a:lnTo>
                <a:cubicBezTo>
                  <a:pt x="242" y="117"/>
                  <a:pt x="243" y="119"/>
                  <a:pt x="244" y="122"/>
                </a:cubicBezTo>
                <a:cubicBezTo>
                  <a:pt x="245" y="125"/>
                  <a:pt x="245" y="128"/>
                  <a:pt x="246" y="132"/>
                </a:cubicBezTo>
                <a:close/>
                <a:moveTo>
                  <a:pt x="253" y="131"/>
                </a:moveTo>
                <a:cubicBezTo>
                  <a:pt x="252" y="127"/>
                  <a:pt x="251" y="124"/>
                  <a:pt x="250" y="121"/>
                </a:cubicBezTo>
                <a:cubicBezTo>
                  <a:pt x="249" y="118"/>
                  <a:pt x="248" y="115"/>
                  <a:pt x="247" y="113"/>
                </a:cubicBezTo>
                <a:cubicBezTo>
                  <a:pt x="248" y="114"/>
                  <a:pt x="250" y="117"/>
                  <a:pt x="252" y="120"/>
                </a:cubicBezTo>
                <a:cubicBezTo>
                  <a:pt x="254" y="123"/>
                  <a:pt x="256" y="126"/>
                  <a:pt x="259" y="129"/>
                </a:cubicBezTo>
                <a:lnTo>
                  <a:pt x="258" y="129"/>
                </a:lnTo>
                <a:cubicBezTo>
                  <a:pt x="258" y="130"/>
                  <a:pt x="257" y="130"/>
                  <a:pt x="256" y="130"/>
                </a:cubicBezTo>
                <a:cubicBezTo>
                  <a:pt x="255" y="131"/>
                  <a:pt x="254" y="131"/>
                  <a:pt x="253" y="131"/>
                </a:cubicBezTo>
                <a:close/>
                <a:moveTo>
                  <a:pt x="255" y="113"/>
                </a:moveTo>
                <a:cubicBezTo>
                  <a:pt x="257" y="115"/>
                  <a:pt x="259" y="116"/>
                  <a:pt x="262" y="118"/>
                </a:cubicBezTo>
                <a:cubicBezTo>
                  <a:pt x="264" y="119"/>
                  <a:pt x="266" y="121"/>
                  <a:pt x="268" y="123"/>
                </a:cubicBezTo>
                <a:lnTo>
                  <a:pt x="267" y="124"/>
                </a:lnTo>
                <a:cubicBezTo>
                  <a:pt x="266" y="125"/>
                  <a:pt x="265" y="126"/>
                  <a:pt x="264" y="127"/>
                </a:cubicBezTo>
                <a:cubicBezTo>
                  <a:pt x="263" y="124"/>
                  <a:pt x="261" y="122"/>
                  <a:pt x="259" y="119"/>
                </a:cubicBezTo>
                <a:cubicBezTo>
                  <a:pt x="258" y="117"/>
                  <a:pt x="256" y="115"/>
                  <a:pt x="255" y="113"/>
                </a:cubicBezTo>
                <a:close/>
                <a:moveTo>
                  <a:pt x="254" y="105"/>
                </a:moveTo>
                <a:cubicBezTo>
                  <a:pt x="257" y="106"/>
                  <a:pt x="259" y="106"/>
                  <a:pt x="263" y="107"/>
                </a:cubicBezTo>
                <a:cubicBezTo>
                  <a:pt x="267" y="108"/>
                  <a:pt x="270" y="109"/>
                  <a:pt x="274" y="110"/>
                </a:cubicBezTo>
                <a:cubicBezTo>
                  <a:pt x="274" y="111"/>
                  <a:pt x="274" y="112"/>
                  <a:pt x="274" y="113"/>
                </a:cubicBezTo>
                <a:cubicBezTo>
                  <a:pt x="274" y="114"/>
                  <a:pt x="274" y="115"/>
                  <a:pt x="273" y="116"/>
                </a:cubicBezTo>
                <a:lnTo>
                  <a:pt x="273" y="117"/>
                </a:lnTo>
                <a:lnTo>
                  <a:pt x="272" y="118"/>
                </a:lnTo>
                <a:cubicBezTo>
                  <a:pt x="269" y="115"/>
                  <a:pt x="266" y="113"/>
                  <a:pt x="262" y="111"/>
                </a:cubicBezTo>
                <a:cubicBezTo>
                  <a:pt x="259" y="109"/>
                  <a:pt x="257" y="107"/>
                  <a:pt x="254" y="105"/>
                </a:cubicBezTo>
                <a:close/>
                <a:moveTo>
                  <a:pt x="274" y="103"/>
                </a:moveTo>
                <a:cubicBezTo>
                  <a:pt x="272" y="102"/>
                  <a:pt x="269" y="102"/>
                  <a:pt x="267" y="101"/>
                </a:cubicBezTo>
                <a:cubicBezTo>
                  <a:pt x="265" y="101"/>
                  <a:pt x="263" y="100"/>
                  <a:pt x="261" y="100"/>
                </a:cubicBezTo>
                <a:lnTo>
                  <a:pt x="274" y="100"/>
                </a:lnTo>
                <a:lnTo>
                  <a:pt x="274" y="101"/>
                </a:lnTo>
                <a:cubicBezTo>
                  <a:pt x="274" y="102"/>
                  <a:pt x="274" y="102"/>
                  <a:pt x="274" y="103"/>
                </a:cubicBezTo>
                <a:close/>
                <a:moveTo>
                  <a:pt x="261" y="94"/>
                </a:moveTo>
                <a:cubicBezTo>
                  <a:pt x="258" y="94"/>
                  <a:pt x="255" y="94"/>
                  <a:pt x="252" y="95"/>
                </a:cubicBezTo>
                <a:cubicBezTo>
                  <a:pt x="252" y="94"/>
                  <a:pt x="252" y="94"/>
                  <a:pt x="252" y="94"/>
                </a:cubicBezTo>
                <a:cubicBezTo>
                  <a:pt x="252" y="93"/>
                  <a:pt x="252" y="93"/>
                  <a:pt x="252" y="93"/>
                </a:cubicBezTo>
                <a:cubicBezTo>
                  <a:pt x="253" y="91"/>
                  <a:pt x="255" y="90"/>
                  <a:pt x="257" y="88"/>
                </a:cubicBezTo>
                <a:cubicBezTo>
                  <a:pt x="259" y="86"/>
                  <a:pt x="261" y="84"/>
                  <a:pt x="264" y="83"/>
                </a:cubicBezTo>
                <a:cubicBezTo>
                  <a:pt x="266" y="84"/>
                  <a:pt x="267" y="86"/>
                  <a:pt x="268" y="88"/>
                </a:cubicBezTo>
                <a:cubicBezTo>
                  <a:pt x="270" y="89"/>
                  <a:pt x="271" y="91"/>
                  <a:pt x="272" y="93"/>
                </a:cubicBezTo>
                <a:cubicBezTo>
                  <a:pt x="268" y="93"/>
                  <a:pt x="264" y="93"/>
                  <a:pt x="261" y="94"/>
                </a:cubicBezTo>
                <a:close/>
                <a:moveTo>
                  <a:pt x="252" y="84"/>
                </a:moveTo>
                <a:cubicBezTo>
                  <a:pt x="251" y="85"/>
                  <a:pt x="249" y="87"/>
                  <a:pt x="248" y="88"/>
                </a:cubicBezTo>
                <a:lnTo>
                  <a:pt x="250" y="75"/>
                </a:lnTo>
                <a:cubicBezTo>
                  <a:pt x="251" y="75"/>
                  <a:pt x="251" y="75"/>
                  <a:pt x="251" y="75"/>
                </a:cubicBezTo>
                <a:cubicBezTo>
                  <a:pt x="252" y="75"/>
                  <a:pt x="252" y="75"/>
                  <a:pt x="252" y="75"/>
                </a:cubicBezTo>
                <a:cubicBezTo>
                  <a:pt x="253" y="76"/>
                  <a:pt x="254" y="76"/>
                  <a:pt x="255" y="77"/>
                </a:cubicBezTo>
                <a:cubicBezTo>
                  <a:pt x="256" y="77"/>
                  <a:pt x="258" y="78"/>
                  <a:pt x="258" y="79"/>
                </a:cubicBezTo>
                <a:cubicBezTo>
                  <a:pt x="256" y="80"/>
                  <a:pt x="254" y="82"/>
                  <a:pt x="252" y="84"/>
                </a:cubicBezTo>
                <a:close/>
                <a:moveTo>
                  <a:pt x="246" y="67"/>
                </a:moveTo>
                <a:cubicBezTo>
                  <a:pt x="244" y="66"/>
                  <a:pt x="242" y="66"/>
                  <a:pt x="240" y="66"/>
                </a:cubicBezTo>
                <a:cubicBezTo>
                  <a:pt x="239" y="65"/>
                  <a:pt x="236" y="65"/>
                  <a:pt x="234" y="65"/>
                </a:cubicBezTo>
                <a:cubicBezTo>
                  <a:pt x="232" y="61"/>
                  <a:pt x="230" y="56"/>
                  <a:pt x="227" y="51"/>
                </a:cubicBezTo>
                <a:cubicBezTo>
                  <a:pt x="224" y="46"/>
                  <a:pt x="220" y="41"/>
                  <a:pt x="215" y="35"/>
                </a:cubicBezTo>
                <a:cubicBezTo>
                  <a:pt x="221" y="34"/>
                  <a:pt x="227" y="34"/>
                  <a:pt x="233" y="35"/>
                </a:cubicBezTo>
                <a:cubicBezTo>
                  <a:pt x="239" y="35"/>
                  <a:pt x="245" y="36"/>
                  <a:pt x="252" y="37"/>
                </a:cubicBezTo>
                <a:lnTo>
                  <a:pt x="246" y="67"/>
                </a:lnTo>
                <a:close/>
                <a:moveTo>
                  <a:pt x="220" y="52"/>
                </a:moveTo>
                <a:cubicBezTo>
                  <a:pt x="223" y="57"/>
                  <a:pt x="225" y="62"/>
                  <a:pt x="228" y="66"/>
                </a:cubicBezTo>
                <a:cubicBezTo>
                  <a:pt x="224" y="66"/>
                  <a:pt x="221" y="67"/>
                  <a:pt x="218" y="69"/>
                </a:cubicBezTo>
                <a:cubicBezTo>
                  <a:pt x="215" y="70"/>
                  <a:pt x="212" y="72"/>
                  <a:pt x="210" y="75"/>
                </a:cubicBezTo>
                <a:cubicBezTo>
                  <a:pt x="204" y="71"/>
                  <a:pt x="197" y="68"/>
                  <a:pt x="189" y="65"/>
                </a:cubicBezTo>
                <a:cubicBezTo>
                  <a:pt x="182" y="62"/>
                  <a:pt x="174" y="59"/>
                  <a:pt x="165" y="56"/>
                </a:cubicBezTo>
                <a:cubicBezTo>
                  <a:pt x="170" y="51"/>
                  <a:pt x="176" y="47"/>
                  <a:pt x="184" y="44"/>
                </a:cubicBezTo>
                <a:cubicBezTo>
                  <a:pt x="191" y="40"/>
                  <a:pt x="199" y="38"/>
                  <a:pt x="207" y="36"/>
                </a:cubicBezTo>
                <a:cubicBezTo>
                  <a:pt x="212" y="42"/>
                  <a:pt x="216" y="47"/>
                  <a:pt x="220" y="52"/>
                </a:cubicBezTo>
                <a:close/>
                <a:moveTo>
                  <a:pt x="185" y="70"/>
                </a:moveTo>
                <a:cubicBezTo>
                  <a:pt x="192" y="73"/>
                  <a:pt x="199" y="76"/>
                  <a:pt x="206" y="79"/>
                </a:cubicBezTo>
                <a:cubicBezTo>
                  <a:pt x="205" y="80"/>
                  <a:pt x="204" y="81"/>
                  <a:pt x="204" y="82"/>
                </a:cubicBezTo>
                <a:cubicBezTo>
                  <a:pt x="203" y="83"/>
                  <a:pt x="203" y="84"/>
                  <a:pt x="202" y="85"/>
                </a:cubicBezTo>
                <a:cubicBezTo>
                  <a:pt x="202" y="85"/>
                  <a:pt x="201" y="85"/>
                  <a:pt x="201" y="86"/>
                </a:cubicBezTo>
                <a:lnTo>
                  <a:pt x="201" y="87"/>
                </a:lnTo>
                <a:cubicBezTo>
                  <a:pt x="194" y="86"/>
                  <a:pt x="186" y="86"/>
                  <a:pt x="177" y="85"/>
                </a:cubicBezTo>
                <a:cubicBezTo>
                  <a:pt x="168" y="85"/>
                  <a:pt x="158" y="85"/>
                  <a:pt x="148" y="86"/>
                </a:cubicBezTo>
                <a:cubicBezTo>
                  <a:pt x="148" y="85"/>
                  <a:pt x="148" y="83"/>
                  <a:pt x="149" y="82"/>
                </a:cubicBezTo>
                <a:cubicBezTo>
                  <a:pt x="149" y="80"/>
                  <a:pt x="150" y="79"/>
                  <a:pt x="150" y="77"/>
                </a:cubicBezTo>
                <a:cubicBezTo>
                  <a:pt x="151" y="74"/>
                  <a:pt x="152" y="71"/>
                  <a:pt x="154" y="68"/>
                </a:cubicBezTo>
                <a:cubicBezTo>
                  <a:pt x="156" y="65"/>
                  <a:pt x="158" y="63"/>
                  <a:pt x="160" y="61"/>
                </a:cubicBezTo>
                <a:cubicBezTo>
                  <a:pt x="169" y="64"/>
                  <a:pt x="177" y="67"/>
                  <a:pt x="185" y="70"/>
                </a:cubicBezTo>
                <a:close/>
                <a:moveTo>
                  <a:pt x="147" y="92"/>
                </a:moveTo>
                <a:cubicBezTo>
                  <a:pt x="157" y="91"/>
                  <a:pt x="167" y="91"/>
                  <a:pt x="176" y="91"/>
                </a:cubicBezTo>
                <a:cubicBezTo>
                  <a:pt x="185" y="92"/>
                  <a:pt x="193" y="92"/>
                  <a:pt x="200" y="93"/>
                </a:cubicBezTo>
                <a:cubicBezTo>
                  <a:pt x="200" y="95"/>
                  <a:pt x="199" y="97"/>
                  <a:pt x="199" y="98"/>
                </a:cubicBezTo>
                <a:cubicBezTo>
                  <a:pt x="199" y="100"/>
                  <a:pt x="200" y="102"/>
                  <a:pt x="200" y="103"/>
                </a:cubicBezTo>
                <a:cubicBezTo>
                  <a:pt x="193" y="105"/>
                  <a:pt x="186" y="107"/>
                  <a:pt x="178" y="110"/>
                </a:cubicBezTo>
                <a:cubicBezTo>
                  <a:pt x="169" y="112"/>
                  <a:pt x="161" y="115"/>
                  <a:pt x="151" y="119"/>
                </a:cubicBezTo>
                <a:cubicBezTo>
                  <a:pt x="150" y="114"/>
                  <a:pt x="148" y="110"/>
                  <a:pt x="147" y="105"/>
                </a:cubicBezTo>
                <a:cubicBezTo>
                  <a:pt x="146" y="101"/>
                  <a:pt x="146" y="96"/>
                  <a:pt x="147" y="92"/>
                </a:cubicBezTo>
                <a:close/>
                <a:moveTo>
                  <a:pt x="147" y="127"/>
                </a:moveTo>
                <a:lnTo>
                  <a:pt x="148" y="127"/>
                </a:lnTo>
                <a:cubicBezTo>
                  <a:pt x="150" y="131"/>
                  <a:pt x="152" y="135"/>
                  <a:pt x="154" y="139"/>
                </a:cubicBezTo>
                <a:cubicBezTo>
                  <a:pt x="157" y="142"/>
                  <a:pt x="160" y="146"/>
                  <a:pt x="163" y="149"/>
                </a:cubicBezTo>
                <a:cubicBezTo>
                  <a:pt x="155" y="155"/>
                  <a:pt x="147" y="161"/>
                  <a:pt x="140" y="168"/>
                </a:cubicBezTo>
                <a:cubicBezTo>
                  <a:pt x="132" y="175"/>
                  <a:pt x="124" y="182"/>
                  <a:pt x="115" y="189"/>
                </a:cubicBezTo>
                <a:cubicBezTo>
                  <a:pt x="114" y="190"/>
                  <a:pt x="112" y="190"/>
                  <a:pt x="111" y="190"/>
                </a:cubicBezTo>
                <a:cubicBezTo>
                  <a:pt x="110" y="191"/>
                  <a:pt x="108" y="191"/>
                  <a:pt x="107" y="192"/>
                </a:cubicBezTo>
                <a:cubicBezTo>
                  <a:pt x="106" y="193"/>
                  <a:pt x="105" y="193"/>
                  <a:pt x="105" y="194"/>
                </a:cubicBezTo>
                <a:cubicBezTo>
                  <a:pt x="104" y="194"/>
                  <a:pt x="103" y="195"/>
                  <a:pt x="102" y="196"/>
                </a:cubicBezTo>
                <a:cubicBezTo>
                  <a:pt x="98" y="190"/>
                  <a:pt x="93" y="184"/>
                  <a:pt x="89" y="179"/>
                </a:cubicBezTo>
                <a:cubicBezTo>
                  <a:pt x="84" y="173"/>
                  <a:pt x="81" y="168"/>
                  <a:pt x="77" y="163"/>
                </a:cubicBezTo>
                <a:cubicBezTo>
                  <a:pt x="89" y="155"/>
                  <a:pt x="102" y="148"/>
                  <a:pt x="113" y="142"/>
                </a:cubicBezTo>
                <a:cubicBezTo>
                  <a:pt x="125" y="136"/>
                  <a:pt x="137" y="131"/>
                  <a:pt x="147" y="127"/>
                </a:cubicBezTo>
                <a:close/>
                <a:moveTo>
                  <a:pt x="136" y="331"/>
                </a:moveTo>
                <a:cubicBezTo>
                  <a:pt x="131" y="328"/>
                  <a:pt x="127" y="326"/>
                  <a:pt x="123" y="324"/>
                </a:cubicBezTo>
                <a:cubicBezTo>
                  <a:pt x="119" y="321"/>
                  <a:pt x="115" y="319"/>
                  <a:pt x="111" y="317"/>
                </a:cubicBezTo>
                <a:cubicBezTo>
                  <a:pt x="112" y="314"/>
                  <a:pt x="114" y="311"/>
                  <a:pt x="115" y="309"/>
                </a:cubicBezTo>
                <a:cubicBezTo>
                  <a:pt x="116" y="306"/>
                  <a:pt x="118" y="303"/>
                  <a:pt x="119" y="301"/>
                </a:cubicBezTo>
                <a:cubicBezTo>
                  <a:pt x="121" y="300"/>
                  <a:pt x="123" y="300"/>
                  <a:pt x="126" y="299"/>
                </a:cubicBezTo>
                <a:cubicBezTo>
                  <a:pt x="128" y="299"/>
                  <a:pt x="129" y="300"/>
                  <a:pt x="131" y="302"/>
                </a:cubicBezTo>
                <a:cubicBezTo>
                  <a:pt x="135" y="308"/>
                  <a:pt x="137" y="313"/>
                  <a:pt x="138" y="318"/>
                </a:cubicBezTo>
                <a:cubicBezTo>
                  <a:pt x="138" y="322"/>
                  <a:pt x="138" y="327"/>
                  <a:pt x="136" y="331"/>
                </a:cubicBezTo>
                <a:close/>
                <a:moveTo>
                  <a:pt x="180" y="167"/>
                </a:moveTo>
                <a:cubicBezTo>
                  <a:pt x="172" y="174"/>
                  <a:pt x="165" y="178"/>
                  <a:pt x="161" y="182"/>
                </a:cubicBezTo>
                <a:cubicBezTo>
                  <a:pt x="157" y="186"/>
                  <a:pt x="153" y="188"/>
                  <a:pt x="148" y="189"/>
                </a:cubicBezTo>
                <a:cubicBezTo>
                  <a:pt x="147" y="188"/>
                  <a:pt x="147" y="187"/>
                  <a:pt x="145" y="186"/>
                </a:cubicBezTo>
                <a:cubicBezTo>
                  <a:pt x="144" y="186"/>
                  <a:pt x="143" y="185"/>
                  <a:pt x="141" y="185"/>
                </a:cubicBezTo>
                <a:cubicBezTo>
                  <a:pt x="140" y="186"/>
                  <a:pt x="139" y="188"/>
                  <a:pt x="138" y="188"/>
                </a:cubicBezTo>
                <a:cubicBezTo>
                  <a:pt x="137" y="188"/>
                  <a:pt x="136" y="188"/>
                  <a:pt x="135" y="189"/>
                </a:cubicBezTo>
                <a:cubicBezTo>
                  <a:pt x="134" y="190"/>
                  <a:pt x="132" y="190"/>
                  <a:pt x="130" y="190"/>
                </a:cubicBezTo>
                <a:cubicBezTo>
                  <a:pt x="128" y="191"/>
                  <a:pt x="126" y="191"/>
                  <a:pt x="124" y="190"/>
                </a:cubicBezTo>
                <a:cubicBezTo>
                  <a:pt x="131" y="183"/>
                  <a:pt x="139" y="177"/>
                  <a:pt x="146" y="171"/>
                </a:cubicBezTo>
                <a:cubicBezTo>
                  <a:pt x="153" y="165"/>
                  <a:pt x="160" y="159"/>
                  <a:pt x="167" y="154"/>
                </a:cubicBezTo>
                <a:cubicBezTo>
                  <a:pt x="169" y="156"/>
                  <a:pt x="171" y="158"/>
                  <a:pt x="174" y="161"/>
                </a:cubicBezTo>
                <a:cubicBezTo>
                  <a:pt x="177" y="163"/>
                  <a:pt x="179" y="165"/>
                  <a:pt x="182" y="167"/>
                </a:cubicBezTo>
                <a:lnTo>
                  <a:pt x="180" y="167"/>
                </a:lnTo>
                <a:close/>
                <a:moveTo>
                  <a:pt x="181" y="159"/>
                </a:moveTo>
                <a:cubicBezTo>
                  <a:pt x="178" y="156"/>
                  <a:pt x="174" y="153"/>
                  <a:pt x="171" y="150"/>
                </a:cubicBezTo>
                <a:cubicBezTo>
                  <a:pt x="179" y="144"/>
                  <a:pt x="186" y="139"/>
                  <a:pt x="192" y="135"/>
                </a:cubicBezTo>
                <a:cubicBezTo>
                  <a:pt x="199" y="130"/>
                  <a:pt x="205" y="126"/>
                  <a:pt x="210" y="123"/>
                </a:cubicBezTo>
                <a:cubicBezTo>
                  <a:pt x="211" y="124"/>
                  <a:pt x="212" y="125"/>
                  <a:pt x="214" y="126"/>
                </a:cubicBezTo>
                <a:cubicBezTo>
                  <a:pt x="215" y="127"/>
                  <a:pt x="216" y="128"/>
                  <a:pt x="217" y="129"/>
                </a:cubicBezTo>
                <a:cubicBezTo>
                  <a:pt x="213" y="134"/>
                  <a:pt x="209" y="139"/>
                  <a:pt x="205" y="145"/>
                </a:cubicBezTo>
                <a:cubicBezTo>
                  <a:pt x="200" y="152"/>
                  <a:pt x="196" y="158"/>
                  <a:pt x="191" y="166"/>
                </a:cubicBezTo>
                <a:cubicBezTo>
                  <a:pt x="187" y="164"/>
                  <a:pt x="184" y="161"/>
                  <a:pt x="181" y="159"/>
                </a:cubicBezTo>
                <a:close/>
                <a:moveTo>
                  <a:pt x="196" y="169"/>
                </a:moveTo>
                <a:cubicBezTo>
                  <a:pt x="201" y="162"/>
                  <a:pt x="206" y="155"/>
                  <a:pt x="210" y="149"/>
                </a:cubicBezTo>
                <a:cubicBezTo>
                  <a:pt x="215" y="142"/>
                  <a:pt x="219" y="137"/>
                  <a:pt x="222" y="132"/>
                </a:cubicBezTo>
                <a:cubicBezTo>
                  <a:pt x="223" y="132"/>
                  <a:pt x="224" y="133"/>
                  <a:pt x="225" y="133"/>
                </a:cubicBezTo>
                <a:lnTo>
                  <a:pt x="226" y="134"/>
                </a:lnTo>
                <a:cubicBezTo>
                  <a:pt x="227" y="134"/>
                  <a:pt x="228" y="135"/>
                  <a:pt x="229" y="135"/>
                </a:cubicBezTo>
                <a:lnTo>
                  <a:pt x="230" y="135"/>
                </a:lnTo>
                <a:lnTo>
                  <a:pt x="220" y="181"/>
                </a:lnTo>
                <a:cubicBezTo>
                  <a:pt x="216" y="180"/>
                  <a:pt x="212" y="178"/>
                  <a:pt x="207" y="176"/>
                </a:cubicBezTo>
                <a:cubicBezTo>
                  <a:pt x="203" y="174"/>
                  <a:pt x="200" y="172"/>
                  <a:pt x="196" y="169"/>
                </a:cubicBezTo>
                <a:close/>
                <a:moveTo>
                  <a:pt x="260" y="198"/>
                </a:moveTo>
                <a:cubicBezTo>
                  <a:pt x="259" y="198"/>
                  <a:pt x="259" y="198"/>
                  <a:pt x="258" y="199"/>
                </a:cubicBezTo>
                <a:cubicBezTo>
                  <a:pt x="253" y="202"/>
                  <a:pt x="249" y="206"/>
                  <a:pt x="247" y="211"/>
                </a:cubicBezTo>
                <a:cubicBezTo>
                  <a:pt x="245" y="216"/>
                  <a:pt x="242" y="220"/>
                  <a:pt x="237" y="223"/>
                </a:cubicBezTo>
                <a:cubicBezTo>
                  <a:pt x="236" y="224"/>
                  <a:pt x="234" y="225"/>
                  <a:pt x="232" y="224"/>
                </a:cubicBezTo>
                <a:cubicBezTo>
                  <a:pt x="230" y="224"/>
                  <a:pt x="228" y="224"/>
                  <a:pt x="226" y="224"/>
                </a:cubicBezTo>
                <a:cubicBezTo>
                  <a:pt x="224" y="224"/>
                  <a:pt x="222" y="222"/>
                  <a:pt x="218" y="219"/>
                </a:cubicBezTo>
                <a:lnTo>
                  <a:pt x="225" y="189"/>
                </a:lnTo>
                <a:cubicBezTo>
                  <a:pt x="231" y="191"/>
                  <a:pt x="237" y="193"/>
                  <a:pt x="243" y="194"/>
                </a:cubicBezTo>
                <a:cubicBezTo>
                  <a:pt x="249" y="195"/>
                  <a:pt x="255" y="196"/>
                  <a:pt x="260" y="196"/>
                </a:cubicBezTo>
                <a:lnTo>
                  <a:pt x="261" y="197"/>
                </a:lnTo>
                <a:cubicBezTo>
                  <a:pt x="261" y="198"/>
                  <a:pt x="260" y="198"/>
                  <a:pt x="260" y="198"/>
                </a:cubicBezTo>
                <a:close/>
                <a:moveTo>
                  <a:pt x="266" y="189"/>
                </a:moveTo>
                <a:cubicBezTo>
                  <a:pt x="264" y="179"/>
                  <a:pt x="262" y="170"/>
                  <a:pt x="260" y="161"/>
                </a:cubicBezTo>
                <a:cubicBezTo>
                  <a:pt x="259" y="152"/>
                  <a:pt x="257" y="144"/>
                  <a:pt x="254" y="137"/>
                </a:cubicBezTo>
                <a:cubicBezTo>
                  <a:pt x="255" y="137"/>
                  <a:pt x="256" y="137"/>
                  <a:pt x="257" y="136"/>
                </a:cubicBezTo>
                <a:cubicBezTo>
                  <a:pt x="258" y="136"/>
                  <a:pt x="259" y="136"/>
                  <a:pt x="260" y="135"/>
                </a:cubicBezTo>
                <a:cubicBezTo>
                  <a:pt x="261" y="135"/>
                  <a:pt x="261" y="135"/>
                  <a:pt x="261" y="135"/>
                </a:cubicBezTo>
                <a:cubicBezTo>
                  <a:pt x="262" y="135"/>
                  <a:pt x="262" y="135"/>
                  <a:pt x="262" y="135"/>
                </a:cubicBezTo>
                <a:cubicBezTo>
                  <a:pt x="266" y="141"/>
                  <a:pt x="270" y="148"/>
                  <a:pt x="275" y="157"/>
                </a:cubicBezTo>
                <a:cubicBezTo>
                  <a:pt x="279" y="166"/>
                  <a:pt x="284" y="176"/>
                  <a:pt x="288" y="187"/>
                </a:cubicBezTo>
                <a:cubicBezTo>
                  <a:pt x="285" y="188"/>
                  <a:pt x="281" y="188"/>
                  <a:pt x="277" y="189"/>
                </a:cubicBezTo>
                <a:cubicBezTo>
                  <a:pt x="274" y="189"/>
                  <a:pt x="270" y="189"/>
                  <a:pt x="266" y="189"/>
                </a:cubicBezTo>
                <a:close/>
                <a:moveTo>
                  <a:pt x="291" y="367"/>
                </a:moveTo>
                <a:cubicBezTo>
                  <a:pt x="281" y="368"/>
                  <a:pt x="274" y="368"/>
                  <a:pt x="272" y="368"/>
                </a:cubicBezTo>
                <a:cubicBezTo>
                  <a:pt x="273" y="367"/>
                  <a:pt x="274" y="366"/>
                  <a:pt x="274" y="366"/>
                </a:cubicBezTo>
                <a:cubicBezTo>
                  <a:pt x="275" y="365"/>
                  <a:pt x="276" y="364"/>
                  <a:pt x="277" y="364"/>
                </a:cubicBezTo>
                <a:cubicBezTo>
                  <a:pt x="286" y="357"/>
                  <a:pt x="294" y="354"/>
                  <a:pt x="301" y="355"/>
                </a:cubicBezTo>
                <a:cubicBezTo>
                  <a:pt x="307" y="356"/>
                  <a:pt x="314" y="354"/>
                  <a:pt x="321" y="349"/>
                </a:cubicBezTo>
                <a:cubicBezTo>
                  <a:pt x="322" y="349"/>
                  <a:pt x="322" y="348"/>
                  <a:pt x="323" y="347"/>
                </a:cubicBezTo>
                <a:cubicBezTo>
                  <a:pt x="324" y="346"/>
                  <a:pt x="325" y="345"/>
                  <a:pt x="327" y="344"/>
                </a:cubicBezTo>
                <a:cubicBezTo>
                  <a:pt x="327" y="347"/>
                  <a:pt x="327" y="349"/>
                  <a:pt x="327" y="352"/>
                </a:cubicBezTo>
                <a:cubicBezTo>
                  <a:pt x="327" y="355"/>
                  <a:pt x="328" y="357"/>
                  <a:pt x="328" y="360"/>
                </a:cubicBezTo>
                <a:cubicBezTo>
                  <a:pt x="313" y="364"/>
                  <a:pt x="301" y="366"/>
                  <a:pt x="291" y="367"/>
                </a:cubicBezTo>
                <a:close/>
                <a:moveTo>
                  <a:pt x="325" y="197"/>
                </a:moveTo>
                <a:cubicBezTo>
                  <a:pt x="324" y="194"/>
                  <a:pt x="323" y="192"/>
                  <a:pt x="322" y="190"/>
                </a:cubicBezTo>
                <a:cubicBezTo>
                  <a:pt x="322" y="188"/>
                  <a:pt x="322" y="185"/>
                  <a:pt x="321" y="182"/>
                </a:cubicBezTo>
                <a:cubicBezTo>
                  <a:pt x="317" y="184"/>
                  <a:pt x="313" y="186"/>
                  <a:pt x="309" y="189"/>
                </a:cubicBezTo>
                <a:cubicBezTo>
                  <a:pt x="305" y="191"/>
                  <a:pt x="301" y="193"/>
                  <a:pt x="298" y="195"/>
                </a:cubicBezTo>
                <a:lnTo>
                  <a:pt x="297" y="191"/>
                </a:lnTo>
                <a:cubicBezTo>
                  <a:pt x="303" y="190"/>
                  <a:pt x="308" y="188"/>
                  <a:pt x="313" y="186"/>
                </a:cubicBezTo>
                <a:cubicBezTo>
                  <a:pt x="318" y="183"/>
                  <a:pt x="322" y="180"/>
                  <a:pt x="326" y="177"/>
                </a:cubicBezTo>
                <a:cubicBezTo>
                  <a:pt x="334" y="187"/>
                  <a:pt x="343" y="198"/>
                  <a:pt x="351" y="210"/>
                </a:cubicBezTo>
                <a:cubicBezTo>
                  <a:pt x="360" y="223"/>
                  <a:pt x="368" y="236"/>
                  <a:pt x="375" y="251"/>
                </a:cubicBezTo>
                <a:cubicBezTo>
                  <a:pt x="367" y="256"/>
                  <a:pt x="360" y="261"/>
                  <a:pt x="354" y="264"/>
                </a:cubicBezTo>
                <a:cubicBezTo>
                  <a:pt x="348" y="267"/>
                  <a:pt x="344" y="270"/>
                  <a:pt x="343" y="271"/>
                </a:cubicBezTo>
                <a:cubicBezTo>
                  <a:pt x="340" y="265"/>
                  <a:pt x="337" y="260"/>
                  <a:pt x="336" y="254"/>
                </a:cubicBezTo>
                <a:cubicBezTo>
                  <a:pt x="335" y="249"/>
                  <a:pt x="335" y="244"/>
                  <a:pt x="337" y="241"/>
                </a:cubicBezTo>
                <a:cubicBezTo>
                  <a:pt x="338" y="236"/>
                  <a:pt x="342" y="233"/>
                  <a:pt x="346" y="229"/>
                </a:cubicBezTo>
                <a:cubicBezTo>
                  <a:pt x="350" y="226"/>
                  <a:pt x="351" y="223"/>
                  <a:pt x="347" y="219"/>
                </a:cubicBezTo>
                <a:cubicBezTo>
                  <a:pt x="344" y="214"/>
                  <a:pt x="341" y="210"/>
                  <a:pt x="336" y="207"/>
                </a:cubicBezTo>
                <a:cubicBezTo>
                  <a:pt x="332" y="205"/>
                  <a:pt x="328" y="201"/>
                  <a:pt x="325" y="197"/>
                </a:cubicBezTo>
                <a:close/>
                <a:moveTo>
                  <a:pt x="367" y="344"/>
                </a:moveTo>
                <a:cubicBezTo>
                  <a:pt x="355" y="350"/>
                  <a:pt x="344" y="354"/>
                  <a:pt x="334" y="358"/>
                </a:cubicBezTo>
                <a:cubicBezTo>
                  <a:pt x="334" y="354"/>
                  <a:pt x="333" y="351"/>
                  <a:pt x="333" y="348"/>
                </a:cubicBezTo>
                <a:cubicBezTo>
                  <a:pt x="333" y="344"/>
                  <a:pt x="332" y="341"/>
                  <a:pt x="332" y="338"/>
                </a:cubicBezTo>
                <a:cubicBezTo>
                  <a:pt x="333" y="337"/>
                  <a:pt x="334" y="336"/>
                  <a:pt x="335" y="336"/>
                </a:cubicBezTo>
                <a:cubicBezTo>
                  <a:pt x="336" y="335"/>
                  <a:pt x="336" y="334"/>
                  <a:pt x="337" y="334"/>
                </a:cubicBezTo>
                <a:cubicBezTo>
                  <a:pt x="348" y="326"/>
                  <a:pt x="355" y="317"/>
                  <a:pt x="356" y="308"/>
                </a:cubicBezTo>
                <a:cubicBezTo>
                  <a:pt x="357" y="299"/>
                  <a:pt x="354" y="288"/>
                  <a:pt x="347" y="276"/>
                </a:cubicBezTo>
                <a:lnTo>
                  <a:pt x="346" y="276"/>
                </a:lnTo>
                <a:cubicBezTo>
                  <a:pt x="348" y="275"/>
                  <a:pt x="352" y="273"/>
                  <a:pt x="358" y="269"/>
                </a:cubicBezTo>
                <a:cubicBezTo>
                  <a:pt x="364" y="266"/>
                  <a:pt x="371" y="262"/>
                  <a:pt x="378" y="257"/>
                </a:cubicBezTo>
                <a:cubicBezTo>
                  <a:pt x="383" y="267"/>
                  <a:pt x="388" y="277"/>
                  <a:pt x="393" y="288"/>
                </a:cubicBezTo>
                <a:cubicBezTo>
                  <a:pt x="398" y="299"/>
                  <a:pt x="402" y="311"/>
                  <a:pt x="405" y="323"/>
                </a:cubicBezTo>
                <a:cubicBezTo>
                  <a:pt x="393" y="331"/>
                  <a:pt x="380" y="339"/>
                  <a:pt x="367" y="344"/>
                </a:cubicBezTo>
                <a:close/>
                <a:moveTo>
                  <a:pt x="462" y="286"/>
                </a:moveTo>
                <a:lnTo>
                  <a:pt x="458" y="289"/>
                </a:lnTo>
                <a:cubicBezTo>
                  <a:pt x="459" y="299"/>
                  <a:pt x="453" y="310"/>
                  <a:pt x="440" y="323"/>
                </a:cubicBezTo>
                <a:cubicBezTo>
                  <a:pt x="428" y="336"/>
                  <a:pt x="425" y="348"/>
                  <a:pt x="433" y="359"/>
                </a:cubicBezTo>
                <a:cubicBezTo>
                  <a:pt x="434" y="361"/>
                  <a:pt x="436" y="363"/>
                  <a:pt x="438" y="364"/>
                </a:cubicBezTo>
                <a:cubicBezTo>
                  <a:pt x="440" y="365"/>
                  <a:pt x="442" y="366"/>
                  <a:pt x="443" y="367"/>
                </a:cubicBezTo>
                <a:cubicBezTo>
                  <a:pt x="442" y="373"/>
                  <a:pt x="440" y="378"/>
                  <a:pt x="437" y="383"/>
                </a:cubicBezTo>
                <a:cubicBezTo>
                  <a:pt x="435" y="388"/>
                  <a:pt x="432" y="393"/>
                  <a:pt x="429" y="398"/>
                </a:cubicBezTo>
                <a:cubicBezTo>
                  <a:pt x="427" y="385"/>
                  <a:pt x="425" y="373"/>
                  <a:pt x="422" y="360"/>
                </a:cubicBezTo>
                <a:cubicBezTo>
                  <a:pt x="419" y="348"/>
                  <a:pt x="416" y="336"/>
                  <a:pt x="413" y="325"/>
                </a:cubicBezTo>
                <a:cubicBezTo>
                  <a:pt x="421" y="319"/>
                  <a:pt x="429" y="312"/>
                  <a:pt x="438" y="305"/>
                </a:cubicBezTo>
                <a:cubicBezTo>
                  <a:pt x="446" y="298"/>
                  <a:pt x="454" y="289"/>
                  <a:pt x="462" y="280"/>
                </a:cubicBezTo>
                <a:lnTo>
                  <a:pt x="462" y="286"/>
                </a:lnTo>
                <a:close/>
                <a:moveTo>
                  <a:pt x="413" y="246"/>
                </a:moveTo>
                <a:cubicBezTo>
                  <a:pt x="416" y="249"/>
                  <a:pt x="417" y="252"/>
                  <a:pt x="417" y="254"/>
                </a:cubicBezTo>
                <a:cubicBezTo>
                  <a:pt x="417" y="257"/>
                  <a:pt x="417" y="259"/>
                  <a:pt x="419" y="261"/>
                </a:cubicBezTo>
                <a:cubicBezTo>
                  <a:pt x="421" y="265"/>
                  <a:pt x="427" y="268"/>
                  <a:pt x="435" y="270"/>
                </a:cubicBezTo>
                <a:cubicBezTo>
                  <a:pt x="443" y="272"/>
                  <a:pt x="450" y="273"/>
                  <a:pt x="456" y="272"/>
                </a:cubicBezTo>
                <a:lnTo>
                  <a:pt x="458" y="275"/>
                </a:lnTo>
                <a:cubicBezTo>
                  <a:pt x="451" y="284"/>
                  <a:pt x="443" y="292"/>
                  <a:pt x="435" y="299"/>
                </a:cubicBezTo>
                <a:cubicBezTo>
                  <a:pt x="427" y="306"/>
                  <a:pt x="419" y="313"/>
                  <a:pt x="411" y="319"/>
                </a:cubicBezTo>
                <a:cubicBezTo>
                  <a:pt x="407" y="307"/>
                  <a:pt x="403" y="295"/>
                  <a:pt x="398" y="284"/>
                </a:cubicBezTo>
                <a:cubicBezTo>
                  <a:pt x="394" y="273"/>
                  <a:pt x="388" y="263"/>
                  <a:pt x="383" y="253"/>
                </a:cubicBezTo>
                <a:cubicBezTo>
                  <a:pt x="386" y="251"/>
                  <a:pt x="391" y="248"/>
                  <a:pt x="395" y="245"/>
                </a:cubicBezTo>
                <a:cubicBezTo>
                  <a:pt x="399" y="242"/>
                  <a:pt x="403" y="239"/>
                  <a:pt x="407" y="235"/>
                </a:cubicBezTo>
                <a:lnTo>
                  <a:pt x="413" y="246"/>
                </a:lnTo>
                <a:close/>
                <a:moveTo>
                  <a:pt x="348" y="172"/>
                </a:moveTo>
                <a:cubicBezTo>
                  <a:pt x="351" y="175"/>
                  <a:pt x="354" y="177"/>
                  <a:pt x="356" y="179"/>
                </a:cubicBezTo>
                <a:cubicBezTo>
                  <a:pt x="358" y="180"/>
                  <a:pt x="362" y="181"/>
                  <a:pt x="367" y="180"/>
                </a:cubicBezTo>
                <a:cubicBezTo>
                  <a:pt x="373" y="179"/>
                  <a:pt x="378" y="178"/>
                  <a:pt x="382" y="178"/>
                </a:cubicBezTo>
                <a:cubicBezTo>
                  <a:pt x="384" y="180"/>
                  <a:pt x="386" y="182"/>
                  <a:pt x="388" y="184"/>
                </a:cubicBezTo>
                <a:cubicBezTo>
                  <a:pt x="391" y="186"/>
                  <a:pt x="393" y="188"/>
                  <a:pt x="395" y="189"/>
                </a:cubicBezTo>
                <a:cubicBezTo>
                  <a:pt x="396" y="196"/>
                  <a:pt x="397" y="203"/>
                  <a:pt x="397" y="210"/>
                </a:cubicBezTo>
                <a:cubicBezTo>
                  <a:pt x="397" y="218"/>
                  <a:pt x="399" y="224"/>
                  <a:pt x="402" y="228"/>
                </a:cubicBezTo>
                <a:lnTo>
                  <a:pt x="403" y="229"/>
                </a:lnTo>
                <a:cubicBezTo>
                  <a:pt x="400" y="233"/>
                  <a:pt x="396" y="236"/>
                  <a:pt x="392" y="239"/>
                </a:cubicBezTo>
                <a:cubicBezTo>
                  <a:pt x="387" y="242"/>
                  <a:pt x="384" y="245"/>
                  <a:pt x="380" y="248"/>
                </a:cubicBezTo>
                <a:cubicBezTo>
                  <a:pt x="373" y="232"/>
                  <a:pt x="365" y="219"/>
                  <a:pt x="356" y="206"/>
                </a:cubicBezTo>
                <a:cubicBezTo>
                  <a:pt x="348" y="194"/>
                  <a:pt x="339" y="183"/>
                  <a:pt x="331" y="173"/>
                </a:cubicBezTo>
                <a:cubicBezTo>
                  <a:pt x="332" y="172"/>
                  <a:pt x="334" y="170"/>
                  <a:pt x="336" y="169"/>
                </a:cubicBezTo>
                <a:cubicBezTo>
                  <a:pt x="337" y="167"/>
                  <a:pt x="339" y="165"/>
                  <a:pt x="340" y="163"/>
                </a:cubicBezTo>
                <a:cubicBezTo>
                  <a:pt x="343" y="166"/>
                  <a:pt x="345" y="169"/>
                  <a:pt x="348" y="172"/>
                </a:cubicBezTo>
                <a:close/>
                <a:moveTo>
                  <a:pt x="325" y="140"/>
                </a:moveTo>
                <a:cubicBezTo>
                  <a:pt x="326" y="143"/>
                  <a:pt x="327" y="146"/>
                  <a:pt x="329" y="149"/>
                </a:cubicBezTo>
                <a:cubicBezTo>
                  <a:pt x="330" y="151"/>
                  <a:pt x="331" y="152"/>
                  <a:pt x="332" y="154"/>
                </a:cubicBezTo>
                <a:cubicBezTo>
                  <a:pt x="333" y="155"/>
                  <a:pt x="335" y="157"/>
                  <a:pt x="336" y="158"/>
                </a:cubicBezTo>
                <a:cubicBezTo>
                  <a:pt x="335" y="160"/>
                  <a:pt x="333" y="162"/>
                  <a:pt x="332" y="163"/>
                </a:cubicBezTo>
                <a:cubicBezTo>
                  <a:pt x="330" y="165"/>
                  <a:pt x="328" y="167"/>
                  <a:pt x="327" y="169"/>
                </a:cubicBezTo>
                <a:cubicBezTo>
                  <a:pt x="318" y="158"/>
                  <a:pt x="309" y="149"/>
                  <a:pt x="301" y="142"/>
                </a:cubicBezTo>
                <a:cubicBezTo>
                  <a:pt x="292" y="134"/>
                  <a:pt x="284" y="127"/>
                  <a:pt x="277" y="121"/>
                </a:cubicBezTo>
                <a:cubicBezTo>
                  <a:pt x="278" y="121"/>
                  <a:pt x="278" y="120"/>
                  <a:pt x="278" y="120"/>
                </a:cubicBezTo>
                <a:lnTo>
                  <a:pt x="278" y="119"/>
                </a:lnTo>
                <a:cubicBezTo>
                  <a:pt x="279" y="118"/>
                  <a:pt x="280" y="117"/>
                  <a:pt x="280" y="115"/>
                </a:cubicBezTo>
                <a:cubicBezTo>
                  <a:pt x="280" y="114"/>
                  <a:pt x="280" y="113"/>
                  <a:pt x="280" y="112"/>
                </a:cubicBezTo>
                <a:cubicBezTo>
                  <a:pt x="287" y="114"/>
                  <a:pt x="293" y="116"/>
                  <a:pt x="300" y="119"/>
                </a:cubicBezTo>
                <a:cubicBezTo>
                  <a:pt x="307" y="122"/>
                  <a:pt x="314" y="126"/>
                  <a:pt x="322" y="131"/>
                </a:cubicBezTo>
                <a:cubicBezTo>
                  <a:pt x="323" y="134"/>
                  <a:pt x="324" y="137"/>
                  <a:pt x="325" y="140"/>
                </a:cubicBezTo>
                <a:close/>
                <a:moveTo>
                  <a:pt x="311" y="104"/>
                </a:moveTo>
                <a:cubicBezTo>
                  <a:pt x="313" y="105"/>
                  <a:pt x="314" y="106"/>
                  <a:pt x="315" y="109"/>
                </a:cubicBezTo>
                <a:cubicBezTo>
                  <a:pt x="317" y="111"/>
                  <a:pt x="318" y="113"/>
                  <a:pt x="319" y="116"/>
                </a:cubicBezTo>
                <a:cubicBezTo>
                  <a:pt x="320" y="118"/>
                  <a:pt x="320" y="120"/>
                  <a:pt x="321" y="123"/>
                </a:cubicBezTo>
                <a:cubicBezTo>
                  <a:pt x="314" y="118"/>
                  <a:pt x="307" y="115"/>
                  <a:pt x="300" y="112"/>
                </a:cubicBezTo>
                <a:cubicBezTo>
                  <a:pt x="293" y="109"/>
                  <a:pt x="287" y="106"/>
                  <a:pt x="281" y="105"/>
                </a:cubicBezTo>
                <a:cubicBezTo>
                  <a:pt x="281" y="104"/>
                  <a:pt x="281" y="103"/>
                  <a:pt x="281" y="102"/>
                </a:cubicBezTo>
                <a:cubicBezTo>
                  <a:pt x="281" y="101"/>
                  <a:pt x="281" y="100"/>
                  <a:pt x="280" y="100"/>
                </a:cubicBezTo>
                <a:cubicBezTo>
                  <a:pt x="284" y="100"/>
                  <a:pt x="289" y="100"/>
                  <a:pt x="293" y="100"/>
                </a:cubicBezTo>
                <a:cubicBezTo>
                  <a:pt x="298" y="100"/>
                  <a:pt x="302" y="100"/>
                  <a:pt x="307" y="101"/>
                </a:cubicBezTo>
                <a:cubicBezTo>
                  <a:pt x="308" y="102"/>
                  <a:pt x="310" y="102"/>
                  <a:pt x="311" y="104"/>
                </a:cubicBezTo>
                <a:close/>
                <a:moveTo>
                  <a:pt x="299" y="66"/>
                </a:moveTo>
                <a:cubicBezTo>
                  <a:pt x="299" y="66"/>
                  <a:pt x="300" y="67"/>
                  <a:pt x="301" y="68"/>
                </a:cubicBezTo>
                <a:cubicBezTo>
                  <a:pt x="304" y="72"/>
                  <a:pt x="305" y="77"/>
                  <a:pt x="305" y="81"/>
                </a:cubicBezTo>
                <a:cubicBezTo>
                  <a:pt x="305" y="86"/>
                  <a:pt x="304" y="90"/>
                  <a:pt x="301" y="94"/>
                </a:cubicBezTo>
                <a:cubicBezTo>
                  <a:pt x="297" y="94"/>
                  <a:pt x="293" y="94"/>
                  <a:pt x="290" y="94"/>
                </a:cubicBezTo>
                <a:cubicBezTo>
                  <a:pt x="286" y="93"/>
                  <a:pt x="282" y="93"/>
                  <a:pt x="278" y="93"/>
                </a:cubicBezTo>
                <a:cubicBezTo>
                  <a:pt x="278" y="91"/>
                  <a:pt x="276" y="88"/>
                  <a:pt x="275" y="86"/>
                </a:cubicBezTo>
                <a:cubicBezTo>
                  <a:pt x="273" y="83"/>
                  <a:pt x="271" y="81"/>
                  <a:pt x="269" y="79"/>
                </a:cubicBezTo>
                <a:cubicBezTo>
                  <a:pt x="273" y="77"/>
                  <a:pt x="277" y="74"/>
                  <a:pt x="281" y="72"/>
                </a:cubicBezTo>
                <a:cubicBezTo>
                  <a:pt x="286" y="69"/>
                  <a:pt x="291" y="67"/>
                  <a:pt x="296" y="65"/>
                </a:cubicBezTo>
                <a:cubicBezTo>
                  <a:pt x="297" y="65"/>
                  <a:pt x="298" y="65"/>
                  <a:pt x="299" y="66"/>
                </a:cubicBezTo>
                <a:close/>
                <a:moveTo>
                  <a:pt x="263" y="16"/>
                </a:moveTo>
                <a:cubicBezTo>
                  <a:pt x="266" y="16"/>
                  <a:pt x="268" y="17"/>
                  <a:pt x="271" y="18"/>
                </a:cubicBezTo>
                <a:cubicBezTo>
                  <a:pt x="274" y="19"/>
                  <a:pt x="276" y="20"/>
                  <a:pt x="279" y="20"/>
                </a:cubicBezTo>
                <a:cubicBezTo>
                  <a:pt x="280" y="21"/>
                  <a:pt x="280" y="22"/>
                  <a:pt x="280" y="24"/>
                </a:cubicBezTo>
                <a:cubicBezTo>
                  <a:pt x="280" y="25"/>
                  <a:pt x="279" y="27"/>
                  <a:pt x="278" y="28"/>
                </a:cubicBezTo>
                <a:cubicBezTo>
                  <a:pt x="280" y="30"/>
                  <a:pt x="281" y="32"/>
                  <a:pt x="282" y="35"/>
                </a:cubicBezTo>
                <a:cubicBezTo>
                  <a:pt x="283" y="37"/>
                  <a:pt x="284" y="40"/>
                  <a:pt x="284" y="42"/>
                </a:cubicBezTo>
                <a:cubicBezTo>
                  <a:pt x="283" y="41"/>
                  <a:pt x="281" y="40"/>
                  <a:pt x="279" y="39"/>
                </a:cubicBezTo>
                <a:cubicBezTo>
                  <a:pt x="277" y="38"/>
                  <a:pt x="275" y="38"/>
                  <a:pt x="273" y="37"/>
                </a:cubicBezTo>
                <a:cubicBezTo>
                  <a:pt x="271" y="36"/>
                  <a:pt x="269" y="35"/>
                  <a:pt x="266" y="35"/>
                </a:cubicBezTo>
                <a:cubicBezTo>
                  <a:pt x="264" y="34"/>
                  <a:pt x="261" y="33"/>
                  <a:pt x="259" y="33"/>
                </a:cubicBezTo>
                <a:lnTo>
                  <a:pt x="263" y="16"/>
                </a:lnTo>
                <a:close/>
                <a:moveTo>
                  <a:pt x="265" y="41"/>
                </a:moveTo>
                <a:cubicBezTo>
                  <a:pt x="267" y="42"/>
                  <a:pt x="269" y="42"/>
                  <a:pt x="271" y="43"/>
                </a:cubicBezTo>
                <a:cubicBezTo>
                  <a:pt x="274" y="44"/>
                  <a:pt x="276" y="45"/>
                  <a:pt x="279" y="46"/>
                </a:cubicBezTo>
                <a:cubicBezTo>
                  <a:pt x="282" y="47"/>
                  <a:pt x="284" y="49"/>
                  <a:pt x="286" y="50"/>
                </a:cubicBezTo>
                <a:cubicBezTo>
                  <a:pt x="287" y="52"/>
                  <a:pt x="287" y="54"/>
                  <a:pt x="287" y="56"/>
                </a:cubicBezTo>
                <a:cubicBezTo>
                  <a:pt x="287" y="58"/>
                  <a:pt x="287" y="60"/>
                  <a:pt x="287" y="62"/>
                </a:cubicBezTo>
                <a:cubicBezTo>
                  <a:pt x="283" y="64"/>
                  <a:pt x="279" y="66"/>
                  <a:pt x="275" y="68"/>
                </a:cubicBezTo>
                <a:cubicBezTo>
                  <a:pt x="271" y="71"/>
                  <a:pt x="267" y="73"/>
                  <a:pt x="264" y="75"/>
                </a:cubicBezTo>
                <a:cubicBezTo>
                  <a:pt x="262" y="74"/>
                  <a:pt x="261" y="73"/>
                  <a:pt x="259" y="72"/>
                </a:cubicBezTo>
                <a:cubicBezTo>
                  <a:pt x="258" y="71"/>
                  <a:pt x="256" y="70"/>
                  <a:pt x="255" y="70"/>
                </a:cubicBezTo>
                <a:cubicBezTo>
                  <a:pt x="255" y="69"/>
                  <a:pt x="254" y="69"/>
                  <a:pt x="254" y="69"/>
                </a:cubicBezTo>
                <a:cubicBezTo>
                  <a:pt x="253" y="69"/>
                  <a:pt x="253" y="69"/>
                  <a:pt x="252" y="69"/>
                </a:cubicBezTo>
                <a:lnTo>
                  <a:pt x="258" y="39"/>
                </a:lnTo>
                <a:cubicBezTo>
                  <a:pt x="260" y="40"/>
                  <a:pt x="262" y="40"/>
                  <a:pt x="265" y="41"/>
                </a:cubicBezTo>
                <a:close/>
                <a:moveTo>
                  <a:pt x="223" y="9"/>
                </a:moveTo>
                <a:cubicBezTo>
                  <a:pt x="235" y="10"/>
                  <a:pt x="246" y="12"/>
                  <a:pt x="257" y="14"/>
                </a:cubicBezTo>
                <a:lnTo>
                  <a:pt x="253" y="31"/>
                </a:lnTo>
                <a:cubicBezTo>
                  <a:pt x="246" y="30"/>
                  <a:pt x="239" y="29"/>
                  <a:pt x="231" y="29"/>
                </a:cubicBezTo>
                <a:cubicBezTo>
                  <a:pt x="224" y="29"/>
                  <a:pt x="217" y="29"/>
                  <a:pt x="210" y="30"/>
                </a:cubicBezTo>
                <a:cubicBezTo>
                  <a:pt x="207" y="26"/>
                  <a:pt x="204" y="23"/>
                  <a:pt x="200" y="19"/>
                </a:cubicBezTo>
                <a:cubicBezTo>
                  <a:pt x="197" y="15"/>
                  <a:pt x="193" y="11"/>
                  <a:pt x="189" y="8"/>
                </a:cubicBezTo>
                <a:cubicBezTo>
                  <a:pt x="200" y="7"/>
                  <a:pt x="212" y="8"/>
                  <a:pt x="223" y="9"/>
                </a:cubicBezTo>
                <a:close/>
                <a:moveTo>
                  <a:pt x="127" y="18"/>
                </a:moveTo>
                <a:cubicBezTo>
                  <a:pt x="144" y="13"/>
                  <a:pt x="162" y="10"/>
                  <a:pt x="180" y="8"/>
                </a:cubicBezTo>
                <a:cubicBezTo>
                  <a:pt x="184" y="12"/>
                  <a:pt x="189" y="16"/>
                  <a:pt x="192" y="20"/>
                </a:cubicBezTo>
                <a:cubicBezTo>
                  <a:pt x="196" y="23"/>
                  <a:pt x="200" y="27"/>
                  <a:pt x="203" y="31"/>
                </a:cubicBezTo>
                <a:cubicBezTo>
                  <a:pt x="194" y="32"/>
                  <a:pt x="186" y="35"/>
                  <a:pt x="178" y="39"/>
                </a:cubicBezTo>
                <a:cubicBezTo>
                  <a:pt x="170" y="43"/>
                  <a:pt x="164" y="47"/>
                  <a:pt x="158" y="53"/>
                </a:cubicBezTo>
                <a:cubicBezTo>
                  <a:pt x="145" y="49"/>
                  <a:pt x="132" y="46"/>
                  <a:pt x="118" y="43"/>
                </a:cubicBezTo>
                <a:cubicBezTo>
                  <a:pt x="104" y="40"/>
                  <a:pt x="89" y="39"/>
                  <a:pt x="75" y="39"/>
                </a:cubicBezTo>
                <a:cubicBezTo>
                  <a:pt x="91" y="30"/>
                  <a:pt x="109" y="23"/>
                  <a:pt x="127" y="18"/>
                </a:cubicBezTo>
                <a:close/>
                <a:moveTo>
                  <a:pt x="45" y="59"/>
                </a:moveTo>
                <a:lnTo>
                  <a:pt x="27" y="72"/>
                </a:lnTo>
                <a:cubicBezTo>
                  <a:pt x="30" y="69"/>
                  <a:pt x="34" y="66"/>
                  <a:pt x="37" y="63"/>
                </a:cubicBezTo>
                <a:cubicBezTo>
                  <a:pt x="41" y="60"/>
                  <a:pt x="45" y="57"/>
                  <a:pt x="48" y="55"/>
                </a:cubicBezTo>
                <a:cubicBezTo>
                  <a:pt x="51" y="53"/>
                  <a:pt x="53" y="51"/>
                  <a:pt x="56" y="50"/>
                </a:cubicBezTo>
                <a:cubicBezTo>
                  <a:pt x="58" y="49"/>
                  <a:pt x="61" y="47"/>
                  <a:pt x="63" y="45"/>
                </a:cubicBezTo>
                <a:cubicBezTo>
                  <a:pt x="70" y="45"/>
                  <a:pt x="76" y="45"/>
                  <a:pt x="83" y="45"/>
                </a:cubicBezTo>
                <a:cubicBezTo>
                  <a:pt x="90" y="46"/>
                  <a:pt x="96" y="46"/>
                  <a:pt x="103" y="47"/>
                </a:cubicBezTo>
                <a:lnTo>
                  <a:pt x="101" y="47"/>
                </a:lnTo>
                <a:cubicBezTo>
                  <a:pt x="93" y="49"/>
                  <a:pt x="84" y="50"/>
                  <a:pt x="74" y="50"/>
                </a:cubicBezTo>
                <a:cubicBezTo>
                  <a:pt x="65" y="49"/>
                  <a:pt x="55" y="52"/>
                  <a:pt x="45" y="59"/>
                </a:cubicBezTo>
                <a:close/>
                <a:moveTo>
                  <a:pt x="66" y="145"/>
                </a:moveTo>
                <a:cubicBezTo>
                  <a:pt x="64" y="142"/>
                  <a:pt x="62" y="139"/>
                  <a:pt x="62" y="137"/>
                </a:cubicBezTo>
                <a:cubicBezTo>
                  <a:pt x="65" y="135"/>
                  <a:pt x="68" y="131"/>
                  <a:pt x="69" y="127"/>
                </a:cubicBezTo>
                <a:cubicBezTo>
                  <a:pt x="70" y="123"/>
                  <a:pt x="72" y="120"/>
                  <a:pt x="75" y="119"/>
                </a:cubicBezTo>
                <a:cubicBezTo>
                  <a:pt x="80" y="115"/>
                  <a:pt x="85" y="114"/>
                  <a:pt x="92" y="115"/>
                </a:cubicBezTo>
                <a:cubicBezTo>
                  <a:pt x="98" y="116"/>
                  <a:pt x="104" y="114"/>
                  <a:pt x="110" y="109"/>
                </a:cubicBezTo>
                <a:cubicBezTo>
                  <a:pt x="112" y="108"/>
                  <a:pt x="114" y="106"/>
                  <a:pt x="116" y="103"/>
                </a:cubicBezTo>
                <a:cubicBezTo>
                  <a:pt x="118" y="101"/>
                  <a:pt x="119" y="98"/>
                  <a:pt x="121" y="95"/>
                </a:cubicBezTo>
                <a:cubicBezTo>
                  <a:pt x="124" y="94"/>
                  <a:pt x="128" y="94"/>
                  <a:pt x="131" y="94"/>
                </a:cubicBezTo>
                <a:cubicBezTo>
                  <a:pt x="134" y="93"/>
                  <a:pt x="137" y="93"/>
                  <a:pt x="141" y="93"/>
                </a:cubicBezTo>
                <a:cubicBezTo>
                  <a:pt x="140" y="97"/>
                  <a:pt x="140" y="102"/>
                  <a:pt x="141" y="107"/>
                </a:cubicBezTo>
                <a:cubicBezTo>
                  <a:pt x="142" y="112"/>
                  <a:pt x="143" y="116"/>
                  <a:pt x="145" y="121"/>
                </a:cubicBezTo>
                <a:cubicBezTo>
                  <a:pt x="134" y="126"/>
                  <a:pt x="122" y="131"/>
                  <a:pt x="110" y="137"/>
                </a:cubicBezTo>
                <a:cubicBezTo>
                  <a:pt x="98" y="143"/>
                  <a:pt x="86" y="150"/>
                  <a:pt x="74" y="158"/>
                </a:cubicBezTo>
                <a:cubicBezTo>
                  <a:pt x="71" y="153"/>
                  <a:pt x="68" y="149"/>
                  <a:pt x="66" y="145"/>
                </a:cubicBezTo>
                <a:close/>
                <a:moveTo>
                  <a:pt x="24" y="242"/>
                </a:moveTo>
                <a:cubicBezTo>
                  <a:pt x="17" y="234"/>
                  <a:pt x="12" y="227"/>
                  <a:pt x="8" y="221"/>
                </a:cubicBezTo>
                <a:cubicBezTo>
                  <a:pt x="18" y="210"/>
                  <a:pt x="29" y="200"/>
                  <a:pt x="39" y="191"/>
                </a:cubicBezTo>
                <a:cubicBezTo>
                  <a:pt x="50" y="182"/>
                  <a:pt x="61" y="174"/>
                  <a:pt x="72" y="167"/>
                </a:cubicBezTo>
                <a:cubicBezTo>
                  <a:pt x="76" y="172"/>
                  <a:pt x="80" y="177"/>
                  <a:pt x="84" y="183"/>
                </a:cubicBezTo>
                <a:cubicBezTo>
                  <a:pt x="88" y="188"/>
                  <a:pt x="93" y="195"/>
                  <a:pt x="98" y="201"/>
                </a:cubicBezTo>
                <a:cubicBezTo>
                  <a:pt x="96" y="203"/>
                  <a:pt x="94" y="206"/>
                  <a:pt x="92" y="208"/>
                </a:cubicBezTo>
                <a:cubicBezTo>
                  <a:pt x="91" y="211"/>
                  <a:pt x="89" y="214"/>
                  <a:pt x="88" y="217"/>
                </a:cubicBezTo>
                <a:cubicBezTo>
                  <a:pt x="81" y="224"/>
                  <a:pt x="74" y="232"/>
                  <a:pt x="67" y="241"/>
                </a:cubicBezTo>
                <a:cubicBezTo>
                  <a:pt x="60" y="250"/>
                  <a:pt x="53" y="258"/>
                  <a:pt x="47" y="267"/>
                </a:cubicBezTo>
                <a:cubicBezTo>
                  <a:pt x="38" y="258"/>
                  <a:pt x="30" y="250"/>
                  <a:pt x="24" y="242"/>
                </a:cubicBezTo>
                <a:close/>
                <a:moveTo>
                  <a:pt x="48" y="276"/>
                </a:moveTo>
                <a:cubicBezTo>
                  <a:pt x="55" y="283"/>
                  <a:pt x="63" y="290"/>
                  <a:pt x="73" y="297"/>
                </a:cubicBezTo>
                <a:cubicBezTo>
                  <a:pt x="82" y="304"/>
                  <a:pt x="92" y="311"/>
                  <a:pt x="103" y="319"/>
                </a:cubicBezTo>
                <a:cubicBezTo>
                  <a:pt x="97" y="331"/>
                  <a:pt x="92" y="344"/>
                  <a:pt x="87" y="356"/>
                </a:cubicBezTo>
                <a:cubicBezTo>
                  <a:pt x="82" y="368"/>
                  <a:pt x="77" y="381"/>
                  <a:pt x="73" y="394"/>
                </a:cubicBezTo>
                <a:cubicBezTo>
                  <a:pt x="55" y="382"/>
                  <a:pt x="42" y="371"/>
                  <a:pt x="34" y="362"/>
                </a:cubicBezTo>
                <a:cubicBezTo>
                  <a:pt x="27" y="352"/>
                  <a:pt x="23" y="347"/>
                  <a:pt x="23" y="347"/>
                </a:cubicBezTo>
                <a:lnTo>
                  <a:pt x="21" y="348"/>
                </a:lnTo>
                <a:cubicBezTo>
                  <a:pt x="22" y="339"/>
                  <a:pt x="26" y="329"/>
                  <a:pt x="31" y="320"/>
                </a:cubicBezTo>
                <a:cubicBezTo>
                  <a:pt x="37" y="311"/>
                  <a:pt x="39" y="302"/>
                  <a:pt x="37" y="292"/>
                </a:cubicBezTo>
                <a:cubicBezTo>
                  <a:pt x="39" y="289"/>
                  <a:pt x="40" y="287"/>
                  <a:pt x="42" y="284"/>
                </a:cubicBezTo>
                <a:cubicBezTo>
                  <a:pt x="44" y="282"/>
                  <a:pt x="46" y="279"/>
                  <a:pt x="48" y="276"/>
                </a:cubicBezTo>
                <a:close/>
              </a:path>
            </a:pathLst>
          </a:custGeom>
          <a:noFill/>
          <a:ln w="0">
            <a:solidFill>
              <a:srgbClr val="CCECFF"/>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1800" dirty="0"/>
          </a:p>
        </p:txBody>
      </p:sp>
      <p:sp>
        <p:nvSpPr>
          <p:cNvPr id="1030" name="Rectangle 32"/>
          <p:cNvSpPr>
            <a:spLocks noGrp="1" noChangeArrowheads="1"/>
          </p:cNvSpPr>
          <p:nvPr>
            <p:ph type="body" idx="1"/>
          </p:nvPr>
        </p:nvSpPr>
        <p:spPr bwMode="auto">
          <a:xfrm>
            <a:off x="508000" y="1066800"/>
            <a:ext cx="114808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pic>
        <p:nvPicPr>
          <p:cNvPr id="1031" name="Picture 33" descr="Lin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34" y="942975"/>
            <a:ext cx="12187767"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34" descr="Bottom"/>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34" y="6629400"/>
            <a:ext cx="1218776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Rectangle 35"/>
          <p:cNvSpPr>
            <a:spLocks noChangeArrowheads="1"/>
          </p:cNvSpPr>
          <p:nvPr/>
        </p:nvSpPr>
        <p:spPr bwMode="auto">
          <a:xfrm>
            <a:off x="42334" y="6642100"/>
            <a:ext cx="1210733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400" b="1" dirty="0">
              <a:solidFill>
                <a:srgbClr val="0066CC"/>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eaLnBrk="1" fontAlgn="base" hangingPunct="1">
        <a:spcBef>
          <a:spcPct val="0"/>
        </a:spcBef>
        <a:spcAft>
          <a:spcPct val="0"/>
        </a:spcAft>
        <a:defRPr sz="3600" b="1">
          <a:solidFill>
            <a:srgbClr val="FFFF00"/>
          </a:solidFill>
          <a:latin typeface="+mj-lt"/>
          <a:ea typeface="+mj-ea"/>
          <a:cs typeface="+mj-cs"/>
        </a:defRPr>
      </a:lvl1pPr>
      <a:lvl2pPr algn="ctr" rtl="0" eaLnBrk="1" fontAlgn="base" hangingPunct="1">
        <a:spcBef>
          <a:spcPct val="0"/>
        </a:spcBef>
        <a:spcAft>
          <a:spcPct val="0"/>
        </a:spcAft>
        <a:defRPr sz="3600" b="1">
          <a:solidFill>
            <a:srgbClr val="333399"/>
          </a:solidFill>
          <a:latin typeface="Arial" panose="02080604020202020204" pitchFamily="34" charset="0"/>
        </a:defRPr>
      </a:lvl2pPr>
      <a:lvl3pPr algn="ctr" rtl="0" eaLnBrk="1" fontAlgn="base" hangingPunct="1">
        <a:spcBef>
          <a:spcPct val="0"/>
        </a:spcBef>
        <a:spcAft>
          <a:spcPct val="0"/>
        </a:spcAft>
        <a:defRPr sz="3600" b="1">
          <a:solidFill>
            <a:srgbClr val="333399"/>
          </a:solidFill>
          <a:latin typeface="Arial" panose="02080604020202020204" pitchFamily="34" charset="0"/>
        </a:defRPr>
      </a:lvl3pPr>
      <a:lvl4pPr algn="ctr" rtl="0" eaLnBrk="1" fontAlgn="base" hangingPunct="1">
        <a:spcBef>
          <a:spcPct val="0"/>
        </a:spcBef>
        <a:spcAft>
          <a:spcPct val="0"/>
        </a:spcAft>
        <a:defRPr sz="3600" b="1">
          <a:solidFill>
            <a:srgbClr val="333399"/>
          </a:solidFill>
          <a:latin typeface="Arial" panose="02080604020202020204" pitchFamily="34" charset="0"/>
        </a:defRPr>
      </a:lvl4pPr>
      <a:lvl5pPr algn="ctr" rtl="0" eaLnBrk="1" fontAlgn="base" hangingPunct="1">
        <a:spcBef>
          <a:spcPct val="0"/>
        </a:spcBef>
        <a:spcAft>
          <a:spcPct val="0"/>
        </a:spcAft>
        <a:defRPr sz="3600" b="1">
          <a:solidFill>
            <a:srgbClr val="333399"/>
          </a:solidFill>
          <a:latin typeface="Arial" panose="02080604020202020204" pitchFamily="34" charset="0"/>
        </a:defRPr>
      </a:lvl5pPr>
      <a:lvl6pPr marL="457200" algn="ctr" rtl="0" eaLnBrk="1" fontAlgn="base" hangingPunct="1">
        <a:spcBef>
          <a:spcPct val="0"/>
        </a:spcBef>
        <a:spcAft>
          <a:spcPct val="0"/>
        </a:spcAft>
        <a:defRPr sz="3800" b="1">
          <a:solidFill>
            <a:srgbClr val="333399"/>
          </a:solidFill>
          <a:latin typeface="Arial" panose="02080604020202020204" pitchFamily="34" charset="0"/>
        </a:defRPr>
      </a:lvl6pPr>
      <a:lvl7pPr marL="914400" algn="ctr" rtl="0" eaLnBrk="1" fontAlgn="base" hangingPunct="1">
        <a:spcBef>
          <a:spcPct val="0"/>
        </a:spcBef>
        <a:spcAft>
          <a:spcPct val="0"/>
        </a:spcAft>
        <a:defRPr sz="3800" b="1">
          <a:solidFill>
            <a:srgbClr val="333399"/>
          </a:solidFill>
          <a:latin typeface="Arial" panose="02080604020202020204" pitchFamily="34" charset="0"/>
        </a:defRPr>
      </a:lvl7pPr>
      <a:lvl8pPr marL="1371600" algn="ctr" rtl="0" eaLnBrk="1" fontAlgn="base" hangingPunct="1">
        <a:spcBef>
          <a:spcPct val="0"/>
        </a:spcBef>
        <a:spcAft>
          <a:spcPct val="0"/>
        </a:spcAft>
        <a:defRPr sz="3800" b="1">
          <a:solidFill>
            <a:srgbClr val="333399"/>
          </a:solidFill>
          <a:latin typeface="Arial" panose="02080604020202020204" pitchFamily="34" charset="0"/>
        </a:defRPr>
      </a:lvl8pPr>
      <a:lvl9pPr marL="1828800" algn="ctr" rtl="0" eaLnBrk="1" fontAlgn="base" hangingPunct="1">
        <a:spcBef>
          <a:spcPct val="0"/>
        </a:spcBef>
        <a:spcAft>
          <a:spcPct val="0"/>
        </a:spcAft>
        <a:defRPr sz="3800" b="1">
          <a:solidFill>
            <a:srgbClr val="333399"/>
          </a:solidFill>
          <a:latin typeface="Arial" panose="02080604020202020204" pitchFamily="34" charset="0"/>
        </a:defRPr>
      </a:lvl9pPr>
    </p:titleStyle>
    <p:bodyStyle>
      <a:lvl1pPr marL="342900" indent="-342900" algn="l" rtl="0" eaLnBrk="1" fontAlgn="base" hangingPunct="1">
        <a:spcBef>
          <a:spcPts val="600"/>
        </a:spcBef>
        <a:spcAft>
          <a:spcPts val="600"/>
        </a:spcAft>
        <a:buFont typeface="Wingdings" panose="05000000000000000000" pitchFamily="2" charset="2"/>
        <a:buChar char="Ø"/>
        <a:defRPr sz="3200">
          <a:solidFill>
            <a:srgbClr val="0000CC"/>
          </a:solidFill>
          <a:latin typeface="Times New Roman" pitchFamily="18" charset="0"/>
          <a:ea typeface="+mn-ea"/>
          <a:cs typeface="Times New Roman" pitchFamily="18" charset="0"/>
        </a:defRPr>
      </a:lvl1pPr>
      <a:lvl2pPr marL="742950" indent="-285750" algn="l" rtl="0" eaLnBrk="1" fontAlgn="base" hangingPunct="1">
        <a:spcBef>
          <a:spcPts val="600"/>
        </a:spcBef>
        <a:spcAft>
          <a:spcPts val="600"/>
        </a:spcAft>
        <a:buFont typeface="Wingdings" panose="05000000000000000000" pitchFamily="2" charset="2"/>
        <a:buChar char="§"/>
        <a:defRPr sz="3000">
          <a:solidFill>
            <a:srgbClr val="C00000"/>
          </a:solidFill>
          <a:latin typeface="Times New Roman" pitchFamily="18" charset="0"/>
          <a:cs typeface="Times New Roman" pitchFamily="18" charset="0"/>
        </a:defRPr>
      </a:lvl2pPr>
      <a:lvl3pPr marL="1143000" indent="-228600" algn="l" rtl="0" eaLnBrk="1" fontAlgn="base" hangingPunct="1">
        <a:spcBef>
          <a:spcPts val="600"/>
        </a:spcBef>
        <a:spcAft>
          <a:spcPts val="600"/>
        </a:spcAft>
        <a:buChar char="•"/>
        <a:defRPr sz="2800">
          <a:solidFill>
            <a:srgbClr val="333399"/>
          </a:solidFill>
          <a:latin typeface="Times New Roman" pitchFamily="18" charset="0"/>
          <a:cs typeface="Times New Roman" pitchFamily="18" charset="0"/>
        </a:defRPr>
      </a:lvl3pPr>
      <a:lvl4pPr marL="1600200" indent="-228600" algn="l" rtl="0" eaLnBrk="1" fontAlgn="base" hangingPunct="1">
        <a:spcBef>
          <a:spcPts val="600"/>
        </a:spcBef>
        <a:spcAft>
          <a:spcPts val="600"/>
        </a:spcAft>
        <a:buChar char="–"/>
        <a:defRPr sz="2600">
          <a:solidFill>
            <a:srgbClr val="000066"/>
          </a:solidFill>
          <a:latin typeface="Times New Roman" pitchFamily="18" charset="0"/>
          <a:cs typeface="Times New Roman" pitchFamily="18" charset="0"/>
        </a:defRPr>
      </a:lvl4pPr>
      <a:lvl5pPr marL="2057400" indent="-228600" algn="l" rtl="0" eaLnBrk="1" fontAlgn="base" hangingPunct="1">
        <a:spcBef>
          <a:spcPts val="600"/>
        </a:spcBef>
        <a:spcAft>
          <a:spcPts val="600"/>
        </a:spcAft>
        <a:buChar char="»"/>
        <a:defRPr sz="2000">
          <a:solidFill>
            <a:srgbClr val="000066"/>
          </a:solidFill>
          <a:latin typeface="Times New Roman" pitchFamily="18" charset="0"/>
          <a:cs typeface="Times New Roman" pitchFamily="18" charset="0"/>
        </a:defRPr>
      </a:lvl5pPr>
      <a:lvl6pPr marL="2514600" indent="-228600" algn="l" rtl="0" eaLnBrk="1" fontAlgn="base" hangingPunct="1">
        <a:spcBef>
          <a:spcPct val="20000"/>
        </a:spcBef>
        <a:spcAft>
          <a:spcPct val="0"/>
        </a:spcAft>
        <a:buChar char="»"/>
        <a:defRPr sz="2000" b="1">
          <a:solidFill>
            <a:srgbClr val="000066"/>
          </a:solidFill>
          <a:latin typeface="+mn-lt"/>
        </a:defRPr>
      </a:lvl6pPr>
      <a:lvl7pPr marL="2971800" indent="-228600" algn="l" rtl="0" eaLnBrk="1" fontAlgn="base" hangingPunct="1">
        <a:spcBef>
          <a:spcPct val="20000"/>
        </a:spcBef>
        <a:spcAft>
          <a:spcPct val="0"/>
        </a:spcAft>
        <a:buChar char="»"/>
        <a:defRPr sz="2000" b="1">
          <a:solidFill>
            <a:srgbClr val="000066"/>
          </a:solidFill>
          <a:latin typeface="+mn-lt"/>
        </a:defRPr>
      </a:lvl7pPr>
      <a:lvl8pPr marL="3429000" indent="-228600" algn="l" rtl="0" eaLnBrk="1" fontAlgn="base" hangingPunct="1">
        <a:spcBef>
          <a:spcPct val="20000"/>
        </a:spcBef>
        <a:spcAft>
          <a:spcPct val="0"/>
        </a:spcAft>
        <a:buChar char="»"/>
        <a:defRPr sz="2000" b="1">
          <a:solidFill>
            <a:srgbClr val="000066"/>
          </a:solidFill>
          <a:latin typeface="+mn-lt"/>
        </a:defRPr>
      </a:lvl8pPr>
      <a:lvl9pPr marL="3886200" indent="-228600" algn="l" rtl="0" eaLnBrk="1" fontAlgn="base" hangingPunct="1">
        <a:spcBef>
          <a:spcPct val="20000"/>
        </a:spcBef>
        <a:spcAft>
          <a:spcPct val="0"/>
        </a:spcAft>
        <a:buChar char="»"/>
        <a:defRPr sz="2000" b="1">
          <a:solidFill>
            <a:srgbClr val="0000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hyperlink" Target="http://www.knoppix.net/" TargetMode="External"/><Relationship Id="rId5" Type="http://schemas.openxmlformats.org/officeDocument/2006/relationships/hyperlink" Target="http://www.debian.org/" TargetMode="External"/><Relationship Id="rId4" Type="http://schemas.openxmlformats.org/officeDocument/2006/relationships/hyperlink" Target="http://www.linux-mandrake.org/" TargetMode="External"/><Relationship Id="rId3" Type="http://schemas.openxmlformats.org/officeDocument/2006/relationships/hyperlink" Target="http://www.ubuntu.com/" TargetMode="External"/><Relationship Id="rId2" Type="http://schemas.openxmlformats.org/officeDocument/2006/relationships/hyperlink" Target="http://www.centos.org/" TargetMode="External"/><Relationship Id="rId1" Type="http://schemas.openxmlformats.org/officeDocument/2006/relationships/hyperlink" Target="http://fedoraproject.org/" TargetMode="Externa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jpe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jpeg"/><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jpeg"/><Relationship Id="rId1"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jpeg"/><Relationship Id="rId1" Type="http://schemas.openxmlformats.org/officeDocument/2006/relationships/image" Target="../media/image21.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isoredirect.centos.org/centos/7/isos/x86_64/CentOS-7-x86_64-DVD-1810.iso" TargetMode="Externa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t>
            </a:r>
            <a:r>
              <a:rPr lang="vi-VN" dirty="0"/>
              <a:t>Ư</a:t>
            </a:r>
            <a:r>
              <a:rPr lang="en-US" dirty="0"/>
              <a:t>ƠNG 1: TỔNG QUAN VỀ HỆ ĐIỀU HÀNH LINUX</a:t>
            </a:r>
            <a:endParaRPr lang="en-US" dirty="0"/>
          </a:p>
        </p:txBody>
      </p:sp>
      <p:sp>
        <p:nvSpPr>
          <p:cNvPr id="3" name="Subtitle 2"/>
          <p:cNvSpPr>
            <a:spLocks noGrp="1"/>
          </p:cNvSpPr>
          <p:nvPr>
            <p:ph type="subTitle" idx="1"/>
          </p:nvPr>
        </p:nvSpPr>
        <p:spPr/>
        <p:txBody>
          <a:bodyPr/>
          <a:lstStyle/>
          <a:p>
            <a:r>
              <a:rPr lang="en-US" dirty="0"/>
              <a:t>GV: L</a:t>
            </a:r>
            <a:r>
              <a:rPr lang="vi-VN" dirty="0"/>
              <a:t>Ư</a:t>
            </a:r>
            <a:r>
              <a:rPr lang="en-US" dirty="0"/>
              <a:t>ƠNG MINH HUẤN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LỊCH SỬ UNIX</a:t>
            </a:r>
            <a:endParaRPr lang="en-US" dirty="0"/>
          </a:p>
        </p:txBody>
      </p:sp>
      <p:sp>
        <p:nvSpPr>
          <p:cNvPr id="3" name="Content Placeholder 2"/>
          <p:cNvSpPr>
            <a:spLocks noGrp="1"/>
          </p:cNvSpPr>
          <p:nvPr>
            <p:ph idx="1"/>
          </p:nvPr>
        </p:nvSpPr>
        <p:spPr/>
        <p:txBody>
          <a:bodyPr/>
          <a:lstStyle/>
          <a:p>
            <a:r>
              <a:rPr lang="vi-VN" dirty="0"/>
              <a:t>Các cải tiến khác cũng được thêm vào Unix trong một phần của sự thoả thuận giữa AT&amp;T Bell Labs và cộng đồng các trường đại học và học viện. </a:t>
            </a:r>
            <a:endParaRPr lang="en-US" dirty="0"/>
          </a:p>
          <a:p>
            <a:r>
              <a:rPr lang="vi-VN" b="1" dirty="0"/>
              <a:t>Vào năm 1979, phiên bản thứ 7 của Unix được phát hành, đó chính là hệ điều hành gốc cho tất cả các hệ thống Unix có hiện nay.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LỊCH SỬ UNIX</a:t>
            </a:r>
            <a:endParaRPr lang="en-US" dirty="0"/>
          </a:p>
        </p:txBody>
      </p:sp>
      <p:sp>
        <p:nvSpPr>
          <p:cNvPr id="3" name="Content Placeholder 2"/>
          <p:cNvSpPr>
            <a:spLocks noGrp="1"/>
          </p:cNvSpPr>
          <p:nvPr>
            <p:ph idx="1"/>
          </p:nvPr>
        </p:nvSpPr>
        <p:spPr/>
        <p:txBody>
          <a:bodyPr/>
          <a:lstStyle/>
          <a:p>
            <a:pPr algn="just"/>
            <a:r>
              <a:rPr lang="vi-VN" dirty="0"/>
              <a:t>Sau thời điểm đó, lịch sử Unix bắt đầu trở nên hơi phức tạp. </a:t>
            </a:r>
            <a:endParaRPr lang="en-US" dirty="0"/>
          </a:p>
          <a:p>
            <a:pPr algn="just"/>
            <a:r>
              <a:rPr lang="vi-VN" dirty="0"/>
              <a:t>Cộng đồng các trường đại học và học viện, đứng đầu là Berkeley, phát triển một nhánh khác gọi là Berkeley Software Distribution (</a:t>
            </a:r>
            <a:r>
              <a:rPr lang="vi-VN" b="1" dirty="0"/>
              <a:t>BSD</a:t>
            </a:r>
            <a:r>
              <a:rPr lang="vi-VN" dirty="0"/>
              <a:t>), trong khi AT&amp;T tiếp tục phát triển Unix dưới tên gọi là “</a:t>
            </a:r>
            <a:r>
              <a:rPr lang="vi-VN" b="1" dirty="0"/>
              <a:t>Hệ thống III</a:t>
            </a:r>
            <a:r>
              <a:rPr lang="vi-VN" dirty="0"/>
              <a:t>” và sau đó là “</a:t>
            </a:r>
            <a:r>
              <a:rPr lang="vi-VN" b="1" dirty="0"/>
              <a:t>Hệ thống V</a:t>
            </a:r>
            <a:r>
              <a:rPr lang="vi-VN" dirty="0"/>
              <a:t>”. </a:t>
            </a:r>
            <a:endParaRPr lang="en-US" dirty="0"/>
          </a:p>
          <a:p>
            <a:pPr algn="just"/>
            <a:r>
              <a:rPr lang="vi-VN" dirty="0"/>
              <a:t>Vào những năm cuối của thập kỷ 1980 cho đến các năm đầu thập kỷ 1990, một “cuộc chiến tranh” giữa hai hệ thống chính này đã diễn ra hết sức căng thẳng. </a:t>
            </a:r>
            <a:endParaRPr lang="en-US" dirty="0"/>
          </a:p>
          <a:p>
            <a:pPr algn="just"/>
            <a:r>
              <a:rPr lang="vi-VN" dirty="0"/>
              <a:t>Sau nhiều năm, mỗi hệ thống đi theo những đặc điểm khác nhau.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LỊCH SỬ UNIX</a:t>
            </a:r>
            <a:endParaRPr lang="en-US" dirty="0"/>
          </a:p>
        </p:txBody>
      </p:sp>
      <p:sp>
        <p:nvSpPr>
          <p:cNvPr id="3" name="Content Placeholder 2"/>
          <p:cNvSpPr>
            <a:spLocks noGrp="1"/>
          </p:cNvSpPr>
          <p:nvPr>
            <p:ph idx="1"/>
          </p:nvPr>
        </p:nvSpPr>
        <p:spPr/>
        <p:txBody>
          <a:bodyPr/>
          <a:lstStyle/>
          <a:p>
            <a:pPr algn="just"/>
            <a:r>
              <a:rPr lang="vi-VN" b="1" dirty="0"/>
              <a:t>Trong thị trường thương mại, “Hệ</a:t>
            </a:r>
            <a:r>
              <a:rPr lang="en-US" b="1" dirty="0"/>
              <a:t> </a:t>
            </a:r>
            <a:r>
              <a:rPr lang="vi-VN" b="1" dirty="0"/>
              <a:t>thống V” đã giành thắng lợi </a:t>
            </a:r>
            <a:r>
              <a:rPr lang="vi-VN" dirty="0"/>
              <a:t>(có hầu hết các giao tiếp theo một chuẩn thông dụng) và nhiều nhà cung cấp phần cứng đã chuyển sang “Hệthống V” của AT&amp;T. </a:t>
            </a:r>
            <a:endParaRPr lang="en-US" dirty="0"/>
          </a:p>
          <a:p>
            <a:pPr algn="just"/>
            <a:r>
              <a:rPr lang="vi-VN" dirty="0"/>
              <a:t>Tuy nhiên, “</a:t>
            </a:r>
            <a:r>
              <a:rPr lang="vi-VN" b="1" dirty="0"/>
              <a:t>Hệ thống V” cuối cùng đã kết hợp các cải tiến BSD</a:t>
            </a:r>
            <a:r>
              <a:rPr lang="vi-VN" dirty="0"/>
              <a:t>, và kết quả là hệ thống đã trở thành sự pha trộn của 2 nhánh Unix. </a:t>
            </a:r>
            <a:endParaRPr lang="en-US" dirty="0"/>
          </a:p>
          <a:p>
            <a:pPr algn="just"/>
            <a:r>
              <a:rPr lang="vi-VN" dirty="0"/>
              <a:t>Nhánh BSD không chết, thay vào đó, nó đã được sử dụng rộng rãi trong mục đích nghiên cứu, cho các phần cứng PC, và cho các server đơn mục đích (vd: nhiều website sử dụng một nguồn BSD).</a:t>
            </a:r>
            <a:br>
              <a:rPr lang="vi-VN" dirty="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LỊCH SỬ UNIX</a:t>
            </a:r>
            <a:endParaRPr lang="en-US" dirty="0"/>
          </a:p>
        </p:txBody>
      </p:sp>
      <p:sp>
        <p:nvSpPr>
          <p:cNvPr id="3" name="Content Placeholder 2"/>
          <p:cNvSpPr>
            <a:spLocks noGrp="1"/>
          </p:cNvSpPr>
          <p:nvPr>
            <p:ph idx="1"/>
          </p:nvPr>
        </p:nvSpPr>
        <p:spPr>
          <a:xfrm>
            <a:off x="355600" y="997916"/>
            <a:ext cx="11480800" cy="5486400"/>
          </a:xfrm>
        </p:spPr>
        <p:txBody>
          <a:bodyPr/>
          <a:lstStyle/>
          <a:p>
            <a:pPr algn="just"/>
            <a:r>
              <a:rPr lang="vi-VN" b="1" dirty="0"/>
              <a:t>Kết quả là có nhiều phiên bản Unix khác nhau, nhưng tất cả đều dựa trên phiên bản thứ bảy ban đầu</a:t>
            </a:r>
            <a:r>
              <a:rPr lang="vi-VN" dirty="0"/>
              <a:t>. </a:t>
            </a:r>
            <a:endParaRPr lang="en-US" dirty="0"/>
          </a:p>
          <a:p>
            <a:pPr algn="just"/>
            <a:r>
              <a:rPr lang="vi-VN" dirty="0"/>
              <a:t>Hầu hết các phiên bản Unix đều thuộc quyền sở hữu và được bảo vệ bởi từng nhà cung cấp phần cứng tương ứng, ví dụ Sun Solaris là một phiên bản của “Hệ thống V”. </a:t>
            </a:r>
            <a:endParaRPr lang="en-US" dirty="0"/>
          </a:p>
          <a:p>
            <a:pPr algn="just"/>
            <a:r>
              <a:rPr lang="vi-VN" dirty="0"/>
              <a:t>Ba phiên bản của BSD của nhánh Unix cuối cùng đã trở thành </a:t>
            </a:r>
            <a:r>
              <a:rPr lang="vi-VN" b="1" dirty="0"/>
              <a:t>mã nguồn mở: FreeBSD </a:t>
            </a:r>
            <a:r>
              <a:rPr lang="vi-VN" dirty="0"/>
              <a:t>(tập trung vào sự cài đặt dễ dàng trên phần cứng của dòng máy PC), </a:t>
            </a:r>
            <a:r>
              <a:rPr lang="vi-VN" b="1" dirty="0"/>
              <a:t>NetBSD</a:t>
            </a:r>
            <a:r>
              <a:rPr lang="vi-VN" dirty="0"/>
              <a:t> (tập trung vào nhiều kiến trúc CPU khác nhau) và một bản khác của NetBSD, </a:t>
            </a:r>
            <a:r>
              <a:rPr lang="vi-VN" b="1" dirty="0"/>
              <a:t>OpenBSD</a:t>
            </a:r>
            <a:r>
              <a:rPr lang="vi-VN" dirty="0"/>
              <a:t> (tập trung vào bảo mật).</a:t>
            </a:r>
            <a:endParaRPr lang="en-US" dirty="0"/>
          </a:p>
          <a:p>
            <a:pPr marL="0" indent="0" algn="just">
              <a:buNone/>
            </a:pPr>
            <a:br>
              <a:rPr lang="vi-VN" dirty="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LỊCH SỬ UNIX</a:t>
            </a:r>
            <a:endParaRPr lang="en-US" dirty="0"/>
          </a:p>
        </p:txBody>
      </p:sp>
      <p:sp>
        <p:nvSpPr>
          <p:cNvPr id="3" name="Content Placeholder 2"/>
          <p:cNvSpPr>
            <a:spLocks noGrp="1"/>
          </p:cNvSpPr>
          <p:nvPr>
            <p:ph idx="1"/>
          </p:nvPr>
        </p:nvSpPr>
        <p:spPr/>
        <p:txBody>
          <a:bodyPr/>
          <a:lstStyle/>
          <a:p>
            <a:pPr algn="just"/>
            <a:r>
              <a:rPr lang="vi-VN" dirty="0"/>
              <a:t>Vào năm 1984, Tổ chức phần mềm miễn phí (FSF) của Richard Stallman </a:t>
            </a:r>
            <a:r>
              <a:rPr lang="vi-VN" b="1" dirty="0"/>
              <a:t>bắt đầu dự án GNU</a:t>
            </a:r>
            <a:r>
              <a:rPr lang="vi-VN" dirty="0"/>
              <a:t>, một dự án tạo ra một phiên bản miễn phí của hệ điều hành Unix. </a:t>
            </a:r>
            <a:endParaRPr lang="en-US" dirty="0"/>
          </a:p>
          <a:p>
            <a:pPr algn="just"/>
            <a:r>
              <a:rPr lang="vi-VN" dirty="0"/>
              <a:t>Miễn phí, theo Richard Stallman nghĩa là </a:t>
            </a:r>
            <a:r>
              <a:rPr lang="vi-VN" b="1" dirty="0"/>
              <a:t>tự do sử dụng, đọc, chỉnh sửa và phân phối lại</a:t>
            </a:r>
            <a:r>
              <a:rPr lang="vi-VN" dirty="0"/>
              <a:t>. </a:t>
            </a:r>
            <a:endParaRPr lang="en-US" dirty="0"/>
          </a:p>
          <a:p>
            <a:pPr algn="just"/>
            <a:r>
              <a:rPr lang="vi-VN" dirty="0"/>
              <a:t>FSF đã thành công trong việc xây dựng một lượng khổng lồ các thành phần hữu ích, bao gồm một trình biên dịch C (gcc), một trình hiệu chỉnh văn bản khá ấn tượng (emacs) và một loạt các công cụ cơ bản.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LỊCH SỬ UNIX</a:t>
            </a:r>
            <a:endParaRPr lang="en-US" dirty="0"/>
          </a:p>
        </p:txBody>
      </p:sp>
      <p:sp>
        <p:nvSpPr>
          <p:cNvPr id="3" name="Content Placeholder 2"/>
          <p:cNvSpPr>
            <a:spLocks noGrp="1"/>
          </p:cNvSpPr>
          <p:nvPr>
            <p:ph idx="1"/>
          </p:nvPr>
        </p:nvSpPr>
        <p:spPr/>
        <p:txBody>
          <a:bodyPr/>
          <a:lstStyle/>
          <a:p>
            <a:endParaRPr lang="en-US"/>
          </a:p>
        </p:txBody>
      </p:sp>
      <p:pic>
        <p:nvPicPr>
          <p:cNvPr id="4"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84980" y="898525"/>
            <a:ext cx="7822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LỊCH SỬ PHÁT TRIỂN CỦA LINUX</a:t>
            </a:r>
            <a:endParaRPr lang="en-US" dirty="0"/>
          </a:p>
        </p:txBody>
      </p:sp>
      <p:sp>
        <p:nvSpPr>
          <p:cNvPr id="3" name="Content Placeholder 2"/>
          <p:cNvSpPr>
            <a:spLocks noGrp="1"/>
          </p:cNvSpPr>
          <p:nvPr>
            <p:ph idx="1"/>
          </p:nvPr>
        </p:nvSpPr>
        <p:spPr/>
        <p:txBody>
          <a:bodyPr/>
          <a:lstStyle/>
          <a:p>
            <a:r>
              <a:rPr lang="en-US" dirty="0"/>
              <a:t>Linux </a:t>
            </a:r>
            <a:r>
              <a:rPr lang="en-US" dirty="0" err="1"/>
              <a:t>là</a:t>
            </a:r>
            <a:r>
              <a:rPr lang="en-US" dirty="0"/>
              <a:t> </a:t>
            </a:r>
            <a:r>
              <a:rPr lang="en-US" dirty="0" err="1"/>
              <a:t>một</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miễn</a:t>
            </a:r>
            <a:r>
              <a:rPr lang="en-US" dirty="0"/>
              <a:t> </a:t>
            </a:r>
            <a:r>
              <a:rPr lang="en-US" dirty="0" err="1"/>
              <a:t>phí</a:t>
            </a:r>
            <a:r>
              <a:rPr lang="en-US" dirty="0"/>
              <a:t> đ</a:t>
            </a:r>
            <a:r>
              <a:rPr lang="vi-VN" dirty="0"/>
              <a:t>ư</a:t>
            </a:r>
            <a:r>
              <a:rPr lang="en-US" dirty="0" err="1"/>
              <a:t>ợc</a:t>
            </a:r>
            <a:r>
              <a:rPr lang="en-US" dirty="0"/>
              <a:t> </a:t>
            </a:r>
            <a:r>
              <a:rPr lang="en-US" dirty="0" err="1"/>
              <a:t>viết</a:t>
            </a:r>
            <a:r>
              <a:rPr lang="en-US" dirty="0"/>
              <a:t> </a:t>
            </a:r>
            <a:r>
              <a:rPr lang="en-US" dirty="0" err="1"/>
              <a:t>trên</a:t>
            </a:r>
            <a:r>
              <a:rPr lang="en-US" dirty="0"/>
              <a:t> </a:t>
            </a:r>
            <a:r>
              <a:rPr lang="en-US" dirty="0" err="1"/>
              <a:t>nền</a:t>
            </a:r>
            <a:r>
              <a:rPr lang="en-US" dirty="0"/>
              <a:t> </a:t>
            </a:r>
            <a:r>
              <a:rPr lang="en-US" dirty="0" err="1"/>
              <a:t>tảng</a:t>
            </a:r>
            <a:r>
              <a:rPr lang="en-US" dirty="0"/>
              <a:t> Unix, do Linus </a:t>
            </a:r>
            <a:r>
              <a:rPr lang="en-US" dirty="0" err="1"/>
              <a:t>Torvards</a:t>
            </a:r>
            <a:r>
              <a:rPr lang="en-US" dirty="0"/>
              <a:t> </a:t>
            </a:r>
            <a:r>
              <a:rPr lang="en-US" dirty="0" err="1"/>
              <a:t>đề</a:t>
            </a:r>
            <a:r>
              <a:rPr lang="en-US" dirty="0"/>
              <a:t> ra ý t</a:t>
            </a:r>
            <a:r>
              <a:rPr lang="vi-VN" dirty="0"/>
              <a:t>ư</a:t>
            </a:r>
            <a:r>
              <a:rPr lang="en-US" dirty="0" err="1"/>
              <a:t>ởng</a:t>
            </a:r>
            <a:r>
              <a:rPr lang="en-US" dirty="0"/>
              <a:t>, </a:t>
            </a:r>
            <a:r>
              <a:rPr lang="en-US" dirty="0" err="1"/>
              <a:t>và</a:t>
            </a:r>
            <a:r>
              <a:rPr lang="en-US" dirty="0"/>
              <a:t> đ</a:t>
            </a:r>
            <a:r>
              <a:rPr lang="vi-VN" dirty="0"/>
              <a:t>ư</a:t>
            </a:r>
            <a:r>
              <a:rPr lang="en-US" dirty="0" err="1"/>
              <a:t>ợc</a:t>
            </a:r>
            <a:r>
              <a:rPr lang="en-US" dirty="0"/>
              <a:t> </a:t>
            </a:r>
            <a:r>
              <a:rPr lang="en-US" dirty="0" err="1"/>
              <a:t>phát</a:t>
            </a:r>
            <a:r>
              <a:rPr lang="en-US" dirty="0"/>
              <a:t> </a:t>
            </a:r>
            <a:r>
              <a:rPr lang="en-US" dirty="0" err="1"/>
              <a:t>triển</a:t>
            </a:r>
            <a:r>
              <a:rPr lang="en-US" dirty="0"/>
              <a:t> </a:t>
            </a:r>
            <a:r>
              <a:rPr lang="en-US" dirty="0" err="1"/>
              <a:t>bởi</a:t>
            </a:r>
            <a:r>
              <a:rPr lang="en-US" dirty="0"/>
              <a:t> </a:t>
            </a:r>
            <a:r>
              <a:rPr lang="en-US" dirty="0" err="1"/>
              <a:t>rất</a:t>
            </a:r>
            <a:r>
              <a:rPr lang="en-US" dirty="0"/>
              <a:t> </a:t>
            </a:r>
            <a:r>
              <a:rPr lang="en-US" dirty="0" err="1"/>
              <a:t>nhiều</a:t>
            </a:r>
            <a:r>
              <a:rPr lang="en-US" dirty="0"/>
              <a:t> </a:t>
            </a:r>
            <a:r>
              <a:rPr lang="en-US" dirty="0" err="1"/>
              <a:t>nhà</a:t>
            </a:r>
            <a:r>
              <a:rPr lang="en-US" dirty="0"/>
              <a:t> </a:t>
            </a:r>
            <a:r>
              <a:rPr lang="en-US" dirty="0" err="1"/>
              <a:t>phát</a:t>
            </a:r>
            <a:r>
              <a:rPr lang="en-US" dirty="0"/>
              <a:t> </a:t>
            </a:r>
            <a:r>
              <a:rPr lang="en-US" dirty="0" err="1"/>
              <a:t>triển</a:t>
            </a:r>
            <a:r>
              <a:rPr lang="en-US" dirty="0"/>
              <a:t> </a:t>
            </a:r>
            <a:r>
              <a:rPr lang="en-US" dirty="0" err="1"/>
              <a:t>trên</a:t>
            </a:r>
            <a:r>
              <a:rPr lang="en-US" dirty="0"/>
              <a:t> </a:t>
            </a:r>
            <a:r>
              <a:rPr lang="en-US" dirty="0" err="1"/>
              <a:t>khắp</a:t>
            </a:r>
            <a:r>
              <a:rPr lang="en-US" dirty="0"/>
              <a:t> </a:t>
            </a:r>
            <a:r>
              <a:rPr lang="en-US" dirty="0" err="1"/>
              <a:t>thế</a:t>
            </a:r>
            <a:r>
              <a:rPr lang="en-US" dirty="0"/>
              <a:t> </a:t>
            </a:r>
            <a:r>
              <a:rPr lang="en-US" dirty="0" err="1"/>
              <a:t>giới</a:t>
            </a:r>
            <a:r>
              <a:rPr lang="en-US" dirty="0"/>
              <a:t>.</a:t>
            </a:r>
            <a:endParaRPr lang="en-US" dirty="0"/>
          </a:p>
          <a:p>
            <a:pPr lvl="1" algn="just"/>
            <a:r>
              <a:rPr lang="en-US" altLang="en-US" dirty="0" err="1"/>
              <a:t>Năm</a:t>
            </a:r>
            <a:r>
              <a:rPr lang="en-US" altLang="en-US" dirty="0"/>
              <a:t> 1991, Linus Torvalds </a:t>
            </a:r>
            <a:r>
              <a:rPr lang="en-US" altLang="en-US" dirty="0" err="1"/>
              <a:t>cho</a:t>
            </a:r>
            <a:r>
              <a:rPr lang="en-US" altLang="en-US" dirty="0"/>
              <a:t> ra version 0.01 </a:t>
            </a:r>
            <a:r>
              <a:rPr lang="en-US" altLang="en-US" dirty="0" err="1"/>
              <a:t>và</a:t>
            </a:r>
            <a:r>
              <a:rPr lang="en-US" altLang="en-US" dirty="0"/>
              <a:t> </a:t>
            </a:r>
            <a:r>
              <a:rPr lang="en-US" altLang="en-US" dirty="0" err="1"/>
              <a:t>thông</a:t>
            </a:r>
            <a:r>
              <a:rPr lang="en-US" altLang="en-US" dirty="0"/>
              <a:t> </a:t>
            </a:r>
            <a:r>
              <a:rPr lang="en-US" altLang="en-US" dirty="0" err="1"/>
              <a:t>báo</a:t>
            </a:r>
            <a:r>
              <a:rPr lang="en-US" altLang="en-US" dirty="0"/>
              <a:t> </a:t>
            </a:r>
            <a:r>
              <a:rPr lang="en-US" altLang="en-US" dirty="0" err="1"/>
              <a:t>dự</a:t>
            </a:r>
            <a:r>
              <a:rPr lang="en-US" altLang="en-US" dirty="0"/>
              <a:t> </a:t>
            </a:r>
            <a:r>
              <a:rPr lang="en-US" altLang="en-US" dirty="0" err="1"/>
              <a:t>định</a:t>
            </a:r>
            <a:r>
              <a:rPr lang="en-US" altLang="en-US" dirty="0"/>
              <a:t> </a:t>
            </a:r>
            <a:r>
              <a:rPr lang="en-US" altLang="en-US" dirty="0" err="1"/>
              <a:t>của</a:t>
            </a:r>
            <a:r>
              <a:rPr lang="en-US" altLang="en-US" dirty="0"/>
              <a:t> </a:t>
            </a:r>
            <a:r>
              <a:rPr lang="en-US" altLang="en-US" dirty="0" err="1"/>
              <a:t>mình</a:t>
            </a:r>
            <a:r>
              <a:rPr lang="en-US" altLang="en-US" dirty="0"/>
              <a:t> </a:t>
            </a:r>
            <a:r>
              <a:rPr lang="en-US" altLang="en-US" dirty="0" err="1"/>
              <a:t>về</a:t>
            </a:r>
            <a:r>
              <a:rPr lang="en-US" altLang="en-US" dirty="0"/>
              <a:t> Linux.</a:t>
            </a:r>
            <a:endParaRPr lang="en-US" altLang="en-US" dirty="0"/>
          </a:p>
          <a:p>
            <a:pPr lvl="1" algn="just"/>
            <a:r>
              <a:rPr lang="en-US" altLang="en-US" dirty="0"/>
              <a:t>1/1992, Linus </a:t>
            </a:r>
            <a:r>
              <a:rPr lang="en-US" altLang="en-US" dirty="0" err="1"/>
              <a:t>cho</a:t>
            </a:r>
            <a:r>
              <a:rPr lang="en-US" altLang="en-US" dirty="0"/>
              <a:t> ra version 0.02 </a:t>
            </a:r>
            <a:r>
              <a:rPr lang="en-US" altLang="en-US" dirty="0" err="1"/>
              <a:t>với</a:t>
            </a:r>
            <a:r>
              <a:rPr lang="en-US" altLang="en-US" dirty="0"/>
              <a:t> shell </a:t>
            </a:r>
            <a:r>
              <a:rPr lang="en-US" altLang="en-US" dirty="0" err="1"/>
              <a:t>và</a:t>
            </a:r>
            <a:r>
              <a:rPr lang="en-US" altLang="en-US" dirty="0"/>
              <a:t> </a:t>
            </a:r>
            <a:r>
              <a:rPr lang="en-US" altLang="en-US" dirty="0" err="1"/>
              <a:t>trình</a:t>
            </a:r>
            <a:r>
              <a:rPr lang="en-US" altLang="en-US" dirty="0"/>
              <a:t> </a:t>
            </a:r>
            <a:r>
              <a:rPr lang="en-US" altLang="en-US" dirty="0" err="1"/>
              <a:t>biên</a:t>
            </a:r>
            <a:r>
              <a:rPr lang="en-US" altLang="en-US" dirty="0"/>
              <a:t> </a:t>
            </a:r>
            <a:r>
              <a:rPr lang="en-US" altLang="en-US" dirty="0" err="1"/>
              <a:t>dịch</a:t>
            </a:r>
            <a:r>
              <a:rPr lang="en-US" altLang="en-US" dirty="0"/>
              <a:t> C.</a:t>
            </a:r>
            <a:endParaRPr lang="en-US" altLang="en-US" dirty="0"/>
          </a:p>
          <a:p>
            <a:pPr lvl="1" algn="just"/>
            <a:r>
              <a:rPr lang="en-US" altLang="en-US" dirty="0"/>
              <a:t>Linux 1.0 </a:t>
            </a:r>
            <a:r>
              <a:rPr lang="en-US" altLang="en-US" dirty="0" err="1"/>
              <a:t>chính</a:t>
            </a:r>
            <a:r>
              <a:rPr lang="en-US" altLang="en-US" dirty="0"/>
              <a:t> </a:t>
            </a:r>
            <a:r>
              <a:rPr lang="en-US" altLang="en-US" dirty="0" err="1"/>
              <a:t>thức</a:t>
            </a:r>
            <a:r>
              <a:rPr lang="en-US" altLang="en-US" dirty="0"/>
              <a:t> </a:t>
            </a:r>
            <a:r>
              <a:rPr lang="en-US" altLang="en-US" dirty="0" err="1"/>
              <a:t>được</a:t>
            </a:r>
            <a:r>
              <a:rPr lang="en-US" altLang="en-US" dirty="0"/>
              <a:t> </a:t>
            </a:r>
            <a:r>
              <a:rPr lang="en-US" altLang="en-US" dirty="0" err="1"/>
              <a:t>phát</a:t>
            </a:r>
            <a:r>
              <a:rPr lang="en-US" altLang="en-US" dirty="0"/>
              <a:t> </a:t>
            </a:r>
            <a:r>
              <a:rPr lang="en-US" altLang="en-US" dirty="0" err="1"/>
              <a:t>hành</a:t>
            </a:r>
            <a:r>
              <a:rPr lang="en-US" altLang="en-US" dirty="0"/>
              <a:t> </a:t>
            </a:r>
            <a:r>
              <a:rPr lang="en-US" altLang="en-US" dirty="0" err="1"/>
              <a:t>vào</a:t>
            </a:r>
            <a:r>
              <a:rPr lang="en-US" altLang="en-US" dirty="0"/>
              <a:t> </a:t>
            </a:r>
            <a:r>
              <a:rPr lang="en-US" altLang="en-US" dirty="0" err="1"/>
              <a:t>năm</a:t>
            </a:r>
            <a:r>
              <a:rPr lang="en-US" altLang="en-US" dirty="0"/>
              <a:t> 1994.</a:t>
            </a:r>
            <a:endParaRPr lang="en-US" altLang="en-US" dirty="0"/>
          </a:p>
          <a:p>
            <a:pPr lvl="1" algn="just"/>
            <a:r>
              <a:rPr lang="en-US" altLang="en-US" dirty="0"/>
              <a:t>Linux </a:t>
            </a:r>
            <a:r>
              <a:rPr lang="en-US" altLang="en-US" dirty="0" err="1"/>
              <a:t>là</a:t>
            </a:r>
            <a:r>
              <a:rPr lang="en-US" altLang="en-US" dirty="0"/>
              <a:t> </a:t>
            </a:r>
            <a:r>
              <a:rPr lang="en-US" altLang="en-US" dirty="0" err="1"/>
              <a:t>một</a:t>
            </a:r>
            <a:r>
              <a:rPr lang="en-US" altLang="en-US" dirty="0"/>
              <a:t> </a:t>
            </a: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a:t>
            </a:r>
            <a:r>
              <a:rPr lang="en-US" altLang="en-US" dirty="0" err="1"/>
              <a:t>phân</a:t>
            </a:r>
            <a:r>
              <a:rPr lang="en-US" altLang="en-US" dirty="0"/>
              <a:t> </a:t>
            </a:r>
            <a:r>
              <a:rPr lang="en-US" altLang="en-US" dirty="0" err="1"/>
              <a:t>phát</a:t>
            </a:r>
            <a:r>
              <a:rPr lang="en-US" altLang="en-US" dirty="0"/>
              <a:t> </a:t>
            </a:r>
            <a:r>
              <a:rPr lang="en-US" altLang="en-US" dirty="0" err="1"/>
              <a:t>miễn</a:t>
            </a:r>
            <a:r>
              <a:rPr lang="en-US" altLang="en-US" dirty="0"/>
              <a:t> </a:t>
            </a:r>
            <a:r>
              <a:rPr lang="en-US" altLang="en-US" dirty="0" err="1"/>
              <a:t>phí</a:t>
            </a:r>
            <a:r>
              <a:rPr lang="en-US" altLang="en-US" dirty="0"/>
              <a:t> </a:t>
            </a:r>
            <a:r>
              <a:rPr lang="en-US" altLang="en-US" dirty="0" err="1"/>
              <a:t>theo</a:t>
            </a:r>
            <a:r>
              <a:rPr lang="en-US" altLang="en-US" dirty="0"/>
              <a:t> </a:t>
            </a:r>
            <a:r>
              <a:rPr lang="en-US" altLang="en-US" dirty="0" err="1"/>
              <a:t>điều</a:t>
            </a:r>
            <a:r>
              <a:rPr lang="en-US" altLang="en-US" dirty="0"/>
              <a:t> </a:t>
            </a:r>
            <a:r>
              <a:rPr lang="en-US" altLang="en-US" dirty="0" err="1"/>
              <a:t>kiện</a:t>
            </a:r>
            <a:r>
              <a:rPr lang="en-US" altLang="en-US" dirty="0"/>
              <a:t> </a:t>
            </a:r>
            <a:r>
              <a:rPr lang="en-US" altLang="en-US" dirty="0" err="1"/>
              <a:t>bản</a:t>
            </a:r>
            <a:r>
              <a:rPr lang="en-US" altLang="en-US" dirty="0"/>
              <a:t> </a:t>
            </a:r>
            <a:r>
              <a:rPr lang="en-US" altLang="en-US" dirty="0" err="1"/>
              <a:t>quyền</a:t>
            </a:r>
            <a:r>
              <a:rPr lang="en-US" altLang="en-US" dirty="0"/>
              <a:t> General Public </a:t>
            </a:r>
            <a:r>
              <a:rPr lang="en-US" altLang="en-US" dirty="0" err="1"/>
              <a:t>Licence</a:t>
            </a:r>
            <a:r>
              <a:rPr lang="en-US" altLang="en-US" dirty="0"/>
              <a:t> (GPL).</a:t>
            </a:r>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LỊCH SỬ PHÁT TRIỂN CỦA LINUX</a:t>
            </a:r>
            <a:endParaRPr lang="en-US" dirty="0"/>
          </a:p>
        </p:txBody>
      </p:sp>
      <p:sp>
        <p:nvSpPr>
          <p:cNvPr id="3" name="Content Placeholder 2"/>
          <p:cNvSpPr>
            <a:spLocks noGrp="1"/>
          </p:cNvSpPr>
          <p:nvPr>
            <p:ph idx="1"/>
          </p:nvPr>
        </p:nvSpPr>
        <p:spPr/>
        <p:txBody>
          <a:bodyPr/>
          <a:lstStyle/>
          <a:p>
            <a:pPr lvl="1" algn="just"/>
            <a:r>
              <a:rPr lang="en-US" altLang="en-US" dirty="0"/>
              <a:t>Linux </a:t>
            </a:r>
            <a:r>
              <a:rPr lang="en-US" altLang="en-US" dirty="0" err="1"/>
              <a:t>phát</a:t>
            </a:r>
            <a:r>
              <a:rPr lang="en-US" altLang="en-US" dirty="0"/>
              <a:t> </a:t>
            </a:r>
            <a:r>
              <a:rPr lang="en-US" altLang="en-US" dirty="0" err="1"/>
              <a:t>triển</a:t>
            </a:r>
            <a:r>
              <a:rPr lang="en-US" altLang="en-US" dirty="0"/>
              <a:t> </a:t>
            </a:r>
            <a:r>
              <a:rPr lang="en-US" altLang="en-US" dirty="0" err="1"/>
              <a:t>nhanh</a:t>
            </a:r>
            <a:r>
              <a:rPr lang="en-US" altLang="en-US" dirty="0"/>
              <a:t> </a:t>
            </a:r>
            <a:r>
              <a:rPr lang="en-US" altLang="en-US" dirty="0" err="1"/>
              <a:t>chóng</a:t>
            </a:r>
            <a:r>
              <a:rPr lang="en-US" altLang="en-US" dirty="0"/>
              <a:t> </a:t>
            </a:r>
            <a:r>
              <a:rPr lang="en-US" altLang="en-US" dirty="0" err="1"/>
              <a:t>và</a:t>
            </a:r>
            <a:r>
              <a:rPr lang="en-US" altLang="en-US" dirty="0"/>
              <a:t> </a:t>
            </a:r>
            <a:r>
              <a:rPr lang="en-US" altLang="en-US" dirty="0" err="1"/>
              <a:t>trở</a:t>
            </a:r>
            <a:r>
              <a:rPr lang="en-US" altLang="en-US" dirty="0"/>
              <a:t> </a:t>
            </a:r>
            <a:r>
              <a:rPr lang="en-US" altLang="en-US" dirty="0" err="1"/>
              <a:t>nên</a:t>
            </a:r>
            <a:r>
              <a:rPr lang="en-US" altLang="en-US" dirty="0"/>
              <a:t> </a:t>
            </a:r>
            <a:r>
              <a:rPr lang="en-US" altLang="en-US" dirty="0" err="1"/>
              <a:t>phổ</a:t>
            </a:r>
            <a:r>
              <a:rPr lang="en-US" altLang="en-US" dirty="0"/>
              <a:t> </a:t>
            </a:r>
            <a:r>
              <a:rPr lang="en-US" altLang="en-US" dirty="0" err="1"/>
              <a:t>biến</a:t>
            </a:r>
            <a:r>
              <a:rPr lang="en-US" altLang="en-US" dirty="0"/>
              <a:t> </a:t>
            </a:r>
            <a:r>
              <a:rPr lang="en-US" altLang="en-US" dirty="0" err="1"/>
              <a:t>trong</a:t>
            </a:r>
            <a:r>
              <a:rPr lang="en-US" altLang="en-US" dirty="0"/>
              <a:t> </a:t>
            </a:r>
            <a:r>
              <a:rPr lang="en-US" altLang="en-US" dirty="0" err="1"/>
              <a:t>thời</a:t>
            </a:r>
            <a:r>
              <a:rPr lang="en-US" altLang="en-US" dirty="0"/>
              <a:t> </a:t>
            </a:r>
            <a:r>
              <a:rPr lang="en-US" altLang="en-US" dirty="0" err="1"/>
              <a:t>gian</a:t>
            </a:r>
            <a:r>
              <a:rPr lang="en-US" altLang="en-US" dirty="0"/>
              <a:t> </a:t>
            </a:r>
            <a:r>
              <a:rPr lang="en-US" altLang="en-US" dirty="0" err="1"/>
              <a:t>ngắn</a:t>
            </a:r>
            <a:r>
              <a:rPr lang="en-US" altLang="en-US" dirty="0"/>
              <a:t>.</a:t>
            </a:r>
            <a:endParaRPr lang="en-US" altLang="en-US" dirty="0"/>
          </a:p>
          <a:p>
            <a:pPr lvl="1" algn="just"/>
            <a:r>
              <a:rPr lang="en-US" altLang="en-US" dirty="0" err="1"/>
              <a:t>Mọi</a:t>
            </a:r>
            <a:r>
              <a:rPr lang="en-US" altLang="en-US" dirty="0"/>
              <a:t> </a:t>
            </a:r>
            <a:r>
              <a:rPr lang="en-US" altLang="en-US" dirty="0" err="1"/>
              <a:t>người</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dễ</a:t>
            </a:r>
            <a:r>
              <a:rPr lang="en-US" altLang="en-US" dirty="0"/>
              <a:t> </a:t>
            </a:r>
            <a:r>
              <a:rPr lang="en-US" altLang="en-US" dirty="0" err="1"/>
              <a:t>dàng</a:t>
            </a:r>
            <a:r>
              <a:rPr lang="en-US" altLang="en-US" dirty="0"/>
              <a:t> </a:t>
            </a:r>
            <a:r>
              <a:rPr lang="en-US" altLang="en-US" dirty="0" err="1"/>
              <a:t>tải</a:t>
            </a:r>
            <a:r>
              <a:rPr lang="en-US" altLang="en-US" dirty="0"/>
              <a:t> </a:t>
            </a:r>
            <a:r>
              <a:rPr lang="en-US" altLang="en-US" dirty="0" err="1"/>
              <a:t>từ</a:t>
            </a:r>
            <a:r>
              <a:rPr lang="en-US" altLang="en-US" dirty="0"/>
              <a:t> Internet.</a:t>
            </a:r>
            <a:endParaRPr lang="en-US" dirty="0"/>
          </a:p>
          <a:p>
            <a:endParaRPr lang="en-US" dirty="0"/>
          </a:p>
        </p:txBody>
      </p:sp>
      <p:pic>
        <p:nvPicPr>
          <p:cNvPr id="2050" name="Picture 2" descr="Káº¿t quáº£ hÃ¬nh áº£nh cho linus torvald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51912" y="3080301"/>
            <a:ext cx="2810289" cy="281028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Káº¿t quáº£ hÃ¬nh áº£nh cho linu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9799" y="2988878"/>
            <a:ext cx="4989443" cy="33979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LỊCH SỬ PHÁT TRIỂN CỦA LINUX</a:t>
            </a:r>
            <a:endParaRPr lang="en-US" dirty="0"/>
          </a:p>
        </p:txBody>
      </p:sp>
      <p:sp>
        <p:nvSpPr>
          <p:cNvPr id="3" name="Content Placeholder 2"/>
          <p:cNvSpPr>
            <a:spLocks noGrp="1"/>
          </p:cNvSpPr>
          <p:nvPr>
            <p:ph idx="1"/>
          </p:nvPr>
        </p:nvSpPr>
        <p:spPr/>
        <p:txBody>
          <a:bodyPr/>
          <a:lstStyle/>
          <a:p>
            <a:r>
              <a:rPr lang="en-US" b="1" dirty="0" err="1"/>
              <a:t>Ưu</a:t>
            </a:r>
            <a:r>
              <a:rPr lang="en-US" b="1" dirty="0"/>
              <a:t> </a:t>
            </a:r>
            <a:r>
              <a:rPr lang="en-US" b="1" dirty="0" err="1"/>
              <a:t>điểm</a:t>
            </a:r>
            <a:r>
              <a:rPr lang="en-US" b="1" dirty="0"/>
              <a:t> </a:t>
            </a:r>
            <a:r>
              <a:rPr lang="en-US" b="1" dirty="0" err="1"/>
              <a:t>của</a:t>
            </a:r>
            <a:r>
              <a:rPr lang="en-US" b="1" dirty="0"/>
              <a:t> Linux:</a:t>
            </a:r>
            <a:endParaRPr lang="en-US" b="1" dirty="0"/>
          </a:p>
          <a:p>
            <a:pPr lvl="1" algn="just"/>
            <a:r>
              <a:rPr lang="en-US" altLang="en-US" dirty="0" err="1"/>
              <a:t>Khả</a:t>
            </a:r>
            <a:r>
              <a:rPr lang="en-US" altLang="en-US" dirty="0"/>
              <a:t> </a:t>
            </a:r>
            <a:r>
              <a:rPr lang="en-US" altLang="en-US" dirty="0" err="1"/>
              <a:t>năng</a:t>
            </a:r>
            <a:r>
              <a:rPr lang="en-US" altLang="en-US" dirty="0"/>
              <a:t> </a:t>
            </a:r>
            <a:r>
              <a:rPr lang="en-US" altLang="en-US" dirty="0" err="1"/>
              <a:t>tương</a:t>
            </a:r>
            <a:r>
              <a:rPr lang="en-US" altLang="en-US" dirty="0"/>
              <a:t> </a:t>
            </a:r>
            <a:r>
              <a:rPr lang="en-US" altLang="en-US" dirty="0" err="1"/>
              <a:t>thích</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hoạt</a:t>
            </a:r>
            <a:r>
              <a:rPr lang="en-US" altLang="en-US" dirty="0"/>
              <a:t> </a:t>
            </a:r>
            <a:r>
              <a:rPr lang="en-US" altLang="en-US" dirty="0" err="1"/>
              <a:t>động</a:t>
            </a:r>
            <a:r>
              <a:rPr lang="en-US" altLang="en-US" dirty="0"/>
              <a:t> </a:t>
            </a:r>
            <a:r>
              <a:rPr lang="en-US" altLang="en-US" dirty="0" err="1"/>
              <a:t>trên</a:t>
            </a:r>
            <a:r>
              <a:rPr lang="en-US" altLang="en-US" dirty="0"/>
              <a:t> </a:t>
            </a:r>
            <a:r>
              <a:rPr lang="en-US" altLang="en-US" dirty="0" err="1"/>
              <a:t>máy</a:t>
            </a:r>
            <a:r>
              <a:rPr lang="en-US" altLang="en-US" dirty="0"/>
              <a:t> </a:t>
            </a:r>
            <a:r>
              <a:rPr lang="en-US" altLang="en-US" dirty="0" err="1"/>
              <a:t>tính</a:t>
            </a:r>
            <a:r>
              <a:rPr lang="en-US" altLang="en-US" dirty="0"/>
              <a:t> </a:t>
            </a:r>
            <a:r>
              <a:rPr lang="en-US" altLang="en-US" dirty="0" err="1"/>
              <a:t>xách</a:t>
            </a:r>
            <a:r>
              <a:rPr lang="en-US" altLang="en-US" dirty="0"/>
              <a:t> </a:t>
            </a:r>
            <a:r>
              <a:rPr lang="en-US" altLang="en-US" dirty="0" err="1"/>
              <a:t>tay</a:t>
            </a:r>
            <a:r>
              <a:rPr lang="en-US" altLang="en-US" dirty="0"/>
              <a:t> hay </a:t>
            </a:r>
            <a:r>
              <a:rPr lang="en-US" altLang="en-US" dirty="0" err="1"/>
              <a:t>những</a:t>
            </a:r>
            <a:r>
              <a:rPr lang="en-US" altLang="en-US" dirty="0"/>
              <a:t> </a:t>
            </a:r>
            <a:r>
              <a:rPr lang="en-US" altLang="en-US" dirty="0" err="1"/>
              <a:t>máy</a:t>
            </a:r>
            <a:r>
              <a:rPr lang="en-US" altLang="en-US" dirty="0"/>
              <a:t> </a:t>
            </a:r>
            <a:r>
              <a:rPr lang="en-US" altLang="en-US" dirty="0" err="1"/>
              <a:t>tính</a:t>
            </a:r>
            <a:r>
              <a:rPr lang="en-US" altLang="en-US" dirty="0"/>
              <a:t> </a:t>
            </a:r>
            <a:r>
              <a:rPr lang="en-US" altLang="en-US" dirty="0" err="1"/>
              <a:t>lớn</a:t>
            </a:r>
            <a:r>
              <a:rPr lang="en-US" altLang="en-US" dirty="0"/>
              <a:t>.</a:t>
            </a:r>
            <a:endParaRPr lang="en-US" altLang="en-US" dirty="0"/>
          </a:p>
          <a:p>
            <a:pPr lvl="1"/>
            <a:r>
              <a:rPr lang="en-US" altLang="en-US" dirty="0" err="1"/>
              <a:t>Các</a:t>
            </a:r>
            <a:r>
              <a:rPr lang="en-US" altLang="en-US" dirty="0"/>
              <a:t> </a:t>
            </a:r>
            <a:r>
              <a:rPr lang="en-US" altLang="en-US" dirty="0" err="1"/>
              <a:t>lỗi</a:t>
            </a:r>
            <a:r>
              <a:rPr lang="en-US" altLang="en-US" dirty="0"/>
              <a:t> </a:t>
            </a:r>
            <a:r>
              <a:rPr lang="en-US" altLang="en-US" dirty="0" err="1"/>
              <a:t>được</a:t>
            </a:r>
            <a:r>
              <a:rPr lang="en-US" altLang="en-US" dirty="0"/>
              <a:t> </a:t>
            </a:r>
            <a:r>
              <a:rPr lang="en-US" altLang="en-US" dirty="0" err="1"/>
              <a:t>nhanh</a:t>
            </a:r>
            <a:r>
              <a:rPr lang="en-US" altLang="en-US" dirty="0"/>
              <a:t> </a:t>
            </a:r>
            <a:r>
              <a:rPr lang="en-US" altLang="en-US" dirty="0" err="1"/>
              <a:t>chóng</a:t>
            </a:r>
            <a:r>
              <a:rPr lang="en-US" altLang="en-US" dirty="0"/>
              <a:t> </a:t>
            </a:r>
            <a:r>
              <a:rPr lang="en-US" altLang="en-US" dirty="0" err="1"/>
              <a:t>phát</a:t>
            </a:r>
            <a:r>
              <a:rPr lang="en-US" altLang="en-US" dirty="0"/>
              <a:t> </a:t>
            </a:r>
            <a:r>
              <a:rPr lang="en-US" altLang="en-US" dirty="0" err="1"/>
              <a:t>hiện</a:t>
            </a:r>
            <a:r>
              <a:rPr lang="en-US" altLang="en-US" dirty="0"/>
              <a:t> </a:t>
            </a:r>
            <a:r>
              <a:rPr lang="en-US" altLang="en-US" dirty="0" err="1"/>
              <a:t>và</a:t>
            </a:r>
            <a:r>
              <a:rPr lang="en-US" altLang="en-US" dirty="0"/>
              <a:t> </a:t>
            </a:r>
            <a:r>
              <a:rPr lang="en-US" altLang="en-US" dirty="0" err="1"/>
              <a:t>sửa</a:t>
            </a:r>
            <a:r>
              <a:rPr lang="en-US" altLang="en-US" dirty="0"/>
              <a:t> </a:t>
            </a:r>
            <a:r>
              <a:rPr lang="en-US" altLang="en-US" dirty="0" err="1"/>
              <a:t>chữa</a:t>
            </a:r>
            <a:endParaRPr lang="en-US" altLang="en-US" dirty="0"/>
          </a:p>
          <a:p>
            <a:pPr lvl="1" algn="just"/>
            <a:r>
              <a:rPr lang="en-US" altLang="en-US" dirty="0" err="1"/>
              <a:t>Hổ</a:t>
            </a:r>
            <a:r>
              <a:rPr lang="en-US" altLang="en-US" dirty="0"/>
              <a:t> </a:t>
            </a:r>
            <a:r>
              <a:rPr lang="en-US" altLang="en-US" dirty="0" err="1"/>
              <a:t>trợ</a:t>
            </a:r>
            <a:r>
              <a:rPr lang="en-US" altLang="en-US" dirty="0"/>
              <a:t> </a:t>
            </a:r>
            <a:r>
              <a:rPr lang="en-US" altLang="en-US" dirty="0" err="1"/>
              <a:t>ứng</a:t>
            </a:r>
            <a:r>
              <a:rPr lang="en-US" altLang="en-US" dirty="0"/>
              <a:t> </a:t>
            </a:r>
            <a:r>
              <a:rPr lang="en-US" altLang="en-US" dirty="0" err="1"/>
              <a:t>dụng</a:t>
            </a:r>
            <a:r>
              <a:rPr lang="en-US" altLang="en-US" dirty="0"/>
              <a:t>: Linux </a:t>
            </a:r>
            <a:r>
              <a:rPr lang="en-US" altLang="en-US" dirty="0" err="1"/>
              <a:t>có</a:t>
            </a:r>
            <a:r>
              <a:rPr lang="en-US" altLang="en-US" dirty="0"/>
              <a:t> </a:t>
            </a:r>
            <a:r>
              <a:rPr lang="en-US" altLang="en-US" dirty="0" err="1"/>
              <a:t>hàng</a:t>
            </a:r>
            <a:r>
              <a:rPr lang="en-US" altLang="en-US" dirty="0"/>
              <a:t> </a:t>
            </a:r>
            <a:r>
              <a:rPr lang="en-US" altLang="en-US" dirty="0" err="1"/>
              <a:t>ngàn</a:t>
            </a:r>
            <a:r>
              <a:rPr lang="en-US" altLang="en-US" dirty="0"/>
              <a:t> </a:t>
            </a:r>
            <a:r>
              <a:rPr lang="en-US" altLang="en-US" dirty="0" err="1"/>
              <a:t>ứng</a:t>
            </a:r>
            <a:r>
              <a:rPr lang="en-US" altLang="en-US" dirty="0"/>
              <a:t> </a:t>
            </a:r>
            <a:r>
              <a:rPr lang="en-US" altLang="en-US" dirty="0" err="1"/>
              <a:t>dụng</a:t>
            </a:r>
            <a:r>
              <a:rPr lang="en-US" altLang="en-US" dirty="0"/>
              <a:t>.</a:t>
            </a:r>
            <a:endParaRPr lang="en-US" altLang="en-US" dirty="0"/>
          </a:p>
          <a:p>
            <a:pPr lvl="1" algn="just"/>
            <a:r>
              <a:rPr lang="en-US" altLang="en-US" dirty="0" err="1"/>
              <a:t>Công</a:t>
            </a:r>
            <a:r>
              <a:rPr lang="en-US" altLang="en-US" dirty="0"/>
              <a:t> </a:t>
            </a:r>
            <a:r>
              <a:rPr lang="en-US" altLang="en-US" dirty="0" err="1"/>
              <a:t>cụ</a:t>
            </a:r>
            <a:r>
              <a:rPr lang="en-US" altLang="en-US" dirty="0"/>
              <a:t> </a:t>
            </a:r>
            <a:r>
              <a:rPr lang="en-US" altLang="en-US" dirty="0" err="1"/>
              <a:t>phát</a:t>
            </a:r>
            <a:r>
              <a:rPr lang="en-US" altLang="en-US" dirty="0"/>
              <a:t> </a:t>
            </a:r>
            <a:r>
              <a:rPr lang="en-US" altLang="en-US" dirty="0" err="1"/>
              <a:t>triển</a:t>
            </a:r>
            <a:r>
              <a:rPr lang="en-US" altLang="en-US" dirty="0"/>
              <a:t>: </a:t>
            </a:r>
            <a:r>
              <a:rPr lang="en-US" altLang="en-US" dirty="0" err="1"/>
              <a:t>nhiều</a:t>
            </a:r>
            <a:r>
              <a:rPr lang="en-US" altLang="en-US" dirty="0"/>
              <a:t> </a:t>
            </a:r>
            <a:r>
              <a:rPr lang="en-US" altLang="en-US" dirty="0" err="1"/>
              <a:t>ngôn</a:t>
            </a:r>
            <a:r>
              <a:rPr lang="en-US" altLang="en-US" dirty="0"/>
              <a:t> </a:t>
            </a:r>
            <a:r>
              <a:rPr lang="en-US" altLang="en-US" dirty="0" err="1"/>
              <a:t>ngữ</a:t>
            </a:r>
            <a:r>
              <a:rPr lang="en-US" altLang="en-US" dirty="0"/>
              <a:t> </a:t>
            </a:r>
            <a:r>
              <a:rPr lang="en-US" altLang="en-US" dirty="0" err="1"/>
              <a:t>lập</a:t>
            </a:r>
            <a:r>
              <a:rPr lang="en-US" altLang="en-US" dirty="0"/>
              <a:t> </a:t>
            </a:r>
            <a:r>
              <a:rPr lang="en-US" altLang="en-US" dirty="0" err="1"/>
              <a:t>trình</a:t>
            </a:r>
            <a:r>
              <a:rPr lang="en-US" altLang="en-US" dirty="0"/>
              <a:t> </a:t>
            </a:r>
            <a:r>
              <a:rPr lang="en-US" altLang="en-US" dirty="0" err="1"/>
              <a:t>như</a:t>
            </a:r>
            <a:r>
              <a:rPr lang="en-US" altLang="en-US" dirty="0"/>
              <a:t>: C, C++, PL, python, …</a:t>
            </a:r>
            <a:endParaRPr lang="en-US" alt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LỊCH SỬ PHÁT TRIỂN CỦA LINUX</a:t>
            </a:r>
            <a:endParaRPr lang="en-US" dirty="0"/>
          </a:p>
        </p:txBody>
      </p:sp>
      <p:sp>
        <p:nvSpPr>
          <p:cNvPr id="3" name="Content Placeholder 2"/>
          <p:cNvSpPr>
            <a:spLocks noGrp="1"/>
          </p:cNvSpPr>
          <p:nvPr>
            <p:ph idx="1"/>
          </p:nvPr>
        </p:nvSpPr>
        <p:spPr/>
        <p:txBody>
          <a:bodyPr/>
          <a:lstStyle/>
          <a:p>
            <a:pPr algn="just"/>
            <a:r>
              <a:rPr lang="en-US" altLang="en-US" b="1" dirty="0" err="1">
                <a:ln/>
                <a:solidFill>
                  <a:schemeClr val="tx1"/>
                </a:solidFill>
                <a:effectLst>
                  <a:outerShdw blurRad="38100" dist="19050" dir="2700000" algn="tl" rotWithShape="0">
                    <a:schemeClr val="dk1">
                      <a:alpha val="40000"/>
                    </a:schemeClr>
                  </a:outerShdw>
                </a:effectLst>
              </a:rPr>
              <a:t>Khuyết</a:t>
            </a:r>
            <a:r>
              <a:rPr lang="en-US" altLang="en-US" b="1" dirty="0">
                <a:ln/>
                <a:solidFill>
                  <a:schemeClr val="tx1"/>
                </a:solidFill>
                <a:effectLst>
                  <a:outerShdw blurRad="38100" dist="19050" dir="2700000" algn="tl" rotWithShape="0">
                    <a:schemeClr val="dk1">
                      <a:alpha val="40000"/>
                    </a:schemeClr>
                  </a:outerShdw>
                </a:effectLst>
              </a:rPr>
              <a:t> </a:t>
            </a:r>
            <a:r>
              <a:rPr lang="en-US" altLang="en-US" b="1" dirty="0" err="1">
                <a:ln/>
                <a:solidFill>
                  <a:schemeClr val="tx1"/>
                </a:solidFill>
                <a:effectLst>
                  <a:outerShdw blurRad="38100" dist="19050" dir="2700000" algn="tl" rotWithShape="0">
                    <a:schemeClr val="dk1">
                      <a:alpha val="40000"/>
                    </a:schemeClr>
                  </a:outerShdw>
                </a:effectLst>
              </a:rPr>
              <a:t>điểm</a:t>
            </a:r>
            <a:endParaRPr lang="en-US" altLang="en-US" dirty="0">
              <a:ln/>
              <a:solidFill>
                <a:schemeClr val="tx1"/>
              </a:solidFill>
              <a:effectLst>
                <a:outerShdw blurRad="38100" dist="19050" dir="2700000" algn="tl" rotWithShape="0">
                  <a:schemeClr val="dk1">
                    <a:alpha val="40000"/>
                  </a:schemeClr>
                </a:outerShdw>
              </a:effectLst>
            </a:endParaRPr>
          </a:p>
          <a:p>
            <a:pPr lvl="1" algn="just"/>
            <a:r>
              <a:rPr lang="en-US" altLang="en-US" dirty="0" err="1">
                <a:ln/>
                <a:solidFill>
                  <a:schemeClr val="tx1"/>
                </a:solidFill>
                <a:effectLst>
                  <a:outerShdw blurRad="38100" dist="19050" dir="2700000" algn="tl" rotWithShape="0">
                    <a:schemeClr val="dk1">
                      <a:alpha val="40000"/>
                    </a:schemeClr>
                  </a:outerShdw>
                </a:effectLst>
              </a:rPr>
              <a:t>Hỗ</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trợ</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kỹ</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thuật</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không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có</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công</a:t>
            </a:r>
            <a:r>
              <a:rPr lang="en-US" altLang="en-US" dirty="0">
                <a:ln/>
                <a:solidFill>
                  <a:schemeClr val="tx1"/>
                </a:solidFill>
                <a:effectLst>
                  <a:outerShdw blurRad="38100" dist="19050" dir="2700000" algn="tl" rotWithShape="0">
                    <a:schemeClr val="dk1">
                      <a:alpha val="40000"/>
                    </a:schemeClr>
                  </a:outerShdw>
                </a:effectLst>
              </a:rPr>
              <a:t> ty </a:t>
            </a:r>
            <a:r>
              <a:rPr lang="en-US" altLang="en-US" dirty="0" err="1">
                <a:ln/>
                <a:solidFill>
                  <a:schemeClr val="tx1"/>
                </a:solidFill>
                <a:effectLst>
                  <a:outerShdw blurRad="38100" dist="19050" dir="2700000" algn="tl" rotWithShape="0">
                    <a:schemeClr val="dk1">
                      <a:alpha val="40000"/>
                    </a:schemeClr>
                  </a:outerShdw>
                </a:effectLst>
              </a:rPr>
              <a:t>nào</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chịu</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trách</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nhiệm</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phát</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triển</a:t>
            </a:r>
            <a:r>
              <a:rPr lang="en-US" altLang="en-US" dirty="0">
                <a:ln/>
                <a:solidFill>
                  <a:schemeClr val="tx1"/>
                </a:solidFill>
                <a:effectLst>
                  <a:outerShdw blurRad="38100" dist="19050" dir="2700000" algn="tl" rotWithShape="0">
                    <a:schemeClr val="dk1">
                      <a:alpha val="40000"/>
                    </a:schemeClr>
                  </a:outerShdw>
                </a:effectLst>
              </a:rPr>
              <a:t> HĐH Linux.</a:t>
            </a:r>
            <a:endParaRPr lang="en-US" altLang="en-US" dirty="0">
              <a:ln/>
              <a:solidFill>
                <a:schemeClr val="tx1"/>
              </a:solidFill>
              <a:effectLst>
                <a:outerShdw blurRad="38100" dist="19050" dir="2700000" algn="tl" rotWithShape="0">
                  <a:schemeClr val="dk1">
                    <a:alpha val="40000"/>
                  </a:schemeClr>
                </a:outerShdw>
              </a:effectLst>
            </a:endParaRPr>
          </a:p>
          <a:p>
            <a:pPr lvl="1" algn="just"/>
            <a:r>
              <a:rPr lang="en-US" altLang="en-US" dirty="0" err="1">
                <a:ln/>
                <a:solidFill>
                  <a:schemeClr val="tx1"/>
                </a:solidFill>
                <a:effectLst>
                  <a:outerShdw blurRad="38100" dist="19050" dir="2700000" algn="tl" rotWithShape="0">
                    <a:schemeClr val="dk1">
                      <a:alpha val="40000"/>
                    </a:schemeClr>
                  </a:outerShdw>
                </a:effectLst>
              </a:rPr>
              <a:t>Phần</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cứng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cài</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đặt</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phần</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cứng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trên</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hệ</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điều</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hành</a:t>
            </a:r>
            <a:r>
              <a:rPr lang="en-US" altLang="en-US" dirty="0">
                <a:ln/>
                <a:solidFill>
                  <a:schemeClr val="tx1"/>
                </a:solidFill>
                <a:effectLst>
                  <a:outerShdw blurRad="38100" dist="19050" dir="2700000" algn="tl" rotWithShape="0">
                    <a:schemeClr val="dk1">
                      <a:alpha val="40000"/>
                    </a:schemeClr>
                  </a:outerShdw>
                </a:effectLst>
              </a:rPr>
              <a:t> Linux </a:t>
            </a:r>
            <a:r>
              <a:rPr lang="en-US" altLang="en-US" dirty="0" err="1">
                <a:ln/>
                <a:solidFill>
                  <a:schemeClr val="tx1"/>
                </a:solidFill>
                <a:effectLst>
                  <a:outerShdw blurRad="38100" dist="19050" dir="2700000" algn="tl" rotWithShape="0">
                    <a:schemeClr val="dk1">
                      <a:alpha val="40000"/>
                    </a:schemeClr>
                  </a:outerShdw>
                </a:effectLst>
              </a:rPr>
              <a:t>là</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một</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điều</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rất</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khó</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khăn</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cho</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người</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sử</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dụng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cũng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như</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người</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quản</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trị</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Ngoài</a:t>
            </a:r>
            <a:r>
              <a:rPr lang="en-US" altLang="en-US" dirty="0">
                <a:ln/>
                <a:solidFill>
                  <a:schemeClr val="tx1"/>
                </a:solidFill>
                <a:effectLst>
                  <a:outerShdw blurRad="38100" dist="19050" dir="2700000" algn="tl" rotWithShape="0">
                    <a:schemeClr val="dk1">
                      <a:alpha val="40000"/>
                    </a:schemeClr>
                  </a:outerShdw>
                </a:effectLst>
              </a:rPr>
              <a:t> ra, </a:t>
            </a:r>
            <a:r>
              <a:rPr lang="en-US" altLang="en-US" dirty="0" err="1">
                <a:ln/>
                <a:solidFill>
                  <a:schemeClr val="tx1"/>
                </a:solidFill>
                <a:effectLst>
                  <a:outerShdw blurRad="38100" dist="19050" dir="2700000" algn="tl" rotWithShape="0">
                    <a:schemeClr val="dk1">
                      <a:alpha val="40000"/>
                    </a:schemeClr>
                  </a:outerShdw>
                </a:effectLst>
              </a:rPr>
              <a:t>hệ</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điều</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hành</a:t>
            </a:r>
            <a:r>
              <a:rPr lang="en-US" altLang="en-US" dirty="0">
                <a:ln/>
                <a:solidFill>
                  <a:schemeClr val="tx1"/>
                </a:solidFill>
                <a:effectLst>
                  <a:outerShdw blurRad="38100" dist="19050" dir="2700000" algn="tl" rotWithShape="0">
                    <a:schemeClr val="dk1">
                      <a:alpha val="40000"/>
                    </a:schemeClr>
                  </a:outerShdw>
                </a:effectLst>
              </a:rPr>
              <a:t> Linux </a:t>
            </a:r>
            <a:r>
              <a:rPr lang="en-US" altLang="en-US" dirty="0" err="1">
                <a:ln/>
                <a:solidFill>
                  <a:schemeClr val="tx1"/>
                </a:solidFill>
                <a:effectLst>
                  <a:outerShdw blurRad="38100" dist="19050" dir="2700000" algn="tl" rotWithShape="0">
                    <a:schemeClr val="dk1">
                      <a:alpha val="40000"/>
                    </a:schemeClr>
                  </a:outerShdw>
                </a:effectLst>
              </a:rPr>
              <a:t>cũng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hạn</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chế</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thiết</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bị</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phần</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cứng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mới</a:t>
            </a:r>
            <a:r>
              <a:rPr lang="en-US" altLang="en-US" dirty="0">
                <a:ln/>
                <a:solidFill>
                  <a:schemeClr val="tx1"/>
                </a:solidFill>
                <a:effectLst>
                  <a:outerShdw blurRad="38100" dist="19050" dir="2700000" algn="tl" rotWithShape="0">
                    <a:schemeClr val="dk1">
                      <a:alpha val="40000"/>
                    </a:schemeClr>
                  </a:outerShdw>
                </a:effectLst>
              </a:rPr>
              <a:t>.</a:t>
            </a:r>
            <a:endParaRPr lang="en-US" altLang="en-US" dirty="0">
              <a:ln/>
              <a:solidFill>
                <a:schemeClr val="tx1"/>
              </a:solidFill>
              <a:effectLst>
                <a:outerShdw blurRad="38100" dist="19050" dir="2700000" algn="tl" rotWithShape="0">
                  <a:schemeClr val="dk1">
                    <a:alpha val="40000"/>
                  </a:schemeClr>
                </a:outerShdw>
              </a:effectLst>
            </a:endParaRPr>
          </a:p>
          <a:p>
            <a:endParaRPr lang="en-US" altLang="en-US" dirty="0">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a:t>
            </a:r>
            <a:endParaRPr lang="en-US" dirty="0"/>
          </a:p>
        </p:txBody>
      </p:sp>
      <p:sp>
        <p:nvSpPr>
          <p:cNvPr id="3" name="Content Placeholder 2"/>
          <p:cNvSpPr>
            <a:spLocks noGrp="1"/>
          </p:cNvSpPr>
          <p:nvPr>
            <p:ph idx="1"/>
          </p:nvPr>
        </p:nvSpPr>
        <p:spPr/>
        <p:txBody>
          <a:bodyPr/>
          <a:lstStyle/>
          <a:p>
            <a:r>
              <a:rPr lang="en-US" altLang="en-US" b="1" u="sng" dirty="0" err="1"/>
              <a:t>Phần</a:t>
            </a:r>
            <a:r>
              <a:rPr lang="en-US" altLang="en-US" b="1" u="sng" dirty="0"/>
              <a:t> 1</a:t>
            </a:r>
            <a:r>
              <a:rPr lang="en-US" altLang="en-US" b="1" dirty="0"/>
              <a:t>: </a:t>
            </a:r>
            <a:r>
              <a:rPr lang="en-US" altLang="en-US" b="1" dirty="0" err="1"/>
              <a:t>Tổng</a:t>
            </a:r>
            <a:r>
              <a:rPr lang="en-US" altLang="en-US" b="1" dirty="0"/>
              <a:t> </a:t>
            </a:r>
            <a:r>
              <a:rPr lang="en-US" altLang="en-US" b="1" dirty="0" err="1"/>
              <a:t>quan</a:t>
            </a:r>
            <a:r>
              <a:rPr lang="en-US" altLang="en-US" b="1" dirty="0"/>
              <a:t> </a:t>
            </a:r>
            <a:r>
              <a:rPr lang="en-US" altLang="en-US" b="1" dirty="0" err="1"/>
              <a:t>về</a:t>
            </a:r>
            <a:r>
              <a:rPr lang="en-US" altLang="en-US" b="1" dirty="0"/>
              <a:t> HDH MNM </a:t>
            </a:r>
            <a:r>
              <a:rPr lang="en-US" altLang="en-US" b="1" dirty="0" err="1"/>
              <a:t>và</a:t>
            </a:r>
            <a:r>
              <a:rPr lang="en-US" altLang="en-US" b="1" dirty="0"/>
              <a:t> HDH Linux</a:t>
            </a:r>
            <a:endParaRPr lang="en-US" altLang="en-US" b="1" dirty="0"/>
          </a:p>
          <a:p>
            <a:r>
              <a:rPr lang="en-US" altLang="en-US" b="1" dirty="0"/>
              <a:t> </a:t>
            </a:r>
            <a:r>
              <a:rPr lang="en-US" altLang="en-US" b="1" u="sng" dirty="0" err="1"/>
              <a:t>Phần</a:t>
            </a:r>
            <a:r>
              <a:rPr lang="en-US" altLang="en-US" b="1" u="sng" dirty="0"/>
              <a:t> 2</a:t>
            </a:r>
            <a:r>
              <a:rPr lang="en-US" altLang="en-US" b="1" dirty="0"/>
              <a:t>: </a:t>
            </a:r>
            <a:r>
              <a:rPr lang="en-US" altLang="en-US" b="1" dirty="0" err="1"/>
              <a:t>Quá</a:t>
            </a:r>
            <a:r>
              <a:rPr lang="en-US" altLang="en-US" b="1" dirty="0"/>
              <a:t> </a:t>
            </a:r>
            <a:r>
              <a:rPr lang="en-US" altLang="en-US" b="1" dirty="0" err="1"/>
              <a:t>trình</a:t>
            </a:r>
            <a:r>
              <a:rPr lang="en-US" altLang="en-US" b="1" dirty="0"/>
              <a:t> </a:t>
            </a:r>
            <a:r>
              <a:rPr lang="en-US" altLang="en-US" b="1" dirty="0" err="1"/>
              <a:t>khởi</a:t>
            </a:r>
            <a:r>
              <a:rPr lang="en-US" altLang="en-US" b="1" dirty="0"/>
              <a:t> </a:t>
            </a:r>
            <a:r>
              <a:rPr lang="en-US" altLang="en-US" b="1" dirty="0" err="1"/>
              <a:t>động</a:t>
            </a:r>
            <a:r>
              <a:rPr lang="en-US" altLang="en-US" b="1" dirty="0"/>
              <a:t> </a:t>
            </a:r>
            <a:r>
              <a:rPr lang="en-US" altLang="en-US" b="1" dirty="0" err="1"/>
              <a:t>của</a:t>
            </a:r>
            <a:r>
              <a:rPr lang="en-US" altLang="en-US" b="1" dirty="0"/>
              <a:t> HDH Linux</a:t>
            </a:r>
            <a:endParaRPr lang="en-US" altLang="en-US" b="1" dirty="0"/>
          </a:p>
          <a:p>
            <a:r>
              <a:rPr lang="en-US" altLang="en-US" b="1" u="sng" dirty="0" err="1"/>
              <a:t>Phần</a:t>
            </a:r>
            <a:r>
              <a:rPr lang="en-US" altLang="en-US" b="1" u="sng" dirty="0"/>
              <a:t> 3: </a:t>
            </a:r>
            <a:r>
              <a:rPr lang="en-US" altLang="en-US" b="1" dirty="0" err="1"/>
              <a:t>Cài</a:t>
            </a:r>
            <a:r>
              <a:rPr lang="en-US" altLang="en-US" b="1" dirty="0"/>
              <a:t> </a:t>
            </a:r>
            <a:r>
              <a:rPr lang="en-US" altLang="en-US" b="1" dirty="0" err="1"/>
              <a:t>đặt</a:t>
            </a:r>
            <a:r>
              <a:rPr lang="en-US" altLang="en-US" b="1" dirty="0"/>
              <a:t> CentOS</a:t>
            </a:r>
            <a:endParaRPr lang="en-US" altLang="en-US" b="1" u="sng"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 CÁC ĐẶC ĐIỂM C</a:t>
            </a:r>
            <a:r>
              <a:rPr lang="vi-VN" dirty="0"/>
              <a:t>Ơ</a:t>
            </a:r>
            <a:r>
              <a:rPr lang="en-US" dirty="0"/>
              <a:t> BẢN CỦA LINUX</a:t>
            </a:r>
            <a:endParaRPr lang="en-US" dirty="0"/>
          </a:p>
        </p:txBody>
      </p:sp>
      <p:sp>
        <p:nvSpPr>
          <p:cNvPr id="3" name="Content Placeholder 2"/>
          <p:cNvSpPr>
            <a:spLocks noGrp="1"/>
          </p:cNvSpPr>
          <p:nvPr>
            <p:ph idx="1"/>
          </p:nvPr>
        </p:nvSpPr>
        <p:spPr/>
        <p:txBody>
          <a:bodyPr/>
          <a:lstStyle/>
          <a:p>
            <a:pPr algn="just"/>
            <a:r>
              <a:rPr lang="vi-VN" b="1" dirty="0">
                <a:ln/>
                <a:solidFill>
                  <a:schemeClr val="tx1"/>
                </a:solidFill>
                <a:effectLst>
                  <a:outerShdw blurRad="38100" dist="19050" dir="2700000" algn="tl" rotWithShape="0">
                    <a:schemeClr val="dk1">
                      <a:alpha val="40000"/>
                    </a:schemeClr>
                  </a:outerShdw>
                </a:effectLst>
              </a:rPr>
              <a:t>Linux</a:t>
            </a:r>
            <a:r>
              <a:rPr lang="vi-VN" dirty="0">
                <a:ln/>
                <a:solidFill>
                  <a:schemeClr val="tx1"/>
                </a:solidFill>
                <a:effectLst>
                  <a:outerShdw blurRad="38100" dist="19050" dir="2700000" algn="tl" rotWithShape="0">
                    <a:schemeClr val="dk1">
                      <a:alpha val="40000"/>
                    </a:schemeClr>
                  </a:outerShdw>
                </a:effectLst>
              </a:rPr>
              <a:t> là tên gọi của một hệ điều hành máy tính và cũng là tên hạt nhân</a:t>
            </a:r>
            <a:r>
              <a:rPr lang="en-US" dirty="0">
                <a:ln/>
                <a:solidFill>
                  <a:schemeClr val="tx1"/>
                </a:solidFill>
                <a:effectLst>
                  <a:outerShdw blurRad="38100" dist="19050" dir="2700000" algn="tl" rotWithShape="0">
                    <a:schemeClr val="dk1">
                      <a:alpha val="40000"/>
                    </a:schemeClr>
                  </a:outerShdw>
                </a:effectLst>
              </a:rPr>
              <a:t> (kernel)</a:t>
            </a:r>
            <a:r>
              <a:rPr lang="vi-VN" dirty="0">
                <a:ln/>
                <a:solidFill>
                  <a:schemeClr val="tx1"/>
                </a:solidFill>
                <a:effectLst>
                  <a:outerShdw blurRad="38100" dist="19050" dir="2700000" algn="tl" rotWithShape="0">
                    <a:schemeClr val="dk1">
                      <a:alpha val="40000"/>
                    </a:schemeClr>
                  </a:outerShdw>
                </a:effectLst>
              </a:rPr>
              <a:t> của hệ điều hành. Nó có lẽ là một ví dụ nổi tiếng nhất của phần mềm tự do và của việc phát triển</a:t>
            </a:r>
            <a:r>
              <a:rPr lang="en-US" dirty="0">
                <a:ln/>
                <a:solidFill>
                  <a:schemeClr val="tx1"/>
                </a:solidFill>
                <a:effectLst>
                  <a:outerShdw blurRad="38100" dist="19050" dir="2700000" algn="tl" rotWithShape="0">
                    <a:schemeClr val="dk1">
                      <a:alpha val="40000"/>
                    </a:schemeClr>
                  </a:outerShdw>
                </a:effectLst>
              </a:rPr>
              <a:t> </a:t>
            </a:r>
            <a:r>
              <a:rPr lang="vi-VN" dirty="0">
                <a:ln/>
                <a:solidFill>
                  <a:schemeClr val="tx1"/>
                </a:solidFill>
                <a:effectLst>
                  <a:outerShdw blurRad="38100" dist="19050" dir="2700000" algn="tl" rotWithShape="0">
                    <a:schemeClr val="dk1">
                      <a:alpha val="40000"/>
                    </a:schemeClr>
                  </a:outerShdw>
                </a:effectLst>
              </a:rPr>
              <a:t>mã nguồn mở.</a:t>
            </a:r>
            <a:endParaRPr lang="en-US" dirty="0">
              <a:ln/>
              <a:solidFill>
                <a:schemeClr val="tx1"/>
              </a:solidFill>
              <a:effectLst>
                <a:outerShdw blurRad="38100" dist="19050" dir="2700000" algn="tl" rotWithShape="0">
                  <a:schemeClr val="dk1">
                    <a:alpha val="40000"/>
                  </a:schemeClr>
                </a:outerShdw>
              </a:effectLst>
            </a:endParaRPr>
          </a:p>
          <a:p>
            <a:pPr algn="just"/>
            <a:r>
              <a:rPr lang="vi-VN" dirty="0">
                <a:ln/>
                <a:solidFill>
                  <a:schemeClr val="tx1"/>
                </a:solidFill>
                <a:effectLst>
                  <a:outerShdw blurRad="38100" dist="19050" dir="2700000" algn="tl" rotWithShape="0">
                    <a:schemeClr val="dk1">
                      <a:alpha val="40000"/>
                    </a:schemeClr>
                  </a:outerShdw>
                </a:effectLst>
              </a:rPr>
              <a:t>Ban đầu, Linux được phát triển và sử dụng bởi những người say mê. Tuy nhiên, hiện nay Linux đã có được sự hỗ trợ bởi các công ty lớn như IBM và Hewlett-Packard, đồng thời nó cũng bắt kịp được các phiên bản Unix độc quyền và thậm chí là một thách thức đối với sự thống trị của Microsoft Windows trong một số lĩnh vực</a:t>
            </a:r>
            <a:endParaRPr lang="vi-VN" dirty="0">
              <a:ln/>
              <a:solidFill>
                <a:schemeClr val="tx1"/>
              </a:solidFill>
              <a:effectLst>
                <a:outerShdw blurRad="38100" dist="19050" dir="2700000" algn="tl" rotWithShape="0">
                  <a:schemeClr val="dk1">
                    <a:alpha val="40000"/>
                  </a:schemeClr>
                </a:outerShdw>
              </a:effectLst>
            </a:endParaRPr>
          </a:p>
          <a:p>
            <a:pPr algn="just"/>
            <a:endParaRPr lang="vi-VN" dirty="0">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 CÁC ĐẶC ĐIỂM C</a:t>
            </a:r>
            <a:r>
              <a:rPr lang="vi-VN" dirty="0"/>
              <a:t>Ơ</a:t>
            </a:r>
            <a:r>
              <a:rPr lang="en-US" dirty="0"/>
              <a:t> BẢN CỦA LINUX</a:t>
            </a:r>
            <a:endParaRPr lang="en-US" dirty="0"/>
          </a:p>
        </p:txBody>
      </p:sp>
      <p:sp>
        <p:nvSpPr>
          <p:cNvPr id="3" name="Content Placeholder 2"/>
          <p:cNvSpPr>
            <a:spLocks noGrp="1"/>
          </p:cNvSpPr>
          <p:nvPr>
            <p:ph idx="1"/>
          </p:nvPr>
        </p:nvSpPr>
        <p:spPr/>
        <p:txBody>
          <a:bodyPr/>
          <a:lstStyle/>
          <a:p>
            <a:r>
              <a:rPr lang="en-US" altLang="en-US" sz="3000" dirty="0" err="1">
                <a:ln/>
                <a:solidFill>
                  <a:schemeClr val="tx1"/>
                </a:solidFill>
                <a:effectLst>
                  <a:outerShdw blurRad="38100" dist="19050" dir="2700000" algn="tl" rotWithShape="0">
                    <a:schemeClr val="dk1">
                      <a:alpha val="40000"/>
                    </a:schemeClr>
                  </a:outerShdw>
                </a:effectLst>
              </a:rPr>
              <a:t>Đa</a:t>
            </a:r>
            <a:r>
              <a:rPr lang="en-US" altLang="en-US" sz="3000" dirty="0">
                <a:ln/>
                <a:solidFill>
                  <a:schemeClr val="tx1"/>
                </a:solidFill>
                <a:effectLst>
                  <a:outerShdw blurRad="38100" dist="19050" dir="2700000" algn="tl" rotWithShape="0">
                    <a:schemeClr val="dk1">
                      <a:alpha val="40000"/>
                    </a:schemeClr>
                  </a:outerShdw>
                </a:effectLst>
              </a:rPr>
              <a:t> </a:t>
            </a:r>
            <a:r>
              <a:rPr lang="en-US" altLang="en-US" sz="3000" dirty="0" err="1">
                <a:ln/>
                <a:solidFill>
                  <a:schemeClr val="tx1"/>
                </a:solidFill>
                <a:effectLst>
                  <a:outerShdw blurRad="38100" dist="19050" dir="2700000" algn="tl" rotWithShape="0">
                    <a:schemeClr val="dk1">
                      <a:alpha val="40000"/>
                    </a:schemeClr>
                  </a:outerShdw>
                </a:effectLst>
              </a:rPr>
              <a:t>tiến</a:t>
            </a:r>
            <a:r>
              <a:rPr lang="en-US" altLang="en-US" sz="3000" dirty="0">
                <a:ln/>
                <a:solidFill>
                  <a:schemeClr val="tx1"/>
                </a:solidFill>
                <a:effectLst>
                  <a:outerShdw blurRad="38100" dist="19050" dir="2700000" algn="tl" rotWithShape="0">
                    <a:schemeClr val="dk1">
                      <a:alpha val="40000"/>
                    </a:schemeClr>
                  </a:outerShdw>
                </a:effectLst>
              </a:rPr>
              <a:t> </a:t>
            </a:r>
            <a:r>
              <a:rPr lang="en-US" altLang="en-US" sz="3000" dirty="0" err="1">
                <a:ln/>
                <a:solidFill>
                  <a:schemeClr val="tx1"/>
                </a:solidFill>
                <a:effectLst>
                  <a:outerShdw blurRad="38100" dist="19050" dir="2700000" algn="tl" rotWithShape="0">
                    <a:schemeClr val="dk1">
                      <a:alpha val="40000"/>
                    </a:schemeClr>
                  </a:outerShdw>
                </a:effectLst>
              </a:rPr>
              <a:t>trình</a:t>
            </a:r>
            <a:endParaRPr lang="en-US" altLang="en-US" sz="3000" dirty="0">
              <a:ln/>
              <a:solidFill>
                <a:schemeClr val="tx1"/>
              </a:solidFill>
              <a:effectLst>
                <a:outerShdw blurRad="38100" dist="19050" dir="2700000" algn="tl" rotWithShape="0">
                  <a:schemeClr val="dk1">
                    <a:alpha val="40000"/>
                  </a:schemeClr>
                </a:outerShdw>
              </a:effectLst>
            </a:endParaRPr>
          </a:p>
          <a:p>
            <a:pPr lvl="1" algn="just"/>
            <a:r>
              <a:rPr lang="en-US" altLang="en-US" dirty="0">
                <a:ln/>
                <a:solidFill>
                  <a:schemeClr val="tx1"/>
                </a:solidFill>
                <a:effectLst>
                  <a:outerShdw blurRad="38100" dist="19050" dir="2700000" algn="tl" rotWithShape="0">
                    <a:schemeClr val="dk1">
                      <a:alpha val="40000"/>
                    </a:schemeClr>
                  </a:outerShdw>
                </a:effectLst>
              </a:rPr>
              <a:t>Cho </a:t>
            </a:r>
            <a:r>
              <a:rPr lang="en-US" altLang="en-US" dirty="0" err="1">
                <a:ln/>
                <a:solidFill>
                  <a:schemeClr val="tx1"/>
                </a:solidFill>
                <a:effectLst>
                  <a:outerShdw blurRad="38100" dist="19050" dir="2700000" algn="tl" rotWithShape="0">
                    <a:schemeClr val="dk1">
                      <a:alpha val="40000"/>
                    </a:schemeClr>
                  </a:outerShdw>
                </a:effectLst>
              </a:rPr>
              <a:t>phép</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người</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dùng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thực</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hiện</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nhiều</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tiến</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trình</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đồng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thời</a:t>
            </a:r>
            <a:r>
              <a:rPr lang="en-US" altLang="en-US" dirty="0">
                <a:ln/>
                <a:solidFill>
                  <a:schemeClr val="tx1"/>
                </a:solidFill>
                <a:effectLst>
                  <a:outerShdw blurRad="38100" dist="19050" dir="2700000" algn="tl" rotWithShape="0">
                    <a:schemeClr val="dk1">
                      <a:alpha val="40000"/>
                    </a:schemeClr>
                  </a:outerShdw>
                </a:effectLst>
              </a:rPr>
              <a:t>.</a:t>
            </a:r>
            <a:endParaRPr lang="en-US" altLang="en-US" dirty="0">
              <a:ln/>
              <a:solidFill>
                <a:schemeClr val="tx1"/>
              </a:solidFill>
              <a:effectLst>
                <a:outerShdw blurRad="38100" dist="19050" dir="2700000" algn="tl" rotWithShape="0">
                  <a:schemeClr val="dk1">
                    <a:alpha val="40000"/>
                  </a:schemeClr>
                </a:outerShdw>
              </a:effectLst>
            </a:endParaRPr>
          </a:p>
          <a:p>
            <a:pPr lvl="1" algn="just"/>
            <a:r>
              <a:rPr lang="en-US" altLang="en-US" dirty="0" err="1">
                <a:ln/>
                <a:solidFill>
                  <a:schemeClr val="tx1"/>
                </a:solidFill>
                <a:effectLst>
                  <a:outerShdw blurRad="38100" dist="19050" dir="2700000" algn="tl" rotWithShape="0">
                    <a:schemeClr val="dk1">
                      <a:alpha val="40000"/>
                    </a:schemeClr>
                  </a:outerShdw>
                </a:effectLst>
              </a:rPr>
              <a:t>Máy</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tính</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sử</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dụng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chỉ</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một</a:t>
            </a:r>
            <a:r>
              <a:rPr lang="en-US" altLang="en-US" dirty="0">
                <a:ln/>
                <a:solidFill>
                  <a:schemeClr val="tx1"/>
                </a:solidFill>
                <a:effectLst>
                  <a:outerShdw blurRad="38100" dist="19050" dir="2700000" algn="tl" rotWithShape="0">
                    <a:schemeClr val="dk1">
                      <a:alpha val="40000"/>
                    </a:schemeClr>
                  </a:outerShdw>
                </a:effectLst>
              </a:rPr>
              <a:t> CPU </a:t>
            </a:r>
            <a:r>
              <a:rPr lang="en-US" altLang="en-US" dirty="0" err="1">
                <a:ln/>
                <a:solidFill>
                  <a:schemeClr val="tx1"/>
                </a:solidFill>
                <a:effectLst>
                  <a:outerShdw blurRad="38100" dist="19050" dir="2700000" algn="tl" rotWithShape="0">
                    <a:schemeClr val="dk1">
                      <a:alpha val="40000"/>
                    </a:schemeClr>
                  </a:outerShdw>
                </a:effectLst>
              </a:rPr>
              <a:t>nhưng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xử</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lý</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đồng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thời</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nhiều</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tiến</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trình</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cùng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lúc</a:t>
            </a:r>
            <a:r>
              <a:rPr lang="en-US" altLang="en-US" dirty="0">
                <a:ln/>
                <a:solidFill>
                  <a:schemeClr val="tx1"/>
                </a:solidFill>
                <a:effectLst>
                  <a:outerShdw blurRad="38100" dist="19050" dir="2700000" algn="tl" rotWithShape="0">
                    <a:schemeClr val="dk1">
                      <a:alpha val="40000"/>
                    </a:schemeClr>
                  </a:outerShdw>
                </a:effectLst>
              </a:rPr>
              <a:t>.</a:t>
            </a:r>
            <a:endParaRPr lang="en-US" altLang="en-US" sz="2200" dirty="0">
              <a:ln/>
              <a:solidFill>
                <a:schemeClr val="tx1"/>
              </a:solidFill>
              <a:effectLst>
                <a:outerShdw blurRad="38100" dist="19050" dir="2700000" algn="tl" rotWithShape="0">
                  <a:schemeClr val="dk1">
                    <a:alpha val="40000"/>
                  </a:schemeClr>
                </a:outerShdw>
              </a:effectLst>
            </a:endParaRPr>
          </a:p>
          <a:p>
            <a:r>
              <a:rPr lang="en-US" altLang="en-US" sz="3000" dirty="0" err="1">
                <a:ln/>
                <a:solidFill>
                  <a:schemeClr val="tx1"/>
                </a:solidFill>
                <a:effectLst>
                  <a:outerShdw blurRad="38100" dist="19050" dir="2700000" algn="tl" rotWithShape="0">
                    <a:schemeClr val="dk1">
                      <a:alpha val="40000"/>
                    </a:schemeClr>
                  </a:outerShdw>
                </a:effectLst>
              </a:rPr>
              <a:t>Tốc</a:t>
            </a:r>
            <a:r>
              <a:rPr lang="en-US" altLang="en-US" sz="3000" dirty="0">
                <a:ln/>
                <a:solidFill>
                  <a:schemeClr val="tx1"/>
                </a:solidFill>
                <a:effectLst>
                  <a:outerShdw blurRad="38100" dist="19050" dir="2700000" algn="tl" rotWithShape="0">
                    <a:schemeClr val="dk1">
                      <a:alpha val="40000"/>
                    </a:schemeClr>
                  </a:outerShdw>
                </a:effectLst>
              </a:rPr>
              <a:t> </a:t>
            </a:r>
            <a:r>
              <a:rPr lang="en-US" altLang="en-US" sz="3000" dirty="0" err="1">
                <a:ln/>
                <a:solidFill>
                  <a:schemeClr val="tx1"/>
                </a:solidFill>
                <a:effectLst>
                  <a:outerShdw blurRad="38100" dist="19050" dir="2700000" algn="tl" rotWithShape="0">
                    <a:schemeClr val="dk1">
                      <a:alpha val="40000"/>
                    </a:schemeClr>
                  </a:outerShdw>
                </a:effectLst>
              </a:rPr>
              <a:t>độ</a:t>
            </a:r>
            <a:r>
              <a:rPr lang="en-US" altLang="en-US" sz="3000" dirty="0">
                <a:ln/>
                <a:solidFill>
                  <a:schemeClr val="tx1"/>
                </a:solidFill>
                <a:effectLst>
                  <a:outerShdw blurRad="38100" dist="19050" dir="2700000" algn="tl" rotWithShape="0">
                    <a:schemeClr val="dk1">
                      <a:alpha val="40000"/>
                    </a:schemeClr>
                  </a:outerShdw>
                </a:effectLst>
              </a:rPr>
              <a:t> </a:t>
            </a:r>
            <a:r>
              <a:rPr lang="en-US" altLang="en-US" sz="3000" dirty="0" err="1">
                <a:ln/>
                <a:solidFill>
                  <a:schemeClr val="tx1"/>
                </a:solidFill>
                <a:effectLst>
                  <a:outerShdw blurRad="38100" dist="19050" dir="2700000" algn="tl" rotWithShape="0">
                    <a:schemeClr val="dk1">
                      <a:alpha val="40000"/>
                    </a:schemeClr>
                  </a:outerShdw>
                </a:effectLst>
              </a:rPr>
              <a:t>cao</a:t>
            </a:r>
            <a:endParaRPr lang="en-US" altLang="en-US" sz="3000" dirty="0">
              <a:ln/>
              <a:solidFill>
                <a:schemeClr val="tx1"/>
              </a:solidFill>
              <a:effectLst>
                <a:outerShdw blurRad="38100" dist="19050" dir="2700000" algn="tl" rotWithShape="0">
                  <a:schemeClr val="dk1">
                    <a:alpha val="40000"/>
                  </a:schemeClr>
                </a:outerShdw>
              </a:effectLst>
            </a:endParaRPr>
          </a:p>
          <a:p>
            <a:pPr lvl="1" algn="just"/>
            <a:r>
              <a:rPr lang="en-US" altLang="en-US" dirty="0" err="1">
                <a:ln/>
                <a:solidFill>
                  <a:schemeClr val="tx1"/>
                </a:solidFill>
                <a:effectLst>
                  <a:outerShdw blurRad="38100" dist="19050" dir="2700000" algn="tl" rotWithShape="0">
                    <a:schemeClr val="dk1">
                      <a:alpha val="40000"/>
                    </a:schemeClr>
                  </a:outerShdw>
                </a:effectLst>
              </a:rPr>
              <a:t>Hệ</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điều</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hành</a:t>
            </a:r>
            <a:r>
              <a:rPr lang="en-US" altLang="en-US" dirty="0">
                <a:ln/>
                <a:solidFill>
                  <a:schemeClr val="tx1"/>
                </a:solidFill>
                <a:effectLst>
                  <a:outerShdw blurRad="38100" dist="19050" dir="2700000" algn="tl" rotWithShape="0">
                    <a:schemeClr val="dk1">
                      <a:alpha val="40000"/>
                    </a:schemeClr>
                  </a:outerShdw>
                </a:effectLst>
              </a:rPr>
              <a:t> Linux </a:t>
            </a:r>
            <a:r>
              <a:rPr lang="en-US" altLang="en-US" dirty="0" err="1">
                <a:ln/>
                <a:solidFill>
                  <a:schemeClr val="tx1"/>
                </a:solidFill>
                <a:effectLst>
                  <a:outerShdw blurRad="38100" dist="19050" dir="2700000" algn="tl" rotWithShape="0">
                    <a:schemeClr val="dk1">
                      <a:alpha val="40000"/>
                    </a:schemeClr>
                  </a:outerShdw>
                </a:effectLst>
              </a:rPr>
              <a:t>được</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biết</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đến</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như</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một</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hệ</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điều</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hành</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có</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tốc</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độ</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xử</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lý</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cao</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bởi</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vì</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nó</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thao</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tác</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rất</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hiệu</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quả</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đến</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tài</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nguyên</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như</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bộ</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nhớ</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đĩa</a:t>
            </a:r>
            <a:endParaRPr lang="en-US" altLang="en-US" sz="2200" dirty="0">
              <a:ln/>
              <a:solidFill>
                <a:schemeClr val="tx1"/>
              </a:solidFill>
              <a:effectLst>
                <a:outerShdw blurRad="38100" dist="19050" dir="2700000" algn="tl" rotWithShape="0">
                  <a:schemeClr val="dk1">
                    <a:alpha val="40000"/>
                  </a:schemeClr>
                </a:outerShdw>
              </a:effectLst>
            </a:endParaRPr>
          </a:p>
          <a:p>
            <a:endParaRPr lang="en-US" altLang="en-US" sz="2200" dirty="0">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 CÁC ĐẶC ĐIỂM C</a:t>
            </a:r>
            <a:r>
              <a:rPr lang="vi-VN" dirty="0"/>
              <a:t>Ơ</a:t>
            </a:r>
            <a:r>
              <a:rPr lang="en-US" dirty="0"/>
              <a:t> BẢN CỦA LINUX</a:t>
            </a:r>
            <a:endParaRPr lang="en-US" dirty="0"/>
          </a:p>
        </p:txBody>
      </p:sp>
      <p:sp>
        <p:nvSpPr>
          <p:cNvPr id="3" name="Content Placeholder 2"/>
          <p:cNvSpPr>
            <a:spLocks noGrp="1"/>
          </p:cNvSpPr>
          <p:nvPr>
            <p:ph idx="1"/>
          </p:nvPr>
        </p:nvSpPr>
        <p:spPr/>
        <p:txBody>
          <a:bodyPr/>
          <a:lstStyle/>
          <a:p>
            <a:r>
              <a:rPr lang="en-US" altLang="en-US" sz="3000" dirty="0" err="1">
                <a:ln/>
                <a:solidFill>
                  <a:schemeClr val="tx1"/>
                </a:solidFill>
                <a:effectLst>
                  <a:outerShdw blurRad="38100" dist="19050" dir="2700000" algn="tl" rotWithShape="0">
                    <a:schemeClr val="dk1">
                      <a:alpha val="40000"/>
                    </a:schemeClr>
                  </a:outerShdw>
                </a:effectLst>
              </a:rPr>
              <a:t>Bộ</a:t>
            </a:r>
            <a:r>
              <a:rPr lang="en-US" altLang="en-US" sz="3000" dirty="0">
                <a:ln/>
                <a:solidFill>
                  <a:schemeClr val="tx1"/>
                </a:solidFill>
                <a:effectLst>
                  <a:outerShdw blurRad="38100" dist="19050" dir="2700000" algn="tl" rotWithShape="0">
                    <a:schemeClr val="dk1">
                      <a:alpha val="40000"/>
                    </a:schemeClr>
                  </a:outerShdw>
                </a:effectLst>
              </a:rPr>
              <a:t> </a:t>
            </a:r>
            <a:r>
              <a:rPr lang="en-US" altLang="en-US" sz="3000" dirty="0" err="1">
                <a:ln/>
                <a:solidFill>
                  <a:schemeClr val="tx1"/>
                </a:solidFill>
                <a:effectLst>
                  <a:outerShdw blurRad="38100" dist="19050" dir="2700000" algn="tl" rotWithShape="0">
                    <a:schemeClr val="dk1">
                      <a:alpha val="40000"/>
                    </a:schemeClr>
                  </a:outerShdw>
                </a:effectLst>
              </a:rPr>
              <a:t>nhớ</a:t>
            </a:r>
            <a:r>
              <a:rPr lang="en-US" altLang="en-US" sz="3000" dirty="0">
                <a:ln/>
                <a:solidFill>
                  <a:schemeClr val="tx1"/>
                </a:solidFill>
                <a:effectLst>
                  <a:outerShdw blurRad="38100" dist="19050" dir="2700000" algn="tl" rotWithShape="0">
                    <a:schemeClr val="dk1">
                      <a:alpha val="40000"/>
                    </a:schemeClr>
                  </a:outerShdw>
                </a:effectLst>
              </a:rPr>
              <a:t> </a:t>
            </a:r>
            <a:r>
              <a:rPr lang="en-US" altLang="en-US" sz="3000" dirty="0" err="1">
                <a:ln/>
                <a:solidFill>
                  <a:schemeClr val="tx1"/>
                </a:solidFill>
                <a:effectLst>
                  <a:outerShdw blurRad="38100" dist="19050" dir="2700000" algn="tl" rotWithShape="0">
                    <a:schemeClr val="dk1">
                      <a:alpha val="40000"/>
                    </a:schemeClr>
                  </a:outerShdw>
                </a:effectLst>
              </a:rPr>
              <a:t>ảo</a:t>
            </a:r>
            <a:r>
              <a:rPr lang="en-US" altLang="en-US" sz="3000" dirty="0">
                <a:ln/>
                <a:solidFill>
                  <a:schemeClr val="tx1"/>
                </a:solidFill>
                <a:effectLst>
                  <a:outerShdw blurRad="38100" dist="19050" dir="2700000" algn="tl" rotWithShape="0">
                    <a:schemeClr val="dk1">
                      <a:alpha val="40000"/>
                    </a:schemeClr>
                  </a:outerShdw>
                </a:effectLst>
              </a:rPr>
              <a:t> (partition swap)</a:t>
            </a:r>
            <a:endParaRPr lang="en-US" altLang="en-US" sz="3000" dirty="0">
              <a:ln/>
              <a:solidFill>
                <a:schemeClr val="tx1"/>
              </a:solidFill>
              <a:effectLst>
                <a:outerShdw blurRad="38100" dist="19050" dir="2700000" algn="tl" rotWithShape="0">
                  <a:schemeClr val="dk1">
                    <a:alpha val="40000"/>
                  </a:schemeClr>
                </a:outerShdw>
              </a:effectLst>
            </a:endParaRPr>
          </a:p>
          <a:p>
            <a:pPr lvl="1"/>
            <a:r>
              <a:rPr lang="en-US" altLang="en-US" dirty="0">
                <a:ln/>
                <a:solidFill>
                  <a:schemeClr val="tx1"/>
                </a:solidFill>
                <a:effectLst>
                  <a:outerShdw blurRad="38100" dist="19050" dir="2700000" algn="tl" rotWithShape="0">
                    <a:schemeClr val="dk1">
                      <a:alpha val="40000"/>
                    </a:schemeClr>
                  </a:outerShdw>
                </a:effectLst>
              </a:rPr>
              <a:t>Linux </a:t>
            </a:r>
            <a:r>
              <a:rPr lang="en-US" altLang="en-US" dirty="0" err="1">
                <a:ln/>
                <a:solidFill>
                  <a:schemeClr val="tx1"/>
                </a:solidFill>
                <a:effectLst>
                  <a:outerShdw blurRad="38100" dist="19050" dir="2700000" algn="tl" rotWithShape="0">
                    <a:schemeClr val="dk1">
                      <a:alpha val="40000"/>
                    </a:schemeClr>
                  </a:outerShdw>
                </a:effectLst>
              </a:rPr>
              <a:t>dùng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bộ</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nhớ</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từ</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đĩa</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là</a:t>
            </a:r>
            <a:r>
              <a:rPr lang="en-US" altLang="en-US" dirty="0">
                <a:ln/>
                <a:solidFill>
                  <a:schemeClr val="tx1"/>
                </a:solidFill>
                <a:effectLst>
                  <a:outerShdw blurRad="38100" dist="19050" dir="2700000" algn="tl" rotWithShape="0">
                    <a:schemeClr val="dk1">
                      <a:alpha val="40000"/>
                    </a:schemeClr>
                  </a:outerShdw>
                </a:effectLst>
              </a:rPr>
              <a:t> partition swap.</a:t>
            </a:r>
            <a:endParaRPr lang="en-US" altLang="en-US" dirty="0">
              <a:ln/>
              <a:solidFill>
                <a:schemeClr val="tx1"/>
              </a:solidFill>
              <a:effectLst>
                <a:outerShdw blurRad="38100" dist="19050" dir="2700000" algn="tl" rotWithShape="0">
                  <a:schemeClr val="dk1">
                    <a:alpha val="40000"/>
                  </a:schemeClr>
                </a:outerShdw>
              </a:effectLst>
            </a:endParaRPr>
          </a:p>
          <a:p>
            <a:pPr lvl="1" algn="just"/>
            <a:r>
              <a:rPr lang="en-US" altLang="en-US" dirty="0" err="1">
                <a:ln/>
                <a:solidFill>
                  <a:schemeClr val="tx1"/>
                </a:solidFill>
                <a:effectLst>
                  <a:outerShdw blurRad="38100" dist="19050" dir="2700000" algn="tl" rotWithShape="0">
                    <a:schemeClr val="dk1">
                      <a:alpha val="40000"/>
                    </a:schemeClr>
                  </a:outerShdw>
                </a:effectLst>
              </a:rPr>
              <a:t>Hệ</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thống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sẽ</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chuyển</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các</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chương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trình</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hoặc</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dữ</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liệu</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nào</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chưa</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có</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yêu</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cầu</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truy</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xuất</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xuống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vùng</a:t>
            </a:r>
            <a:r>
              <a:rPr lang="en-US" altLang="en-US" dirty="0">
                <a:ln/>
                <a:solidFill>
                  <a:schemeClr val="tx1"/>
                </a:solidFill>
                <a:effectLst>
                  <a:outerShdw blurRad="38100" dist="19050" dir="2700000" algn="tl" rotWithShape="0">
                    <a:schemeClr val="dk1">
                      <a:alpha val="40000"/>
                    </a:schemeClr>
                  </a:outerShdw>
                </a:effectLst>
              </a:rPr>
              <a:t> swap </a:t>
            </a:r>
            <a:r>
              <a:rPr lang="en-US" altLang="en-US" dirty="0" err="1">
                <a:ln/>
                <a:solidFill>
                  <a:schemeClr val="tx1"/>
                </a:solidFill>
                <a:effectLst>
                  <a:outerShdw blurRad="38100" dist="19050" dir="2700000" algn="tl" rotWithShape="0">
                    <a:schemeClr val="dk1">
                      <a:alpha val="40000"/>
                    </a:schemeClr>
                  </a:outerShdw>
                </a:effectLst>
              </a:rPr>
              <a:t>này</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khi</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có</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nhu</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cầu</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thì</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hệ</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thống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chuyển</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lên</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lại</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bộ</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nhớ</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chính</a:t>
            </a:r>
            <a:r>
              <a:rPr lang="en-US" altLang="en-US" dirty="0">
                <a:ln/>
                <a:solidFill>
                  <a:schemeClr val="tx1"/>
                </a:solidFill>
                <a:effectLst>
                  <a:outerShdw blurRad="38100" dist="19050" dir="2700000" algn="tl" rotWithShape="0">
                    <a:schemeClr val="dk1">
                      <a:alpha val="40000"/>
                    </a:schemeClr>
                  </a:outerShdw>
                </a:effectLst>
              </a:rPr>
              <a:t>. </a:t>
            </a:r>
            <a:endParaRPr lang="en-US" altLang="en-US" dirty="0">
              <a:ln/>
              <a:solidFill>
                <a:schemeClr val="tx1"/>
              </a:solidFill>
              <a:effectLst>
                <a:outerShdw blurRad="38100" dist="19050" dir="2700000" algn="tl" rotWithShape="0">
                  <a:schemeClr val="dk1">
                    <a:alpha val="40000"/>
                  </a:schemeClr>
                </a:outerShdw>
              </a:effectLst>
            </a:endParaRPr>
          </a:p>
          <a:p>
            <a:r>
              <a:rPr lang="en-US" altLang="en-US" sz="3000" dirty="0" err="1">
                <a:ln/>
                <a:solidFill>
                  <a:schemeClr val="tx1"/>
                </a:solidFill>
                <a:effectLst>
                  <a:outerShdw blurRad="38100" dist="19050" dir="2700000" algn="tl" rotWithShape="0">
                    <a:schemeClr val="dk1">
                      <a:alpha val="40000"/>
                    </a:schemeClr>
                  </a:outerShdw>
                </a:effectLst>
              </a:rPr>
              <a:t>Sử</a:t>
            </a:r>
            <a:r>
              <a:rPr lang="en-US" altLang="en-US" sz="3000" dirty="0">
                <a:ln/>
                <a:solidFill>
                  <a:schemeClr val="tx1"/>
                </a:solidFill>
                <a:effectLst>
                  <a:outerShdw blurRad="38100" dist="19050" dir="2700000" algn="tl" rotWithShape="0">
                    <a:schemeClr val="dk1">
                      <a:alpha val="40000"/>
                    </a:schemeClr>
                  </a:outerShdw>
                </a:effectLst>
              </a:rPr>
              <a:t> </a:t>
            </a:r>
            <a:r>
              <a:rPr lang="en-US" altLang="en-US" sz="3000" dirty="0" err="1">
                <a:ln/>
                <a:solidFill>
                  <a:schemeClr val="tx1"/>
                </a:solidFill>
                <a:effectLst>
                  <a:outerShdw blurRad="38100" dist="19050" dir="2700000" algn="tl" rotWithShape="0">
                    <a:schemeClr val="dk1">
                      <a:alpha val="40000"/>
                    </a:schemeClr>
                  </a:outerShdw>
                </a:effectLst>
              </a:rPr>
              <a:t>dụng</a:t>
            </a:r>
            <a:r>
              <a:rPr lang="en-US" altLang="en-US" sz="3000" dirty="0">
                <a:ln/>
                <a:solidFill>
                  <a:schemeClr val="tx1"/>
                </a:solidFill>
                <a:effectLst>
                  <a:outerShdw blurRad="38100" dist="19050" dir="2700000" algn="tl" rotWithShape="0">
                    <a:schemeClr val="dk1">
                      <a:alpha val="40000"/>
                    </a:schemeClr>
                  </a:outerShdw>
                </a:effectLst>
              </a:rPr>
              <a:t> </a:t>
            </a:r>
            <a:r>
              <a:rPr lang="en-US" altLang="en-US" sz="3000" dirty="0" err="1">
                <a:ln/>
                <a:solidFill>
                  <a:schemeClr val="tx1"/>
                </a:solidFill>
                <a:effectLst>
                  <a:outerShdw blurRad="38100" dist="19050" dir="2700000" algn="tl" rotWithShape="0">
                    <a:schemeClr val="dk1">
                      <a:alpha val="40000"/>
                    </a:schemeClr>
                  </a:outerShdw>
                </a:effectLst>
              </a:rPr>
              <a:t>chung</a:t>
            </a:r>
            <a:r>
              <a:rPr lang="en-US" altLang="en-US" sz="3000" dirty="0">
                <a:ln/>
                <a:solidFill>
                  <a:schemeClr val="tx1"/>
                </a:solidFill>
                <a:effectLst>
                  <a:outerShdw blurRad="38100" dist="19050" dir="2700000" algn="tl" rotWithShape="0">
                    <a:schemeClr val="dk1">
                      <a:alpha val="40000"/>
                    </a:schemeClr>
                  </a:outerShdw>
                </a:effectLst>
              </a:rPr>
              <a:t> </a:t>
            </a:r>
            <a:r>
              <a:rPr lang="en-US" altLang="en-US" sz="3000" dirty="0" err="1">
                <a:ln/>
                <a:solidFill>
                  <a:schemeClr val="tx1"/>
                </a:solidFill>
                <a:effectLst>
                  <a:outerShdw blurRad="38100" dist="19050" dir="2700000" algn="tl" rotWithShape="0">
                    <a:schemeClr val="dk1">
                      <a:alpha val="40000"/>
                    </a:schemeClr>
                  </a:outerShdw>
                </a:effectLst>
              </a:rPr>
              <a:t>thư</a:t>
            </a:r>
            <a:r>
              <a:rPr lang="en-US" altLang="en-US" sz="3000" dirty="0">
                <a:ln/>
                <a:solidFill>
                  <a:schemeClr val="tx1"/>
                </a:solidFill>
                <a:effectLst>
                  <a:outerShdw blurRad="38100" dist="19050" dir="2700000" algn="tl" rotWithShape="0">
                    <a:schemeClr val="dk1">
                      <a:alpha val="40000"/>
                    </a:schemeClr>
                  </a:outerShdw>
                </a:effectLst>
              </a:rPr>
              <a:t> </a:t>
            </a:r>
            <a:r>
              <a:rPr lang="en-US" altLang="en-US" sz="3000" dirty="0" err="1">
                <a:ln/>
                <a:solidFill>
                  <a:schemeClr val="tx1"/>
                </a:solidFill>
                <a:effectLst>
                  <a:outerShdw blurRad="38100" dist="19050" dir="2700000" algn="tl" rotWithShape="0">
                    <a:schemeClr val="dk1">
                      <a:alpha val="40000"/>
                    </a:schemeClr>
                  </a:outerShdw>
                </a:effectLst>
              </a:rPr>
              <a:t>viện</a:t>
            </a:r>
            <a:endParaRPr lang="en-US" altLang="en-US" sz="3000" dirty="0">
              <a:ln/>
              <a:solidFill>
                <a:schemeClr val="tx1"/>
              </a:solidFill>
              <a:effectLst>
                <a:outerShdw blurRad="38100" dist="19050" dir="2700000" algn="tl" rotWithShape="0">
                  <a:schemeClr val="dk1">
                    <a:alpha val="40000"/>
                  </a:schemeClr>
                </a:outerShdw>
              </a:effectLst>
            </a:endParaRPr>
          </a:p>
          <a:p>
            <a:pPr lvl="1" algn="just"/>
            <a:r>
              <a:rPr lang="en-US" altLang="en-US" dirty="0" err="1">
                <a:ln/>
                <a:solidFill>
                  <a:schemeClr val="tx1"/>
                </a:solidFill>
                <a:effectLst>
                  <a:outerShdw blurRad="38100" dist="19050" dir="2700000" algn="tl" rotWithShape="0">
                    <a:schemeClr val="dk1">
                      <a:alpha val="40000"/>
                    </a:schemeClr>
                  </a:outerShdw>
                </a:effectLst>
              </a:rPr>
              <a:t>Hệ</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thống</a:t>
            </a:r>
            <a:r>
              <a:rPr lang="en-US" altLang="en-US" dirty="0">
                <a:ln/>
                <a:solidFill>
                  <a:schemeClr val="tx1"/>
                </a:solidFill>
                <a:effectLst>
                  <a:outerShdw blurRad="38100" dist="19050" dir="2700000" algn="tl" rotWithShape="0">
                    <a:schemeClr val="dk1">
                      <a:alpha val="40000"/>
                    </a:schemeClr>
                  </a:outerShdw>
                </a:effectLst>
              </a:rPr>
              <a:t> Linux </a:t>
            </a:r>
            <a:r>
              <a:rPr lang="en-US" altLang="en-US" dirty="0" err="1">
                <a:ln/>
                <a:solidFill>
                  <a:schemeClr val="tx1"/>
                </a:solidFill>
                <a:effectLst>
                  <a:outerShdw blurRad="38100" dist="19050" dir="2700000" algn="tl" rotWithShape="0">
                    <a:schemeClr val="dk1">
                      <a:alpha val="40000"/>
                    </a:schemeClr>
                  </a:outerShdw>
                </a:effectLst>
              </a:rPr>
              <a:t>có</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rất</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nhiều</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thư</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viện</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dùng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chung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cho</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nhiều</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ứng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dụng</a:t>
            </a:r>
            <a:r>
              <a:rPr lang="en-US" altLang="en-US" dirty="0">
                <a:ln/>
                <a:solidFill>
                  <a:schemeClr val="tx1"/>
                </a:solidFill>
                <a:effectLst>
                  <a:outerShdw blurRad="38100" dist="19050" dir="2700000" algn="tl" rotWithShape="0">
                    <a:schemeClr val="dk1">
                      <a:alpha val="40000"/>
                    </a:schemeClr>
                  </a:outerShdw>
                </a:effectLst>
              </a:rPr>
              <a:t>.</a:t>
            </a:r>
            <a:endParaRPr lang="en-US" altLang="en-US" dirty="0">
              <a:ln/>
              <a:solidFill>
                <a:schemeClr val="tx1"/>
              </a:solidFill>
              <a:effectLst>
                <a:outerShdw blurRad="38100" dist="19050" dir="2700000" algn="tl" rotWithShape="0">
                  <a:schemeClr val="dk1">
                    <a:alpha val="40000"/>
                  </a:schemeClr>
                </a:outerShdw>
              </a:effectLst>
            </a:endParaRPr>
          </a:p>
          <a:p>
            <a:pPr lvl="1" algn="just"/>
            <a:r>
              <a:rPr lang="en-US" altLang="en-US" dirty="0" err="1">
                <a:ln/>
                <a:solidFill>
                  <a:schemeClr val="tx1"/>
                </a:solidFill>
                <a:effectLst>
                  <a:outerShdw blurRad="38100" dist="19050" dir="2700000" algn="tl" rotWithShape="0">
                    <a:schemeClr val="dk1">
                      <a:alpha val="40000"/>
                    </a:schemeClr>
                  </a:outerShdw>
                </a:effectLst>
              </a:rPr>
              <a:t>Giúp</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hệ</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thống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tiết</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kiệm</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được</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tài</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nguyên</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cũng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như</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thời</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gian</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xử</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lý</a:t>
            </a:r>
            <a:r>
              <a:rPr lang="en-US" altLang="en-US" dirty="0">
                <a:ln/>
                <a:solidFill>
                  <a:schemeClr val="tx1"/>
                </a:solidFill>
                <a:effectLst>
                  <a:outerShdw blurRad="38100" dist="19050" dir="2700000" algn="tl" rotWithShape="0">
                    <a:schemeClr val="dk1">
                      <a:alpha val="40000"/>
                    </a:schemeClr>
                  </a:outerShdw>
                </a:effectLst>
              </a:rPr>
              <a:t>.</a:t>
            </a:r>
            <a:endParaRPr lang="en-US" altLang="en-US" dirty="0">
              <a:ln/>
              <a:solidFill>
                <a:schemeClr val="tx1"/>
              </a:solidFill>
              <a:effectLst>
                <a:outerShdw blurRad="38100" dist="19050" dir="2700000" algn="tl" rotWithShape="0">
                  <a:schemeClr val="dk1">
                    <a:alpha val="40000"/>
                  </a:schemeClr>
                </a:outerShdw>
              </a:effectLst>
            </a:endParaRPr>
          </a:p>
          <a:p>
            <a:endParaRPr lang="en-US" altLang="en-US" dirty="0">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 CÁC ĐẶC ĐIỂM C</a:t>
            </a:r>
            <a:r>
              <a:rPr lang="vi-VN" dirty="0"/>
              <a:t>Ơ</a:t>
            </a:r>
            <a:r>
              <a:rPr lang="en-US" dirty="0"/>
              <a:t> BẢN CỦA LINUX</a:t>
            </a:r>
            <a:endParaRPr lang="en-US" dirty="0"/>
          </a:p>
        </p:txBody>
      </p:sp>
      <p:sp>
        <p:nvSpPr>
          <p:cNvPr id="3" name="Content Placeholder 2"/>
          <p:cNvSpPr>
            <a:spLocks noGrp="1"/>
          </p:cNvSpPr>
          <p:nvPr>
            <p:ph idx="1"/>
          </p:nvPr>
        </p:nvSpPr>
        <p:spPr/>
        <p:txBody>
          <a:bodyPr/>
          <a:lstStyle/>
          <a:p>
            <a:r>
              <a:rPr lang="en-US" altLang="en-US" sz="3000" dirty="0" err="1">
                <a:ln/>
                <a:solidFill>
                  <a:schemeClr val="tx1"/>
                </a:solidFill>
                <a:effectLst>
                  <a:outerShdw blurRad="38100" dist="19050" dir="2700000" algn="tl" rotWithShape="0">
                    <a:schemeClr val="dk1">
                      <a:alpha val="40000"/>
                    </a:schemeClr>
                  </a:outerShdw>
                </a:effectLst>
              </a:rPr>
              <a:t>Chương</a:t>
            </a:r>
            <a:r>
              <a:rPr lang="en-US" altLang="en-US" sz="3000" dirty="0">
                <a:ln/>
                <a:solidFill>
                  <a:schemeClr val="tx1"/>
                </a:solidFill>
                <a:effectLst>
                  <a:outerShdw blurRad="38100" dist="19050" dir="2700000" algn="tl" rotWithShape="0">
                    <a:schemeClr val="dk1">
                      <a:alpha val="40000"/>
                    </a:schemeClr>
                  </a:outerShdw>
                </a:effectLst>
              </a:rPr>
              <a:t> </a:t>
            </a:r>
            <a:r>
              <a:rPr lang="en-US" altLang="en-US" sz="3000" dirty="0" err="1">
                <a:ln/>
                <a:solidFill>
                  <a:schemeClr val="tx1"/>
                </a:solidFill>
                <a:effectLst>
                  <a:outerShdw blurRad="38100" dist="19050" dir="2700000" algn="tl" rotWithShape="0">
                    <a:schemeClr val="dk1">
                      <a:alpha val="40000"/>
                    </a:schemeClr>
                  </a:outerShdw>
                </a:effectLst>
              </a:rPr>
              <a:t>trình</a:t>
            </a:r>
            <a:r>
              <a:rPr lang="en-US" altLang="en-US" sz="3000" dirty="0">
                <a:ln/>
                <a:solidFill>
                  <a:schemeClr val="tx1"/>
                </a:solidFill>
                <a:effectLst>
                  <a:outerShdw blurRad="38100" dist="19050" dir="2700000" algn="tl" rotWithShape="0">
                    <a:schemeClr val="dk1">
                      <a:alpha val="40000"/>
                    </a:schemeClr>
                  </a:outerShdw>
                </a:effectLst>
              </a:rPr>
              <a:t> </a:t>
            </a:r>
            <a:r>
              <a:rPr lang="en-US" altLang="en-US" sz="3000" dirty="0" err="1">
                <a:ln/>
                <a:solidFill>
                  <a:schemeClr val="tx1"/>
                </a:solidFill>
                <a:effectLst>
                  <a:outerShdw blurRad="38100" dist="19050" dir="2700000" algn="tl" rotWithShape="0">
                    <a:schemeClr val="dk1">
                      <a:alpha val="40000"/>
                    </a:schemeClr>
                  </a:outerShdw>
                </a:effectLst>
              </a:rPr>
              <a:t>xử</a:t>
            </a:r>
            <a:r>
              <a:rPr lang="en-US" altLang="en-US" sz="3000" dirty="0">
                <a:ln/>
                <a:solidFill>
                  <a:schemeClr val="tx1"/>
                </a:solidFill>
                <a:effectLst>
                  <a:outerShdw blurRad="38100" dist="19050" dir="2700000" algn="tl" rotWithShape="0">
                    <a:schemeClr val="dk1">
                      <a:alpha val="40000"/>
                    </a:schemeClr>
                  </a:outerShdw>
                </a:effectLst>
              </a:rPr>
              <a:t> </a:t>
            </a:r>
            <a:r>
              <a:rPr lang="en-US" altLang="en-US" sz="3000" dirty="0" err="1">
                <a:ln/>
                <a:solidFill>
                  <a:schemeClr val="tx1"/>
                </a:solidFill>
                <a:effectLst>
                  <a:outerShdw blurRad="38100" dist="19050" dir="2700000" algn="tl" rotWithShape="0">
                    <a:schemeClr val="dk1">
                      <a:alpha val="40000"/>
                    </a:schemeClr>
                  </a:outerShdw>
                </a:effectLst>
              </a:rPr>
              <a:t>lý</a:t>
            </a:r>
            <a:r>
              <a:rPr lang="en-US" altLang="en-US" sz="3000" dirty="0">
                <a:ln/>
                <a:solidFill>
                  <a:schemeClr val="tx1"/>
                </a:solidFill>
                <a:effectLst>
                  <a:outerShdw blurRad="38100" dist="19050" dir="2700000" algn="tl" rotWithShape="0">
                    <a:schemeClr val="dk1">
                      <a:alpha val="40000"/>
                    </a:schemeClr>
                  </a:outerShdw>
                </a:effectLst>
              </a:rPr>
              <a:t> </a:t>
            </a:r>
            <a:r>
              <a:rPr lang="en-US" altLang="en-US" sz="3000" dirty="0" err="1">
                <a:ln/>
                <a:solidFill>
                  <a:schemeClr val="tx1"/>
                </a:solidFill>
                <a:effectLst>
                  <a:outerShdw blurRad="38100" dist="19050" dir="2700000" algn="tl" rotWithShape="0">
                    <a:schemeClr val="dk1">
                      <a:alpha val="40000"/>
                    </a:schemeClr>
                  </a:outerShdw>
                </a:effectLst>
              </a:rPr>
              <a:t>văn</a:t>
            </a:r>
            <a:r>
              <a:rPr lang="en-US" altLang="en-US" sz="3000" dirty="0">
                <a:ln/>
                <a:solidFill>
                  <a:schemeClr val="tx1"/>
                </a:solidFill>
                <a:effectLst>
                  <a:outerShdw blurRad="38100" dist="19050" dir="2700000" algn="tl" rotWithShape="0">
                    <a:schemeClr val="dk1">
                      <a:alpha val="40000"/>
                    </a:schemeClr>
                  </a:outerShdw>
                </a:effectLst>
              </a:rPr>
              <a:t> </a:t>
            </a:r>
            <a:r>
              <a:rPr lang="en-US" altLang="en-US" sz="3000" dirty="0" err="1">
                <a:ln/>
                <a:solidFill>
                  <a:schemeClr val="tx1"/>
                </a:solidFill>
                <a:effectLst>
                  <a:outerShdw blurRad="38100" dist="19050" dir="2700000" algn="tl" rotWithShape="0">
                    <a:schemeClr val="dk1">
                      <a:alpha val="40000"/>
                    </a:schemeClr>
                  </a:outerShdw>
                </a:effectLst>
              </a:rPr>
              <a:t>bản</a:t>
            </a:r>
            <a:endParaRPr lang="en-US" altLang="en-US" sz="3000" dirty="0">
              <a:ln/>
              <a:solidFill>
                <a:schemeClr val="tx1"/>
              </a:solidFill>
              <a:effectLst>
                <a:outerShdw blurRad="38100" dist="19050" dir="2700000" algn="tl" rotWithShape="0">
                  <a:schemeClr val="dk1">
                    <a:alpha val="40000"/>
                  </a:schemeClr>
                </a:outerShdw>
              </a:effectLst>
            </a:endParaRPr>
          </a:p>
          <a:p>
            <a:pPr lvl="1" algn="just"/>
            <a:r>
              <a:rPr lang="en-US" altLang="en-US" dirty="0" err="1">
                <a:ln/>
                <a:solidFill>
                  <a:schemeClr val="tx1"/>
                </a:solidFill>
                <a:effectLst>
                  <a:outerShdw blurRad="38100" dist="19050" dir="2700000" algn="tl" rotWithShape="0">
                    <a:schemeClr val="dk1">
                      <a:alpha val="40000"/>
                    </a:schemeClr>
                  </a:outerShdw>
                </a:effectLst>
              </a:rPr>
              <a:t>Chương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trình</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xử</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lý</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văn</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bản</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là</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một</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trong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những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chương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trình</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rất</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cần</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thiết</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đối</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với</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người</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sử</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dụng</a:t>
            </a:r>
            <a:r>
              <a:rPr lang="en-US" altLang="en-US" dirty="0">
                <a:ln/>
                <a:solidFill>
                  <a:schemeClr val="tx1"/>
                </a:solidFill>
                <a:effectLst>
                  <a:outerShdw blurRad="38100" dist="19050" dir="2700000" algn="tl" rotWithShape="0">
                    <a:schemeClr val="dk1">
                      <a:alpha val="40000"/>
                    </a:schemeClr>
                  </a:outerShdw>
                </a:effectLst>
              </a:rPr>
              <a:t>.</a:t>
            </a:r>
            <a:endParaRPr lang="en-US" altLang="en-US" dirty="0">
              <a:ln/>
              <a:solidFill>
                <a:schemeClr val="tx1"/>
              </a:solidFill>
              <a:effectLst>
                <a:outerShdw blurRad="38100" dist="19050" dir="2700000" algn="tl" rotWithShape="0">
                  <a:schemeClr val="dk1">
                    <a:alpha val="40000"/>
                  </a:schemeClr>
                </a:outerShdw>
              </a:effectLst>
            </a:endParaRPr>
          </a:p>
          <a:p>
            <a:pPr lvl="1" algn="just"/>
            <a:r>
              <a:rPr lang="en-US" altLang="en-US" dirty="0">
                <a:ln/>
                <a:solidFill>
                  <a:schemeClr val="tx1"/>
                </a:solidFill>
                <a:effectLst>
                  <a:outerShdw blurRad="38100" dist="19050" dir="2700000" algn="tl" rotWithShape="0">
                    <a:schemeClr val="dk1">
                      <a:alpha val="40000"/>
                    </a:schemeClr>
                  </a:outerShdw>
                </a:effectLst>
              </a:rPr>
              <a:t>Linux </a:t>
            </a:r>
            <a:r>
              <a:rPr lang="en-US" altLang="en-US" dirty="0" err="1">
                <a:ln/>
                <a:solidFill>
                  <a:schemeClr val="tx1"/>
                </a:solidFill>
                <a:effectLst>
                  <a:outerShdw blurRad="38100" dist="19050" dir="2700000" algn="tl" rotWithShape="0">
                    <a:schemeClr val="dk1">
                      <a:alpha val="40000"/>
                    </a:schemeClr>
                  </a:outerShdw>
                </a:effectLst>
              </a:rPr>
              <a:t>cung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cấp</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nhiều</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chương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trình</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cho</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phép</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người</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dùng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thao</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tác</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với</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văn</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bản</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như</a:t>
            </a:r>
            <a:r>
              <a:rPr lang="en-US" altLang="en-US" dirty="0">
                <a:ln/>
                <a:solidFill>
                  <a:schemeClr val="tx1"/>
                </a:solidFill>
                <a:effectLst>
                  <a:outerShdw blurRad="38100" dist="19050" dir="2700000" algn="tl" rotWithShape="0">
                    <a:schemeClr val="dk1">
                      <a:alpha val="40000"/>
                    </a:schemeClr>
                  </a:outerShdw>
                </a:effectLst>
              </a:rPr>
              <a:t> vi, emacs, </a:t>
            </a:r>
            <a:r>
              <a:rPr lang="en-US" altLang="en-US" dirty="0" err="1">
                <a:ln/>
                <a:solidFill>
                  <a:schemeClr val="tx1"/>
                </a:solidFill>
                <a:effectLst>
                  <a:outerShdw blurRad="38100" dist="19050" dir="2700000" algn="tl" rotWithShape="0">
                    <a:schemeClr val="dk1">
                      <a:alpha val="40000"/>
                    </a:schemeClr>
                  </a:outerShdw>
                </a:effectLst>
              </a:rPr>
              <a:t>nroff</a:t>
            </a:r>
            <a:endParaRPr lang="en-US" altLang="en-US" dirty="0">
              <a:ln/>
              <a:solidFill>
                <a:schemeClr val="tx1"/>
              </a:solidFill>
              <a:effectLst>
                <a:outerShdw blurRad="38100" dist="19050" dir="2700000" algn="tl" rotWithShape="0">
                  <a:schemeClr val="dk1">
                    <a:alpha val="40000"/>
                  </a:schemeClr>
                </a:outerShdw>
              </a:effectLst>
            </a:endParaRPr>
          </a:p>
          <a:p>
            <a:pPr algn="just"/>
            <a:r>
              <a:rPr lang="en-US" altLang="en-US" sz="3000" dirty="0" err="1">
                <a:ln/>
                <a:solidFill>
                  <a:schemeClr val="tx1"/>
                </a:solidFill>
                <a:effectLst>
                  <a:outerShdw blurRad="38100" dist="19050" dir="2700000" algn="tl" rotWithShape="0">
                    <a:schemeClr val="dk1">
                      <a:alpha val="40000"/>
                    </a:schemeClr>
                  </a:outerShdw>
                </a:effectLst>
              </a:rPr>
              <a:t>Giao</a:t>
            </a:r>
            <a:r>
              <a:rPr lang="en-US" altLang="en-US" sz="3000" dirty="0">
                <a:ln/>
                <a:solidFill>
                  <a:schemeClr val="tx1"/>
                </a:solidFill>
                <a:effectLst>
                  <a:outerShdw blurRad="38100" dist="19050" dir="2700000" algn="tl" rotWithShape="0">
                    <a:schemeClr val="dk1">
                      <a:alpha val="40000"/>
                    </a:schemeClr>
                  </a:outerShdw>
                </a:effectLst>
              </a:rPr>
              <a:t> </a:t>
            </a:r>
            <a:r>
              <a:rPr lang="en-US" altLang="en-US" sz="3000" dirty="0" err="1">
                <a:ln/>
                <a:solidFill>
                  <a:schemeClr val="tx1"/>
                </a:solidFill>
                <a:effectLst>
                  <a:outerShdw blurRad="38100" dist="19050" dir="2700000" algn="tl" rotWithShape="0">
                    <a:schemeClr val="dk1">
                      <a:alpha val="40000"/>
                    </a:schemeClr>
                  </a:outerShdw>
                </a:effectLst>
              </a:rPr>
              <a:t>diện</a:t>
            </a:r>
            <a:r>
              <a:rPr lang="en-US" altLang="en-US" sz="3000" dirty="0">
                <a:ln/>
                <a:solidFill>
                  <a:schemeClr val="tx1"/>
                </a:solidFill>
                <a:effectLst>
                  <a:outerShdw blurRad="38100" dist="19050" dir="2700000" algn="tl" rotWithShape="0">
                    <a:schemeClr val="dk1">
                      <a:alpha val="40000"/>
                    </a:schemeClr>
                  </a:outerShdw>
                </a:effectLst>
              </a:rPr>
              <a:t> </a:t>
            </a:r>
            <a:r>
              <a:rPr lang="en-US" altLang="en-US" sz="3000" dirty="0" err="1">
                <a:ln/>
                <a:solidFill>
                  <a:schemeClr val="tx1"/>
                </a:solidFill>
                <a:effectLst>
                  <a:outerShdw blurRad="38100" dist="19050" dir="2700000" algn="tl" rotWithShape="0">
                    <a:schemeClr val="dk1">
                      <a:alpha val="40000"/>
                    </a:schemeClr>
                  </a:outerShdw>
                </a:effectLst>
              </a:rPr>
              <a:t>đa</a:t>
            </a:r>
            <a:r>
              <a:rPr lang="en-US" altLang="en-US" sz="3000" dirty="0">
                <a:ln/>
                <a:solidFill>
                  <a:schemeClr val="tx1"/>
                </a:solidFill>
                <a:effectLst>
                  <a:outerShdw blurRad="38100" dist="19050" dir="2700000" algn="tl" rotWithShape="0">
                    <a:schemeClr val="dk1">
                      <a:alpha val="40000"/>
                    </a:schemeClr>
                  </a:outerShdw>
                </a:effectLst>
              </a:rPr>
              <a:t> </a:t>
            </a:r>
            <a:r>
              <a:rPr lang="en-US" altLang="en-US" sz="3000" dirty="0" err="1">
                <a:ln/>
                <a:solidFill>
                  <a:schemeClr val="tx1"/>
                </a:solidFill>
                <a:effectLst>
                  <a:outerShdw blurRad="38100" dist="19050" dir="2700000" algn="tl" rotWithShape="0">
                    <a:schemeClr val="dk1">
                      <a:alpha val="40000"/>
                    </a:schemeClr>
                  </a:outerShdw>
                </a:effectLst>
              </a:rPr>
              <a:t>cửa</a:t>
            </a:r>
            <a:r>
              <a:rPr lang="en-US" altLang="en-US" sz="3000" dirty="0">
                <a:ln/>
                <a:solidFill>
                  <a:schemeClr val="tx1"/>
                </a:solidFill>
                <a:effectLst>
                  <a:outerShdw blurRad="38100" dist="19050" dir="2700000" algn="tl" rotWithShape="0">
                    <a:schemeClr val="dk1">
                      <a:alpha val="40000"/>
                    </a:schemeClr>
                  </a:outerShdw>
                </a:effectLst>
              </a:rPr>
              <a:t> </a:t>
            </a:r>
            <a:r>
              <a:rPr lang="en-US" altLang="en-US" sz="3000" dirty="0" err="1">
                <a:ln/>
                <a:solidFill>
                  <a:schemeClr val="tx1"/>
                </a:solidFill>
                <a:effectLst>
                  <a:outerShdw blurRad="38100" dist="19050" dir="2700000" algn="tl" rotWithShape="0">
                    <a:schemeClr val="dk1">
                      <a:alpha val="40000"/>
                    </a:schemeClr>
                  </a:outerShdw>
                </a:effectLst>
              </a:rPr>
              <a:t>sổ</a:t>
            </a:r>
            <a:endParaRPr lang="en-US" altLang="en-US" sz="3000" dirty="0">
              <a:ln/>
              <a:solidFill>
                <a:schemeClr val="tx1"/>
              </a:solidFill>
              <a:effectLst>
                <a:outerShdw blurRad="38100" dist="19050" dir="2700000" algn="tl" rotWithShape="0">
                  <a:schemeClr val="dk1">
                    <a:alpha val="40000"/>
                  </a:schemeClr>
                </a:outerShdw>
              </a:effectLst>
            </a:endParaRPr>
          </a:p>
          <a:p>
            <a:pPr lvl="1"/>
            <a:r>
              <a:rPr lang="en-US" altLang="en-US" dirty="0" err="1">
                <a:ln/>
                <a:solidFill>
                  <a:schemeClr val="tx1"/>
                </a:solidFill>
                <a:effectLst>
                  <a:outerShdw blurRad="38100" dist="19050" dir="2700000" algn="tl" rotWithShape="0">
                    <a:schemeClr val="dk1">
                      <a:alpha val="40000"/>
                    </a:schemeClr>
                  </a:outerShdw>
                </a:effectLst>
              </a:rPr>
              <a:t>Phần</a:t>
            </a:r>
            <a:r>
              <a:rPr lang="en-US" altLang="en-US" dirty="0">
                <a:ln/>
                <a:solidFill>
                  <a:schemeClr val="tx1"/>
                </a:solidFill>
                <a:effectLst>
                  <a:outerShdw blurRad="38100" dist="19050" dir="2700000" algn="tl" rotWithShape="0">
                    <a:schemeClr val="dk1">
                      <a:alpha val="40000"/>
                    </a:schemeClr>
                  </a:outerShdw>
                </a:effectLst>
              </a:rPr>
              <a:t> server </a:t>
            </a:r>
            <a:r>
              <a:rPr lang="en-US" altLang="en-US" dirty="0" err="1">
                <a:ln/>
                <a:solidFill>
                  <a:schemeClr val="tx1"/>
                </a:solidFill>
                <a:effectLst>
                  <a:outerShdw blurRad="38100" dist="19050" dir="2700000" algn="tl" rotWithShape="0">
                    <a:schemeClr val="dk1">
                      <a:alpha val="40000"/>
                    </a:schemeClr>
                  </a:outerShdw>
                </a:effectLst>
              </a:rPr>
              <a:t>còn</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gọi</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là</a:t>
            </a:r>
            <a:r>
              <a:rPr lang="en-US" altLang="en-US" dirty="0">
                <a:ln/>
                <a:solidFill>
                  <a:schemeClr val="tx1"/>
                </a:solidFill>
                <a:effectLst>
                  <a:outerShdw blurRad="38100" dist="19050" dir="2700000" algn="tl" rotWithShape="0">
                    <a:schemeClr val="dk1">
                      <a:alpha val="40000"/>
                    </a:schemeClr>
                  </a:outerShdw>
                </a:effectLst>
              </a:rPr>
              <a:t> X server.</a:t>
            </a:r>
            <a:endParaRPr lang="en-US" altLang="en-US" dirty="0">
              <a:ln/>
              <a:solidFill>
                <a:schemeClr val="tx1"/>
              </a:solidFill>
              <a:effectLst>
                <a:outerShdw blurRad="38100" dist="19050" dir="2700000" algn="tl" rotWithShape="0">
                  <a:schemeClr val="dk1">
                    <a:alpha val="40000"/>
                  </a:schemeClr>
                </a:outerShdw>
              </a:effectLst>
            </a:endParaRPr>
          </a:p>
          <a:p>
            <a:pPr lvl="1"/>
            <a:r>
              <a:rPr lang="en-US" altLang="en-US" dirty="0" err="1">
                <a:ln/>
                <a:solidFill>
                  <a:schemeClr val="tx1"/>
                </a:solidFill>
                <a:effectLst>
                  <a:outerShdw blurRad="38100" dist="19050" dir="2700000" algn="tl" rotWithShape="0">
                    <a:schemeClr val="dk1">
                      <a:alpha val="40000"/>
                    </a:schemeClr>
                  </a:outerShdw>
                </a:effectLst>
              </a:rPr>
              <a:t>Phần</a:t>
            </a:r>
            <a:r>
              <a:rPr lang="en-US" altLang="en-US" dirty="0">
                <a:ln/>
                <a:solidFill>
                  <a:schemeClr val="tx1"/>
                </a:solidFill>
                <a:effectLst>
                  <a:outerShdw blurRad="38100" dist="19050" dir="2700000" algn="tl" rotWithShape="0">
                    <a:schemeClr val="dk1">
                      <a:alpha val="40000"/>
                    </a:schemeClr>
                  </a:outerShdw>
                </a:effectLst>
              </a:rPr>
              <a:t> client </a:t>
            </a:r>
            <a:r>
              <a:rPr lang="en-US" altLang="en-US" dirty="0" err="1">
                <a:ln/>
                <a:solidFill>
                  <a:schemeClr val="tx1"/>
                </a:solidFill>
                <a:effectLst>
                  <a:outerShdw blurRad="38100" dist="19050" dir="2700000" algn="tl" rotWithShape="0">
                    <a:schemeClr val="dk1">
                      <a:alpha val="40000"/>
                    </a:schemeClr>
                  </a:outerShdw>
                </a:effectLst>
              </a:rPr>
              <a:t>gọi</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là</a:t>
            </a:r>
            <a:r>
              <a:rPr lang="en-US" altLang="en-US" dirty="0">
                <a:ln/>
                <a:solidFill>
                  <a:schemeClr val="tx1"/>
                </a:solidFill>
                <a:effectLst>
                  <a:outerShdw blurRad="38100" dist="19050" dir="2700000" algn="tl" rotWithShape="0">
                    <a:schemeClr val="dk1">
                      <a:alpha val="40000"/>
                    </a:schemeClr>
                  </a:outerShdw>
                </a:effectLst>
              </a:rPr>
              <a:t> X window manager hay desktop environment. </a:t>
            </a:r>
            <a:endParaRPr lang="en-US" altLang="en-US" dirty="0">
              <a:ln/>
              <a:solidFill>
                <a:schemeClr val="tx1"/>
              </a:solidFill>
              <a:effectLst>
                <a:outerShdw blurRad="38100" dist="19050" dir="2700000" algn="tl" rotWithShape="0">
                  <a:schemeClr val="dk1">
                    <a:alpha val="40000"/>
                  </a:schemeClr>
                </a:outerShdw>
              </a:effectLst>
            </a:endParaRPr>
          </a:p>
          <a:p>
            <a:endParaRPr lang="en-US" altLang="en-US" dirty="0">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 CÁC ĐẶC ĐIỂM C</a:t>
            </a:r>
            <a:r>
              <a:rPr lang="vi-VN" dirty="0"/>
              <a:t>Ơ</a:t>
            </a:r>
            <a:r>
              <a:rPr lang="en-US" dirty="0"/>
              <a:t> BẢN CỦA LINUX</a:t>
            </a:r>
            <a:endParaRPr lang="en-US" dirty="0"/>
          </a:p>
        </p:txBody>
      </p:sp>
      <p:sp>
        <p:nvSpPr>
          <p:cNvPr id="3" name="Content Placeholder 2"/>
          <p:cNvSpPr>
            <a:spLocks noGrp="1"/>
          </p:cNvSpPr>
          <p:nvPr>
            <p:ph idx="1"/>
          </p:nvPr>
        </p:nvSpPr>
        <p:spPr/>
        <p:txBody>
          <a:bodyPr/>
          <a:lstStyle/>
          <a:p>
            <a:pPr algn="just">
              <a:lnSpc>
                <a:spcPct val="95000"/>
              </a:lnSpc>
            </a:pPr>
            <a:r>
              <a:rPr lang="en-US" altLang="en-US" sz="3000" dirty="0">
                <a:ln/>
                <a:solidFill>
                  <a:schemeClr val="tx1"/>
                </a:solidFill>
                <a:effectLst>
                  <a:outerShdw blurRad="38100" dist="19050" dir="2700000" algn="tl" rotWithShape="0">
                    <a:schemeClr val="dk1">
                      <a:alpha val="40000"/>
                    </a:schemeClr>
                  </a:outerShdw>
                </a:effectLst>
              </a:rPr>
              <a:t>Sao </a:t>
            </a:r>
            <a:r>
              <a:rPr lang="en-US" altLang="en-US" sz="3000" dirty="0" err="1">
                <a:ln/>
                <a:solidFill>
                  <a:schemeClr val="tx1"/>
                </a:solidFill>
                <a:effectLst>
                  <a:outerShdw blurRad="38100" dist="19050" dir="2700000" algn="tl" rotWithShape="0">
                    <a:schemeClr val="dk1">
                      <a:alpha val="40000"/>
                    </a:schemeClr>
                  </a:outerShdw>
                </a:effectLst>
              </a:rPr>
              <a:t>lưu</a:t>
            </a:r>
            <a:r>
              <a:rPr lang="en-US" altLang="en-US" sz="3000" dirty="0">
                <a:ln/>
                <a:solidFill>
                  <a:schemeClr val="tx1"/>
                </a:solidFill>
                <a:effectLst>
                  <a:outerShdw blurRad="38100" dist="19050" dir="2700000" algn="tl" rotWithShape="0">
                    <a:schemeClr val="dk1">
                      <a:alpha val="40000"/>
                    </a:schemeClr>
                  </a:outerShdw>
                </a:effectLst>
              </a:rPr>
              <a:t> </a:t>
            </a:r>
            <a:r>
              <a:rPr lang="en-US" altLang="en-US" sz="3000" dirty="0" err="1">
                <a:ln/>
                <a:solidFill>
                  <a:schemeClr val="tx1"/>
                </a:solidFill>
                <a:effectLst>
                  <a:outerShdw blurRad="38100" dist="19050" dir="2700000" algn="tl" rotWithShape="0">
                    <a:schemeClr val="dk1">
                      <a:alpha val="40000"/>
                    </a:schemeClr>
                  </a:outerShdw>
                </a:effectLst>
              </a:rPr>
              <a:t>dữ</a:t>
            </a:r>
            <a:r>
              <a:rPr lang="en-US" altLang="en-US" sz="3000" dirty="0">
                <a:ln/>
                <a:solidFill>
                  <a:schemeClr val="tx1"/>
                </a:solidFill>
                <a:effectLst>
                  <a:outerShdw blurRad="38100" dist="19050" dir="2700000" algn="tl" rotWithShape="0">
                    <a:schemeClr val="dk1">
                      <a:alpha val="40000"/>
                    </a:schemeClr>
                  </a:outerShdw>
                </a:effectLst>
              </a:rPr>
              <a:t> </a:t>
            </a:r>
            <a:r>
              <a:rPr lang="en-US" altLang="en-US" sz="3000" dirty="0" err="1">
                <a:ln/>
                <a:solidFill>
                  <a:schemeClr val="tx1"/>
                </a:solidFill>
                <a:effectLst>
                  <a:outerShdw blurRad="38100" dist="19050" dir="2700000" algn="tl" rotWithShape="0">
                    <a:schemeClr val="dk1">
                      <a:alpha val="40000"/>
                    </a:schemeClr>
                  </a:outerShdw>
                </a:effectLst>
              </a:rPr>
              <a:t>liệu</a:t>
            </a:r>
            <a:endParaRPr lang="en-US" altLang="en-US" sz="3000" dirty="0">
              <a:ln/>
              <a:solidFill>
                <a:schemeClr val="tx1"/>
              </a:solidFill>
              <a:effectLst>
                <a:outerShdw blurRad="38100" dist="19050" dir="2700000" algn="tl" rotWithShape="0">
                  <a:schemeClr val="dk1">
                    <a:alpha val="40000"/>
                  </a:schemeClr>
                </a:outerShdw>
              </a:effectLst>
            </a:endParaRPr>
          </a:p>
          <a:p>
            <a:pPr lvl="1" algn="just">
              <a:lnSpc>
                <a:spcPct val="95000"/>
              </a:lnSpc>
            </a:pPr>
            <a:r>
              <a:rPr lang="en-US" altLang="en-US" dirty="0">
                <a:ln/>
                <a:solidFill>
                  <a:schemeClr val="tx1"/>
                </a:solidFill>
                <a:effectLst>
                  <a:outerShdw blurRad="38100" dist="19050" dir="2700000" algn="tl" rotWithShape="0">
                    <a:schemeClr val="dk1">
                      <a:alpha val="40000"/>
                    </a:schemeClr>
                  </a:outerShdw>
                </a:effectLst>
              </a:rPr>
              <a:t>Linux </a:t>
            </a:r>
            <a:r>
              <a:rPr lang="en-US" altLang="en-US" dirty="0" err="1">
                <a:ln/>
                <a:solidFill>
                  <a:schemeClr val="tx1"/>
                </a:solidFill>
                <a:effectLst>
                  <a:outerShdw blurRad="38100" dist="19050" dir="2700000" algn="tl" rotWithShape="0">
                    <a:schemeClr val="dk1">
                      <a:alpha val="40000"/>
                    </a:schemeClr>
                  </a:outerShdw>
                </a:effectLst>
              </a:rPr>
              <a:t>cung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cấp</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tiện</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ích</a:t>
            </a:r>
            <a:r>
              <a:rPr lang="en-US" altLang="en-US" dirty="0">
                <a:ln/>
                <a:solidFill>
                  <a:schemeClr val="tx1"/>
                </a:solidFill>
                <a:effectLst>
                  <a:outerShdw blurRad="38100" dist="19050" dir="2700000" algn="tl" rotWithShape="0">
                    <a:schemeClr val="dk1">
                      <a:alpha val="40000"/>
                    </a:schemeClr>
                  </a:outerShdw>
                </a:effectLst>
              </a:rPr>
              <a:t> Backup and Restore System Unix (BRU)  </a:t>
            </a:r>
            <a:r>
              <a:rPr lang="en-US" altLang="en-US" dirty="0" err="1">
                <a:ln/>
                <a:solidFill>
                  <a:schemeClr val="tx1"/>
                </a:solidFill>
                <a:effectLst>
                  <a:outerShdw blurRad="38100" dist="19050" dir="2700000" algn="tl" rotWithShape="0">
                    <a:schemeClr val="dk1">
                      <a:alpha val="40000"/>
                    </a:schemeClr>
                  </a:outerShdw>
                </a:effectLst>
              </a:rPr>
              <a:t>cho</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phép</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tự</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động</a:t>
            </a:r>
            <a:r>
              <a:rPr lang="en-US" altLang="en-US" dirty="0">
                <a:ln/>
                <a:solidFill>
                  <a:schemeClr val="tx1"/>
                </a:solidFill>
                <a:effectLst>
                  <a:outerShdw blurRad="38100" dist="19050" dir="2700000" algn="tl" rotWithShape="0">
                    <a:schemeClr val="dk1">
                      <a:alpha val="40000"/>
                    </a:schemeClr>
                  </a:outerShdw>
                </a:effectLst>
              </a:rPr>
              <a:t> backup </a:t>
            </a:r>
            <a:r>
              <a:rPr lang="en-US" altLang="en-US" dirty="0" err="1">
                <a:ln/>
                <a:solidFill>
                  <a:schemeClr val="tx1"/>
                </a:solidFill>
                <a:effectLst>
                  <a:outerShdw blurRad="38100" dist="19050" dir="2700000" algn="tl" rotWithShape="0">
                    <a:schemeClr val="dk1">
                      <a:alpha val="40000"/>
                    </a:schemeClr>
                  </a:outerShdw>
                </a:effectLst>
              </a:rPr>
              <a:t>dữ</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liệu</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theo</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lịch</a:t>
            </a:r>
            <a:r>
              <a:rPr lang="en-US" altLang="en-US" dirty="0">
                <a:ln/>
                <a:solidFill>
                  <a:schemeClr val="tx1"/>
                </a:solidFill>
                <a:effectLst>
                  <a:outerShdw blurRad="38100" dist="19050" dir="2700000" algn="tl" rotWithShape="0">
                    <a:schemeClr val="dk1">
                      <a:alpha val="40000"/>
                    </a:schemeClr>
                  </a:outerShdw>
                </a:effectLst>
              </a:rPr>
              <a:t>.</a:t>
            </a:r>
            <a:endParaRPr lang="en-US" altLang="en-US" sz="2200" dirty="0">
              <a:ln/>
              <a:solidFill>
                <a:schemeClr val="tx1"/>
              </a:solidFill>
              <a:effectLst>
                <a:outerShdw blurRad="38100" dist="19050" dir="2700000" algn="tl" rotWithShape="0">
                  <a:schemeClr val="dk1">
                    <a:alpha val="40000"/>
                  </a:schemeClr>
                </a:outerShdw>
              </a:effectLst>
            </a:endParaRPr>
          </a:p>
          <a:p>
            <a:pPr algn="just">
              <a:lnSpc>
                <a:spcPct val="95000"/>
              </a:lnSpc>
            </a:pPr>
            <a:r>
              <a:rPr lang="en-US" altLang="en-US" sz="3000" dirty="0" err="1">
                <a:ln/>
                <a:solidFill>
                  <a:schemeClr val="tx1"/>
                </a:solidFill>
                <a:effectLst>
                  <a:outerShdw blurRad="38100" dist="19050" dir="2700000" algn="tl" rotWithShape="0">
                    <a:schemeClr val="dk1">
                      <a:alpha val="40000"/>
                    </a:schemeClr>
                  </a:outerShdw>
                </a:effectLst>
              </a:rPr>
              <a:t>Hỗ</a:t>
            </a:r>
            <a:r>
              <a:rPr lang="en-US" altLang="en-US" sz="3000" dirty="0">
                <a:ln/>
                <a:solidFill>
                  <a:schemeClr val="tx1"/>
                </a:solidFill>
                <a:effectLst>
                  <a:outerShdw blurRad="38100" dist="19050" dir="2700000" algn="tl" rotWithShape="0">
                    <a:schemeClr val="dk1">
                      <a:alpha val="40000"/>
                    </a:schemeClr>
                  </a:outerShdw>
                </a:effectLst>
              </a:rPr>
              <a:t> </a:t>
            </a:r>
            <a:r>
              <a:rPr lang="en-US" altLang="en-US" sz="3000" dirty="0" err="1">
                <a:ln/>
                <a:solidFill>
                  <a:schemeClr val="tx1"/>
                </a:solidFill>
                <a:effectLst>
                  <a:outerShdw blurRad="38100" dist="19050" dir="2700000" algn="tl" rotWithShape="0">
                    <a:schemeClr val="dk1">
                      <a:alpha val="40000"/>
                    </a:schemeClr>
                  </a:outerShdw>
                </a:effectLst>
              </a:rPr>
              <a:t>trợ</a:t>
            </a:r>
            <a:r>
              <a:rPr lang="en-US" altLang="en-US" sz="3000" dirty="0">
                <a:ln/>
                <a:solidFill>
                  <a:schemeClr val="tx1"/>
                </a:solidFill>
                <a:effectLst>
                  <a:outerShdw blurRad="38100" dist="19050" dir="2700000" algn="tl" rotWithShape="0">
                    <a:schemeClr val="dk1">
                      <a:alpha val="40000"/>
                    </a:schemeClr>
                  </a:outerShdw>
                </a:effectLst>
              </a:rPr>
              <a:t> </a:t>
            </a:r>
            <a:r>
              <a:rPr lang="en-US" altLang="en-US" sz="3000" dirty="0" err="1">
                <a:ln/>
                <a:solidFill>
                  <a:schemeClr val="tx1"/>
                </a:solidFill>
                <a:effectLst>
                  <a:outerShdw blurRad="38100" dist="19050" dir="2700000" algn="tl" rotWithShape="0">
                    <a:schemeClr val="dk1">
                      <a:alpha val="40000"/>
                    </a:schemeClr>
                  </a:outerShdw>
                </a:effectLst>
              </a:rPr>
              <a:t>nhiều</a:t>
            </a:r>
            <a:r>
              <a:rPr lang="en-US" altLang="en-US" sz="3000" dirty="0">
                <a:ln/>
                <a:solidFill>
                  <a:schemeClr val="tx1"/>
                </a:solidFill>
                <a:effectLst>
                  <a:outerShdw blurRad="38100" dist="19050" dir="2700000" algn="tl" rotWithShape="0">
                    <a:schemeClr val="dk1">
                      <a:alpha val="40000"/>
                    </a:schemeClr>
                  </a:outerShdw>
                </a:effectLst>
              </a:rPr>
              <a:t> </a:t>
            </a:r>
            <a:r>
              <a:rPr lang="en-US" altLang="en-US" sz="3000" dirty="0" err="1">
                <a:ln/>
                <a:solidFill>
                  <a:schemeClr val="tx1"/>
                </a:solidFill>
                <a:effectLst>
                  <a:outerShdw blurRad="38100" dist="19050" dir="2700000" algn="tl" rotWithShape="0">
                    <a:schemeClr val="dk1">
                      <a:alpha val="40000"/>
                    </a:schemeClr>
                  </a:outerShdw>
                </a:effectLst>
              </a:rPr>
              <a:t>ngôn</a:t>
            </a:r>
            <a:r>
              <a:rPr lang="en-US" altLang="en-US" sz="3000" dirty="0">
                <a:ln/>
                <a:solidFill>
                  <a:schemeClr val="tx1"/>
                </a:solidFill>
                <a:effectLst>
                  <a:outerShdw blurRad="38100" dist="19050" dir="2700000" algn="tl" rotWithShape="0">
                    <a:schemeClr val="dk1">
                      <a:alpha val="40000"/>
                    </a:schemeClr>
                  </a:outerShdw>
                </a:effectLst>
              </a:rPr>
              <a:t> </a:t>
            </a:r>
            <a:r>
              <a:rPr lang="en-US" altLang="en-US" sz="3000" dirty="0" err="1">
                <a:ln/>
                <a:solidFill>
                  <a:schemeClr val="tx1"/>
                </a:solidFill>
                <a:effectLst>
                  <a:outerShdw blurRad="38100" dist="19050" dir="2700000" algn="tl" rotWithShape="0">
                    <a:schemeClr val="dk1">
                      <a:alpha val="40000"/>
                    </a:schemeClr>
                  </a:outerShdw>
                </a:effectLst>
              </a:rPr>
              <a:t>ngữ</a:t>
            </a:r>
            <a:r>
              <a:rPr lang="en-US" altLang="en-US" sz="3000" dirty="0">
                <a:ln/>
                <a:solidFill>
                  <a:schemeClr val="tx1"/>
                </a:solidFill>
                <a:effectLst>
                  <a:outerShdw blurRad="38100" dist="19050" dir="2700000" algn="tl" rotWithShape="0">
                    <a:schemeClr val="dk1">
                      <a:alpha val="40000"/>
                    </a:schemeClr>
                  </a:outerShdw>
                </a:effectLst>
              </a:rPr>
              <a:t> </a:t>
            </a:r>
            <a:r>
              <a:rPr lang="en-US" altLang="en-US" sz="3000" dirty="0" err="1">
                <a:ln/>
                <a:solidFill>
                  <a:schemeClr val="tx1"/>
                </a:solidFill>
                <a:effectLst>
                  <a:outerShdw blurRad="38100" dist="19050" dir="2700000" algn="tl" rotWithShape="0">
                    <a:schemeClr val="dk1">
                      <a:alpha val="40000"/>
                    </a:schemeClr>
                  </a:outerShdw>
                </a:effectLst>
              </a:rPr>
              <a:t>lập</a:t>
            </a:r>
            <a:r>
              <a:rPr lang="en-US" altLang="en-US" sz="3000" dirty="0">
                <a:ln/>
                <a:solidFill>
                  <a:schemeClr val="tx1"/>
                </a:solidFill>
                <a:effectLst>
                  <a:outerShdw blurRad="38100" dist="19050" dir="2700000" algn="tl" rotWithShape="0">
                    <a:schemeClr val="dk1">
                      <a:alpha val="40000"/>
                    </a:schemeClr>
                  </a:outerShdw>
                </a:effectLst>
              </a:rPr>
              <a:t> </a:t>
            </a:r>
            <a:r>
              <a:rPr lang="en-US" altLang="en-US" sz="3000" dirty="0" err="1">
                <a:ln/>
                <a:solidFill>
                  <a:schemeClr val="tx1"/>
                </a:solidFill>
                <a:effectLst>
                  <a:outerShdw blurRad="38100" dist="19050" dir="2700000" algn="tl" rotWithShape="0">
                    <a:schemeClr val="dk1">
                      <a:alpha val="40000"/>
                    </a:schemeClr>
                  </a:outerShdw>
                </a:effectLst>
              </a:rPr>
              <a:t>trình</a:t>
            </a:r>
            <a:endParaRPr lang="en-US" altLang="en-US" sz="3000" dirty="0">
              <a:ln/>
              <a:solidFill>
                <a:schemeClr val="tx1"/>
              </a:solidFill>
              <a:effectLst>
                <a:outerShdw blurRad="38100" dist="19050" dir="2700000" algn="tl" rotWithShape="0">
                  <a:schemeClr val="dk1">
                    <a:alpha val="40000"/>
                  </a:schemeClr>
                </a:outerShdw>
              </a:effectLst>
            </a:endParaRPr>
          </a:p>
          <a:p>
            <a:pPr lvl="1" algn="just">
              <a:lnSpc>
                <a:spcPct val="95000"/>
              </a:lnSpc>
            </a:pPr>
            <a:r>
              <a:rPr lang="en-US" altLang="en-US" dirty="0">
                <a:ln/>
                <a:solidFill>
                  <a:schemeClr val="tx1"/>
                </a:solidFill>
                <a:effectLst>
                  <a:outerShdw blurRad="38100" dist="19050" dir="2700000" algn="tl" rotWithShape="0">
                    <a:schemeClr val="dk1">
                      <a:alpha val="40000"/>
                    </a:schemeClr>
                  </a:outerShdw>
                </a:effectLst>
              </a:rPr>
              <a:t>Linux </a:t>
            </a:r>
            <a:r>
              <a:rPr lang="en-US" altLang="en-US" dirty="0" err="1">
                <a:ln/>
                <a:solidFill>
                  <a:schemeClr val="tx1"/>
                </a:solidFill>
                <a:effectLst>
                  <a:outerShdw blurRad="38100" dist="19050" dir="2700000" algn="tl" rotWithShape="0">
                    <a:schemeClr val="dk1">
                      <a:alpha val="40000"/>
                    </a:schemeClr>
                  </a:outerShdw>
                </a:effectLst>
              </a:rPr>
              <a:t>cung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cấp</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một</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môi</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trường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lập</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trình</a:t>
            </a:r>
            <a:r>
              <a:rPr lang="en-US" altLang="en-US" dirty="0">
                <a:ln/>
                <a:solidFill>
                  <a:schemeClr val="tx1"/>
                </a:solidFill>
                <a:effectLst>
                  <a:outerShdw blurRad="38100" dist="19050" dir="2700000" algn="tl" rotWithShape="0">
                    <a:schemeClr val="dk1">
                      <a:alpha val="40000"/>
                    </a:schemeClr>
                  </a:outerShdw>
                </a:effectLst>
              </a:rPr>
              <a:t> Unix </a:t>
            </a:r>
            <a:r>
              <a:rPr lang="en-US" altLang="en-US" dirty="0" err="1">
                <a:ln/>
                <a:solidFill>
                  <a:schemeClr val="tx1"/>
                </a:solidFill>
                <a:effectLst>
                  <a:outerShdw blurRad="38100" dist="19050" dir="2700000" algn="tl" rotWithShape="0">
                    <a:schemeClr val="dk1">
                      <a:alpha val="40000"/>
                    </a:schemeClr>
                  </a:outerShdw>
                </a:effectLst>
              </a:rPr>
              <a:t>đầy</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đủ</a:t>
            </a:r>
            <a:r>
              <a:rPr lang="en-US" altLang="en-US" dirty="0">
                <a:ln/>
                <a:solidFill>
                  <a:schemeClr val="tx1"/>
                </a:solidFill>
                <a:effectLst>
                  <a:outerShdw blurRad="38100" dist="19050" dir="2700000" algn="tl" rotWithShape="0">
                    <a:schemeClr val="dk1">
                      <a:alpha val="40000"/>
                    </a:schemeClr>
                  </a:outerShdw>
                </a:effectLst>
              </a:rPr>
              <a:t> bao </a:t>
            </a:r>
            <a:r>
              <a:rPr lang="en-US" altLang="en-US" dirty="0" err="1">
                <a:ln/>
                <a:solidFill>
                  <a:schemeClr val="tx1"/>
                </a:solidFill>
                <a:effectLst>
                  <a:outerShdw blurRad="38100" dist="19050" dir="2700000" algn="tl" rotWithShape="0">
                    <a:schemeClr val="dk1">
                      <a:alpha val="40000"/>
                    </a:schemeClr>
                  </a:outerShdw>
                </a:effectLst>
              </a:rPr>
              <a:t>gồm</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các</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thư</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viện</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chuẩn</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các</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công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cụ</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lập</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trình</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trình</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biên</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dịch</a:t>
            </a:r>
            <a:r>
              <a:rPr lang="en-US" altLang="en-US" dirty="0">
                <a:ln/>
                <a:solidFill>
                  <a:schemeClr val="tx1"/>
                </a:solidFill>
                <a:effectLst>
                  <a:outerShdw blurRad="38100" dist="19050" dir="2700000" algn="tl" rotWithShape="0">
                    <a:schemeClr val="dk1">
                      <a:alpha val="40000"/>
                    </a:schemeClr>
                  </a:outerShdw>
                </a:effectLst>
              </a:rPr>
              <a:t>. </a:t>
            </a:r>
            <a:endParaRPr lang="en-US" altLang="en-US" dirty="0">
              <a:ln/>
              <a:solidFill>
                <a:schemeClr val="tx1"/>
              </a:solidFill>
              <a:effectLst>
                <a:outerShdw blurRad="38100" dist="19050" dir="2700000" algn="tl" rotWithShape="0">
                  <a:schemeClr val="dk1">
                    <a:alpha val="40000"/>
                  </a:schemeClr>
                </a:outerShdw>
              </a:effectLst>
            </a:endParaRPr>
          </a:p>
          <a:p>
            <a:pPr lvl="1" algn="just">
              <a:lnSpc>
                <a:spcPct val="95000"/>
              </a:lnSpc>
            </a:pPr>
            <a:r>
              <a:rPr lang="en-US" altLang="en-US" dirty="0" err="1">
                <a:ln/>
                <a:solidFill>
                  <a:schemeClr val="tx1"/>
                </a:solidFill>
                <a:effectLst>
                  <a:outerShdw blurRad="38100" dist="19050" dir="2700000" algn="tl" rotWithShape="0">
                    <a:schemeClr val="dk1">
                      <a:alpha val="40000"/>
                    </a:schemeClr>
                  </a:outerShdw>
                </a:effectLst>
              </a:rPr>
              <a:t>Ngôn</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ngữ</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chủ</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yếu</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sử</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dụng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trong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các</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hệ</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điều</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hành</a:t>
            </a:r>
            <a:r>
              <a:rPr lang="en-US" altLang="en-US" dirty="0">
                <a:ln/>
                <a:solidFill>
                  <a:schemeClr val="tx1"/>
                </a:solidFill>
                <a:effectLst>
                  <a:outerShdw blurRad="38100" dist="19050" dir="2700000" algn="tl" rotWithShape="0">
                    <a:schemeClr val="dk1">
                      <a:alpha val="40000"/>
                    </a:schemeClr>
                  </a:outerShdw>
                </a:effectLst>
              </a:rPr>
              <a:t> Unix </a:t>
            </a:r>
            <a:r>
              <a:rPr lang="en-US" altLang="en-US" dirty="0" err="1">
                <a:ln/>
                <a:solidFill>
                  <a:schemeClr val="tx1"/>
                </a:solidFill>
                <a:effectLst>
                  <a:outerShdw blurRad="38100" dist="19050" dir="2700000" algn="tl" rotWithShape="0">
                    <a:schemeClr val="dk1">
                      <a:alpha val="40000"/>
                    </a:schemeClr>
                  </a:outerShdw>
                </a:effectLst>
              </a:rPr>
              <a:t>là</a:t>
            </a:r>
            <a:r>
              <a:rPr lang="en-US" altLang="en-US" dirty="0">
                <a:ln/>
                <a:solidFill>
                  <a:schemeClr val="tx1"/>
                </a:solidFill>
                <a:effectLst>
                  <a:outerShdw blurRad="38100" dist="19050" dir="2700000" algn="tl" rotWithShape="0">
                    <a:schemeClr val="dk1">
                      <a:alpha val="40000"/>
                    </a:schemeClr>
                  </a:outerShdw>
                </a:effectLst>
              </a:rPr>
              <a:t> C </a:t>
            </a:r>
            <a:r>
              <a:rPr lang="en-US" altLang="en-US" dirty="0" err="1">
                <a:ln/>
                <a:solidFill>
                  <a:schemeClr val="tx1"/>
                </a:solidFill>
                <a:effectLst>
                  <a:outerShdw blurRad="38100" dist="19050" dir="2700000" algn="tl" rotWithShape="0">
                    <a:schemeClr val="dk1">
                      <a:alpha val="40000"/>
                    </a:schemeClr>
                  </a:outerShdw>
                </a:effectLst>
              </a:rPr>
              <a:t>và</a:t>
            </a:r>
            <a:r>
              <a:rPr lang="en-US" altLang="en-US" dirty="0">
                <a:ln/>
                <a:solidFill>
                  <a:schemeClr val="tx1"/>
                </a:solidFill>
                <a:effectLst>
                  <a:outerShdw blurRad="38100" dist="19050" dir="2700000" algn="tl" rotWithShape="0">
                    <a:schemeClr val="dk1">
                      <a:alpha val="40000"/>
                    </a:schemeClr>
                  </a:outerShdw>
                </a:effectLst>
              </a:rPr>
              <a:t> C++</a:t>
            </a:r>
            <a:endParaRPr lang="en-US" altLang="en-US" sz="2200" dirty="0">
              <a:ln/>
              <a:solidFill>
                <a:schemeClr val="tx1"/>
              </a:solidFill>
              <a:effectLst>
                <a:outerShdw blurRad="38100" dist="19050" dir="2700000" algn="tl" rotWithShape="0">
                  <a:schemeClr val="dk1">
                    <a:alpha val="40000"/>
                  </a:schemeClr>
                </a:outerShdw>
              </a:effectLst>
            </a:endParaRPr>
          </a:p>
          <a:p>
            <a:endParaRPr lang="en-US" altLang="en-US" sz="2200" dirty="0">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9"/>
          <p:cNvSpPr>
            <a:spLocks noChangeArrowheads="1"/>
          </p:cNvSpPr>
          <p:nvPr/>
        </p:nvSpPr>
        <p:spPr bwMode="auto">
          <a:xfrm>
            <a:off x="1768476" y="1660525"/>
            <a:ext cx="8683625" cy="4845050"/>
          </a:xfrm>
          <a:prstGeom prst="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a:lstStyle>
            <a:lvl1pPr marL="342900" indent="-34290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just" eaLnBrk="1" hangingPunct="1">
              <a:spcBef>
                <a:spcPct val="20000"/>
              </a:spcBef>
              <a:buClr>
                <a:schemeClr val="tx1"/>
              </a:buClr>
              <a:buFont typeface="Wingdings" panose="05000000000000000000" pitchFamily="2" charset="2"/>
              <a:buChar char="§"/>
            </a:pPr>
            <a:endParaRPr lang="en-US" altLang="en-US" sz="2000"/>
          </a:p>
        </p:txBody>
      </p:sp>
      <p:grpSp>
        <p:nvGrpSpPr>
          <p:cNvPr id="8196" name="Group 28"/>
          <p:cNvGrpSpPr/>
          <p:nvPr/>
        </p:nvGrpSpPr>
        <p:grpSpPr bwMode="auto">
          <a:xfrm>
            <a:off x="1919289" y="2636838"/>
            <a:ext cx="3348037" cy="3168650"/>
            <a:chOff x="226" y="1298"/>
            <a:chExt cx="2359" cy="2140"/>
          </a:xfrm>
        </p:grpSpPr>
        <p:pic>
          <p:nvPicPr>
            <p:cNvPr id="8198" name="Picture 20"/>
            <p:cNvPicPr>
              <a:picLocks noChangeAspect="1" noChangeArrowheads="1"/>
            </p:cNvPicPr>
            <p:nvPr/>
          </p:nvPicPr>
          <p:blipFill>
            <a:blip r:embed="rId1">
              <a:grayscl/>
              <a:extLst>
                <a:ext uri="{28A0092B-C50C-407E-A947-70E740481C1C}">
                  <a14:useLocalDpi xmlns:a14="http://schemas.microsoft.com/office/drawing/2010/main" val="0"/>
                </a:ext>
              </a:extLst>
            </a:blip>
            <a:srcRect/>
            <a:stretch>
              <a:fillRect/>
            </a:stretch>
          </p:blipFill>
          <p:spPr bwMode="auto">
            <a:xfrm>
              <a:off x="226" y="1298"/>
              <a:ext cx="2359" cy="2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Text Box 21"/>
            <p:cNvSpPr txBox="1">
              <a:spLocks noChangeArrowheads="1"/>
            </p:cNvSpPr>
            <p:nvPr/>
          </p:nvSpPr>
          <p:spPr bwMode="auto">
            <a:xfrm>
              <a:off x="1020" y="2183"/>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1600" b="1"/>
                <a:t>KERNEL</a:t>
              </a:r>
              <a:endParaRPr lang="en-US" altLang="en-US" sz="1600"/>
            </a:p>
          </p:txBody>
        </p:sp>
        <p:sp>
          <p:nvSpPr>
            <p:cNvPr id="8200" name="Text Box 22"/>
            <p:cNvSpPr txBox="1">
              <a:spLocks noChangeArrowheads="1"/>
            </p:cNvSpPr>
            <p:nvPr/>
          </p:nvSpPr>
          <p:spPr bwMode="auto">
            <a:xfrm>
              <a:off x="1633" y="1661"/>
              <a:ext cx="57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1400" b="1"/>
                <a:t>SHELL</a:t>
              </a:r>
              <a:endParaRPr lang="en-US" altLang="en-US" sz="1400" b="1"/>
            </a:p>
          </p:txBody>
        </p:sp>
        <p:sp>
          <p:nvSpPr>
            <p:cNvPr id="8201" name="Text Box 23"/>
            <p:cNvSpPr txBox="1">
              <a:spLocks noChangeArrowheads="1"/>
            </p:cNvSpPr>
            <p:nvPr/>
          </p:nvSpPr>
          <p:spPr bwMode="auto">
            <a:xfrm>
              <a:off x="476" y="1661"/>
              <a:ext cx="794"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1400" b="1"/>
                <a:t>TIỆN ÍCH</a:t>
              </a:r>
              <a:endParaRPr lang="en-US" altLang="en-US" sz="1400"/>
            </a:p>
          </p:txBody>
        </p:sp>
        <p:sp>
          <p:nvSpPr>
            <p:cNvPr id="8202" name="Text Box 24"/>
            <p:cNvSpPr txBox="1">
              <a:spLocks noChangeArrowheads="1"/>
            </p:cNvSpPr>
            <p:nvPr/>
          </p:nvSpPr>
          <p:spPr bwMode="auto">
            <a:xfrm>
              <a:off x="431" y="2818"/>
              <a:ext cx="8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1400" b="1"/>
                <a:t>ỨNG DỤNG</a:t>
              </a:r>
              <a:endParaRPr lang="en-US" altLang="en-US" sz="1400" b="1"/>
            </a:p>
          </p:txBody>
        </p:sp>
        <p:sp>
          <p:nvSpPr>
            <p:cNvPr id="8203" name="Text Box 25"/>
            <p:cNvSpPr txBox="1">
              <a:spLocks noChangeArrowheads="1"/>
            </p:cNvSpPr>
            <p:nvPr/>
          </p:nvSpPr>
          <p:spPr bwMode="auto">
            <a:xfrm>
              <a:off x="1610" y="2795"/>
              <a:ext cx="88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1400" b="1"/>
                <a:t>XWINDOW</a:t>
              </a:r>
              <a:endParaRPr lang="en-US" altLang="en-US" sz="1400" b="1"/>
            </a:p>
          </p:txBody>
        </p:sp>
      </p:grpSp>
      <p:sp>
        <p:nvSpPr>
          <p:cNvPr id="8197" name="Rectangle 27"/>
          <p:cNvSpPr>
            <a:spLocks noChangeArrowheads="1"/>
          </p:cNvSpPr>
          <p:nvPr/>
        </p:nvSpPr>
        <p:spPr bwMode="auto">
          <a:xfrm>
            <a:off x="5195888" y="1771651"/>
            <a:ext cx="5219700" cy="464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just" eaLnBrk="1" hangingPunct="1">
              <a:lnSpc>
                <a:spcPct val="90000"/>
              </a:lnSpc>
              <a:spcBef>
                <a:spcPct val="20000"/>
              </a:spcBef>
              <a:buClr>
                <a:schemeClr val="tx1"/>
              </a:buClr>
              <a:buFont typeface="Wingdings" panose="05000000000000000000" pitchFamily="2" charset="2"/>
              <a:buChar char="§"/>
            </a:pPr>
            <a:r>
              <a:rPr lang="en-US" altLang="en-US" sz="2200" b="1" dirty="0"/>
              <a:t>KERNEL</a:t>
            </a:r>
            <a:r>
              <a:rPr lang="en-US" altLang="en-US" sz="2200" dirty="0"/>
              <a:t>: </a:t>
            </a:r>
            <a:r>
              <a:rPr lang="en-US" altLang="en-US" sz="2200" dirty="0" err="1"/>
              <a:t>là</a:t>
            </a:r>
            <a:r>
              <a:rPr lang="en-US" altLang="en-US" sz="2200" dirty="0"/>
              <a:t> </a:t>
            </a:r>
            <a:r>
              <a:rPr lang="en-US" altLang="en-US" sz="2200" dirty="0" err="1"/>
              <a:t>trung</a:t>
            </a:r>
            <a:r>
              <a:rPr lang="en-US" altLang="en-US" sz="2200" dirty="0"/>
              <a:t> </a:t>
            </a:r>
            <a:r>
              <a:rPr lang="en-US" altLang="en-US" sz="2200" dirty="0" err="1"/>
              <a:t>tâm</a:t>
            </a:r>
            <a:r>
              <a:rPr lang="en-US" altLang="en-US" sz="2200" dirty="0"/>
              <a:t> </a:t>
            </a:r>
            <a:r>
              <a:rPr lang="en-US" altLang="en-US" sz="2200" dirty="0" err="1"/>
              <a:t>điều</a:t>
            </a:r>
            <a:r>
              <a:rPr lang="en-US" altLang="en-US" sz="2200" dirty="0"/>
              <a:t> </a:t>
            </a:r>
            <a:r>
              <a:rPr lang="en-US" altLang="en-US" sz="2200" dirty="0" err="1"/>
              <a:t>khiển</a:t>
            </a:r>
            <a:r>
              <a:rPr lang="en-US" altLang="en-US" sz="2200" dirty="0"/>
              <a:t> </a:t>
            </a:r>
            <a:r>
              <a:rPr lang="en-US" altLang="en-US" sz="2200" dirty="0" err="1"/>
              <a:t>hoạt</a:t>
            </a:r>
            <a:r>
              <a:rPr lang="en-US" altLang="en-US" sz="2200" dirty="0"/>
              <a:t> </a:t>
            </a:r>
            <a:r>
              <a:rPr lang="en-US" altLang="en-US" sz="2200" dirty="0" err="1"/>
              <a:t>động</a:t>
            </a:r>
            <a:r>
              <a:rPr lang="en-US" altLang="en-US" sz="2200" dirty="0"/>
              <a:t> </a:t>
            </a:r>
            <a:r>
              <a:rPr lang="en-US" altLang="en-US" sz="2200" dirty="0" err="1"/>
              <a:t>của</a:t>
            </a:r>
            <a:r>
              <a:rPr lang="en-US" altLang="en-US" sz="2200" dirty="0"/>
              <a:t> </a:t>
            </a:r>
            <a:r>
              <a:rPr lang="en-US" altLang="en-US" sz="2200" dirty="0" err="1"/>
              <a:t>hệ</a:t>
            </a:r>
            <a:r>
              <a:rPr lang="en-US" altLang="en-US" sz="2200" dirty="0"/>
              <a:t> </a:t>
            </a:r>
            <a:r>
              <a:rPr lang="en-US" altLang="en-US" sz="2200" dirty="0" err="1"/>
              <a:t>thống</a:t>
            </a:r>
            <a:r>
              <a:rPr lang="en-US" altLang="en-US" sz="2200" dirty="0"/>
              <a:t>. </a:t>
            </a:r>
            <a:r>
              <a:rPr lang="en-US" altLang="en-US" sz="2200" dirty="0" err="1"/>
              <a:t>Đây</a:t>
            </a:r>
            <a:r>
              <a:rPr lang="en-US" altLang="en-US" sz="2200" dirty="0"/>
              <a:t> </a:t>
            </a:r>
            <a:r>
              <a:rPr lang="en-US" altLang="en-US" sz="2200" dirty="0" err="1"/>
              <a:t>được</a:t>
            </a:r>
            <a:r>
              <a:rPr lang="en-US" altLang="en-US" sz="2200" dirty="0"/>
              <a:t> </a:t>
            </a:r>
            <a:r>
              <a:rPr lang="en-US" altLang="en-US" sz="2200" dirty="0" err="1"/>
              <a:t>xem</a:t>
            </a:r>
            <a:r>
              <a:rPr lang="en-US" altLang="en-US" sz="2200" dirty="0"/>
              <a:t> </a:t>
            </a:r>
            <a:r>
              <a:rPr lang="en-US" altLang="en-US" sz="2200" dirty="0" err="1"/>
              <a:t>là</a:t>
            </a:r>
            <a:r>
              <a:rPr lang="en-US" altLang="en-US" sz="2200" dirty="0"/>
              <a:t> </a:t>
            </a:r>
            <a:r>
              <a:rPr lang="en-US" altLang="en-US" sz="2200" dirty="0" err="1"/>
              <a:t>thành</a:t>
            </a:r>
            <a:r>
              <a:rPr lang="en-US" altLang="en-US" sz="2200" dirty="0"/>
              <a:t> </a:t>
            </a:r>
            <a:r>
              <a:rPr lang="en-US" altLang="en-US" sz="2200" dirty="0" err="1"/>
              <a:t>phần</a:t>
            </a:r>
            <a:r>
              <a:rPr lang="en-US" altLang="en-US" sz="2200" dirty="0"/>
              <a:t> </a:t>
            </a:r>
            <a:r>
              <a:rPr lang="en-US" altLang="en-US" sz="2200" dirty="0" err="1"/>
              <a:t>chính</a:t>
            </a:r>
            <a:r>
              <a:rPr lang="en-US" altLang="en-US" sz="2200" dirty="0"/>
              <a:t> </a:t>
            </a:r>
            <a:r>
              <a:rPr lang="en-US" altLang="en-US" sz="2200" dirty="0" err="1"/>
              <a:t>của</a:t>
            </a:r>
            <a:r>
              <a:rPr lang="en-US" altLang="en-US" sz="2200" dirty="0"/>
              <a:t> HĐH Linux.</a:t>
            </a:r>
            <a:endParaRPr lang="en-US" altLang="en-US" sz="2200" dirty="0"/>
          </a:p>
          <a:p>
            <a:pPr algn="just" eaLnBrk="1" hangingPunct="1">
              <a:lnSpc>
                <a:spcPct val="90000"/>
              </a:lnSpc>
              <a:spcBef>
                <a:spcPct val="20000"/>
              </a:spcBef>
              <a:buClr>
                <a:schemeClr val="tx1"/>
              </a:buClr>
              <a:buFont typeface="Wingdings" panose="05000000000000000000" pitchFamily="2" charset="2"/>
              <a:buChar char="§"/>
            </a:pPr>
            <a:r>
              <a:rPr lang="en-US" altLang="en-US" sz="2200" b="1" dirty="0"/>
              <a:t>SHELL</a:t>
            </a:r>
            <a:r>
              <a:rPr lang="en-US" altLang="en-US" sz="2200" dirty="0"/>
              <a:t>: </a:t>
            </a:r>
            <a:r>
              <a:rPr lang="en-US" altLang="en-US" sz="2200" dirty="0" err="1"/>
              <a:t>cung</a:t>
            </a:r>
            <a:r>
              <a:rPr lang="en-US" altLang="en-US" sz="2200" dirty="0"/>
              <a:t> </a:t>
            </a:r>
            <a:r>
              <a:rPr lang="en-US" altLang="en-US" sz="2200" dirty="0" err="1"/>
              <a:t>cấp</a:t>
            </a:r>
            <a:r>
              <a:rPr lang="en-US" altLang="en-US" sz="2200" dirty="0"/>
              <a:t> </a:t>
            </a:r>
            <a:r>
              <a:rPr lang="en-US" altLang="en-US" sz="2200" dirty="0" err="1"/>
              <a:t>tập</a:t>
            </a:r>
            <a:r>
              <a:rPr lang="en-US" altLang="en-US" sz="2200" dirty="0"/>
              <a:t> </a:t>
            </a:r>
            <a:r>
              <a:rPr lang="en-US" altLang="en-US" sz="2200" dirty="0" err="1"/>
              <a:t>lệnh</a:t>
            </a:r>
            <a:r>
              <a:rPr lang="en-US" altLang="en-US" sz="2200" dirty="0"/>
              <a:t> </a:t>
            </a:r>
            <a:r>
              <a:rPr lang="en-US" altLang="en-US" sz="2200" dirty="0" err="1"/>
              <a:t>cho</a:t>
            </a:r>
            <a:r>
              <a:rPr lang="en-US" altLang="en-US" sz="2200" dirty="0"/>
              <a:t> </a:t>
            </a:r>
            <a:r>
              <a:rPr lang="en-US" altLang="en-US" sz="2200" dirty="0" err="1"/>
              <a:t>người</a:t>
            </a:r>
            <a:r>
              <a:rPr lang="en-US" altLang="en-US" sz="2200" dirty="0"/>
              <a:t> </a:t>
            </a:r>
            <a:r>
              <a:rPr lang="en-US" altLang="en-US" sz="2200" dirty="0" err="1"/>
              <a:t>dùng</a:t>
            </a:r>
            <a:r>
              <a:rPr lang="en-US" altLang="en-US" sz="2200" dirty="0"/>
              <a:t> </a:t>
            </a:r>
            <a:r>
              <a:rPr lang="en-US" altLang="en-US" sz="2200" dirty="0" err="1"/>
              <a:t>thao</a:t>
            </a:r>
            <a:r>
              <a:rPr lang="en-US" altLang="en-US" sz="2200" dirty="0"/>
              <a:t> </a:t>
            </a:r>
            <a:r>
              <a:rPr lang="en-US" altLang="en-US" sz="2200" dirty="0" err="1"/>
              <a:t>tác</a:t>
            </a:r>
            <a:r>
              <a:rPr lang="en-US" altLang="en-US" sz="2200" dirty="0"/>
              <a:t> </a:t>
            </a:r>
            <a:r>
              <a:rPr lang="en-US" altLang="en-US" sz="2200" dirty="0" err="1"/>
              <a:t>với</a:t>
            </a:r>
            <a:r>
              <a:rPr lang="en-US" altLang="en-US" sz="2200" dirty="0"/>
              <a:t> Kernel. Shell </a:t>
            </a:r>
            <a:r>
              <a:rPr lang="en-US" altLang="en-US" sz="2200" dirty="0" err="1"/>
              <a:t>chính</a:t>
            </a:r>
            <a:r>
              <a:rPr lang="en-US" altLang="en-US" sz="2200" dirty="0"/>
              <a:t> </a:t>
            </a:r>
            <a:r>
              <a:rPr lang="en-US" altLang="en-US" sz="2200" dirty="0" err="1"/>
              <a:t>trong</a:t>
            </a:r>
            <a:r>
              <a:rPr lang="en-US" altLang="en-US" sz="2200" dirty="0"/>
              <a:t> Linux </a:t>
            </a:r>
            <a:r>
              <a:rPr lang="en-US" altLang="en-US" sz="2200" dirty="0" err="1"/>
              <a:t>là</a:t>
            </a:r>
            <a:r>
              <a:rPr lang="en-US" altLang="en-US" sz="2200" dirty="0"/>
              <a:t> </a:t>
            </a:r>
            <a:r>
              <a:rPr lang="en-US" altLang="en-US" sz="2200" b="1" dirty="0"/>
              <a:t>bash </a:t>
            </a:r>
            <a:r>
              <a:rPr lang="en-US" altLang="en-US" sz="2200" dirty="0"/>
              <a:t>(GNU </a:t>
            </a:r>
            <a:r>
              <a:rPr lang="en-US" altLang="en-US" sz="2200" dirty="0" err="1"/>
              <a:t>Bourme</a:t>
            </a:r>
            <a:r>
              <a:rPr lang="en-US" altLang="en-US" sz="2200" dirty="0"/>
              <a:t> Again Shell).</a:t>
            </a:r>
            <a:endParaRPr lang="en-US" altLang="en-US" sz="2200" dirty="0"/>
          </a:p>
          <a:p>
            <a:pPr algn="just" eaLnBrk="1" hangingPunct="1">
              <a:lnSpc>
                <a:spcPct val="90000"/>
              </a:lnSpc>
              <a:spcBef>
                <a:spcPct val="20000"/>
              </a:spcBef>
              <a:buClr>
                <a:schemeClr val="tx1"/>
              </a:buClr>
              <a:buFont typeface="Wingdings" panose="05000000000000000000" pitchFamily="2" charset="2"/>
              <a:buChar char="§"/>
            </a:pPr>
            <a:r>
              <a:rPr lang="en-US" altLang="en-US" sz="2200" b="1" dirty="0"/>
              <a:t>TIỆN ÍCH</a:t>
            </a:r>
            <a:r>
              <a:rPr lang="en-US" altLang="en-US" sz="2200" dirty="0"/>
              <a:t>: </a:t>
            </a:r>
            <a:r>
              <a:rPr lang="en-US" altLang="en-US" sz="2200" dirty="0" err="1"/>
              <a:t>các</a:t>
            </a:r>
            <a:r>
              <a:rPr lang="en-US" altLang="en-US" sz="2200" dirty="0"/>
              <a:t> </a:t>
            </a:r>
            <a:r>
              <a:rPr lang="en-US" altLang="en-US" sz="2200" dirty="0" err="1"/>
              <a:t>tiện</a:t>
            </a:r>
            <a:r>
              <a:rPr lang="en-US" altLang="en-US" sz="2200" dirty="0"/>
              <a:t> </a:t>
            </a:r>
            <a:r>
              <a:rPr lang="en-US" altLang="en-US" sz="2200" dirty="0" err="1"/>
              <a:t>ích</a:t>
            </a:r>
            <a:r>
              <a:rPr lang="en-US" altLang="en-US" sz="2200" dirty="0"/>
              <a:t> </a:t>
            </a:r>
            <a:r>
              <a:rPr lang="en-US" altLang="en-US" sz="2200" dirty="0" err="1"/>
              <a:t>dùng</a:t>
            </a:r>
            <a:r>
              <a:rPr lang="en-US" altLang="en-US" sz="2200" dirty="0"/>
              <a:t> </a:t>
            </a:r>
            <a:r>
              <a:rPr lang="en-US" altLang="en-US" sz="2200" dirty="0" err="1"/>
              <a:t>trong</a:t>
            </a:r>
            <a:r>
              <a:rPr lang="en-US" altLang="en-US" sz="2200" dirty="0"/>
              <a:t> Linux </a:t>
            </a:r>
            <a:r>
              <a:rPr lang="en-US" altLang="en-US" sz="2200" dirty="0" err="1"/>
              <a:t>hầu</a:t>
            </a:r>
            <a:r>
              <a:rPr lang="en-US" altLang="en-US" sz="2200" dirty="0"/>
              <a:t> </a:t>
            </a:r>
            <a:r>
              <a:rPr lang="en-US" altLang="en-US" sz="2200" dirty="0" err="1"/>
              <a:t>hết</a:t>
            </a:r>
            <a:r>
              <a:rPr lang="en-US" altLang="en-US" sz="2200" dirty="0"/>
              <a:t> </a:t>
            </a:r>
            <a:r>
              <a:rPr lang="en-US" altLang="en-US" sz="2200" dirty="0" err="1"/>
              <a:t>là</a:t>
            </a:r>
            <a:r>
              <a:rPr lang="en-US" altLang="en-US" sz="2200" dirty="0"/>
              <a:t> </a:t>
            </a:r>
            <a:r>
              <a:rPr lang="en-US" altLang="en-US" sz="2200" dirty="0" err="1"/>
              <a:t>sản</a:t>
            </a:r>
            <a:r>
              <a:rPr lang="en-US" altLang="en-US" sz="2200" dirty="0"/>
              <a:t> </a:t>
            </a:r>
            <a:r>
              <a:rPr lang="en-US" altLang="en-US" sz="2200" dirty="0" err="1"/>
              <a:t>phẩm</a:t>
            </a:r>
            <a:r>
              <a:rPr lang="en-US" altLang="en-US" sz="2200" dirty="0"/>
              <a:t> </a:t>
            </a:r>
            <a:r>
              <a:rPr lang="en-US" altLang="en-US" sz="2200" dirty="0" err="1"/>
              <a:t>của</a:t>
            </a:r>
            <a:r>
              <a:rPr lang="en-US" altLang="en-US" sz="2200" dirty="0"/>
              <a:t> </a:t>
            </a:r>
            <a:r>
              <a:rPr lang="en-US" altLang="en-US" sz="2200" dirty="0" err="1"/>
              <a:t>chương</a:t>
            </a:r>
            <a:r>
              <a:rPr lang="en-US" altLang="en-US" sz="2200" dirty="0"/>
              <a:t> </a:t>
            </a:r>
            <a:r>
              <a:rPr lang="en-US" altLang="en-US" sz="2200" dirty="0" err="1"/>
              <a:t>trình</a:t>
            </a:r>
            <a:r>
              <a:rPr lang="en-US" altLang="en-US" sz="2200" dirty="0"/>
              <a:t> GNU.</a:t>
            </a:r>
            <a:endParaRPr lang="en-US" altLang="en-US" sz="2200" dirty="0"/>
          </a:p>
          <a:p>
            <a:pPr algn="just" eaLnBrk="1" hangingPunct="1">
              <a:lnSpc>
                <a:spcPct val="90000"/>
              </a:lnSpc>
              <a:spcBef>
                <a:spcPct val="20000"/>
              </a:spcBef>
              <a:buClr>
                <a:schemeClr val="tx1"/>
              </a:buClr>
              <a:buFont typeface="Wingdings" panose="05000000000000000000" pitchFamily="2" charset="2"/>
              <a:buChar char="§"/>
            </a:pPr>
            <a:r>
              <a:rPr lang="en-US" altLang="en-US" sz="2200" b="1" dirty="0"/>
              <a:t>ỨNG DỤNG</a:t>
            </a:r>
            <a:r>
              <a:rPr lang="en-US" altLang="en-US" sz="2200" dirty="0"/>
              <a:t>: </a:t>
            </a:r>
            <a:r>
              <a:rPr lang="en-US" altLang="en-US" sz="2200" dirty="0" err="1"/>
              <a:t>là</a:t>
            </a:r>
            <a:r>
              <a:rPr lang="en-US" altLang="en-US" sz="2200" dirty="0"/>
              <a:t> </a:t>
            </a:r>
            <a:r>
              <a:rPr lang="en-US" altLang="en-US" sz="2200" dirty="0" err="1"/>
              <a:t>các</a:t>
            </a:r>
            <a:r>
              <a:rPr lang="en-US" altLang="en-US" sz="2200" dirty="0"/>
              <a:t> </a:t>
            </a:r>
            <a:r>
              <a:rPr lang="en-US" altLang="en-US" sz="2200" dirty="0" err="1"/>
              <a:t>chương</a:t>
            </a:r>
            <a:r>
              <a:rPr lang="en-US" altLang="en-US" sz="2200" dirty="0"/>
              <a:t> </a:t>
            </a:r>
            <a:r>
              <a:rPr lang="en-US" altLang="en-US" sz="2200" dirty="0" err="1"/>
              <a:t>trình</a:t>
            </a:r>
            <a:r>
              <a:rPr lang="en-US" altLang="en-US" sz="2200" dirty="0"/>
              <a:t> </a:t>
            </a:r>
            <a:r>
              <a:rPr lang="en-US" altLang="en-US" sz="2200" dirty="0" err="1"/>
              <a:t>phục</a:t>
            </a:r>
            <a:r>
              <a:rPr lang="en-US" altLang="en-US" sz="2200" dirty="0"/>
              <a:t> </a:t>
            </a:r>
            <a:r>
              <a:rPr lang="en-US" altLang="en-US" sz="2200" dirty="0" err="1"/>
              <a:t>vụ</a:t>
            </a:r>
            <a:r>
              <a:rPr lang="en-US" altLang="en-US" sz="2200" dirty="0"/>
              <a:t> </a:t>
            </a:r>
            <a:r>
              <a:rPr lang="en-US" altLang="en-US" sz="2200" dirty="0" err="1"/>
              <a:t>cho</a:t>
            </a:r>
            <a:r>
              <a:rPr lang="en-US" altLang="en-US" sz="2200" dirty="0"/>
              <a:t> </a:t>
            </a:r>
            <a:r>
              <a:rPr lang="en-US" altLang="en-US" sz="2200" dirty="0" err="1"/>
              <a:t>người</a:t>
            </a:r>
            <a:r>
              <a:rPr lang="en-US" altLang="en-US" sz="2200" dirty="0"/>
              <a:t> </a:t>
            </a:r>
            <a:r>
              <a:rPr lang="en-US" altLang="en-US" sz="2200" dirty="0" err="1"/>
              <a:t>dùng</a:t>
            </a:r>
            <a:r>
              <a:rPr lang="en-US" altLang="en-US" sz="2200" dirty="0"/>
              <a:t> </a:t>
            </a:r>
            <a:r>
              <a:rPr lang="en-US" altLang="en-US" sz="2200" dirty="0" err="1"/>
              <a:t>như</a:t>
            </a:r>
            <a:r>
              <a:rPr lang="en-US" altLang="en-US" sz="2200" dirty="0"/>
              <a:t>: OpenOffice, MySQL …</a:t>
            </a:r>
            <a:endParaRPr lang="en-US" altLang="en-US" sz="2200" dirty="0"/>
          </a:p>
        </p:txBody>
      </p:sp>
      <p:sp>
        <p:nvSpPr>
          <p:cNvPr id="14" name="Title 1"/>
          <p:cNvSpPr>
            <a:spLocks noGrp="1"/>
          </p:cNvSpPr>
          <p:nvPr>
            <p:ph type="title"/>
          </p:nvPr>
        </p:nvSpPr>
        <p:spPr>
          <a:xfrm>
            <a:off x="0" y="60325"/>
            <a:ext cx="12192000" cy="838200"/>
          </a:xfrm>
        </p:spPr>
        <p:txBody>
          <a:bodyPr/>
          <a:lstStyle/>
          <a:p>
            <a:r>
              <a:rPr lang="en-US" dirty="0"/>
              <a:t>V. KIẾN TRÚC CỦA HỆ ĐIỀU HÀNH LINUX</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KIẾN TRÚC CỦA HỆ ĐIỀU HÀNH LINUX</a:t>
            </a:r>
            <a:endParaRPr lang="en-US" dirty="0"/>
          </a:p>
        </p:txBody>
      </p:sp>
      <p:sp>
        <p:nvSpPr>
          <p:cNvPr id="3" name="Content Placeholder 2"/>
          <p:cNvSpPr>
            <a:spLocks noGrp="1"/>
          </p:cNvSpPr>
          <p:nvPr>
            <p:ph idx="1"/>
          </p:nvPr>
        </p:nvSpPr>
        <p:spPr>
          <a:xfrm>
            <a:off x="355600" y="898525"/>
            <a:ext cx="11480800" cy="5486400"/>
          </a:xfrm>
        </p:spPr>
        <p:txBody>
          <a:bodyPr/>
          <a:lstStyle/>
          <a:p>
            <a:pPr algn="just">
              <a:spcBef>
                <a:spcPct val="0"/>
              </a:spcBef>
              <a:spcAft>
                <a:spcPct val="0"/>
              </a:spcAft>
            </a:pPr>
            <a:r>
              <a:rPr lang="en-US" altLang="en-US" dirty="0" err="1">
                <a:ln/>
                <a:solidFill>
                  <a:schemeClr val="tx1"/>
                </a:solidFill>
                <a:effectLst>
                  <a:outerShdw blurRad="38100" dist="19050" dir="2700000" algn="tl" rotWithShape="0">
                    <a:schemeClr val="dk1">
                      <a:alpha val="40000"/>
                    </a:schemeClr>
                  </a:outerShdw>
                </a:effectLst>
              </a:rPr>
              <a:t>Thư</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mục</a:t>
            </a:r>
            <a:r>
              <a:rPr lang="en-US" altLang="en-US" dirty="0">
                <a:ln/>
                <a:solidFill>
                  <a:schemeClr val="tx1"/>
                </a:solidFill>
                <a:effectLst>
                  <a:outerShdw blurRad="38100" dist="19050" dir="2700000" algn="tl" rotWithShape="0">
                    <a:schemeClr val="dk1">
                      <a:alpha val="40000"/>
                    </a:schemeClr>
                  </a:outerShdw>
                </a:effectLst>
              </a:rPr>
              <a:t> root :  </a:t>
            </a:r>
            <a:endParaRPr lang="en-US" altLang="en-US" dirty="0">
              <a:ln/>
              <a:solidFill>
                <a:schemeClr val="tx1"/>
              </a:solidFill>
              <a:effectLst>
                <a:outerShdw blurRad="38100" dist="19050" dir="2700000" algn="tl" rotWithShape="0">
                  <a:schemeClr val="dk1">
                    <a:alpha val="40000"/>
                  </a:schemeClr>
                </a:outerShdw>
              </a:effectLst>
            </a:endParaRPr>
          </a:p>
          <a:p>
            <a:pPr lvl="1" algn="just">
              <a:spcBef>
                <a:spcPct val="0"/>
              </a:spcBef>
              <a:spcAft>
                <a:spcPct val="0"/>
              </a:spcAft>
            </a:pPr>
            <a:r>
              <a:rPr lang="en-US" altLang="en-US" dirty="0" err="1">
                <a:ln/>
                <a:solidFill>
                  <a:schemeClr val="tx1"/>
                </a:solidFill>
                <a:effectLst>
                  <a:outerShdw blurRad="38100" dist="19050" dir="2700000" algn="tl" rotWithShape="0">
                    <a:schemeClr val="dk1">
                      <a:alpha val="40000"/>
                    </a:schemeClr>
                  </a:outerShdw>
                </a:effectLst>
              </a:rPr>
              <a:t>Trong</a:t>
            </a:r>
            <a:r>
              <a:rPr lang="en-US" altLang="en-US" dirty="0">
                <a:ln/>
                <a:solidFill>
                  <a:schemeClr val="tx1"/>
                </a:solidFill>
                <a:effectLst>
                  <a:outerShdw blurRad="38100" dist="19050" dir="2700000" algn="tl" rotWithShape="0">
                    <a:schemeClr val="dk1">
                      <a:alpha val="40000"/>
                    </a:schemeClr>
                  </a:outerShdw>
                </a:effectLst>
              </a:rPr>
              <a:t> Linux, </a:t>
            </a:r>
            <a:r>
              <a:rPr lang="en-US" altLang="en-US" dirty="0" err="1">
                <a:ln/>
                <a:solidFill>
                  <a:schemeClr val="tx1"/>
                </a:solidFill>
                <a:effectLst>
                  <a:outerShdw blurRad="38100" dist="19050" dir="2700000" algn="tl" rotWithShape="0">
                    <a:schemeClr val="dk1">
                      <a:alpha val="40000"/>
                    </a:schemeClr>
                  </a:outerShdw>
                </a:effectLst>
              </a:rPr>
              <a:t>thư</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mục</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gốc</a:t>
            </a:r>
            <a:r>
              <a:rPr lang="en-US" altLang="en-US" dirty="0">
                <a:ln/>
                <a:solidFill>
                  <a:schemeClr val="tx1"/>
                </a:solidFill>
                <a:effectLst>
                  <a:outerShdw blurRad="38100" dist="19050" dir="2700000" algn="tl" rotWithShape="0">
                    <a:schemeClr val="dk1">
                      <a:alpha val="40000"/>
                    </a:schemeClr>
                  </a:outerShdw>
                </a:effectLst>
              </a:rPr>
              <a:t> (root directory) </a:t>
            </a:r>
            <a:r>
              <a:rPr lang="en-US" altLang="en-US" dirty="0" err="1">
                <a:ln/>
                <a:solidFill>
                  <a:schemeClr val="tx1"/>
                </a:solidFill>
                <a:effectLst>
                  <a:outerShdw blurRad="38100" dist="19050" dir="2700000" algn="tl" rotWithShape="0">
                    <a:schemeClr val="dk1">
                      <a:alpha val="40000"/>
                    </a:schemeClr>
                  </a:outerShdw>
                </a:effectLst>
              </a:rPr>
              <a:t>là</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thư</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mục</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chứa</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các</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địa</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chỉ</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thư</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mục</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khác</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Đó</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chính</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là</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thư</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mục</a:t>
            </a:r>
            <a:r>
              <a:rPr lang="en-US" altLang="en-US" dirty="0">
                <a:ln/>
                <a:solidFill>
                  <a:schemeClr val="tx1"/>
                </a:solidFill>
                <a:effectLst>
                  <a:outerShdw blurRad="38100" dist="19050" dir="2700000" algn="tl" rotWithShape="0">
                    <a:schemeClr val="dk1">
                      <a:alpha val="40000"/>
                    </a:schemeClr>
                  </a:outerShdw>
                </a:effectLst>
              </a:rPr>
              <a:t> cha; </a:t>
            </a:r>
            <a:r>
              <a:rPr lang="en-US" altLang="en-US" dirty="0" err="1">
                <a:ln/>
                <a:solidFill>
                  <a:schemeClr val="tx1"/>
                </a:solidFill>
                <a:effectLst>
                  <a:outerShdw blurRad="38100" dist="19050" dir="2700000" algn="tl" rotWithShape="0">
                    <a:schemeClr val="dk1">
                      <a:alpha val="40000"/>
                    </a:schemeClr>
                  </a:outerShdw>
                </a:effectLst>
              </a:rPr>
              <a:t>các</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thư</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mục</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khác</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nằm</a:t>
            </a:r>
            <a:r>
              <a:rPr lang="en-US" altLang="en-US" dirty="0">
                <a:ln/>
                <a:solidFill>
                  <a:schemeClr val="tx1"/>
                </a:solidFill>
                <a:effectLst>
                  <a:outerShdw blurRad="38100" dist="19050" dir="2700000" algn="tl" rotWithShape="0">
                    <a:schemeClr val="dk1">
                      <a:alpha val="40000"/>
                    </a:schemeClr>
                  </a:outerShdw>
                </a:effectLst>
              </a:rPr>
              <a:t> ở </a:t>
            </a:r>
            <a:r>
              <a:rPr lang="en-US" altLang="en-US" dirty="0" err="1">
                <a:ln/>
                <a:solidFill>
                  <a:schemeClr val="tx1"/>
                </a:solidFill>
                <a:effectLst>
                  <a:outerShdw blurRad="38100" dist="19050" dir="2700000" algn="tl" rotWithShape="0">
                    <a:schemeClr val="dk1">
                      <a:alpha val="40000"/>
                    </a:schemeClr>
                  </a:outerShdw>
                </a:effectLst>
              </a:rPr>
              <a:t>cấp</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thư</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mục</a:t>
            </a:r>
            <a:r>
              <a:rPr lang="en-US" altLang="en-US" dirty="0">
                <a:ln/>
                <a:solidFill>
                  <a:schemeClr val="tx1"/>
                </a:solidFill>
                <a:effectLst>
                  <a:outerShdw blurRad="38100" dist="19050" dir="2700000" algn="tl" rotWithShape="0">
                    <a:schemeClr val="dk1">
                      <a:alpha val="40000"/>
                    </a:schemeClr>
                  </a:outerShdw>
                </a:effectLst>
              </a:rPr>
              <a:t> con. </a:t>
            </a:r>
            <a:r>
              <a:rPr lang="en-US" altLang="en-US" dirty="0" err="1">
                <a:ln/>
                <a:solidFill>
                  <a:schemeClr val="tx1"/>
                </a:solidFill>
                <a:effectLst>
                  <a:outerShdw blurRad="38100" dist="19050" dir="2700000" algn="tl" rotWithShape="0">
                    <a:schemeClr val="dk1">
                      <a:alpha val="40000"/>
                    </a:schemeClr>
                  </a:outerShdw>
                </a:effectLst>
              </a:rPr>
              <a:t>Thư</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mục</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gốc</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có</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một</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ký</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hiệu</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đặc</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biệt</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là</a:t>
            </a:r>
            <a:r>
              <a:rPr lang="en-US" altLang="en-US" dirty="0">
                <a:ln/>
                <a:solidFill>
                  <a:schemeClr val="tx1"/>
                </a:solidFill>
                <a:effectLst>
                  <a:outerShdw blurRad="38100" dist="19050" dir="2700000" algn="tl" rotWithShape="0">
                    <a:schemeClr val="dk1">
                      <a:alpha val="40000"/>
                    </a:schemeClr>
                  </a:outerShdw>
                </a:effectLst>
              </a:rPr>
              <a:t> /, </a:t>
            </a:r>
            <a:r>
              <a:rPr lang="en-US" altLang="en-US" dirty="0" err="1">
                <a:ln/>
                <a:solidFill>
                  <a:schemeClr val="tx1"/>
                </a:solidFill>
                <a:effectLst>
                  <a:outerShdw blurRad="38100" dist="19050" dir="2700000" algn="tl" rotWithShape="0">
                    <a:schemeClr val="dk1">
                      <a:alpha val="40000"/>
                    </a:schemeClr>
                  </a:outerShdw>
                </a:effectLst>
              </a:rPr>
              <a:t>cho</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biết</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nó</a:t>
            </a:r>
            <a:r>
              <a:rPr lang="en-US" altLang="en-US" dirty="0">
                <a:ln/>
                <a:solidFill>
                  <a:schemeClr val="tx1"/>
                </a:solidFill>
                <a:effectLst>
                  <a:outerShdw blurRad="38100" dist="19050" dir="2700000" algn="tl" rotWithShape="0">
                    <a:schemeClr val="dk1">
                      <a:alpha val="40000"/>
                    </a:schemeClr>
                  </a:outerShdw>
                </a:effectLst>
              </a:rPr>
              <a:t> ở </a:t>
            </a:r>
            <a:r>
              <a:rPr lang="en-US" altLang="en-US" dirty="0" err="1">
                <a:ln/>
                <a:solidFill>
                  <a:schemeClr val="tx1"/>
                </a:solidFill>
                <a:effectLst>
                  <a:outerShdw blurRad="38100" dist="19050" dir="2700000" algn="tl" rotWithShape="0">
                    <a:schemeClr val="dk1">
                      <a:alpha val="40000"/>
                    </a:schemeClr>
                  </a:outerShdw>
                </a:effectLst>
              </a:rPr>
              <a:t>cấp</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trên</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cùng</a:t>
            </a:r>
            <a:r>
              <a:rPr lang="en-US" altLang="en-US" dirty="0">
                <a:ln/>
                <a:solidFill>
                  <a:schemeClr val="tx1"/>
                </a:solidFill>
                <a:effectLst>
                  <a:outerShdw blurRad="38100" dist="19050" dir="2700000" algn="tl" rotWithShape="0">
                    <a:schemeClr val="dk1">
                      <a:alpha val="40000"/>
                    </a:schemeClr>
                  </a:outerShdw>
                </a:effectLst>
              </a:rPr>
              <a:t>.</a:t>
            </a:r>
            <a:endParaRPr lang="en-US" altLang="en-US" dirty="0">
              <a:ln/>
              <a:solidFill>
                <a:schemeClr val="tx1"/>
              </a:solidFill>
              <a:effectLst>
                <a:outerShdw blurRad="38100" dist="19050" dir="2700000" algn="tl" rotWithShape="0">
                  <a:schemeClr val="dk1">
                    <a:alpha val="40000"/>
                  </a:schemeClr>
                </a:outerShdw>
              </a:effectLst>
            </a:endParaRPr>
          </a:p>
          <a:p>
            <a:pPr algn="just"/>
            <a:endParaRPr lang="en-US" altLang="en-US" dirty="0">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KIẾN TRÚC CỦA HỆ ĐIỀU HÀNH LINUX</a:t>
            </a:r>
            <a:endParaRPr lang="en-US" dirty="0"/>
          </a:p>
        </p:txBody>
      </p:sp>
      <p:sp>
        <p:nvSpPr>
          <p:cNvPr id="3" name="Content Placeholder 2"/>
          <p:cNvSpPr>
            <a:spLocks noGrp="1"/>
          </p:cNvSpPr>
          <p:nvPr>
            <p:ph idx="1"/>
          </p:nvPr>
        </p:nvSpPr>
        <p:spPr/>
        <p:txBody>
          <a:bodyPr/>
          <a:lstStyle/>
          <a:p>
            <a:pPr>
              <a:lnSpc>
                <a:spcPct val="80000"/>
              </a:lnSpc>
              <a:defRPr/>
            </a:pPr>
            <a:r>
              <a:rPr lang="en-US" altLang="en-US" dirty="0" err="1">
                <a:ln/>
                <a:solidFill>
                  <a:schemeClr val="tx1"/>
                </a:solidFill>
                <a:effectLst>
                  <a:outerShdw blurRad="38100" dist="19050" dir="2700000" algn="tl" rotWithShape="0">
                    <a:schemeClr val="dk1">
                      <a:alpha val="40000"/>
                    </a:schemeClr>
                  </a:outerShdw>
                </a:effectLst>
              </a:rPr>
              <a:t>Cơ</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bản</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một</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hệ</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thống</a:t>
            </a:r>
            <a:r>
              <a:rPr lang="en-US" altLang="en-US" dirty="0">
                <a:ln/>
                <a:solidFill>
                  <a:schemeClr val="tx1"/>
                </a:solidFill>
                <a:effectLst>
                  <a:outerShdw blurRad="38100" dist="19050" dir="2700000" algn="tl" rotWithShape="0">
                    <a:schemeClr val="dk1">
                      <a:alpha val="40000"/>
                    </a:schemeClr>
                  </a:outerShdw>
                </a:effectLst>
              </a:rPr>
              <a:t> Linux </a:t>
            </a:r>
            <a:r>
              <a:rPr lang="en-US" altLang="en-US" dirty="0" err="1">
                <a:ln/>
                <a:solidFill>
                  <a:schemeClr val="tx1"/>
                </a:solidFill>
                <a:effectLst>
                  <a:outerShdw blurRad="38100" dist="19050" dir="2700000" algn="tl" rotWithShape="0">
                    <a:schemeClr val="dk1">
                      <a:alpha val="40000"/>
                    </a:schemeClr>
                  </a:outerShdw>
                </a:effectLst>
              </a:rPr>
              <a:t>thường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có</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các</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thư</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mục</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sau</a:t>
            </a:r>
            <a:r>
              <a:rPr lang="en-US" altLang="en-US" dirty="0">
                <a:ln/>
                <a:solidFill>
                  <a:schemeClr val="tx1"/>
                </a:solidFill>
                <a:effectLst>
                  <a:outerShdw blurRad="38100" dist="19050" dir="2700000" algn="tl" rotWithShape="0">
                    <a:schemeClr val="dk1">
                      <a:alpha val="40000"/>
                    </a:schemeClr>
                  </a:outerShdw>
                </a:effectLst>
              </a:rPr>
              <a:t> : </a:t>
            </a:r>
            <a:endParaRPr lang="en-US" altLang="en-US" dirty="0">
              <a:ln/>
              <a:solidFill>
                <a:schemeClr val="tx1"/>
              </a:solidFill>
              <a:effectLst>
                <a:outerShdw blurRad="38100" dist="19050" dir="2700000" algn="tl" rotWithShape="0">
                  <a:schemeClr val="dk1">
                    <a:alpha val="40000"/>
                  </a:schemeClr>
                </a:outerShdw>
              </a:effectLst>
            </a:endParaRPr>
          </a:p>
          <a:p>
            <a:pPr lvl="1">
              <a:lnSpc>
                <a:spcPct val="80000"/>
              </a:lnSpc>
              <a:defRPr/>
            </a:pPr>
            <a:r>
              <a:rPr lang="en-US" altLang="en-US" b="1" dirty="0">
                <a:ln/>
                <a:solidFill>
                  <a:schemeClr val="tx1"/>
                </a:solidFill>
                <a:effectLst>
                  <a:outerShdw blurRad="38100" dist="19050" dir="2700000" algn="tl" rotWithShape="0">
                    <a:schemeClr val="dk1">
                      <a:alpha val="40000"/>
                    </a:schemeClr>
                  </a:outerShdw>
                </a:effectLst>
              </a:rPr>
              <a:t>/bin</a:t>
            </a:r>
            <a:r>
              <a:rPr lang="en-US" altLang="en-US" dirty="0">
                <a:ln/>
                <a:solidFill>
                  <a:schemeClr val="tx1"/>
                </a:solidFill>
                <a:effectLst>
                  <a:outerShdw blurRad="38100" dist="19050" dir="2700000" algn="tl" rotWithShape="0">
                    <a:schemeClr val="dk1">
                      <a:alpha val="40000"/>
                    </a:schemeClr>
                  </a:outerShdw>
                </a:effectLst>
              </a:rPr>
              <a:t> : </a:t>
            </a:r>
            <a:r>
              <a:rPr lang="en-US" altLang="en-US" dirty="0" err="1">
                <a:ln/>
                <a:solidFill>
                  <a:schemeClr val="tx1"/>
                </a:solidFill>
                <a:effectLst>
                  <a:outerShdw blurRad="38100" dist="19050" dir="2700000" algn="tl" rotWithShape="0">
                    <a:schemeClr val="dk1">
                      <a:alpha val="40000"/>
                    </a:schemeClr>
                  </a:outerShdw>
                </a:effectLst>
              </a:rPr>
              <a:t>Thư</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mục</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này</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chứa</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các</a:t>
            </a:r>
            <a:r>
              <a:rPr lang="en-US" altLang="en-US" dirty="0">
                <a:ln/>
                <a:solidFill>
                  <a:schemeClr val="tx1"/>
                </a:solidFill>
                <a:effectLst>
                  <a:outerShdw blurRad="38100" dist="19050" dir="2700000" algn="tl" rotWithShape="0">
                    <a:schemeClr val="dk1">
                      <a:alpha val="40000"/>
                    </a:schemeClr>
                  </a:outerShdw>
                </a:effectLst>
              </a:rPr>
              <a:t> file </a:t>
            </a:r>
            <a:r>
              <a:rPr lang="en-US" altLang="en-US" dirty="0" err="1">
                <a:ln/>
                <a:solidFill>
                  <a:schemeClr val="tx1"/>
                </a:solidFill>
                <a:effectLst>
                  <a:outerShdw blurRad="38100" dist="19050" dir="2700000" algn="tl" rotWithShape="0">
                    <a:schemeClr val="dk1">
                      <a:alpha val="40000"/>
                    </a:schemeClr>
                  </a:outerShdw>
                </a:effectLst>
              </a:rPr>
              <a:t>chương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trình</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thực</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thi</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dạng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nhị</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phân</a:t>
            </a:r>
            <a:r>
              <a:rPr lang="en-US" altLang="en-US" dirty="0">
                <a:ln/>
                <a:solidFill>
                  <a:schemeClr val="tx1"/>
                </a:solidFill>
                <a:effectLst>
                  <a:outerShdw blurRad="38100" dist="19050" dir="2700000" algn="tl" rotWithShape="0">
                    <a:schemeClr val="dk1">
                      <a:alpha val="40000"/>
                    </a:schemeClr>
                  </a:outerShdw>
                </a:effectLst>
              </a:rPr>
              <a:t> ) </a:t>
            </a:r>
            <a:r>
              <a:rPr lang="en-US" altLang="en-US" dirty="0" err="1">
                <a:ln/>
                <a:solidFill>
                  <a:schemeClr val="tx1"/>
                </a:solidFill>
                <a:effectLst>
                  <a:outerShdw blurRad="38100" dist="19050" dir="2700000" algn="tl" rotWithShape="0">
                    <a:schemeClr val="dk1">
                      <a:alpha val="40000"/>
                    </a:schemeClr>
                  </a:outerShdw>
                </a:effectLst>
              </a:rPr>
              <a:t>và</a:t>
            </a:r>
            <a:r>
              <a:rPr lang="en-US" altLang="en-US" dirty="0">
                <a:ln/>
                <a:solidFill>
                  <a:schemeClr val="tx1"/>
                </a:solidFill>
                <a:effectLst>
                  <a:outerShdw blurRad="38100" dist="19050" dir="2700000" algn="tl" rotWithShape="0">
                    <a:schemeClr val="dk1">
                      <a:alpha val="40000"/>
                    </a:schemeClr>
                  </a:outerShdw>
                </a:effectLst>
              </a:rPr>
              <a:t> file </a:t>
            </a:r>
            <a:r>
              <a:rPr lang="en-US" altLang="en-US" dirty="0" err="1">
                <a:ln/>
                <a:solidFill>
                  <a:schemeClr val="tx1"/>
                </a:solidFill>
                <a:effectLst>
                  <a:outerShdw blurRad="38100" dist="19050" dir="2700000" algn="tl" rotWithShape="0">
                    <a:schemeClr val="dk1">
                      <a:alpha val="40000"/>
                    </a:schemeClr>
                  </a:outerShdw>
                </a:effectLst>
              </a:rPr>
              <a:t>khởi</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động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của</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hệ</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thống</a:t>
            </a:r>
            <a:r>
              <a:rPr lang="en-US" altLang="en-US" dirty="0">
                <a:ln/>
                <a:solidFill>
                  <a:schemeClr val="tx1"/>
                </a:solidFill>
                <a:effectLst>
                  <a:outerShdw blurRad="38100" dist="19050" dir="2700000" algn="tl" rotWithShape="0">
                    <a:schemeClr val="dk1">
                      <a:alpha val="40000"/>
                    </a:schemeClr>
                  </a:outerShdw>
                </a:effectLst>
              </a:rPr>
              <a:t>. </a:t>
            </a:r>
            <a:endParaRPr lang="en-US" altLang="en-US" dirty="0">
              <a:ln/>
              <a:solidFill>
                <a:schemeClr val="tx1"/>
              </a:solidFill>
              <a:effectLst>
                <a:outerShdw blurRad="38100" dist="19050" dir="2700000" algn="tl" rotWithShape="0">
                  <a:schemeClr val="dk1">
                    <a:alpha val="40000"/>
                  </a:schemeClr>
                </a:outerShdw>
              </a:effectLst>
            </a:endParaRPr>
          </a:p>
          <a:p>
            <a:pPr lvl="1">
              <a:lnSpc>
                <a:spcPct val="80000"/>
              </a:lnSpc>
              <a:defRPr/>
            </a:pPr>
            <a:r>
              <a:rPr lang="en-US" altLang="en-US" b="1" dirty="0">
                <a:ln/>
                <a:solidFill>
                  <a:schemeClr val="tx1"/>
                </a:solidFill>
                <a:effectLst>
                  <a:outerShdw blurRad="38100" dist="19050" dir="2700000" algn="tl" rotWithShape="0">
                    <a:schemeClr val="dk1">
                      <a:alpha val="40000"/>
                    </a:schemeClr>
                  </a:outerShdw>
                </a:effectLst>
              </a:rPr>
              <a:t>/boot</a:t>
            </a:r>
            <a:r>
              <a:rPr lang="en-US" altLang="en-US" dirty="0">
                <a:ln/>
                <a:solidFill>
                  <a:schemeClr val="tx1"/>
                </a:solidFill>
                <a:effectLst>
                  <a:outerShdw blurRad="38100" dist="19050" dir="2700000" algn="tl" rotWithShape="0">
                    <a:schemeClr val="dk1">
                      <a:alpha val="40000"/>
                    </a:schemeClr>
                  </a:outerShdw>
                </a:effectLst>
              </a:rPr>
              <a:t> : </a:t>
            </a:r>
            <a:r>
              <a:rPr lang="en-US" altLang="en-US" dirty="0" err="1">
                <a:ln/>
                <a:solidFill>
                  <a:schemeClr val="tx1"/>
                </a:solidFill>
                <a:effectLst>
                  <a:outerShdw blurRad="38100" dist="19050" dir="2700000" algn="tl" rotWithShape="0">
                    <a:schemeClr val="dk1">
                      <a:alpha val="40000"/>
                    </a:schemeClr>
                  </a:outerShdw>
                </a:effectLst>
              </a:rPr>
              <a:t>Các</a:t>
            </a:r>
            <a:r>
              <a:rPr lang="en-US" altLang="en-US" dirty="0">
                <a:ln/>
                <a:solidFill>
                  <a:schemeClr val="tx1"/>
                </a:solidFill>
                <a:effectLst>
                  <a:outerShdw blurRad="38100" dist="19050" dir="2700000" algn="tl" rotWithShape="0">
                    <a:schemeClr val="dk1">
                      <a:alpha val="40000"/>
                    </a:schemeClr>
                  </a:outerShdw>
                </a:effectLst>
              </a:rPr>
              <a:t> file </a:t>
            </a:r>
            <a:r>
              <a:rPr lang="en-US" altLang="en-US" dirty="0" err="1">
                <a:ln/>
                <a:solidFill>
                  <a:schemeClr val="tx1"/>
                </a:solidFill>
                <a:effectLst>
                  <a:outerShdw blurRad="38100" dist="19050" dir="2700000" algn="tl" rotWithShape="0">
                    <a:schemeClr val="dk1">
                      <a:alpha val="40000"/>
                    </a:schemeClr>
                  </a:outerShdw>
                </a:effectLst>
              </a:rPr>
              <a:t>ảnh</a:t>
            </a:r>
            <a:r>
              <a:rPr lang="en-US" altLang="en-US" dirty="0">
                <a:ln/>
                <a:solidFill>
                  <a:schemeClr val="tx1"/>
                </a:solidFill>
                <a:effectLst>
                  <a:outerShdw blurRad="38100" dist="19050" dir="2700000" algn="tl" rotWithShape="0">
                    <a:schemeClr val="dk1">
                      <a:alpha val="40000"/>
                    </a:schemeClr>
                  </a:outerShdw>
                </a:effectLst>
              </a:rPr>
              <a:t> (image file) </a:t>
            </a:r>
            <a:r>
              <a:rPr lang="en-US" altLang="en-US" dirty="0" err="1">
                <a:ln/>
                <a:solidFill>
                  <a:schemeClr val="tx1"/>
                </a:solidFill>
                <a:effectLst>
                  <a:outerShdw blurRad="38100" dist="19050" dir="2700000" algn="tl" rotWithShape="0">
                    <a:schemeClr val="dk1">
                      <a:alpha val="40000"/>
                    </a:schemeClr>
                  </a:outerShdw>
                </a:effectLst>
              </a:rPr>
              <a:t>của</a:t>
            </a:r>
            <a:r>
              <a:rPr lang="en-US" altLang="en-US" dirty="0">
                <a:ln/>
                <a:solidFill>
                  <a:schemeClr val="tx1"/>
                </a:solidFill>
                <a:effectLst>
                  <a:outerShdw blurRad="38100" dist="19050" dir="2700000" algn="tl" rotWithShape="0">
                    <a:schemeClr val="dk1">
                      <a:alpha val="40000"/>
                    </a:schemeClr>
                  </a:outerShdw>
                </a:effectLst>
              </a:rPr>
              <a:t> kernel </a:t>
            </a:r>
            <a:r>
              <a:rPr lang="en-US" altLang="en-US" dirty="0" err="1">
                <a:ln/>
                <a:solidFill>
                  <a:schemeClr val="tx1"/>
                </a:solidFill>
                <a:effectLst>
                  <a:outerShdw blurRad="38100" dist="19050" dir="2700000" algn="tl" rotWithShape="0">
                    <a:schemeClr val="dk1">
                      <a:alpha val="40000"/>
                    </a:schemeClr>
                  </a:outerShdw>
                </a:effectLst>
              </a:rPr>
              <a:t>dùng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cho</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quá</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trình</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khởi</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động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thường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đặt</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trong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thư</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mục</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này</a:t>
            </a:r>
            <a:r>
              <a:rPr lang="en-US" altLang="en-US" dirty="0">
                <a:ln/>
                <a:solidFill>
                  <a:schemeClr val="tx1"/>
                </a:solidFill>
                <a:effectLst>
                  <a:outerShdw blurRad="38100" dist="19050" dir="2700000" algn="tl" rotWithShape="0">
                    <a:schemeClr val="dk1">
                      <a:alpha val="40000"/>
                    </a:schemeClr>
                  </a:outerShdw>
                </a:effectLst>
              </a:rPr>
              <a:t>. </a:t>
            </a:r>
            <a:endParaRPr lang="en-US" altLang="en-US" dirty="0">
              <a:ln/>
              <a:solidFill>
                <a:schemeClr val="tx1"/>
              </a:solidFill>
              <a:effectLst>
                <a:outerShdw blurRad="38100" dist="19050" dir="2700000" algn="tl" rotWithShape="0">
                  <a:schemeClr val="dk1">
                    <a:alpha val="40000"/>
                  </a:schemeClr>
                </a:outerShdw>
              </a:effectLst>
            </a:endParaRPr>
          </a:p>
          <a:p>
            <a:pPr lvl="1">
              <a:lnSpc>
                <a:spcPct val="80000"/>
              </a:lnSpc>
              <a:defRPr/>
            </a:pPr>
            <a:r>
              <a:rPr lang="en-US" altLang="en-US" b="1" dirty="0">
                <a:ln/>
                <a:solidFill>
                  <a:schemeClr val="tx1"/>
                </a:solidFill>
                <a:effectLst>
                  <a:outerShdw blurRad="38100" dist="19050" dir="2700000" algn="tl" rotWithShape="0">
                    <a:schemeClr val="dk1">
                      <a:alpha val="40000"/>
                    </a:schemeClr>
                  </a:outerShdw>
                </a:effectLst>
              </a:rPr>
              <a:t>/dev</a:t>
            </a:r>
            <a:r>
              <a:rPr lang="en-US" altLang="en-US" dirty="0">
                <a:ln/>
                <a:solidFill>
                  <a:schemeClr val="tx1"/>
                </a:solidFill>
                <a:effectLst>
                  <a:outerShdw blurRad="38100" dist="19050" dir="2700000" algn="tl" rotWithShape="0">
                    <a:schemeClr val="dk1">
                      <a:alpha val="40000"/>
                    </a:schemeClr>
                  </a:outerShdw>
                </a:effectLst>
              </a:rPr>
              <a:t> : </a:t>
            </a:r>
            <a:r>
              <a:rPr lang="en-US" altLang="en-US" dirty="0" err="1">
                <a:ln/>
                <a:solidFill>
                  <a:schemeClr val="tx1"/>
                </a:solidFill>
                <a:effectLst>
                  <a:outerShdw blurRad="38100" dist="19050" dir="2700000" algn="tl" rotWithShape="0">
                    <a:schemeClr val="dk1">
                      <a:alpha val="40000"/>
                    </a:schemeClr>
                  </a:outerShdw>
                </a:effectLst>
              </a:rPr>
              <a:t>Thư</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mục</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này</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chứa</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các</a:t>
            </a:r>
            <a:r>
              <a:rPr lang="en-US" altLang="en-US" dirty="0">
                <a:ln/>
                <a:solidFill>
                  <a:schemeClr val="tx1"/>
                </a:solidFill>
                <a:effectLst>
                  <a:outerShdw blurRad="38100" dist="19050" dir="2700000" algn="tl" rotWithShape="0">
                    <a:schemeClr val="dk1">
                      <a:alpha val="40000"/>
                    </a:schemeClr>
                  </a:outerShdw>
                </a:effectLst>
              </a:rPr>
              <a:t> file </a:t>
            </a:r>
            <a:r>
              <a:rPr lang="en-US" altLang="en-US" dirty="0" err="1">
                <a:ln/>
                <a:solidFill>
                  <a:schemeClr val="tx1"/>
                </a:solidFill>
                <a:effectLst>
                  <a:outerShdw blurRad="38100" dist="19050" dir="2700000" algn="tl" rotWithShape="0">
                    <a:schemeClr val="dk1">
                      <a:alpha val="40000"/>
                    </a:schemeClr>
                  </a:outerShdw>
                </a:effectLst>
              </a:rPr>
              <a:t>thiết</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bị</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Đĩa</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cứng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và</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các</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phân</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vùng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của</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bạn</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cũng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là</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các</a:t>
            </a:r>
            <a:r>
              <a:rPr lang="en-US" altLang="en-US" dirty="0">
                <a:ln/>
                <a:solidFill>
                  <a:schemeClr val="tx1"/>
                </a:solidFill>
                <a:effectLst>
                  <a:outerShdw blurRad="38100" dist="19050" dir="2700000" algn="tl" rotWithShape="0">
                    <a:schemeClr val="dk1">
                      <a:alpha val="40000"/>
                    </a:schemeClr>
                  </a:outerShdw>
                </a:effectLst>
              </a:rPr>
              <a:t> file </a:t>
            </a:r>
            <a:r>
              <a:rPr lang="en-US" altLang="en-US" dirty="0" err="1">
                <a:ln/>
                <a:solidFill>
                  <a:schemeClr val="tx1"/>
                </a:solidFill>
                <a:effectLst>
                  <a:outerShdw blurRad="38100" dist="19050" dir="2700000" algn="tl" rotWithShape="0">
                    <a:schemeClr val="dk1">
                      <a:alpha val="40000"/>
                    </a:schemeClr>
                  </a:outerShdw>
                </a:effectLst>
              </a:rPr>
              <a:t>như</a:t>
            </a:r>
            <a:r>
              <a:rPr lang="en-US" altLang="en-US" dirty="0">
                <a:ln/>
                <a:solidFill>
                  <a:schemeClr val="tx1"/>
                </a:solidFill>
                <a:effectLst>
                  <a:outerShdw blurRad="38100" dist="19050" dir="2700000" algn="tl" rotWithShape="0">
                    <a:schemeClr val="dk1">
                      <a:alpha val="40000"/>
                    </a:schemeClr>
                  </a:outerShdw>
                </a:effectLst>
              </a:rPr>
              <a:t> had1, hda2, </a:t>
            </a:r>
            <a:r>
              <a:rPr lang="en-US" altLang="en-US" dirty="0" err="1">
                <a:ln/>
                <a:solidFill>
                  <a:schemeClr val="tx1"/>
                </a:solidFill>
                <a:effectLst>
                  <a:outerShdw blurRad="38100" dist="19050" dir="2700000" algn="tl" rotWithShape="0">
                    <a:schemeClr val="dk1">
                      <a:alpha val="40000"/>
                    </a:schemeClr>
                  </a:outerShdw>
                </a:effectLst>
              </a:rPr>
              <a:t>đĩa</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mềm</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mang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tên</a:t>
            </a:r>
            <a:r>
              <a:rPr lang="en-US" altLang="en-US" dirty="0">
                <a:ln/>
                <a:solidFill>
                  <a:schemeClr val="tx1"/>
                </a:solidFill>
                <a:effectLst>
                  <a:outerShdw blurRad="38100" dist="19050" dir="2700000" algn="tl" rotWithShape="0">
                    <a:schemeClr val="dk1">
                      <a:alpha val="40000"/>
                    </a:schemeClr>
                  </a:outerShdw>
                </a:effectLst>
              </a:rPr>
              <a:t> fd0… </a:t>
            </a:r>
            <a:r>
              <a:rPr lang="en-US" altLang="en-US" dirty="0" err="1">
                <a:ln/>
                <a:solidFill>
                  <a:schemeClr val="tx1"/>
                </a:solidFill>
                <a:effectLst>
                  <a:outerShdw blurRad="38100" dist="19050" dir="2700000" algn="tl" rotWithShape="0">
                    <a:schemeClr val="dk1">
                      <a:alpha val="40000"/>
                    </a:schemeClr>
                  </a:outerShdw>
                </a:effectLst>
              </a:rPr>
              <a:t>khi</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chạy</a:t>
            </a:r>
            <a:r>
              <a:rPr lang="en-US" altLang="en-US" dirty="0">
                <a:ln/>
                <a:solidFill>
                  <a:schemeClr val="tx1"/>
                </a:solidFill>
                <a:effectLst>
                  <a:outerShdw blurRad="38100" dist="19050" dir="2700000" algn="tl" rotWithShape="0">
                    <a:schemeClr val="dk1">
                      <a:alpha val="40000"/>
                    </a:schemeClr>
                  </a:outerShdw>
                </a:effectLst>
              </a:rPr>
              <a:t>.</a:t>
            </a:r>
            <a:endParaRPr lang="en-US" altLang="en-US" dirty="0">
              <a:ln/>
              <a:solidFill>
                <a:schemeClr val="tx1"/>
              </a:solidFill>
              <a:effectLst>
                <a:outerShdw blurRad="38100" dist="19050" dir="2700000" algn="tl" rotWithShape="0">
                  <a:schemeClr val="dk1">
                    <a:alpha val="40000"/>
                  </a:schemeClr>
                </a:outerShdw>
              </a:effectLst>
            </a:endParaRPr>
          </a:p>
          <a:p>
            <a:pPr lvl="1">
              <a:lnSpc>
                <a:spcPct val="80000"/>
              </a:lnSpc>
              <a:defRPr/>
            </a:pPr>
            <a:r>
              <a:rPr lang="en-US" altLang="en-US" b="1" dirty="0">
                <a:ln/>
                <a:solidFill>
                  <a:schemeClr val="tx1"/>
                </a:solidFill>
                <a:effectLst>
                  <a:outerShdw blurRad="38100" dist="19050" dir="2700000" algn="tl" rotWithShape="0">
                    <a:schemeClr val="dk1">
                      <a:alpha val="40000"/>
                    </a:schemeClr>
                  </a:outerShdw>
                </a:effectLst>
              </a:rPr>
              <a:t>/</a:t>
            </a:r>
            <a:r>
              <a:rPr lang="en-US" altLang="en-US" b="1" dirty="0" err="1">
                <a:ln/>
                <a:solidFill>
                  <a:schemeClr val="tx1"/>
                </a:solidFill>
                <a:effectLst>
                  <a:outerShdw blurRad="38100" dist="19050" dir="2700000" algn="tl" rotWithShape="0">
                    <a:schemeClr val="dk1">
                      <a:alpha val="40000"/>
                    </a:schemeClr>
                  </a:outerShdw>
                </a:effectLst>
              </a:rPr>
              <a:t>etc</a:t>
            </a:r>
            <a:r>
              <a:rPr lang="en-US" altLang="en-US" dirty="0">
                <a:ln/>
                <a:solidFill>
                  <a:schemeClr val="tx1"/>
                </a:solidFill>
                <a:effectLst>
                  <a:outerShdw blurRad="38100" dist="19050" dir="2700000" algn="tl" rotWithShape="0">
                    <a:schemeClr val="dk1">
                      <a:alpha val="40000"/>
                    </a:schemeClr>
                  </a:outerShdw>
                </a:effectLst>
              </a:rPr>
              <a:t> : </a:t>
            </a:r>
            <a:r>
              <a:rPr lang="en-US" altLang="en-US" dirty="0" err="1">
                <a:ln/>
                <a:solidFill>
                  <a:schemeClr val="tx1"/>
                </a:solidFill>
                <a:effectLst>
                  <a:outerShdw blurRad="38100" dist="19050" dir="2700000" algn="tl" rotWithShape="0">
                    <a:schemeClr val="dk1">
                      <a:alpha val="40000"/>
                    </a:schemeClr>
                  </a:outerShdw>
                </a:effectLst>
              </a:rPr>
              <a:t>Thư</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mục</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này</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chứa</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các</a:t>
            </a:r>
            <a:r>
              <a:rPr lang="en-US" altLang="en-US" dirty="0">
                <a:ln/>
                <a:solidFill>
                  <a:schemeClr val="tx1"/>
                </a:solidFill>
                <a:effectLst>
                  <a:outerShdw blurRad="38100" dist="19050" dir="2700000" algn="tl" rotWithShape="0">
                    <a:schemeClr val="dk1">
                      <a:alpha val="40000"/>
                    </a:schemeClr>
                  </a:outerShdw>
                </a:effectLst>
              </a:rPr>
              <a:t> file </a:t>
            </a:r>
            <a:r>
              <a:rPr lang="en-US" altLang="en-US" dirty="0" err="1">
                <a:ln/>
                <a:solidFill>
                  <a:schemeClr val="tx1"/>
                </a:solidFill>
                <a:effectLst>
                  <a:outerShdw blurRad="38100" dist="19050" dir="2700000" algn="tl" rotWithShape="0">
                    <a:schemeClr val="dk1">
                      <a:alpha val="40000"/>
                    </a:schemeClr>
                  </a:outerShdw>
                </a:effectLst>
              </a:rPr>
              <a:t>cấu</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hình</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toàn</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cục</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của</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hệ</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thống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Có</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thể</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có</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nhiều</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thư</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mục</a:t>
            </a:r>
            <a:r>
              <a:rPr lang="en-US" altLang="en-US" dirty="0">
                <a:ln/>
                <a:solidFill>
                  <a:schemeClr val="tx1"/>
                </a:solidFill>
                <a:effectLst>
                  <a:outerShdw blurRad="38100" dist="19050" dir="2700000" algn="tl" rotWithShape="0">
                    <a:schemeClr val="dk1">
                      <a:alpha val="40000"/>
                    </a:schemeClr>
                  </a:outerShdw>
                </a:effectLst>
              </a:rPr>
              <a:t> con </a:t>
            </a:r>
            <a:r>
              <a:rPr lang="en-US" altLang="en-US" dirty="0" err="1">
                <a:ln/>
                <a:solidFill>
                  <a:schemeClr val="tx1"/>
                </a:solidFill>
                <a:effectLst>
                  <a:outerShdw blurRad="38100" dist="19050" dir="2700000" algn="tl" rotWithShape="0">
                    <a:schemeClr val="dk1">
                      <a:alpha val="40000"/>
                    </a:schemeClr>
                  </a:outerShdw>
                </a:effectLst>
              </a:rPr>
              <a:t>trong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thư</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mục</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này</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nhưng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nhìn</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chung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chứng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chứa</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các</a:t>
            </a:r>
            <a:r>
              <a:rPr lang="en-US" altLang="en-US" dirty="0">
                <a:ln/>
                <a:solidFill>
                  <a:schemeClr val="tx1"/>
                </a:solidFill>
                <a:effectLst>
                  <a:outerShdw blurRad="38100" dist="19050" dir="2700000" algn="tl" rotWithShape="0">
                    <a:schemeClr val="dk1">
                      <a:alpha val="40000"/>
                    </a:schemeClr>
                  </a:outerShdw>
                </a:effectLst>
              </a:rPr>
              <a:t> file script </a:t>
            </a:r>
            <a:r>
              <a:rPr lang="en-US" altLang="en-US" dirty="0" err="1">
                <a:ln/>
                <a:solidFill>
                  <a:schemeClr val="tx1"/>
                </a:solidFill>
                <a:effectLst>
                  <a:outerShdw blurRad="38100" dist="19050" dir="2700000" algn="tl" rotWithShape="0">
                    <a:schemeClr val="dk1">
                      <a:alpha val="40000"/>
                    </a:schemeClr>
                  </a:outerShdw>
                </a:effectLst>
              </a:rPr>
              <a:t>để</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khởi</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động</a:t>
            </a:r>
            <a:r>
              <a:rPr lang="en-US" altLang="en-US" dirty="0">
                <a:ln/>
                <a:solidFill>
                  <a:schemeClr val="tx1"/>
                </a:solidFill>
                <a:effectLst>
                  <a:outerShdw blurRad="38100" dist="19050" dir="2700000" algn="tl" rotWithShape="0">
                    <a:schemeClr val="dk1">
                      <a:alpha val="40000"/>
                    </a:schemeClr>
                  </a:outerShdw>
                </a:effectLst>
              </a:rPr>
              <a:t> hay </a:t>
            </a:r>
            <a:r>
              <a:rPr lang="en-US" altLang="en-US" dirty="0" err="1">
                <a:ln/>
                <a:solidFill>
                  <a:schemeClr val="tx1"/>
                </a:solidFill>
                <a:effectLst>
                  <a:outerShdw blurRad="38100" dist="19050" dir="2700000" algn="tl" rotWithShape="0">
                    <a:schemeClr val="dk1">
                      <a:alpha val="40000"/>
                    </a:schemeClr>
                  </a:outerShdw>
                </a:effectLst>
              </a:rPr>
              <a:t>phục</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vụ</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cho</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mục</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đích</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cấu</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hình</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chương</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trình</a:t>
            </a:r>
            <a:r>
              <a:rPr lang="en-US" altLang="en-US" dirty="0">
                <a:ln/>
                <a:solidFill>
                  <a:schemeClr val="tx1"/>
                </a:solidFill>
                <a:effectLst>
                  <a:outerShdw blurRad="38100" dist="19050" dir="2700000" algn="tl" rotWithShape="0">
                    <a:schemeClr val="dk1">
                      <a:alpha val="40000"/>
                    </a:schemeClr>
                  </a:outerShdw>
                </a:effectLst>
              </a:rPr>
              <a:t> </a:t>
            </a:r>
            <a:r>
              <a:rPr lang="en-US" altLang="en-US" dirty="0" err="1">
                <a:ln/>
                <a:solidFill>
                  <a:schemeClr val="tx1"/>
                </a:solidFill>
                <a:effectLst>
                  <a:outerShdw blurRad="38100" dist="19050" dir="2700000" algn="tl" rotWithShape="0">
                    <a:schemeClr val="dk1">
                      <a:alpha val="40000"/>
                    </a:schemeClr>
                  </a:outerShdw>
                </a:effectLst>
              </a:rPr>
              <a:t>trước</a:t>
            </a:r>
            <a:endParaRPr lang="en-US" altLang="en-US" dirty="0">
              <a:ln/>
              <a:solidFill>
                <a:schemeClr val="tx1"/>
              </a:solidFill>
              <a:effectLst>
                <a:outerShdw blurRad="38100" dist="19050" dir="2700000" algn="tl" rotWithShape="0">
                  <a:schemeClr val="dk1">
                    <a:alpha val="40000"/>
                  </a:schemeClr>
                </a:outerShdw>
              </a:effectLst>
            </a:endParaRPr>
          </a:p>
          <a:p>
            <a:pPr lvl="1">
              <a:lnSpc>
                <a:spcPct val="80000"/>
              </a:lnSpc>
              <a:defRPr/>
            </a:pPr>
            <a:endParaRPr lang="en-US" altLang="en-US" dirty="0">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KIẾN TRÚC CỦA HỆ ĐIỀU HÀNH LINUX</a:t>
            </a:r>
            <a:endParaRPr lang="en-US" dirty="0"/>
          </a:p>
        </p:txBody>
      </p:sp>
      <p:sp>
        <p:nvSpPr>
          <p:cNvPr id="3" name="Content Placeholder 2"/>
          <p:cNvSpPr>
            <a:spLocks noGrp="1"/>
          </p:cNvSpPr>
          <p:nvPr>
            <p:ph idx="1"/>
          </p:nvPr>
        </p:nvSpPr>
        <p:spPr/>
        <p:txBody>
          <a:bodyPr/>
          <a:lstStyle/>
          <a:p>
            <a:pPr lvl="1" algn="just">
              <a:lnSpc>
                <a:spcPct val="80000"/>
              </a:lnSpc>
            </a:pPr>
            <a:r>
              <a:rPr lang="en-US" altLang="en-US" b="1" dirty="0">
                <a:solidFill>
                  <a:schemeClr val="tx1"/>
                </a:solidFill>
              </a:rPr>
              <a:t>/home</a:t>
            </a:r>
            <a:r>
              <a:rPr lang="en-US" altLang="en-US" dirty="0">
                <a:solidFill>
                  <a:schemeClr val="tx1"/>
                </a:solidFill>
              </a:rPr>
              <a:t> :  </a:t>
            </a:r>
            <a:r>
              <a:rPr lang="en-US" altLang="en-US" dirty="0" err="1">
                <a:solidFill>
                  <a:schemeClr val="tx1"/>
                </a:solidFill>
              </a:rPr>
              <a:t>Thư</a:t>
            </a:r>
            <a:r>
              <a:rPr lang="en-US" altLang="en-US" dirty="0">
                <a:solidFill>
                  <a:schemeClr val="tx1"/>
                </a:solidFill>
              </a:rPr>
              <a:t>  </a:t>
            </a:r>
            <a:r>
              <a:rPr lang="en-US" altLang="en-US" dirty="0" err="1">
                <a:solidFill>
                  <a:schemeClr val="tx1"/>
                </a:solidFill>
              </a:rPr>
              <a:t>mục</a:t>
            </a:r>
            <a:r>
              <a:rPr lang="en-US" altLang="en-US" dirty="0">
                <a:solidFill>
                  <a:schemeClr val="tx1"/>
                </a:solidFill>
              </a:rPr>
              <a:t>  </a:t>
            </a:r>
            <a:r>
              <a:rPr lang="en-US" altLang="en-US" dirty="0" err="1">
                <a:solidFill>
                  <a:schemeClr val="tx1"/>
                </a:solidFill>
              </a:rPr>
              <a:t>này</a:t>
            </a:r>
            <a:r>
              <a:rPr lang="en-US" altLang="en-US" dirty="0">
                <a:solidFill>
                  <a:schemeClr val="tx1"/>
                </a:solidFill>
              </a:rPr>
              <a:t>  </a:t>
            </a:r>
            <a:r>
              <a:rPr lang="en-US" altLang="en-US" dirty="0" err="1">
                <a:solidFill>
                  <a:schemeClr val="tx1"/>
                </a:solidFill>
              </a:rPr>
              <a:t>chứa</a:t>
            </a:r>
            <a:r>
              <a:rPr lang="en-US" altLang="en-US" dirty="0">
                <a:solidFill>
                  <a:schemeClr val="tx1"/>
                </a:solidFill>
              </a:rPr>
              <a:t>  </a:t>
            </a:r>
            <a:r>
              <a:rPr lang="en-US" altLang="en-US" dirty="0" err="1">
                <a:solidFill>
                  <a:schemeClr val="tx1"/>
                </a:solidFill>
              </a:rPr>
              <a:t>các</a:t>
            </a:r>
            <a:r>
              <a:rPr lang="en-US" altLang="en-US" dirty="0">
                <a:solidFill>
                  <a:schemeClr val="tx1"/>
                </a:solidFill>
              </a:rPr>
              <a:t>  </a:t>
            </a:r>
            <a:r>
              <a:rPr lang="en-US" altLang="en-US" dirty="0" err="1">
                <a:solidFill>
                  <a:schemeClr val="tx1"/>
                </a:solidFill>
              </a:rPr>
              <a:t>thư</a:t>
            </a:r>
            <a:r>
              <a:rPr lang="en-US" altLang="en-US" dirty="0">
                <a:solidFill>
                  <a:schemeClr val="tx1"/>
                </a:solidFill>
              </a:rPr>
              <a:t>  </a:t>
            </a:r>
            <a:r>
              <a:rPr lang="en-US" altLang="en-US" dirty="0" err="1">
                <a:solidFill>
                  <a:schemeClr val="tx1"/>
                </a:solidFill>
              </a:rPr>
              <a:t>mục</a:t>
            </a:r>
            <a:r>
              <a:rPr lang="en-US" altLang="en-US" dirty="0">
                <a:solidFill>
                  <a:schemeClr val="tx1"/>
                </a:solidFill>
              </a:rPr>
              <a:t>  con  </a:t>
            </a:r>
            <a:r>
              <a:rPr lang="en-US" altLang="en-US" dirty="0" err="1">
                <a:solidFill>
                  <a:schemeClr val="tx1"/>
                </a:solidFill>
              </a:rPr>
              <a:t>đại</a:t>
            </a:r>
            <a:r>
              <a:rPr lang="en-US" altLang="en-US" dirty="0">
                <a:solidFill>
                  <a:schemeClr val="tx1"/>
                </a:solidFill>
              </a:rPr>
              <a:t>  </a:t>
            </a:r>
            <a:r>
              <a:rPr lang="en-US" altLang="en-US" dirty="0" err="1">
                <a:solidFill>
                  <a:schemeClr val="tx1"/>
                </a:solidFill>
              </a:rPr>
              <a:t>diện</a:t>
            </a:r>
            <a:r>
              <a:rPr lang="en-US" altLang="en-US" dirty="0">
                <a:solidFill>
                  <a:schemeClr val="tx1"/>
                </a:solidFill>
              </a:rPr>
              <a:t>  </a:t>
            </a:r>
            <a:r>
              <a:rPr lang="en-US" altLang="en-US" dirty="0" err="1">
                <a:solidFill>
                  <a:schemeClr val="tx1"/>
                </a:solidFill>
              </a:rPr>
              <a:t>cho</a:t>
            </a:r>
            <a:r>
              <a:rPr lang="en-US" altLang="en-US" dirty="0">
                <a:solidFill>
                  <a:schemeClr val="tx1"/>
                </a:solidFill>
              </a:rPr>
              <a:t>  </a:t>
            </a:r>
            <a:r>
              <a:rPr lang="en-US" altLang="en-US" dirty="0" err="1">
                <a:solidFill>
                  <a:schemeClr val="tx1"/>
                </a:solidFill>
              </a:rPr>
              <a:t>mỗi</a:t>
            </a:r>
            <a:r>
              <a:rPr lang="en-US" altLang="en-US" dirty="0">
                <a:solidFill>
                  <a:schemeClr val="tx1"/>
                </a:solidFill>
              </a:rPr>
              <a:t>  user  </a:t>
            </a:r>
            <a:r>
              <a:rPr lang="en-US" altLang="en-US" dirty="0" err="1">
                <a:solidFill>
                  <a:schemeClr val="tx1"/>
                </a:solidFill>
              </a:rPr>
              <a:t>khi</a:t>
            </a:r>
            <a:r>
              <a:rPr lang="en-US" altLang="en-US" dirty="0">
                <a:solidFill>
                  <a:schemeClr val="tx1"/>
                </a:solidFill>
              </a:rPr>
              <a:t>  </a:t>
            </a:r>
            <a:r>
              <a:rPr lang="en-US" altLang="en-US" dirty="0" err="1">
                <a:solidFill>
                  <a:schemeClr val="tx1"/>
                </a:solidFill>
              </a:rPr>
              <a:t>đăng</a:t>
            </a:r>
            <a:r>
              <a:rPr lang="en-US" altLang="en-US" dirty="0">
                <a:solidFill>
                  <a:schemeClr val="tx1"/>
                </a:solidFill>
              </a:rPr>
              <a:t> </a:t>
            </a:r>
            <a:r>
              <a:rPr lang="en-US" altLang="en-US" dirty="0" err="1">
                <a:solidFill>
                  <a:schemeClr val="tx1"/>
                </a:solidFill>
              </a:rPr>
              <a:t>nhập</a:t>
            </a:r>
            <a:r>
              <a:rPr lang="en-US" altLang="en-US" dirty="0">
                <a:solidFill>
                  <a:schemeClr val="tx1"/>
                </a:solidFill>
              </a:rPr>
              <a:t>. </a:t>
            </a:r>
            <a:r>
              <a:rPr lang="en-US" altLang="en-US" dirty="0" err="1">
                <a:solidFill>
                  <a:schemeClr val="tx1"/>
                </a:solidFill>
              </a:rPr>
              <a:t>nơi</a:t>
            </a:r>
            <a:r>
              <a:rPr lang="en-US" altLang="en-US" dirty="0">
                <a:solidFill>
                  <a:schemeClr val="tx1"/>
                </a:solidFill>
              </a:rPr>
              <a:t> </a:t>
            </a:r>
            <a:r>
              <a:rPr lang="en-US" altLang="en-US" dirty="0" err="1">
                <a:solidFill>
                  <a:schemeClr val="tx1"/>
                </a:solidFill>
              </a:rPr>
              <a:t>đây</a:t>
            </a:r>
            <a:r>
              <a:rPr lang="en-US" altLang="en-US" dirty="0">
                <a:solidFill>
                  <a:schemeClr val="tx1"/>
                </a:solidFill>
              </a:rPr>
              <a:t> </a:t>
            </a:r>
            <a:r>
              <a:rPr lang="en-US" altLang="en-US" dirty="0" err="1">
                <a:solidFill>
                  <a:schemeClr val="tx1"/>
                </a:solidFill>
              </a:rPr>
              <a:t>tựa</a:t>
            </a:r>
            <a:r>
              <a:rPr lang="en-US" altLang="en-US" dirty="0">
                <a:solidFill>
                  <a:schemeClr val="tx1"/>
                </a:solidFill>
              </a:rPr>
              <a:t> </a:t>
            </a:r>
            <a:r>
              <a:rPr lang="en-US" altLang="en-US" dirty="0" err="1">
                <a:solidFill>
                  <a:schemeClr val="tx1"/>
                </a:solidFill>
              </a:rPr>
              <a:t>như</a:t>
            </a:r>
            <a:r>
              <a:rPr lang="en-US" altLang="en-US" dirty="0">
                <a:solidFill>
                  <a:schemeClr val="tx1"/>
                </a:solidFill>
              </a:rPr>
              <a:t> </a:t>
            </a:r>
            <a:r>
              <a:rPr lang="en-US" altLang="en-US" dirty="0" err="1">
                <a:solidFill>
                  <a:schemeClr val="tx1"/>
                </a:solidFill>
              </a:rPr>
              <a:t>ngôi</a:t>
            </a:r>
            <a:r>
              <a:rPr lang="en-US" altLang="en-US" dirty="0">
                <a:solidFill>
                  <a:schemeClr val="tx1"/>
                </a:solidFill>
              </a:rPr>
              <a:t> </a:t>
            </a:r>
            <a:r>
              <a:rPr lang="en-US" altLang="en-US" dirty="0" err="1">
                <a:solidFill>
                  <a:schemeClr val="tx1"/>
                </a:solidFill>
              </a:rPr>
              <a:t>nhà</a:t>
            </a:r>
            <a:r>
              <a:rPr lang="en-US" altLang="en-US" dirty="0">
                <a:solidFill>
                  <a:schemeClr val="tx1"/>
                </a:solidFill>
              </a:rPr>
              <a:t> </a:t>
            </a:r>
            <a:r>
              <a:rPr lang="en-US" altLang="en-US" dirty="0" err="1">
                <a:solidFill>
                  <a:schemeClr val="tx1"/>
                </a:solidFill>
              </a:rPr>
              <a:t>của</a:t>
            </a:r>
            <a:r>
              <a:rPr lang="en-US" altLang="en-US" dirty="0">
                <a:solidFill>
                  <a:schemeClr val="tx1"/>
                </a:solidFill>
              </a:rPr>
              <a:t> </a:t>
            </a:r>
            <a:r>
              <a:rPr lang="en-US" altLang="en-US" dirty="0" err="1">
                <a:solidFill>
                  <a:schemeClr val="tx1"/>
                </a:solidFill>
              </a:rPr>
              <a:t>người</a:t>
            </a:r>
            <a:r>
              <a:rPr lang="en-US" altLang="en-US" dirty="0">
                <a:solidFill>
                  <a:schemeClr val="tx1"/>
                </a:solidFill>
              </a:rPr>
              <a:t> </a:t>
            </a:r>
            <a:r>
              <a:rPr lang="en-US" altLang="en-US" dirty="0" err="1">
                <a:solidFill>
                  <a:schemeClr val="tx1"/>
                </a:solidFill>
              </a:rPr>
              <a:t>dùng</a:t>
            </a:r>
            <a:r>
              <a:rPr lang="en-US" altLang="en-US" dirty="0">
                <a:solidFill>
                  <a:schemeClr val="tx1"/>
                </a:solidFill>
              </a:rPr>
              <a:t>. </a:t>
            </a:r>
            <a:r>
              <a:rPr lang="en-US" altLang="en-US" dirty="0" err="1">
                <a:solidFill>
                  <a:schemeClr val="tx1"/>
                </a:solidFill>
              </a:rPr>
              <a:t>Khi</a:t>
            </a:r>
            <a:r>
              <a:rPr lang="en-US" altLang="en-US" dirty="0">
                <a:solidFill>
                  <a:schemeClr val="tx1"/>
                </a:solidFill>
              </a:rPr>
              <a:t> </a:t>
            </a:r>
            <a:r>
              <a:rPr lang="en-US" altLang="en-US" dirty="0" err="1">
                <a:solidFill>
                  <a:schemeClr val="tx1"/>
                </a:solidFill>
              </a:rPr>
              <a:t>người</a:t>
            </a:r>
            <a:r>
              <a:rPr lang="en-US" altLang="en-US" dirty="0">
                <a:solidFill>
                  <a:schemeClr val="tx1"/>
                </a:solidFill>
              </a:rPr>
              <a:t> </a:t>
            </a:r>
            <a:r>
              <a:rPr lang="en-US" altLang="en-US" dirty="0" err="1">
                <a:solidFill>
                  <a:schemeClr val="tx1"/>
                </a:solidFill>
              </a:rPr>
              <a:t>quản</a:t>
            </a:r>
            <a:r>
              <a:rPr lang="en-US" altLang="en-US" dirty="0">
                <a:solidFill>
                  <a:schemeClr val="tx1"/>
                </a:solidFill>
              </a:rPr>
              <a:t> </a:t>
            </a:r>
            <a:r>
              <a:rPr lang="en-US" altLang="en-US" dirty="0" err="1">
                <a:solidFill>
                  <a:schemeClr val="tx1"/>
                </a:solidFill>
              </a:rPr>
              <a:t>trị</a:t>
            </a:r>
            <a:r>
              <a:rPr lang="en-US" altLang="en-US" dirty="0">
                <a:solidFill>
                  <a:schemeClr val="tx1"/>
                </a:solidFill>
              </a:rPr>
              <a:t> </a:t>
            </a:r>
            <a:r>
              <a:rPr lang="en-US" altLang="en-US" dirty="0" err="1">
                <a:solidFill>
                  <a:schemeClr val="tx1"/>
                </a:solidFill>
              </a:rPr>
              <a:t>tạo</a:t>
            </a:r>
            <a:r>
              <a:rPr lang="en-US" altLang="en-US" dirty="0">
                <a:solidFill>
                  <a:schemeClr val="tx1"/>
                </a:solidFill>
              </a:rPr>
              <a:t> </a:t>
            </a:r>
            <a:r>
              <a:rPr lang="en-US" altLang="en-US" dirty="0" err="1">
                <a:solidFill>
                  <a:schemeClr val="tx1"/>
                </a:solidFill>
              </a:rPr>
              <a:t>tài</a:t>
            </a:r>
            <a:r>
              <a:rPr lang="en-US" altLang="en-US" dirty="0">
                <a:solidFill>
                  <a:schemeClr val="tx1"/>
                </a:solidFill>
              </a:rPr>
              <a:t> </a:t>
            </a:r>
            <a:r>
              <a:rPr lang="en-US" altLang="en-US" dirty="0" err="1">
                <a:solidFill>
                  <a:schemeClr val="tx1"/>
                </a:solidFill>
              </a:rPr>
              <a:t>khỏan</a:t>
            </a:r>
            <a:r>
              <a:rPr lang="en-US" altLang="en-US" dirty="0">
                <a:solidFill>
                  <a:schemeClr val="tx1"/>
                </a:solidFill>
              </a:rPr>
              <a:t> </a:t>
            </a:r>
            <a:r>
              <a:rPr lang="en-US" altLang="en-US" dirty="0" err="1">
                <a:solidFill>
                  <a:schemeClr val="tx1"/>
                </a:solidFill>
              </a:rPr>
              <a:t>cho</a:t>
            </a:r>
            <a:r>
              <a:rPr lang="en-US" altLang="en-US" dirty="0">
                <a:solidFill>
                  <a:schemeClr val="tx1"/>
                </a:solidFill>
              </a:rPr>
              <a:t> </a:t>
            </a:r>
            <a:r>
              <a:rPr lang="en-US" altLang="en-US" dirty="0" err="1">
                <a:solidFill>
                  <a:schemeClr val="tx1"/>
                </a:solidFill>
              </a:rPr>
              <a:t>bạn</a:t>
            </a:r>
            <a:r>
              <a:rPr lang="en-US" altLang="en-US" dirty="0">
                <a:solidFill>
                  <a:schemeClr val="tx1"/>
                </a:solidFill>
              </a:rPr>
              <a:t>, </a:t>
            </a:r>
            <a:r>
              <a:rPr lang="en-US" altLang="en-US" dirty="0" err="1">
                <a:solidFill>
                  <a:schemeClr val="tx1"/>
                </a:solidFill>
              </a:rPr>
              <a:t>họ</a:t>
            </a:r>
            <a:r>
              <a:rPr lang="en-US" altLang="en-US" dirty="0">
                <a:solidFill>
                  <a:schemeClr val="tx1"/>
                </a:solidFill>
              </a:rPr>
              <a:t> </a:t>
            </a:r>
            <a:r>
              <a:rPr lang="en-US" altLang="en-US" dirty="0" err="1">
                <a:solidFill>
                  <a:schemeClr val="tx1"/>
                </a:solidFill>
              </a:rPr>
              <a:t>cấp</a:t>
            </a:r>
            <a:r>
              <a:rPr lang="en-US" altLang="en-US" dirty="0">
                <a:solidFill>
                  <a:schemeClr val="tx1"/>
                </a:solidFill>
              </a:rPr>
              <a:t> </a:t>
            </a:r>
            <a:r>
              <a:rPr lang="en-US" altLang="en-US" dirty="0" err="1">
                <a:solidFill>
                  <a:schemeClr val="tx1"/>
                </a:solidFill>
              </a:rPr>
              <a:t>cho</a:t>
            </a:r>
            <a:r>
              <a:rPr lang="en-US" altLang="en-US" dirty="0">
                <a:solidFill>
                  <a:schemeClr val="tx1"/>
                </a:solidFill>
              </a:rPr>
              <a:t> </a:t>
            </a:r>
            <a:r>
              <a:rPr lang="en-US" altLang="en-US" dirty="0" err="1">
                <a:solidFill>
                  <a:schemeClr val="tx1"/>
                </a:solidFill>
              </a:rPr>
              <a:t>bạn</a:t>
            </a:r>
            <a:r>
              <a:rPr lang="en-US" altLang="en-US" dirty="0">
                <a:solidFill>
                  <a:schemeClr val="tx1"/>
                </a:solidFill>
              </a:rPr>
              <a:t> </a:t>
            </a:r>
            <a:r>
              <a:rPr lang="en-US" altLang="en-US" dirty="0" err="1">
                <a:solidFill>
                  <a:schemeClr val="tx1"/>
                </a:solidFill>
              </a:rPr>
              <a:t>một</a:t>
            </a:r>
            <a:r>
              <a:rPr lang="en-US" altLang="en-US" dirty="0">
                <a:solidFill>
                  <a:schemeClr val="tx1"/>
                </a:solidFill>
              </a:rPr>
              <a:t> </a:t>
            </a:r>
            <a:r>
              <a:rPr lang="en-US" altLang="en-US" dirty="0" err="1">
                <a:solidFill>
                  <a:schemeClr val="tx1"/>
                </a:solidFill>
              </a:rPr>
              <a:t>thư</a:t>
            </a:r>
            <a:r>
              <a:rPr lang="en-US" altLang="en-US" dirty="0">
                <a:solidFill>
                  <a:schemeClr val="tx1"/>
                </a:solidFill>
              </a:rPr>
              <a:t> </a:t>
            </a:r>
            <a:r>
              <a:rPr lang="en-US" altLang="en-US" dirty="0" err="1">
                <a:solidFill>
                  <a:schemeClr val="tx1"/>
                </a:solidFill>
              </a:rPr>
              <a:t>mục</a:t>
            </a:r>
            <a:r>
              <a:rPr lang="en-US" altLang="en-US" dirty="0">
                <a:solidFill>
                  <a:schemeClr val="tx1"/>
                </a:solidFill>
              </a:rPr>
              <a:t> con </a:t>
            </a:r>
            <a:r>
              <a:rPr lang="en-US" altLang="en-US" dirty="0" err="1">
                <a:solidFill>
                  <a:schemeClr val="tx1"/>
                </a:solidFill>
              </a:rPr>
              <a:t>trong</a:t>
            </a:r>
            <a:r>
              <a:rPr lang="en-US" altLang="en-US" dirty="0">
                <a:solidFill>
                  <a:schemeClr val="tx1"/>
                </a:solidFill>
              </a:rPr>
              <a:t> /home. </a:t>
            </a:r>
            <a:r>
              <a:rPr lang="en-US" altLang="en-US" dirty="0" err="1">
                <a:solidFill>
                  <a:schemeClr val="tx1"/>
                </a:solidFill>
              </a:rPr>
              <a:t>Bạn</a:t>
            </a:r>
            <a:r>
              <a:rPr lang="en-US" altLang="en-US" dirty="0">
                <a:solidFill>
                  <a:schemeClr val="tx1"/>
                </a:solidFill>
              </a:rPr>
              <a:t> </a:t>
            </a:r>
            <a:r>
              <a:rPr lang="en-US" altLang="en-US" dirty="0" err="1">
                <a:solidFill>
                  <a:schemeClr val="tx1"/>
                </a:solidFill>
              </a:rPr>
              <a:t>hoàn</a:t>
            </a:r>
            <a:r>
              <a:rPr lang="en-US" altLang="en-US" dirty="0">
                <a:solidFill>
                  <a:schemeClr val="tx1"/>
                </a:solidFill>
              </a:rPr>
              <a:t> </a:t>
            </a:r>
            <a:r>
              <a:rPr lang="en-US" altLang="en-US" dirty="0" err="1">
                <a:solidFill>
                  <a:schemeClr val="tx1"/>
                </a:solidFill>
              </a:rPr>
              <a:t>toàn</a:t>
            </a:r>
            <a:r>
              <a:rPr lang="en-US" altLang="en-US" dirty="0">
                <a:solidFill>
                  <a:schemeClr val="tx1"/>
                </a:solidFill>
              </a:rPr>
              <a:t> </a:t>
            </a:r>
            <a:r>
              <a:rPr lang="en-US" altLang="en-US" dirty="0" err="1">
                <a:solidFill>
                  <a:schemeClr val="tx1"/>
                </a:solidFill>
              </a:rPr>
              <a:t>có</a:t>
            </a:r>
            <a:r>
              <a:rPr lang="en-US" altLang="en-US" dirty="0">
                <a:solidFill>
                  <a:schemeClr val="tx1"/>
                </a:solidFill>
              </a:rPr>
              <a:t> </a:t>
            </a:r>
            <a:r>
              <a:rPr lang="en-US" altLang="en-US" dirty="0" err="1">
                <a:solidFill>
                  <a:schemeClr val="tx1"/>
                </a:solidFill>
              </a:rPr>
              <a:t>quyền</a:t>
            </a:r>
            <a:r>
              <a:rPr lang="en-US" altLang="en-US" dirty="0">
                <a:solidFill>
                  <a:schemeClr val="tx1"/>
                </a:solidFill>
              </a:rPr>
              <a:t> </a:t>
            </a:r>
            <a:r>
              <a:rPr lang="en-US" altLang="en-US" dirty="0" err="1">
                <a:solidFill>
                  <a:schemeClr val="tx1"/>
                </a:solidFill>
              </a:rPr>
              <a:t>sao</a:t>
            </a:r>
            <a:r>
              <a:rPr lang="en-US" altLang="en-US" dirty="0">
                <a:solidFill>
                  <a:schemeClr val="tx1"/>
                </a:solidFill>
              </a:rPr>
              <a:t> </a:t>
            </a:r>
            <a:r>
              <a:rPr lang="en-US" altLang="en-US" dirty="0" err="1">
                <a:solidFill>
                  <a:schemeClr val="tx1"/>
                </a:solidFill>
              </a:rPr>
              <a:t>chép</a:t>
            </a:r>
            <a:r>
              <a:rPr lang="en-US" altLang="en-US" dirty="0">
                <a:solidFill>
                  <a:schemeClr val="tx1"/>
                </a:solidFill>
              </a:rPr>
              <a:t>, </a:t>
            </a:r>
            <a:r>
              <a:rPr lang="en-US" altLang="en-US" dirty="0" err="1">
                <a:solidFill>
                  <a:schemeClr val="tx1"/>
                </a:solidFill>
              </a:rPr>
              <a:t>xóa</a:t>
            </a:r>
            <a:r>
              <a:rPr lang="en-US" altLang="en-US" dirty="0">
                <a:solidFill>
                  <a:schemeClr val="tx1"/>
                </a:solidFill>
              </a:rPr>
              <a:t> file, </a:t>
            </a:r>
            <a:r>
              <a:rPr lang="en-US" altLang="en-US" dirty="0" err="1">
                <a:solidFill>
                  <a:schemeClr val="tx1"/>
                </a:solidFill>
              </a:rPr>
              <a:t>tạo</a:t>
            </a:r>
            <a:r>
              <a:rPr lang="en-US" altLang="en-US" dirty="0">
                <a:solidFill>
                  <a:schemeClr val="tx1"/>
                </a:solidFill>
              </a:rPr>
              <a:t> </a:t>
            </a:r>
            <a:r>
              <a:rPr lang="en-US" altLang="en-US" dirty="0" err="1">
                <a:solidFill>
                  <a:schemeClr val="tx1"/>
                </a:solidFill>
              </a:rPr>
              <a:t>thư</a:t>
            </a:r>
            <a:r>
              <a:rPr lang="en-US" altLang="en-US" dirty="0">
                <a:solidFill>
                  <a:schemeClr val="tx1"/>
                </a:solidFill>
              </a:rPr>
              <a:t> </a:t>
            </a:r>
            <a:r>
              <a:rPr lang="en-US" altLang="en-US" dirty="0" err="1">
                <a:solidFill>
                  <a:schemeClr val="tx1"/>
                </a:solidFill>
              </a:rPr>
              <a:t>mục</a:t>
            </a:r>
            <a:r>
              <a:rPr lang="en-US" altLang="en-US" dirty="0">
                <a:solidFill>
                  <a:schemeClr val="tx1"/>
                </a:solidFill>
              </a:rPr>
              <a:t> con </a:t>
            </a:r>
            <a:r>
              <a:rPr lang="en-US" altLang="en-US" dirty="0" err="1">
                <a:solidFill>
                  <a:schemeClr val="tx1"/>
                </a:solidFill>
              </a:rPr>
              <a:t>trong</a:t>
            </a:r>
            <a:r>
              <a:rPr lang="en-US" altLang="en-US" dirty="0">
                <a:solidFill>
                  <a:schemeClr val="tx1"/>
                </a:solidFill>
              </a:rPr>
              <a:t> </a:t>
            </a:r>
            <a:r>
              <a:rPr lang="en-US" altLang="en-US" dirty="0" err="1">
                <a:solidFill>
                  <a:schemeClr val="tx1"/>
                </a:solidFill>
              </a:rPr>
              <a:t>thư</a:t>
            </a:r>
            <a:r>
              <a:rPr lang="en-US" altLang="en-US" dirty="0">
                <a:solidFill>
                  <a:schemeClr val="tx1"/>
                </a:solidFill>
              </a:rPr>
              <a:t> </a:t>
            </a:r>
            <a:r>
              <a:rPr lang="en-US" altLang="en-US" dirty="0" err="1">
                <a:solidFill>
                  <a:schemeClr val="tx1"/>
                </a:solidFill>
              </a:rPr>
              <a:t>mục</a:t>
            </a:r>
            <a:r>
              <a:rPr lang="en-US" altLang="en-US" dirty="0">
                <a:solidFill>
                  <a:schemeClr val="tx1"/>
                </a:solidFill>
              </a:rPr>
              <a:t> home </a:t>
            </a:r>
            <a:r>
              <a:rPr lang="en-US" altLang="en-US" dirty="0" err="1">
                <a:solidFill>
                  <a:schemeClr val="tx1"/>
                </a:solidFill>
              </a:rPr>
              <a:t>của</a:t>
            </a:r>
            <a:r>
              <a:rPr lang="en-US" altLang="en-US" dirty="0">
                <a:solidFill>
                  <a:schemeClr val="tx1"/>
                </a:solidFill>
              </a:rPr>
              <a:t> </a:t>
            </a:r>
            <a:r>
              <a:rPr lang="en-US" altLang="en-US" dirty="0" err="1">
                <a:solidFill>
                  <a:schemeClr val="tx1"/>
                </a:solidFill>
              </a:rPr>
              <a:t>mình</a:t>
            </a:r>
            <a:r>
              <a:rPr lang="en-US" altLang="en-US" dirty="0">
                <a:solidFill>
                  <a:schemeClr val="tx1"/>
                </a:solidFill>
              </a:rPr>
              <a:t> </a:t>
            </a:r>
            <a:r>
              <a:rPr lang="en-US" altLang="en-US" dirty="0" err="1">
                <a:solidFill>
                  <a:schemeClr val="tx1"/>
                </a:solidFill>
              </a:rPr>
              <a:t>mà</a:t>
            </a:r>
            <a:r>
              <a:rPr lang="en-US" altLang="en-US" dirty="0">
                <a:solidFill>
                  <a:schemeClr val="tx1"/>
                </a:solidFill>
              </a:rPr>
              <a:t> </a:t>
            </a:r>
            <a:r>
              <a:rPr lang="en-US" altLang="en-US" dirty="0" err="1">
                <a:solidFill>
                  <a:schemeClr val="tx1"/>
                </a:solidFill>
              </a:rPr>
              <a:t>không</a:t>
            </a:r>
            <a:r>
              <a:rPr lang="en-US" altLang="en-US" dirty="0">
                <a:solidFill>
                  <a:schemeClr val="tx1"/>
                </a:solidFill>
              </a:rPr>
              <a:t> </a:t>
            </a:r>
            <a:r>
              <a:rPr lang="en-US" altLang="en-US" dirty="0" err="1">
                <a:solidFill>
                  <a:schemeClr val="tx1"/>
                </a:solidFill>
              </a:rPr>
              <a:t>ảnh</a:t>
            </a:r>
            <a:r>
              <a:rPr lang="en-US" altLang="en-US" dirty="0">
                <a:solidFill>
                  <a:schemeClr val="tx1"/>
                </a:solidFill>
              </a:rPr>
              <a:t> </a:t>
            </a:r>
            <a:r>
              <a:rPr lang="en-US" altLang="en-US" dirty="0" err="1">
                <a:solidFill>
                  <a:schemeClr val="tx1"/>
                </a:solidFill>
              </a:rPr>
              <a:t>hưởng</a:t>
            </a:r>
            <a:r>
              <a:rPr lang="en-US" altLang="en-US" dirty="0">
                <a:solidFill>
                  <a:schemeClr val="tx1"/>
                </a:solidFill>
              </a:rPr>
              <a:t> </a:t>
            </a:r>
            <a:r>
              <a:rPr lang="en-US" altLang="en-US" dirty="0" err="1">
                <a:solidFill>
                  <a:schemeClr val="tx1"/>
                </a:solidFill>
              </a:rPr>
              <a:t>đến</a:t>
            </a:r>
            <a:r>
              <a:rPr lang="en-US" altLang="en-US" dirty="0">
                <a:solidFill>
                  <a:schemeClr val="tx1"/>
                </a:solidFill>
              </a:rPr>
              <a:t> </a:t>
            </a:r>
            <a:r>
              <a:rPr lang="en-US" altLang="en-US" dirty="0" err="1">
                <a:solidFill>
                  <a:schemeClr val="tx1"/>
                </a:solidFill>
              </a:rPr>
              <a:t>các</a:t>
            </a:r>
            <a:r>
              <a:rPr lang="en-US" altLang="en-US" dirty="0">
                <a:solidFill>
                  <a:schemeClr val="tx1"/>
                </a:solidFill>
              </a:rPr>
              <a:t> </a:t>
            </a:r>
            <a:r>
              <a:rPr lang="en-US" altLang="en-US" dirty="0" err="1">
                <a:solidFill>
                  <a:schemeClr val="tx1"/>
                </a:solidFill>
              </a:rPr>
              <a:t>người</a:t>
            </a:r>
            <a:r>
              <a:rPr lang="en-US" altLang="en-US" dirty="0">
                <a:solidFill>
                  <a:schemeClr val="tx1"/>
                </a:solidFill>
              </a:rPr>
              <a:t> </a:t>
            </a:r>
            <a:r>
              <a:rPr lang="en-US" altLang="en-US" dirty="0" err="1">
                <a:solidFill>
                  <a:schemeClr val="tx1"/>
                </a:solidFill>
              </a:rPr>
              <a:t>dùng</a:t>
            </a:r>
            <a:r>
              <a:rPr lang="en-US" altLang="en-US" dirty="0">
                <a:solidFill>
                  <a:schemeClr val="tx1"/>
                </a:solidFill>
              </a:rPr>
              <a:t> </a:t>
            </a:r>
            <a:r>
              <a:rPr lang="en-US" altLang="en-US" dirty="0" err="1">
                <a:solidFill>
                  <a:schemeClr val="tx1"/>
                </a:solidFill>
              </a:rPr>
              <a:t>khác</a:t>
            </a:r>
            <a:r>
              <a:rPr lang="en-US" altLang="en-US" dirty="0">
                <a:solidFill>
                  <a:schemeClr val="tx1"/>
                </a:solidFill>
              </a:rPr>
              <a:t>.</a:t>
            </a:r>
            <a:endParaRPr lang="en-US" altLang="en-US" dirty="0">
              <a:solidFill>
                <a:schemeClr val="tx1"/>
              </a:solidFill>
            </a:endParaRPr>
          </a:p>
          <a:p>
            <a:pPr lvl="1" algn="just">
              <a:lnSpc>
                <a:spcPct val="80000"/>
              </a:lnSpc>
            </a:pPr>
            <a:r>
              <a:rPr lang="en-US" altLang="en-US" b="1" dirty="0">
                <a:solidFill>
                  <a:schemeClr val="tx1"/>
                </a:solidFill>
              </a:rPr>
              <a:t>/lib</a:t>
            </a:r>
            <a:r>
              <a:rPr lang="en-US" altLang="en-US" dirty="0">
                <a:solidFill>
                  <a:schemeClr val="tx1"/>
                </a:solidFill>
              </a:rPr>
              <a:t> : </a:t>
            </a:r>
            <a:r>
              <a:rPr lang="en-US" altLang="en-US" dirty="0" err="1">
                <a:solidFill>
                  <a:schemeClr val="tx1"/>
                </a:solidFill>
              </a:rPr>
              <a:t>Thư</a:t>
            </a:r>
            <a:r>
              <a:rPr lang="en-US" altLang="en-US" dirty="0">
                <a:solidFill>
                  <a:schemeClr val="tx1"/>
                </a:solidFill>
              </a:rPr>
              <a:t> </a:t>
            </a:r>
            <a:r>
              <a:rPr lang="en-US" altLang="en-US" dirty="0" err="1">
                <a:solidFill>
                  <a:schemeClr val="tx1"/>
                </a:solidFill>
              </a:rPr>
              <a:t>mục</a:t>
            </a:r>
            <a:r>
              <a:rPr lang="en-US" altLang="en-US" dirty="0">
                <a:solidFill>
                  <a:schemeClr val="tx1"/>
                </a:solidFill>
              </a:rPr>
              <a:t> </a:t>
            </a:r>
            <a:r>
              <a:rPr lang="en-US" altLang="en-US" dirty="0" err="1">
                <a:solidFill>
                  <a:schemeClr val="tx1"/>
                </a:solidFill>
              </a:rPr>
              <a:t>này</a:t>
            </a:r>
            <a:r>
              <a:rPr lang="en-US" altLang="en-US" dirty="0">
                <a:solidFill>
                  <a:schemeClr val="tx1"/>
                </a:solidFill>
              </a:rPr>
              <a:t> </a:t>
            </a:r>
            <a:r>
              <a:rPr lang="en-US" altLang="en-US" dirty="0" err="1">
                <a:solidFill>
                  <a:schemeClr val="tx1"/>
                </a:solidFill>
              </a:rPr>
              <a:t>chứa</a:t>
            </a:r>
            <a:r>
              <a:rPr lang="en-US" altLang="en-US" dirty="0">
                <a:solidFill>
                  <a:schemeClr val="tx1"/>
                </a:solidFill>
              </a:rPr>
              <a:t> </a:t>
            </a:r>
            <a:r>
              <a:rPr lang="en-US" altLang="en-US" dirty="0" err="1">
                <a:solidFill>
                  <a:schemeClr val="tx1"/>
                </a:solidFill>
              </a:rPr>
              <a:t>các</a:t>
            </a:r>
            <a:r>
              <a:rPr lang="en-US" altLang="en-US" dirty="0">
                <a:solidFill>
                  <a:schemeClr val="tx1"/>
                </a:solidFill>
              </a:rPr>
              <a:t> file </a:t>
            </a:r>
            <a:r>
              <a:rPr lang="en-US" altLang="en-US" dirty="0" err="1">
                <a:solidFill>
                  <a:schemeClr val="tx1"/>
                </a:solidFill>
              </a:rPr>
              <a:t>thư</a:t>
            </a:r>
            <a:r>
              <a:rPr lang="en-US" altLang="en-US" dirty="0">
                <a:solidFill>
                  <a:schemeClr val="tx1"/>
                </a:solidFill>
              </a:rPr>
              <a:t> </a:t>
            </a:r>
            <a:r>
              <a:rPr lang="en-US" altLang="en-US" dirty="0" err="1">
                <a:solidFill>
                  <a:schemeClr val="tx1"/>
                </a:solidFill>
              </a:rPr>
              <a:t>viện</a:t>
            </a:r>
            <a:r>
              <a:rPr lang="en-US" altLang="en-US" dirty="0">
                <a:solidFill>
                  <a:schemeClr val="tx1"/>
                </a:solidFill>
              </a:rPr>
              <a:t> .so </a:t>
            </a:r>
            <a:r>
              <a:rPr lang="en-US" altLang="en-US" dirty="0" err="1">
                <a:solidFill>
                  <a:schemeClr val="tx1"/>
                </a:solidFill>
              </a:rPr>
              <a:t>hoặc</a:t>
            </a:r>
            <a:r>
              <a:rPr lang="en-US" altLang="en-US" dirty="0">
                <a:solidFill>
                  <a:schemeClr val="tx1"/>
                </a:solidFill>
              </a:rPr>
              <a:t> .a. </a:t>
            </a:r>
            <a:r>
              <a:rPr lang="en-US" altLang="en-US" dirty="0" err="1">
                <a:solidFill>
                  <a:schemeClr val="tx1"/>
                </a:solidFill>
              </a:rPr>
              <a:t>Các</a:t>
            </a:r>
            <a:r>
              <a:rPr lang="en-US" altLang="en-US" dirty="0">
                <a:solidFill>
                  <a:schemeClr val="tx1"/>
                </a:solidFill>
              </a:rPr>
              <a:t> </a:t>
            </a:r>
            <a:r>
              <a:rPr lang="en-US" altLang="en-US" dirty="0" err="1">
                <a:solidFill>
                  <a:schemeClr val="tx1"/>
                </a:solidFill>
              </a:rPr>
              <a:t>thư</a:t>
            </a:r>
            <a:r>
              <a:rPr lang="en-US" altLang="en-US" dirty="0">
                <a:solidFill>
                  <a:schemeClr val="tx1"/>
                </a:solidFill>
              </a:rPr>
              <a:t> </a:t>
            </a:r>
            <a:r>
              <a:rPr lang="en-US" altLang="en-US" dirty="0" err="1">
                <a:solidFill>
                  <a:schemeClr val="tx1"/>
                </a:solidFill>
              </a:rPr>
              <a:t>viện</a:t>
            </a:r>
            <a:r>
              <a:rPr lang="en-US" altLang="en-US" dirty="0">
                <a:solidFill>
                  <a:schemeClr val="tx1"/>
                </a:solidFill>
              </a:rPr>
              <a:t> C </a:t>
            </a:r>
            <a:r>
              <a:rPr lang="en-US" altLang="en-US" dirty="0" err="1">
                <a:solidFill>
                  <a:schemeClr val="tx1"/>
                </a:solidFill>
              </a:rPr>
              <a:t>và</a:t>
            </a:r>
            <a:r>
              <a:rPr lang="en-US" altLang="en-US" dirty="0">
                <a:solidFill>
                  <a:schemeClr val="tx1"/>
                </a:solidFill>
              </a:rPr>
              <a:t> </a:t>
            </a:r>
            <a:r>
              <a:rPr lang="en-US" altLang="en-US" dirty="0" err="1">
                <a:solidFill>
                  <a:schemeClr val="tx1"/>
                </a:solidFill>
              </a:rPr>
              <a:t>các</a:t>
            </a:r>
            <a:r>
              <a:rPr lang="en-US" altLang="en-US" dirty="0">
                <a:solidFill>
                  <a:schemeClr val="tx1"/>
                </a:solidFill>
              </a:rPr>
              <a:t> </a:t>
            </a:r>
            <a:r>
              <a:rPr lang="en-US" altLang="en-US" dirty="0" err="1">
                <a:solidFill>
                  <a:schemeClr val="tx1"/>
                </a:solidFill>
              </a:rPr>
              <a:t>thư</a:t>
            </a:r>
            <a:r>
              <a:rPr lang="en-US" altLang="en-US" dirty="0">
                <a:solidFill>
                  <a:schemeClr val="tx1"/>
                </a:solidFill>
              </a:rPr>
              <a:t> </a:t>
            </a:r>
            <a:r>
              <a:rPr lang="en-US" altLang="en-US" dirty="0" err="1">
                <a:solidFill>
                  <a:schemeClr val="tx1"/>
                </a:solidFill>
              </a:rPr>
              <a:t>viện</a:t>
            </a:r>
            <a:r>
              <a:rPr lang="en-US" altLang="en-US" dirty="0">
                <a:solidFill>
                  <a:schemeClr val="tx1"/>
                </a:solidFill>
              </a:rPr>
              <a:t> </a:t>
            </a:r>
            <a:r>
              <a:rPr lang="en-US" altLang="en-US" dirty="0" err="1">
                <a:solidFill>
                  <a:schemeClr val="tx1"/>
                </a:solidFill>
              </a:rPr>
              <a:t>liên</a:t>
            </a:r>
            <a:r>
              <a:rPr lang="en-US" altLang="en-US" dirty="0">
                <a:solidFill>
                  <a:schemeClr val="tx1"/>
                </a:solidFill>
              </a:rPr>
              <a:t> </a:t>
            </a:r>
            <a:r>
              <a:rPr lang="en-US" altLang="en-US" dirty="0" err="1">
                <a:solidFill>
                  <a:schemeClr val="tx1"/>
                </a:solidFill>
              </a:rPr>
              <a:t>kết</a:t>
            </a:r>
            <a:r>
              <a:rPr lang="en-US" altLang="en-US" dirty="0">
                <a:solidFill>
                  <a:schemeClr val="tx1"/>
                </a:solidFill>
              </a:rPr>
              <a:t> </a:t>
            </a:r>
            <a:r>
              <a:rPr lang="en-US" altLang="en-US" dirty="0" err="1">
                <a:solidFill>
                  <a:schemeClr val="tx1"/>
                </a:solidFill>
              </a:rPr>
              <a:t>động</a:t>
            </a:r>
            <a:r>
              <a:rPr lang="en-US" altLang="en-US" dirty="0">
                <a:solidFill>
                  <a:schemeClr val="tx1"/>
                </a:solidFill>
              </a:rPr>
              <a:t> </a:t>
            </a:r>
            <a:r>
              <a:rPr lang="en-US" altLang="en-US" dirty="0" err="1">
                <a:solidFill>
                  <a:schemeClr val="tx1"/>
                </a:solidFill>
              </a:rPr>
              <a:t>cần</a:t>
            </a:r>
            <a:r>
              <a:rPr lang="en-US" altLang="en-US" dirty="0">
                <a:solidFill>
                  <a:schemeClr val="tx1"/>
                </a:solidFill>
              </a:rPr>
              <a:t> </a:t>
            </a:r>
            <a:r>
              <a:rPr lang="en-US" altLang="en-US" dirty="0" err="1">
                <a:solidFill>
                  <a:schemeClr val="tx1"/>
                </a:solidFill>
              </a:rPr>
              <a:t>cho</a:t>
            </a:r>
            <a:r>
              <a:rPr lang="en-US" altLang="en-US" dirty="0">
                <a:solidFill>
                  <a:schemeClr val="tx1"/>
                </a:solidFill>
              </a:rPr>
              <a:t> </a:t>
            </a:r>
            <a:r>
              <a:rPr lang="en-US" altLang="en-US" dirty="0" err="1">
                <a:solidFill>
                  <a:schemeClr val="tx1"/>
                </a:solidFill>
              </a:rPr>
              <a:t>chương</a:t>
            </a:r>
            <a:r>
              <a:rPr lang="en-US" altLang="en-US" dirty="0">
                <a:solidFill>
                  <a:schemeClr val="tx1"/>
                </a:solidFill>
              </a:rPr>
              <a:t> </a:t>
            </a:r>
            <a:r>
              <a:rPr lang="en-US" altLang="en-US" dirty="0" err="1">
                <a:solidFill>
                  <a:schemeClr val="tx1"/>
                </a:solidFill>
              </a:rPr>
              <a:t>trình</a:t>
            </a:r>
            <a:r>
              <a:rPr lang="en-US" altLang="en-US" dirty="0">
                <a:solidFill>
                  <a:schemeClr val="tx1"/>
                </a:solidFill>
              </a:rPr>
              <a:t> </a:t>
            </a:r>
            <a:r>
              <a:rPr lang="en-US" altLang="en-US" dirty="0" err="1">
                <a:solidFill>
                  <a:schemeClr val="tx1"/>
                </a:solidFill>
              </a:rPr>
              <a:t>khi</a:t>
            </a:r>
            <a:r>
              <a:rPr lang="en-US" altLang="en-US" dirty="0">
                <a:solidFill>
                  <a:schemeClr val="tx1"/>
                </a:solidFill>
              </a:rPr>
              <a:t> </a:t>
            </a:r>
            <a:r>
              <a:rPr lang="en-US" altLang="en-US" dirty="0" err="1">
                <a:solidFill>
                  <a:schemeClr val="tx1"/>
                </a:solidFill>
              </a:rPr>
              <a:t>chạy</a:t>
            </a:r>
            <a:r>
              <a:rPr lang="en-US" altLang="en-US" dirty="0">
                <a:solidFill>
                  <a:schemeClr val="tx1"/>
                </a:solidFill>
              </a:rPr>
              <a:t> </a:t>
            </a:r>
            <a:r>
              <a:rPr lang="en-US" altLang="en-US" dirty="0" err="1">
                <a:solidFill>
                  <a:schemeClr val="tx1"/>
                </a:solidFill>
              </a:rPr>
              <a:t>và</a:t>
            </a:r>
            <a:r>
              <a:rPr lang="en-US" altLang="en-US" dirty="0">
                <a:solidFill>
                  <a:schemeClr val="tx1"/>
                </a:solidFill>
              </a:rPr>
              <a:t> </a:t>
            </a:r>
            <a:r>
              <a:rPr lang="en-US" altLang="en-US" dirty="0" err="1">
                <a:solidFill>
                  <a:schemeClr val="tx1"/>
                </a:solidFill>
              </a:rPr>
              <a:t>cho</a:t>
            </a:r>
            <a:r>
              <a:rPr lang="en-US" altLang="en-US" dirty="0">
                <a:solidFill>
                  <a:schemeClr val="tx1"/>
                </a:solidFill>
              </a:rPr>
              <a:t> </a:t>
            </a:r>
            <a:r>
              <a:rPr lang="en-US" altLang="en-US" dirty="0" err="1">
                <a:solidFill>
                  <a:schemeClr val="tx1"/>
                </a:solidFill>
              </a:rPr>
              <a:t>toàn</a:t>
            </a:r>
            <a:r>
              <a:rPr lang="en-US" altLang="en-US" dirty="0">
                <a:solidFill>
                  <a:schemeClr val="tx1"/>
                </a:solidFill>
              </a:rPr>
              <a:t> </a:t>
            </a:r>
            <a:r>
              <a:rPr lang="en-US" altLang="en-US" dirty="0" err="1">
                <a:solidFill>
                  <a:schemeClr val="tx1"/>
                </a:solidFill>
              </a:rPr>
              <a:t>hệ</a:t>
            </a:r>
            <a:r>
              <a:rPr lang="en-US" altLang="en-US" dirty="0">
                <a:solidFill>
                  <a:schemeClr val="tx1"/>
                </a:solidFill>
              </a:rPr>
              <a:t> </a:t>
            </a:r>
            <a:r>
              <a:rPr lang="en-US" altLang="en-US" dirty="0" err="1">
                <a:solidFill>
                  <a:schemeClr val="tx1"/>
                </a:solidFill>
              </a:rPr>
              <a:t>thống.Thư</a:t>
            </a:r>
            <a:r>
              <a:rPr lang="en-US" altLang="en-US" dirty="0">
                <a:solidFill>
                  <a:schemeClr val="tx1"/>
                </a:solidFill>
              </a:rPr>
              <a:t> </a:t>
            </a:r>
            <a:r>
              <a:rPr lang="en-US" altLang="en-US" dirty="0" err="1">
                <a:solidFill>
                  <a:schemeClr val="tx1"/>
                </a:solidFill>
              </a:rPr>
              <a:t>mục</a:t>
            </a:r>
            <a:r>
              <a:rPr lang="en-US" altLang="en-US" dirty="0">
                <a:solidFill>
                  <a:schemeClr val="tx1"/>
                </a:solidFill>
              </a:rPr>
              <a:t> </a:t>
            </a:r>
            <a:r>
              <a:rPr lang="en-US" altLang="en-US" dirty="0" err="1">
                <a:solidFill>
                  <a:schemeClr val="tx1"/>
                </a:solidFill>
              </a:rPr>
              <a:t>này</a:t>
            </a:r>
            <a:r>
              <a:rPr lang="en-US" altLang="en-US" dirty="0">
                <a:solidFill>
                  <a:schemeClr val="tx1"/>
                </a:solidFill>
              </a:rPr>
              <a:t> </a:t>
            </a:r>
            <a:r>
              <a:rPr lang="en-US" altLang="en-US" dirty="0" err="1">
                <a:solidFill>
                  <a:schemeClr val="tx1"/>
                </a:solidFill>
              </a:rPr>
              <a:t>tương</a:t>
            </a:r>
            <a:r>
              <a:rPr lang="en-US" altLang="en-US" dirty="0">
                <a:solidFill>
                  <a:schemeClr val="tx1"/>
                </a:solidFill>
              </a:rPr>
              <a:t> </a:t>
            </a:r>
            <a:r>
              <a:rPr lang="en-US" altLang="en-US" dirty="0" err="1">
                <a:solidFill>
                  <a:schemeClr val="tx1"/>
                </a:solidFill>
              </a:rPr>
              <a:t>tự</a:t>
            </a:r>
            <a:r>
              <a:rPr lang="en-US" altLang="en-US" dirty="0">
                <a:solidFill>
                  <a:schemeClr val="tx1"/>
                </a:solidFill>
              </a:rPr>
              <a:t> </a:t>
            </a:r>
            <a:r>
              <a:rPr lang="en-US" altLang="en-US" dirty="0" err="1">
                <a:solidFill>
                  <a:schemeClr val="tx1"/>
                </a:solidFill>
              </a:rPr>
              <a:t>thư</a:t>
            </a:r>
            <a:r>
              <a:rPr lang="en-US" altLang="en-US" dirty="0">
                <a:solidFill>
                  <a:schemeClr val="tx1"/>
                </a:solidFill>
              </a:rPr>
              <a:t> </a:t>
            </a:r>
            <a:r>
              <a:rPr lang="en-US" altLang="en-US" dirty="0" err="1">
                <a:solidFill>
                  <a:schemeClr val="tx1"/>
                </a:solidFill>
              </a:rPr>
              <a:t>mục</a:t>
            </a:r>
            <a:r>
              <a:rPr lang="en-US" altLang="en-US" dirty="0">
                <a:solidFill>
                  <a:schemeClr val="tx1"/>
                </a:solidFill>
              </a:rPr>
              <a:t> SYSTEM32 </a:t>
            </a:r>
            <a:r>
              <a:rPr lang="en-US" altLang="en-US" dirty="0" err="1">
                <a:solidFill>
                  <a:schemeClr val="tx1"/>
                </a:solidFill>
              </a:rPr>
              <a:t>của</a:t>
            </a:r>
            <a:r>
              <a:rPr lang="en-US" altLang="en-US" dirty="0">
                <a:solidFill>
                  <a:schemeClr val="tx1"/>
                </a:solidFill>
              </a:rPr>
              <a:t> Windows.</a:t>
            </a:r>
            <a:endParaRPr lang="en-US" altLang="en-US" dirty="0">
              <a:solidFill>
                <a:schemeClr val="tx1"/>
              </a:solidFill>
            </a:endParaRPr>
          </a:p>
          <a:p>
            <a:pPr algn="just"/>
            <a:endParaRPr lang="en-US" altLang="en-US" dirty="0">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KIẾN TRÚC CỦA HỆ ĐIỀU HÀNH LINUX</a:t>
            </a:r>
            <a:endParaRPr lang="en-US" dirty="0"/>
          </a:p>
        </p:txBody>
      </p:sp>
      <p:sp>
        <p:nvSpPr>
          <p:cNvPr id="3" name="Content Placeholder 2"/>
          <p:cNvSpPr>
            <a:spLocks noGrp="1"/>
          </p:cNvSpPr>
          <p:nvPr>
            <p:ph idx="1"/>
          </p:nvPr>
        </p:nvSpPr>
        <p:spPr/>
        <p:txBody>
          <a:bodyPr/>
          <a:lstStyle/>
          <a:p>
            <a:pPr lvl="1">
              <a:lnSpc>
                <a:spcPct val="80000"/>
              </a:lnSpc>
            </a:pPr>
            <a:r>
              <a:rPr lang="en-US" altLang="en-US" b="1" dirty="0">
                <a:solidFill>
                  <a:schemeClr val="tx1"/>
                </a:solidFill>
              </a:rPr>
              <a:t>/lost + found</a:t>
            </a:r>
            <a:r>
              <a:rPr lang="en-US" altLang="en-US" dirty="0">
                <a:solidFill>
                  <a:schemeClr val="tx1"/>
                </a:solidFill>
              </a:rPr>
              <a:t> : </a:t>
            </a:r>
            <a:r>
              <a:rPr lang="en-US" altLang="en-US" dirty="0" err="1">
                <a:solidFill>
                  <a:schemeClr val="tx1"/>
                </a:solidFill>
              </a:rPr>
              <a:t>Khi</a:t>
            </a:r>
            <a:r>
              <a:rPr lang="en-US" altLang="en-US" dirty="0">
                <a:solidFill>
                  <a:schemeClr val="tx1"/>
                </a:solidFill>
              </a:rPr>
              <a:t> </a:t>
            </a:r>
            <a:r>
              <a:rPr lang="en-US" altLang="en-US" dirty="0" err="1">
                <a:solidFill>
                  <a:schemeClr val="tx1"/>
                </a:solidFill>
              </a:rPr>
              <a:t>hệ</a:t>
            </a:r>
            <a:r>
              <a:rPr lang="en-US" altLang="en-US" dirty="0">
                <a:solidFill>
                  <a:schemeClr val="tx1"/>
                </a:solidFill>
              </a:rPr>
              <a:t> </a:t>
            </a:r>
            <a:r>
              <a:rPr lang="en-US" altLang="en-US" dirty="0" err="1">
                <a:solidFill>
                  <a:schemeClr val="tx1"/>
                </a:solidFill>
              </a:rPr>
              <a:t>thống</a:t>
            </a:r>
            <a:r>
              <a:rPr lang="en-US" altLang="en-US" dirty="0">
                <a:solidFill>
                  <a:schemeClr val="tx1"/>
                </a:solidFill>
              </a:rPr>
              <a:t> </a:t>
            </a:r>
            <a:r>
              <a:rPr lang="en-US" altLang="en-US" dirty="0" err="1">
                <a:solidFill>
                  <a:schemeClr val="tx1"/>
                </a:solidFill>
              </a:rPr>
              <a:t>khởi</a:t>
            </a:r>
            <a:r>
              <a:rPr lang="en-US" altLang="en-US" dirty="0">
                <a:solidFill>
                  <a:schemeClr val="tx1"/>
                </a:solidFill>
              </a:rPr>
              <a:t> </a:t>
            </a:r>
            <a:r>
              <a:rPr lang="en-US" altLang="en-US" dirty="0" err="1">
                <a:solidFill>
                  <a:schemeClr val="tx1"/>
                </a:solidFill>
              </a:rPr>
              <a:t>động</a:t>
            </a:r>
            <a:r>
              <a:rPr lang="en-US" altLang="en-US" dirty="0">
                <a:solidFill>
                  <a:schemeClr val="tx1"/>
                </a:solidFill>
              </a:rPr>
              <a:t> </a:t>
            </a:r>
            <a:r>
              <a:rPr lang="en-US" altLang="en-US" dirty="0" err="1">
                <a:solidFill>
                  <a:schemeClr val="tx1"/>
                </a:solidFill>
              </a:rPr>
              <a:t>hoặc</a:t>
            </a:r>
            <a:r>
              <a:rPr lang="en-US" altLang="en-US" dirty="0">
                <a:solidFill>
                  <a:schemeClr val="tx1"/>
                </a:solidFill>
              </a:rPr>
              <a:t> </a:t>
            </a:r>
            <a:r>
              <a:rPr lang="en-US" altLang="en-US" dirty="0" err="1">
                <a:solidFill>
                  <a:schemeClr val="tx1"/>
                </a:solidFill>
              </a:rPr>
              <a:t>khi</a:t>
            </a:r>
            <a:r>
              <a:rPr lang="en-US" altLang="en-US" dirty="0">
                <a:solidFill>
                  <a:schemeClr val="tx1"/>
                </a:solidFill>
              </a:rPr>
              <a:t> </a:t>
            </a:r>
            <a:r>
              <a:rPr lang="en-US" altLang="en-US" dirty="0" err="1">
                <a:solidFill>
                  <a:schemeClr val="tx1"/>
                </a:solidFill>
              </a:rPr>
              <a:t>bạn</a:t>
            </a:r>
            <a:r>
              <a:rPr lang="en-US" altLang="en-US" dirty="0">
                <a:solidFill>
                  <a:schemeClr val="tx1"/>
                </a:solidFill>
              </a:rPr>
              <a:t> </a:t>
            </a:r>
            <a:r>
              <a:rPr lang="en-US" altLang="en-US" dirty="0" err="1">
                <a:solidFill>
                  <a:schemeClr val="tx1"/>
                </a:solidFill>
              </a:rPr>
              <a:t>chạy</a:t>
            </a:r>
            <a:r>
              <a:rPr lang="en-US" altLang="en-US" dirty="0">
                <a:solidFill>
                  <a:schemeClr val="tx1"/>
                </a:solidFill>
              </a:rPr>
              <a:t> </a:t>
            </a:r>
            <a:r>
              <a:rPr lang="en-US" altLang="en-US" dirty="0" err="1">
                <a:solidFill>
                  <a:schemeClr val="tx1"/>
                </a:solidFill>
              </a:rPr>
              <a:t>trình</a:t>
            </a:r>
            <a:r>
              <a:rPr lang="en-US" altLang="en-US" dirty="0">
                <a:solidFill>
                  <a:schemeClr val="tx1"/>
                </a:solidFill>
              </a:rPr>
              <a:t> </a:t>
            </a:r>
            <a:r>
              <a:rPr lang="en-US" altLang="en-US" dirty="0" err="1">
                <a:solidFill>
                  <a:schemeClr val="tx1"/>
                </a:solidFill>
              </a:rPr>
              <a:t>fsck</a:t>
            </a:r>
            <a:r>
              <a:rPr lang="en-US" altLang="en-US" dirty="0">
                <a:solidFill>
                  <a:schemeClr val="tx1"/>
                </a:solidFill>
              </a:rPr>
              <a:t> </a:t>
            </a:r>
            <a:r>
              <a:rPr lang="en-US" altLang="en-US" dirty="0" err="1">
                <a:solidFill>
                  <a:schemeClr val="tx1"/>
                </a:solidFill>
              </a:rPr>
              <a:t>nếu</a:t>
            </a:r>
            <a:r>
              <a:rPr lang="en-US" altLang="en-US" dirty="0">
                <a:solidFill>
                  <a:schemeClr val="tx1"/>
                </a:solidFill>
              </a:rPr>
              <a:t> </a:t>
            </a:r>
            <a:r>
              <a:rPr lang="en-US" altLang="en-US" dirty="0" err="1">
                <a:solidFill>
                  <a:schemeClr val="tx1"/>
                </a:solidFill>
              </a:rPr>
              <a:t>tìm</a:t>
            </a:r>
            <a:r>
              <a:rPr lang="en-US" altLang="en-US" dirty="0">
                <a:solidFill>
                  <a:schemeClr val="tx1"/>
                </a:solidFill>
              </a:rPr>
              <a:t> </a:t>
            </a:r>
            <a:r>
              <a:rPr lang="en-US" altLang="en-US" dirty="0" err="1">
                <a:solidFill>
                  <a:schemeClr val="tx1"/>
                </a:solidFill>
              </a:rPr>
              <a:t>thấy</a:t>
            </a:r>
            <a:r>
              <a:rPr lang="en-US" altLang="en-US" dirty="0">
                <a:solidFill>
                  <a:schemeClr val="tx1"/>
                </a:solidFill>
              </a:rPr>
              <a:t> </a:t>
            </a:r>
            <a:r>
              <a:rPr lang="en-US" altLang="en-US" dirty="0" err="1">
                <a:solidFill>
                  <a:schemeClr val="tx1"/>
                </a:solidFill>
              </a:rPr>
              <a:t>một</a:t>
            </a:r>
            <a:r>
              <a:rPr lang="en-US" altLang="en-US" dirty="0">
                <a:solidFill>
                  <a:schemeClr val="tx1"/>
                </a:solidFill>
              </a:rPr>
              <a:t> </a:t>
            </a:r>
            <a:r>
              <a:rPr lang="en-US" altLang="en-US" dirty="0" err="1">
                <a:solidFill>
                  <a:schemeClr val="tx1"/>
                </a:solidFill>
              </a:rPr>
              <a:t>chuỗi</a:t>
            </a:r>
            <a:r>
              <a:rPr lang="en-US" altLang="en-US" dirty="0">
                <a:solidFill>
                  <a:schemeClr val="tx1"/>
                </a:solidFill>
              </a:rPr>
              <a:t> </a:t>
            </a:r>
            <a:r>
              <a:rPr lang="en-US" altLang="en-US" dirty="0" err="1">
                <a:solidFill>
                  <a:schemeClr val="tx1"/>
                </a:solidFill>
              </a:rPr>
              <a:t>dữ</a:t>
            </a:r>
            <a:r>
              <a:rPr lang="en-US" altLang="en-US" dirty="0">
                <a:solidFill>
                  <a:schemeClr val="tx1"/>
                </a:solidFill>
              </a:rPr>
              <a:t> </a:t>
            </a:r>
            <a:r>
              <a:rPr lang="en-US" altLang="en-US" dirty="0" err="1">
                <a:solidFill>
                  <a:schemeClr val="tx1"/>
                </a:solidFill>
              </a:rPr>
              <a:t>liệu</a:t>
            </a:r>
            <a:r>
              <a:rPr lang="en-US" altLang="en-US" dirty="0">
                <a:solidFill>
                  <a:schemeClr val="tx1"/>
                </a:solidFill>
              </a:rPr>
              <a:t> </a:t>
            </a:r>
            <a:r>
              <a:rPr lang="en-US" altLang="en-US" dirty="0" err="1">
                <a:solidFill>
                  <a:schemeClr val="tx1"/>
                </a:solidFill>
              </a:rPr>
              <a:t>nào</a:t>
            </a:r>
            <a:r>
              <a:rPr lang="en-US" altLang="en-US" dirty="0">
                <a:solidFill>
                  <a:schemeClr val="tx1"/>
                </a:solidFill>
              </a:rPr>
              <a:t> </a:t>
            </a:r>
            <a:r>
              <a:rPr lang="en-US" altLang="en-US" dirty="0" err="1">
                <a:solidFill>
                  <a:schemeClr val="tx1"/>
                </a:solidFill>
              </a:rPr>
              <a:t>bị</a:t>
            </a:r>
            <a:r>
              <a:rPr lang="en-US" altLang="en-US" dirty="0">
                <a:solidFill>
                  <a:schemeClr val="tx1"/>
                </a:solidFill>
              </a:rPr>
              <a:t> </a:t>
            </a:r>
            <a:r>
              <a:rPr lang="en-US" altLang="en-US" dirty="0" err="1">
                <a:solidFill>
                  <a:schemeClr val="tx1"/>
                </a:solidFill>
              </a:rPr>
              <a:t>thất</a:t>
            </a:r>
            <a:r>
              <a:rPr lang="en-US" altLang="en-US" dirty="0">
                <a:solidFill>
                  <a:schemeClr val="tx1"/>
                </a:solidFill>
              </a:rPr>
              <a:t> </a:t>
            </a:r>
            <a:r>
              <a:rPr lang="en-US" altLang="en-US" dirty="0" err="1">
                <a:solidFill>
                  <a:schemeClr val="tx1"/>
                </a:solidFill>
              </a:rPr>
              <a:t>lạc</a:t>
            </a:r>
            <a:r>
              <a:rPr lang="en-US" altLang="en-US" dirty="0">
                <a:solidFill>
                  <a:schemeClr val="tx1"/>
                </a:solidFill>
              </a:rPr>
              <a:t> </a:t>
            </a:r>
            <a:r>
              <a:rPr lang="en-US" altLang="en-US" dirty="0" err="1">
                <a:solidFill>
                  <a:schemeClr val="tx1"/>
                </a:solidFill>
              </a:rPr>
              <a:t>trên</a:t>
            </a:r>
            <a:r>
              <a:rPr lang="en-US" altLang="en-US" dirty="0">
                <a:solidFill>
                  <a:schemeClr val="tx1"/>
                </a:solidFill>
              </a:rPr>
              <a:t> </a:t>
            </a:r>
            <a:r>
              <a:rPr lang="en-US" altLang="en-US" dirty="0" err="1">
                <a:solidFill>
                  <a:schemeClr val="tx1"/>
                </a:solidFill>
              </a:rPr>
              <a:t>đĩa</a:t>
            </a:r>
            <a:r>
              <a:rPr lang="en-US" altLang="en-US" dirty="0">
                <a:solidFill>
                  <a:schemeClr val="tx1"/>
                </a:solidFill>
              </a:rPr>
              <a:t> </a:t>
            </a:r>
            <a:r>
              <a:rPr lang="en-US" altLang="en-US" dirty="0" err="1">
                <a:solidFill>
                  <a:schemeClr val="tx1"/>
                </a:solidFill>
              </a:rPr>
              <a:t>cứng</a:t>
            </a:r>
            <a:r>
              <a:rPr lang="en-US" altLang="en-US" dirty="0">
                <a:solidFill>
                  <a:schemeClr val="tx1"/>
                </a:solidFill>
              </a:rPr>
              <a:t> </a:t>
            </a:r>
            <a:r>
              <a:rPr lang="en-US" altLang="en-US" dirty="0" err="1">
                <a:solidFill>
                  <a:schemeClr val="tx1"/>
                </a:solidFill>
              </a:rPr>
              <a:t>không</a:t>
            </a:r>
            <a:r>
              <a:rPr lang="en-US" altLang="en-US" dirty="0">
                <a:solidFill>
                  <a:schemeClr val="tx1"/>
                </a:solidFill>
              </a:rPr>
              <a:t> </a:t>
            </a:r>
            <a:r>
              <a:rPr lang="en-US" altLang="en-US" dirty="0" err="1">
                <a:solidFill>
                  <a:schemeClr val="tx1"/>
                </a:solidFill>
              </a:rPr>
              <a:t>liên</a:t>
            </a:r>
            <a:r>
              <a:rPr lang="en-US" altLang="en-US" dirty="0">
                <a:solidFill>
                  <a:schemeClr val="tx1"/>
                </a:solidFill>
              </a:rPr>
              <a:t> </a:t>
            </a:r>
            <a:r>
              <a:rPr lang="en-US" altLang="en-US" dirty="0" err="1">
                <a:solidFill>
                  <a:schemeClr val="tx1"/>
                </a:solidFill>
              </a:rPr>
              <a:t>quan</a:t>
            </a:r>
            <a:r>
              <a:rPr lang="en-US" altLang="en-US" dirty="0">
                <a:solidFill>
                  <a:schemeClr val="tx1"/>
                </a:solidFill>
              </a:rPr>
              <a:t> </a:t>
            </a:r>
            <a:r>
              <a:rPr lang="en-US" altLang="en-US" dirty="0" err="1">
                <a:solidFill>
                  <a:schemeClr val="tx1"/>
                </a:solidFill>
              </a:rPr>
              <a:t>đến</a:t>
            </a:r>
            <a:r>
              <a:rPr lang="en-US" altLang="en-US" dirty="0">
                <a:solidFill>
                  <a:schemeClr val="tx1"/>
                </a:solidFill>
              </a:rPr>
              <a:t> </a:t>
            </a:r>
            <a:r>
              <a:rPr lang="en-US" altLang="en-US" dirty="0" err="1">
                <a:solidFill>
                  <a:schemeClr val="tx1"/>
                </a:solidFill>
              </a:rPr>
              <a:t>các</a:t>
            </a:r>
            <a:r>
              <a:rPr lang="en-US" altLang="en-US" dirty="0">
                <a:solidFill>
                  <a:schemeClr val="tx1"/>
                </a:solidFill>
              </a:rPr>
              <a:t> </a:t>
            </a:r>
            <a:r>
              <a:rPr lang="en-US" altLang="en-US" dirty="0" err="1">
                <a:solidFill>
                  <a:schemeClr val="tx1"/>
                </a:solidFill>
              </a:rPr>
              <a:t>tập</a:t>
            </a:r>
            <a:r>
              <a:rPr lang="en-US" altLang="en-US" dirty="0">
                <a:solidFill>
                  <a:schemeClr val="tx1"/>
                </a:solidFill>
              </a:rPr>
              <a:t> tin Linux </a:t>
            </a:r>
            <a:r>
              <a:rPr lang="en-US" altLang="en-US" dirty="0" err="1">
                <a:solidFill>
                  <a:schemeClr val="tx1"/>
                </a:solidFill>
              </a:rPr>
              <a:t>sẽ</a:t>
            </a:r>
            <a:r>
              <a:rPr lang="en-US" altLang="en-US" dirty="0">
                <a:solidFill>
                  <a:schemeClr val="tx1"/>
                </a:solidFill>
              </a:rPr>
              <a:t> </a:t>
            </a:r>
            <a:r>
              <a:rPr lang="en-US" altLang="en-US" dirty="0" err="1">
                <a:solidFill>
                  <a:schemeClr val="tx1"/>
                </a:solidFill>
              </a:rPr>
              <a:t>gộp</a:t>
            </a:r>
            <a:r>
              <a:rPr lang="en-US" altLang="en-US" dirty="0">
                <a:solidFill>
                  <a:schemeClr val="tx1"/>
                </a:solidFill>
              </a:rPr>
              <a:t> </a:t>
            </a:r>
            <a:r>
              <a:rPr lang="en-US" altLang="en-US" dirty="0" err="1">
                <a:solidFill>
                  <a:schemeClr val="tx1"/>
                </a:solidFill>
              </a:rPr>
              <a:t>chúng</a:t>
            </a:r>
            <a:r>
              <a:rPr lang="en-US" altLang="en-US" dirty="0">
                <a:solidFill>
                  <a:schemeClr val="tx1"/>
                </a:solidFill>
              </a:rPr>
              <a:t> </a:t>
            </a:r>
            <a:r>
              <a:rPr lang="en-US" altLang="en-US" dirty="0" err="1">
                <a:solidFill>
                  <a:schemeClr val="tx1"/>
                </a:solidFill>
              </a:rPr>
              <a:t>lại</a:t>
            </a:r>
            <a:r>
              <a:rPr lang="en-US" altLang="en-US" dirty="0">
                <a:solidFill>
                  <a:schemeClr val="tx1"/>
                </a:solidFill>
              </a:rPr>
              <a:t> </a:t>
            </a:r>
            <a:r>
              <a:rPr lang="en-US" altLang="en-US" dirty="0" err="1">
                <a:solidFill>
                  <a:schemeClr val="tx1"/>
                </a:solidFill>
              </a:rPr>
              <a:t>và</a:t>
            </a:r>
            <a:r>
              <a:rPr lang="en-US" altLang="en-US" dirty="0">
                <a:solidFill>
                  <a:schemeClr val="tx1"/>
                </a:solidFill>
              </a:rPr>
              <a:t> </a:t>
            </a:r>
            <a:r>
              <a:rPr lang="en-US" altLang="en-US" dirty="0" err="1">
                <a:solidFill>
                  <a:schemeClr val="tx1"/>
                </a:solidFill>
              </a:rPr>
              <a:t>đặt</a:t>
            </a:r>
            <a:r>
              <a:rPr lang="en-US" altLang="en-US" dirty="0">
                <a:solidFill>
                  <a:schemeClr val="tx1"/>
                </a:solidFill>
              </a:rPr>
              <a:t> </a:t>
            </a:r>
            <a:r>
              <a:rPr lang="en-US" altLang="en-US" dirty="0" err="1">
                <a:solidFill>
                  <a:schemeClr val="tx1"/>
                </a:solidFill>
              </a:rPr>
              <a:t>trong</a:t>
            </a:r>
            <a:r>
              <a:rPr lang="en-US" altLang="en-US" dirty="0">
                <a:solidFill>
                  <a:schemeClr val="tx1"/>
                </a:solidFill>
              </a:rPr>
              <a:t> </a:t>
            </a:r>
            <a:r>
              <a:rPr lang="en-US" altLang="en-US" dirty="0" err="1">
                <a:solidFill>
                  <a:schemeClr val="tx1"/>
                </a:solidFill>
              </a:rPr>
              <a:t>thư</a:t>
            </a:r>
            <a:r>
              <a:rPr lang="en-US" altLang="en-US" dirty="0">
                <a:solidFill>
                  <a:schemeClr val="tx1"/>
                </a:solidFill>
              </a:rPr>
              <a:t> </a:t>
            </a:r>
            <a:r>
              <a:rPr lang="en-US" altLang="en-US" dirty="0" err="1">
                <a:solidFill>
                  <a:schemeClr val="tx1"/>
                </a:solidFill>
              </a:rPr>
              <a:t>mục</a:t>
            </a:r>
            <a:r>
              <a:rPr lang="en-US" altLang="en-US" dirty="0">
                <a:solidFill>
                  <a:schemeClr val="tx1"/>
                </a:solidFill>
              </a:rPr>
              <a:t> </a:t>
            </a:r>
            <a:r>
              <a:rPr lang="en-US" altLang="en-US" dirty="0" err="1">
                <a:solidFill>
                  <a:schemeClr val="tx1"/>
                </a:solidFill>
              </a:rPr>
              <a:t>này</a:t>
            </a:r>
            <a:r>
              <a:rPr lang="en-US" altLang="en-US" dirty="0">
                <a:solidFill>
                  <a:schemeClr val="tx1"/>
                </a:solidFill>
              </a:rPr>
              <a:t> </a:t>
            </a:r>
            <a:r>
              <a:rPr lang="en-US" altLang="en-US" dirty="0" err="1">
                <a:solidFill>
                  <a:schemeClr val="tx1"/>
                </a:solidFill>
              </a:rPr>
              <a:t>để</a:t>
            </a:r>
            <a:r>
              <a:rPr lang="en-US" altLang="en-US" dirty="0">
                <a:solidFill>
                  <a:schemeClr val="tx1"/>
                </a:solidFill>
              </a:rPr>
              <a:t> </a:t>
            </a:r>
            <a:r>
              <a:rPr lang="en-US" altLang="en-US" dirty="0" err="1">
                <a:solidFill>
                  <a:schemeClr val="tx1"/>
                </a:solidFill>
              </a:rPr>
              <a:t>nếu</a:t>
            </a:r>
            <a:r>
              <a:rPr lang="en-US" altLang="en-US" dirty="0">
                <a:solidFill>
                  <a:schemeClr val="tx1"/>
                </a:solidFill>
              </a:rPr>
              <a:t> </a:t>
            </a:r>
            <a:r>
              <a:rPr lang="en-US" altLang="en-US" dirty="0" err="1">
                <a:solidFill>
                  <a:schemeClr val="tx1"/>
                </a:solidFill>
              </a:rPr>
              <a:t>cần</a:t>
            </a:r>
            <a:r>
              <a:rPr lang="en-US" altLang="en-US" dirty="0">
                <a:solidFill>
                  <a:schemeClr val="tx1"/>
                </a:solidFill>
              </a:rPr>
              <a:t> </a:t>
            </a:r>
            <a:r>
              <a:rPr lang="en-US" altLang="en-US" dirty="0" err="1">
                <a:solidFill>
                  <a:schemeClr val="tx1"/>
                </a:solidFill>
              </a:rPr>
              <a:t>bạn</a:t>
            </a:r>
            <a:r>
              <a:rPr lang="en-US" altLang="en-US" dirty="0">
                <a:solidFill>
                  <a:schemeClr val="tx1"/>
                </a:solidFill>
              </a:rPr>
              <a:t> </a:t>
            </a:r>
            <a:r>
              <a:rPr lang="en-US" altLang="en-US" dirty="0" err="1">
                <a:solidFill>
                  <a:schemeClr val="tx1"/>
                </a:solidFill>
              </a:rPr>
              <a:t>có</a:t>
            </a:r>
            <a:r>
              <a:rPr lang="en-US" altLang="en-US" dirty="0">
                <a:solidFill>
                  <a:schemeClr val="tx1"/>
                </a:solidFill>
              </a:rPr>
              <a:t> </a:t>
            </a:r>
            <a:r>
              <a:rPr lang="en-US" altLang="en-US" dirty="0" err="1">
                <a:solidFill>
                  <a:schemeClr val="tx1"/>
                </a:solidFill>
              </a:rPr>
              <a:t>thể</a:t>
            </a:r>
            <a:r>
              <a:rPr lang="en-US" altLang="en-US" dirty="0">
                <a:solidFill>
                  <a:schemeClr val="tx1"/>
                </a:solidFill>
              </a:rPr>
              <a:t> </a:t>
            </a:r>
            <a:r>
              <a:rPr lang="en-US" altLang="en-US" dirty="0" err="1">
                <a:solidFill>
                  <a:schemeClr val="tx1"/>
                </a:solidFill>
              </a:rPr>
              <a:t>đọc</a:t>
            </a:r>
            <a:r>
              <a:rPr lang="en-US" altLang="en-US" dirty="0">
                <a:solidFill>
                  <a:schemeClr val="tx1"/>
                </a:solidFill>
              </a:rPr>
              <a:t> </a:t>
            </a:r>
            <a:r>
              <a:rPr lang="en-US" altLang="en-US" dirty="0" err="1">
                <a:solidFill>
                  <a:schemeClr val="tx1"/>
                </a:solidFill>
              </a:rPr>
              <a:t>và</a:t>
            </a:r>
            <a:r>
              <a:rPr lang="en-US" altLang="en-US" dirty="0">
                <a:solidFill>
                  <a:schemeClr val="tx1"/>
                </a:solidFill>
              </a:rPr>
              <a:t> </a:t>
            </a:r>
            <a:r>
              <a:rPr lang="en-US" altLang="en-US" dirty="0" err="1">
                <a:solidFill>
                  <a:schemeClr val="tx1"/>
                </a:solidFill>
              </a:rPr>
              <a:t>giữ</a:t>
            </a:r>
            <a:r>
              <a:rPr lang="en-US" altLang="en-US" dirty="0">
                <a:solidFill>
                  <a:schemeClr val="tx1"/>
                </a:solidFill>
              </a:rPr>
              <a:t> </a:t>
            </a:r>
            <a:r>
              <a:rPr lang="en-US" altLang="en-US" dirty="0" err="1">
                <a:solidFill>
                  <a:schemeClr val="tx1"/>
                </a:solidFill>
              </a:rPr>
              <a:t>lại</a:t>
            </a:r>
            <a:r>
              <a:rPr lang="en-US" altLang="en-US" dirty="0">
                <a:solidFill>
                  <a:schemeClr val="tx1"/>
                </a:solidFill>
              </a:rPr>
              <a:t> </a:t>
            </a:r>
            <a:r>
              <a:rPr lang="en-US" altLang="en-US" dirty="0" err="1">
                <a:solidFill>
                  <a:schemeClr val="tx1"/>
                </a:solidFill>
              </a:rPr>
              <a:t>dữ</a:t>
            </a:r>
            <a:r>
              <a:rPr lang="en-US" altLang="en-US" dirty="0">
                <a:solidFill>
                  <a:schemeClr val="tx1"/>
                </a:solidFill>
              </a:rPr>
              <a:t> </a:t>
            </a:r>
            <a:r>
              <a:rPr lang="en-US" altLang="en-US" dirty="0" err="1">
                <a:solidFill>
                  <a:schemeClr val="tx1"/>
                </a:solidFill>
              </a:rPr>
              <a:t>liệu</a:t>
            </a:r>
            <a:r>
              <a:rPr lang="en-US" altLang="en-US" dirty="0">
                <a:solidFill>
                  <a:schemeClr val="tx1"/>
                </a:solidFill>
              </a:rPr>
              <a:t> </a:t>
            </a:r>
            <a:r>
              <a:rPr lang="en-US" altLang="en-US" dirty="0" err="1">
                <a:solidFill>
                  <a:schemeClr val="tx1"/>
                </a:solidFill>
              </a:rPr>
              <a:t>bị</a:t>
            </a:r>
            <a:r>
              <a:rPr lang="en-US" altLang="en-US" dirty="0">
                <a:solidFill>
                  <a:schemeClr val="tx1"/>
                </a:solidFill>
              </a:rPr>
              <a:t> </a:t>
            </a:r>
            <a:r>
              <a:rPr lang="en-US" altLang="en-US" dirty="0" err="1">
                <a:solidFill>
                  <a:schemeClr val="tx1"/>
                </a:solidFill>
              </a:rPr>
              <a:t>mất</a:t>
            </a:r>
            <a:endParaRPr lang="en-US" altLang="en-US" dirty="0">
              <a:solidFill>
                <a:schemeClr val="tx1"/>
              </a:solidFill>
            </a:endParaRPr>
          </a:p>
          <a:p>
            <a:pPr lvl="1">
              <a:lnSpc>
                <a:spcPct val="80000"/>
              </a:lnSpc>
            </a:pPr>
            <a:r>
              <a:rPr lang="en-US" altLang="en-US" b="1" dirty="0">
                <a:solidFill>
                  <a:schemeClr val="tx1"/>
                </a:solidFill>
              </a:rPr>
              <a:t>/</a:t>
            </a:r>
            <a:r>
              <a:rPr lang="en-US" altLang="en-US" b="1" dirty="0" err="1">
                <a:solidFill>
                  <a:schemeClr val="tx1"/>
                </a:solidFill>
              </a:rPr>
              <a:t>mnt</a:t>
            </a:r>
            <a:r>
              <a:rPr lang="en-US" altLang="en-US" dirty="0">
                <a:solidFill>
                  <a:schemeClr val="tx1"/>
                </a:solidFill>
              </a:rPr>
              <a:t>  :</a:t>
            </a:r>
            <a:r>
              <a:rPr lang="en-US" altLang="en-US" dirty="0" err="1">
                <a:solidFill>
                  <a:schemeClr val="tx1"/>
                </a:solidFill>
              </a:rPr>
              <a:t>Thư</a:t>
            </a:r>
            <a:r>
              <a:rPr lang="en-US" altLang="en-US" dirty="0">
                <a:solidFill>
                  <a:schemeClr val="tx1"/>
                </a:solidFill>
              </a:rPr>
              <a:t> </a:t>
            </a:r>
            <a:r>
              <a:rPr lang="en-US" altLang="en-US" dirty="0" err="1">
                <a:solidFill>
                  <a:schemeClr val="tx1"/>
                </a:solidFill>
              </a:rPr>
              <a:t>mục</a:t>
            </a:r>
            <a:r>
              <a:rPr lang="en-US" altLang="en-US" dirty="0">
                <a:solidFill>
                  <a:schemeClr val="tx1"/>
                </a:solidFill>
              </a:rPr>
              <a:t> </a:t>
            </a:r>
            <a:r>
              <a:rPr lang="en-US" altLang="en-US" dirty="0" err="1">
                <a:solidFill>
                  <a:schemeClr val="tx1"/>
                </a:solidFill>
              </a:rPr>
              <a:t>này</a:t>
            </a:r>
            <a:r>
              <a:rPr lang="en-US" altLang="en-US" dirty="0">
                <a:solidFill>
                  <a:schemeClr val="tx1"/>
                </a:solidFill>
              </a:rPr>
              <a:t> </a:t>
            </a:r>
            <a:r>
              <a:rPr lang="en-US" altLang="en-US" dirty="0" err="1">
                <a:solidFill>
                  <a:schemeClr val="tx1"/>
                </a:solidFill>
              </a:rPr>
              <a:t>chứa</a:t>
            </a:r>
            <a:r>
              <a:rPr lang="en-US" altLang="en-US" dirty="0">
                <a:solidFill>
                  <a:schemeClr val="tx1"/>
                </a:solidFill>
              </a:rPr>
              <a:t> </a:t>
            </a:r>
            <a:r>
              <a:rPr lang="en-US" altLang="en-US" dirty="0" err="1">
                <a:solidFill>
                  <a:schemeClr val="tx1"/>
                </a:solidFill>
              </a:rPr>
              <a:t>các</a:t>
            </a:r>
            <a:r>
              <a:rPr lang="en-US" altLang="en-US" dirty="0">
                <a:solidFill>
                  <a:schemeClr val="tx1"/>
                </a:solidFill>
              </a:rPr>
              <a:t> </a:t>
            </a:r>
            <a:r>
              <a:rPr lang="en-US" altLang="en-US" dirty="0" err="1">
                <a:solidFill>
                  <a:schemeClr val="tx1"/>
                </a:solidFill>
              </a:rPr>
              <a:t>thư</a:t>
            </a:r>
            <a:r>
              <a:rPr lang="en-US" altLang="en-US" dirty="0">
                <a:solidFill>
                  <a:schemeClr val="tx1"/>
                </a:solidFill>
              </a:rPr>
              <a:t> </a:t>
            </a:r>
            <a:r>
              <a:rPr lang="en-US" altLang="en-US" dirty="0" err="1">
                <a:solidFill>
                  <a:schemeClr val="tx1"/>
                </a:solidFill>
              </a:rPr>
              <a:t>mục</a:t>
            </a:r>
            <a:r>
              <a:rPr lang="en-US" altLang="en-US" dirty="0">
                <a:solidFill>
                  <a:schemeClr val="tx1"/>
                </a:solidFill>
              </a:rPr>
              <a:t> </a:t>
            </a:r>
            <a:r>
              <a:rPr lang="en-US" altLang="en-US" dirty="0" err="1">
                <a:solidFill>
                  <a:schemeClr val="tx1"/>
                </a:solidFill>
              </a:rPr>
              <a:t>kết</a:t>
            </a:r>
            <a:r>
              <a:rPr lang="en-US" altLang="en-US" dirty="0">
                <a:solidFill>
                  <a:schemeClr val="tx1"/>
                </a:solidFill>
              </a:rPr>
              <a:t> </a:t>
            </a:r>
            <a:r>
              <a:rPr lang="en-US" altLang="en-US" dirty="0" err="1">
                <a:solidFill>
                  <a:schemeClr val="tx1"/>
                </a:solidFill>
              </a:rPr>
              <a:t>gán</a:t>
            </a:r>
            <a:r>
              <a:rPr lang="en-US" altLang="en-US" dirty="0">
                <a:solidFill>
                  <a:schemeClr val="tx1"/>
                </a:solidFill>
              </a:rPr>
              <a:t> </a:t>
            </a:r>
            <a:r>
              <a:rPr lang="en-US" altLang="en-US" dirty="0" err="1">
                <a:solidFill>
                  <a:schemeClr val="tx1"/>
                </a:solidFill>
              </a:rPr>
              <a:t>tạm</a:t>
            </a:r>
            <a:r>
              <a:rPr lang="en-US" altLang="en-US" dirty="0">
                <a:solidFill>
                  <a:schemeClr val="tx1"/>
                </a:solidFill>
              </a:rPr>
              <a:t> </a:t>
            </a:r>
            <a:r>
              <a:rPr lang="en-US" altLang="en-US" dirty="0" err="1">
                <a:solidFill>
                  <a:schemeClr val="tx1"/>
                </a:solidFill>
              </a:rPr>
              <a:t>thời</a:t>
            </a:r>
            <a:r>
              <a:rPr lang="en-US" altLang="en-US" dirty="0">
                <a:solidFill>
                  <a:schemeClr val="tx1"/>
                </a:solidFill>
              </a:rPr>
              <a:t> </a:t>
            </a:r>
            <a:r>
              <a:rPr lang="en-US" altLang="en-US" dirty="0" err="1">
                <a:solidFill>
                  <a:schemeClr val="tx1"/>
                </a:solidFill>
              </a:rPr>
              <a:t>đến</a:t>
            </a:r>
            <a:r>
              <a:rPr lang="en-US" altLang="en-US" dirty="0">
                <a:solidFill>
                  <a:schemeClr val="tx1"/>
                </a:solidFill>
              </a:rPr>
              <a:t> </a:t>
            </a:r>
            <a:r>
              <a:rPr lang="en-US" altLang="en-US" dirty="0" err="1">
                <a:solidFill>
                  <a:schemeClr val="tx1"/>
                </a:solidFill>
              </a:rPr>
              <a:t>các</a:t>
            </a:r>
            <a:r>
              <a:rPr lang="en-US" altLang="en-US" dirty="0">
                <a:solidFill>
                  <a:schemeClr val="tx1"/>
                </a:solidFill>
              </a:rPr>
              <a:t> ổ </a:t>
            </a:r>
            <a:r>
              <a:rPr lang="en-US" altLang="en-US" dirty="0" err="1">
                <a:solidFill>
                  <a:schemeClr val="tx1"/>
                </a:solidFill>
              </a:rPr>
              <a:t>đĩa</a:t>
            </a:r>
            <a:r>
              <a:rPr lang="en-US" altLang="en-US" dirty="0">
                <a:solidFill>
                  <a:schemeClr val="tx1"/>
                </a:solidFill>
              </a:rPr>
              <a:t> hay </a:t>
            </a:r>
            <a:r>
              <a:rPr lang="en-US" altLang="en-US" dirty="0" err="1">
                <a:solidFill>
                  <a:schemeClr val="tx1"/>
                </a:solidFill>
              </a:rPr>
              <a:t>thiết</a:t>
            </a:r>
            <a:r>
              <a:rPr lang="en-US" altLang="en-US" dirty="0">
                <a:solidFill>
                  <a:schemeClr val="tx1"/>
                </a:solidFill>
              </a:rPr>
              <a:t> </a:t>
            </a:r>
            <a:r>
              <a:rPr lang="en-US" altLang="en-US" dirty="0" err="1">
                <a:solidFill>
                  <a:schemeClr val="tx1"/>
                </a:solidFill>
              </a:rPr>
              <a:t>bị</a:t>
            </a:r>
            <a:r>
              <a:rPr lang="en-US" altLang="en-US" dirty="0">
                <a:solidFill>
                  <a:schemeClr val="tx1"/>
                </a:solidFill>
              </a:rPr>
              <a:t> </a:t>
            </a:r>
            <a:r>
              <a:rPr lang="en-US" altLang="en-US" dirty="0" err="1">
                <a:solidFill>
                  <a:schemeClr val="tx1"/>
                </a:solidFill>
              </a:rPr>
              <a:t>khác</a:t>
            </a:r>
            <a:r>
              <a:rPr lang="en-US" altLang="en-US" dirty="0">
                <a:solidFill>
                  <a:schemeClr val="tx1"/>
                </a:solidFill>
              </a:rPr>
              <a:t>. </a:t>
            </a:r>
            <a:r>
              <a:rPr lang="en-US" altLang="en-US" dirty="0" err="1">
                <a:solidFill>
                  <a:schemeClr val="tx1"/>
                </a:solidFill>
              </a:rPr>
              <a:t>Bạn</a:t>
            </a:r>
            <a:r>
              <a:rPr lang="en-US" altLang="en-US" dirty="0">
                <a:solidFill>
                  <a:schemeClr val="tx1"/>
                </a:solidFill>
              </a:rPr>
              <a:t> </a:t>
            </a:r>
            <a:r>
              <a:rPr lang="en-US" altLang="en-US" dirty="0" err="1">
                <a:solidFill>
                  <a:schemeClr val="tx1"/>
                </a:solidFill>
              </a:rPr>
              <a:t>có</a:t>
            </a:r>
            <a:r>
              <a:rPr lang="en-US" altLang="en-US" dirty="0">
                <a:solidFill>
                  <a:schemeClr val="tx1"/>
                </a:solidFill>
              </a:rPr>
              <a:t> </a:t>
            </a:r>
            <a:r>
              <a:rPr lang="en-US" altLang="en-US" dirty="0" err="1">
                <a:solidFill>
                  <a:schemeClr val="tx1"/>
                </a:solidFill>
              </a:rPr>
              <a:t>thể</a:t>
            </a:r>
            <a:r>
              <a:rPr lang="en-US" altLang="en-US" dirty="0">
                <a:solidFill>
                  <a:schemeClr val="tx1"/>
                </a:solidFill>
              </a:rPr>
              <a:t> </a:t>
            </a:r>
            <a:r>
              <a:rPr lang="en-US" altLang="en-US" dirty="0" err="1">
                <a:solidFill>
                  <a:schemeClr val="tx1"/>
                </a:solidFill>
              </a:rPr>
              <a:t>thấy</a:t>
            </a:r>
            <a:r>
              <a:rPr lang="en-US" altLang="en-US" dirty="0">
                <a:solidFill>
                  <a:schemeClr val="tx1"/>
                </a:solidFill>
              </a:rPr>
              <a:t> </a:t>
            </a:r>
            <a:r>
              <a:rPr lang="en-US" altLang="en-US" dirty="0" err="1">
                <a:solidFill>
                  <a:schemeClr val="tx1"/>
                </a:solidFill>
              </a:rPr>
              <a:t>trong</a:t>
            </a:r>
            <a:r>
              <a:rPr lang="en-US" altLang="en-US" dirty="0">
                <a:solidFill>
                  <a:schemeClr val="tx1"/>
                </a:solidFill>
              </a:rPr>
              <a:t> /</a:t>
            </a:r>
            <a:r>
              <a:rPr lang="en-US" altLang="en-US" dirty="0" err="1">
                <a:solidFill>
                  <a:schemeClr val="tx1"/>
                </a:solidFill>
              </a:rPr>
              <a:t>mnt</a:t>
            </a:r>
            <a:r>
              <a:rPr lang="en-US" altLang="en-US" dirty="0">
                <a:solidFill>
                  <a:schemeClr val="tx1"/>
                </a:solidFill>
              </a:rPr>
              <a:t> </a:t>
            </a:r>
            <a:r>
              <a:rPr lang="en-US" altLang="en-US" dirty="0" err="1">
                <a:solidFill>
                  <a:schemeClr val="tx1"/>
                </a:solidFill>
              </a:rPr>
              <a:t>các</a:t>
            </a:r>
            <a:r>
              <a:rPr lang="en-US" altLang="en-US" dirty="0">
                <a:solidFill>
                  <a:schemeClr val="tx1"/>
                </a:solidFill>
              </a:rPr>
              <a:t> </a:t>
            </a:r>
            <a:r>
              <a:rPr lang="en-US" altLang="en-US" dirty="0" err="1">
                <a:solidFill>
                  <a:schemeClr val="tx1"/>
                </a:solidFill>
              </a:rPr>
              <a:t>thư</a:t>
            </a:r>
            <a:r>
              <a:rPr lang="en-US" altLang="en-US" dirty="0">
                <a:solidFill>
                  <a:schemeClr val="tx1"/>
                </a:solidFill>
              </a:rPr>
              <a:t>  </a:t>
            </a:r>
            <a:r>
              <a:rPr lang="en-US" altLang="en-US" dirty="0" err="1">
                <a:solidFill>
                  <a:schemeClr val="tx1"/>
                </a:solidFill>
              </a:rPr>
              <a:t>mục</a:t>
            </a:r>
            <a:r>
              <a:rPr lang="en-US" altLang="en-US" dirty="0">
                <a:solidFill>
                  <a:schemeClr val="tx1"/>
                </a:solidFill>
              </a:rPr>
              <a:t> con </a:t>
            </a:r>
            <a:r>
              <a:rPr lang="en-US" altLang="en-US" dirty="0" err="1">
                <a:solidFill>
                  <a:schemeClr val="tx1"/>
                </a:solidFill>
              </a:rPr>
              <a:t>như</a:t>
            </a:r>
            <a:r>
              <a:rPr lang="en-US" altLang="en-US" dirty="0">
                <a:solidFill>
                  <a:schemeClr val="tx1"/>
                </a:solidFill>
              </a:rPr>
              <a:t> </a:t>
            </a:r>
            <a:r>
              <a:rPr lang="en-US" altLang="en-US" dirty="0" err="1">
                <a:solidFill>
                  <a:schemeClr val="tx1"/>
                </a:solidFill>
              </a:rPr>
              <a:t>cdrom</a:t>
            </a:r>
            <a:r>
              <a:rPr lang="en-US" altLang="en-US" dirty="0">
                <a:solidFill>
                  <a:schemeClr val="tx1"/>
                </a:solidFill>
              </a:rPr>
              <a:t> (</a:t>
            </a:r>
            <a:r>
              <a:rPr lang="en-US" altLang="en-US" dirty="0" err="1">
                <a:solidFill>
                  <a:schemeClr val="tx1"/>
                </a:solidFill>
              </a:rPr>
              <a:t>kết</a:t>
            </a:r>
            <a:r>
              <a:rPr lang="en-US" altLang="en-US" dirty="0">
                <a:solidFill>
                  <a:schemeClr val="tx1"/>
                </a:solidFill>
              </a:rPr>
              <a:t> </a:t>
            </a:r>
            <a:r>
              <a:rPr lang="en-US" altLang="en-US" dirty="0" err="1">
                <a:solidFill>
                  <a:schemeClr val="tx1"/>
                </a:solidFill>
              </a:rPr>
              <a:t>gán</a:t>
            </a:r>
            <a:r>
              <a:rPr lang="en-US" altLang="en-US" dirty="0">
                <a:solidFill>
                  <a:schemeClr val="tx1"/>
                </a:solidFill>
              </a:rPr>
              <a:t> </a:t>
            </a:r>
            <a:r>
              <a:rPr lang="en-US" altLang="en-US" dirty="0" err="1">
                <a:solidFill>
                  <a:schemeClr val="tx1"/>
                </a:solidFill>
              </a:rPr>
              <a:t>đĩa</a:t>
            </a:r>
            <a:r>
              <a:rPr lang="en-US" altLang="en-US" dirty="0">
                <a:solidFill>
                  <a:schemeClr val="tx1"/>
                </a:solidFill>
              </a:rPr>
              <a:t> cd) </a:t>
            </a:r>
            <a:r>
              <a:rPr lang="en-US" altLang="en-US" dirty="0" err="1">
                <a:solidFill>
                  <a:schemeClr val="tx1"/>
                </a:solidFill>
              </a:rPr>
              <a:t>hoặc</a:t>
            </a:r>
            <a:r>
              <a:rPr lang="en-US" altLang="en-US" dirty="0">
                <a:solidFill>
                  <a:schemeClr val="tx1"/>
                </a:solidFill>
              </a:rPr>
              <a:t> floppy </a:t>
            </a:r>
            <a:r>
              <a:rPr lang="en-US" altLang="en-US" dirty="0" err="1">
                <a:solidFill>
                  <a:schemeClr val="tx1"/>
                </a:solidFill>
              </a:rPr>
              <a:t>là</a:t>
            </a:r>
            <a:r>
              <a:rPr lang="en-US" altLang="en-US" dirty="0">
                <a:solidFill>
                  <a:schemeClr val="tx1"/>
                </a:solidFill>
              </a:rPr>
              <a:t> </a:t>
            </a:r>
            <a:r>
              <a:rPr lang="en-US" altLang="en-US" dirty="0" err="1">
                <a:solidFill>
                  <a:schemeClr val="tx1"/>
                </a:solidFill>
              </a:rPr>
              <a:t>thư</a:t>
            </a:r>
            <a:r>
              <a:rPr lang="en-US" altLang="en-US" dirty="0">
                <a:solidFill>
                  <a:schemeClr val="tx1"/>
                </a:solidFill>
              </a:rPr>
              <a:t> </a:t>
            </a:r>
            <a:r>
              <a:rPr lang="en-US" altLang="en-US" dirty="0" err="1">
                <a:solidFill>
                  <a:schemeClr val="tx1"/>
                </a:solidFill>
              </a:rPr>
              <a:t>mục</a:t>
            </a:r>
            <a:r>
              <a:rPr lang="en-US" altLang="en-US" dirty="0">
                <a:solidFill>
                  <a:schemeClr val="tx1"/>
                </a:solidFill>
              </a:rPr>
              <a:t> </a:t>
            </a:r>
            <a:r>
              <a:rPr lang="en-US" altLang="en-US" dirty="0" err="1">
                <a:solidFill>
                  <a:schemeClr val="tx1"/>
                </a:solidFill>
              </a:rPr>
              <a:t>kết</a:t>
            </a:r>
            <a:r>
              <a:rPr lang="en-US" altLang="en-US" dirty="0">
                <a:solidFill>
                  <a:schemeClr val="tx1"/>
                </a:solidFill>
              </a:rPr>
              <a:t> </a:t>
            </a:r>
            <a:r>
              <a:rPr lang="en-US" altLang="en-US" dirty="0" err="1">
                <a:solidFill>
                  <a:schemeClr val="tx1"/>
                </a:solidFill>
              </a:rPr>
              <a:t>gán</a:t>
            </a:r>
            <a:r>
              <a:rPr lang="en-US" altLang="en-US" dirty="0">
                <a:solidFill>
                  <a:schemeClr val="tx1"/>
                </a:solidFill>
              </a:rPr>
              <a:t> </a:t>
            </a:r>
            <a:r>
              <a:rPr lang="en-US" altLang="en-US" dirty="0" err="1">
                <a:solidFill>
                  <a:schemeClr val="tx1"/>
                </a:solidFill>
              </a:rPr>
              <a:t>với</a:t>
            </a:r>
            <a:r>
              <a:rPr lang="en-US" altLang="en-US" dirty="0">
                <a:solidFill>
                  <a:schemeClr val="tx1"/>
                </a:solidFill>
              </a:rPr>
              <a:t> </a:t>
            </a:r>
            <a:r>
              <a:rPr lang="en-US" altLang="en-US" dirty="0" err="1">
                <a:solidFill>
                  <a:schemeClr val="tx1"/>
                </a:solidFill>
              </a:rPr>
              <a:t>đĩa</a:t>
            </a:r>
            <a:r>
              <a:rPr lang="en-US" altLang="en-US" dirty="0">
                <a:solidFill>
                  <a:schemeClr val="tx1"/>
                </a:solidFill>
              </a:rPr>
              <a:t> </a:t>
            </a:r>
            <a:r>
              <a:rPr lang="en-US" altLang="en-US" dirty="0" err="1">
                <a:solidFill>
                  <a:schemeClr val="tx1"/>
                </a:solidFill>
              </a:rPr>
              <a:t>mềm</a:t>
            </a:r>
            <a:r>
              <a:rPr lang="en-US" altLang="en-US" dirty="0">
                <a:solidFill>
                  <a:schemeClr val="tx1"/>
                </a:solidFill>
              </a:rPr>
              <a:t>. </a:t>
            </a:r>
            <a:endParaRPr lang="en-US" altLang="en-US" dirty="0">
              <a:solidFill>
                <a:schemeClr val="tx1"/>
              </a:solidFill>
            </a:endParaRPr>
          </a:p>
          <a:p>
            <a:pPr lvl="1">
              <a:lnSpc>
                <a:spcPct val="80000"/>
              </a:lnSpc>
            </a:pPr>
            <a:r>
              <a:rPr lang="en-US" altLang="en-US" b="1" dirty="0">
                <a:solidFill>
                  <a:schemeClr val="tx1"/>
                </a:solidFill>
              </a:rPr>
              <a:t>/</a:t>
            </a:r>
            <a:r>
              <a:rPr lang="en-US" altLang="en-US" b="1" dirty="0" err="1">
                <a:solidFill>
                  <a:schemeClr val="tx1"/>
                </a:solidFill>
              </a:rPr>
              <a:t>sbin</a:t>
            </a:r>
            <a:r>
              <a:rPr lang="en-US" altLang="en-US" dirty="0">
                <a:solidFill>
                  <a:schemeClr val="tx1"/>
                </a:solidFill>
              </a:rPr>
              <a:t> : </a:t>
            </a:r>
            <a:r>
              <a:rPr lang="en-US" altLang="en-US" dirty="0" err="1">
                <a:solidFill>
                  <a:schemeClr val="tx1"/>
                </a:solidFill>
              </a:rPr>
              <a:t>Thư</a:t>
            </a:r>
            <a:r>
              <a:rPr lang="en-US" altLang="en-US" dirty="0">
                <a:solidFill>
                  <a:schemeClr val="tx1"/>
                </a:solidFill>
              </a:rPr>
              <a:t> </a:t>
            </a:r>
            <a:r>
              <a:rPr lang="en-US" altLang="en-US" dirty="0" err="1">
                <a:solidFill>
                  <a:schemeClr val="tx1"/>
                </a:solidFill>
              </a:rPr>
              <a:t>mục</a:t>
            </a:r>
            <a:r>
              <a:rPr lang="en-US" altLang="en-US" dirty="0">
                <a:solidFill>
                  <a:schemeClr val="tx1"/>
                </a:solidFill>
              </a:rPr>
              <a:t> </a:t>
            </a:r>
            <a:r>
              <a:rPr lang="en-US" altLang="en-US" dirty="0" err="1">
                <a:solidFill>
                  <a:schemeClr val="tx1"/>
                </a:solidFill>
              </a:rPr>
              <a:t>này</a:t>
            </a:r>
            <a:r>
              <a:rPr lang="en-US" altLang="en-US" dirty="0">
                <a:solidFill>
                  <a:schemeClr val="tx1"/>
                </a:solidFill>
              </a:rPr>
              <a:t> </a:t>
            </a:r>
            <a:r>
              <a:rPr lang="en-US" altLang="en-US" dirty="0" err="1">
                <a:solidFill>
                  <a:schemeClr val="tx1"/>
                </a:solidFill>
              </a:rPr>
              <a:t>chứa</a:t>
            </a:r>
            <a:r>
              <a:rPr lang="en-US" altLang="en-US" dirty="0">
                <a:solidFill>
                  <a:schemeClr val="tx1"/>
                </a:solidFill>
              </a:rPr>
              <a:t> </a:t>
            </a:r>
            <a:r>
              <a:rPr lang="en-US" altLang="en-US" dirty="0" err="1">
                <a:solidFill>
                  <a:schemeClr val="tx1"/>
                </a:solidFill>
              </a:rPr>
              <a:t>các</a:t>
            </a:r>
            <a:r>
              <a:rPr lang="en-US" altLang="en-US" dirty="0">
                <a:solidFill>
                  <a:schemeClr val="tx1"/>
                </a:solidFill>
              </a:rPr>
              <a:t> file hay </a:t>
            </a:r>
            <a:r>
              <a:rPr lang="en-US" altLang="en-US" dirty="0" err="1">
                <a:solidFill>
                  <a:schemeClr val="tx1"/>
                </a:solidFill>
              </a:rPr>
              <a:t>chương</a:t>
            </a:r>
            <a:r>
              <a:rPr lang="en-US" altLang="en-US" dirty="0">
                <a:solidFill>
                  <a:schemeClr val="tx1"/>
                </a:solidFill>
              </a:rPr>
              <a:t> </a:t>
            </a:r>
            <a:r>
              <a:rPr lang="en-US" altLang="en-US" dirty="0" err="1">
                <a:solidFill>
                  <a:schemeClr val="tx1"/>
                </a:solidFill>
              </a:rPr>
              <a:t>trình</a:t>
            </a:r>
            <a:r>
              <a:rPr lang="en-US" altLang="en-US" dirty="0">
                <a:solidFill>
                  <a:schemeClr val="tx1"/>
                </a:solidFill>
              </a:rPr>
              <a:t> </a:t>
            </a:r>
            <a:r>
              <a:rPr lang="en-US" altLang="en-US" dirty="0" err="1">
                <a:solidFill>
                  <a:schemeClr val="tx1"/>
                </a:solidFill>
              </a:rPr>
              <a:t>thực</a:t>
            </a:r>
            <a:r>
              <a:rPr lang="en-US" altLang="en-US" dirty="0">
                <a:solidFill>
                  <a:schemeClr val="tx1"/>
                </a:solidFill>
              </a:rPr>
              <a:t> </a:t>
            </a:r>
            <a:r>
              <a:rPr lang="en-US" altLang="en-US" dirty="0" err="1">
                <a:solidFill>
                  <a:schemeClr val="tx1"/>
                </a:solidFill>
              </a:rPr>
              <a:t>thi</a:t>
            </a:r>
            <a:r>
              <a:rPr lang="en-US" altLang="en-US" dirty="0">
                <a:solidFill>
                  <a:schemeClr val="tx1"/>
                </a:solidFill>
              </a:rPr>
              <a:t> </a:t>
            </a:r>
            <a:r>
              <a:rPr lang="en-US" altLang="en-US" dirty="0" err="1">
                <a:solidFill>
                  <a:schemeClr val="tx1"/>
                </a:solidFill>
              </a:rPr>
              <a:t>của</a:t>
            </a:r>
            <a:r>
              <a:rPr lang="en-US" altLang="en-US" dirty="0">
                <a:solidFill>
                  <a:schemeClr val="tx1"/>
                </a:solidFill>
              </a:rPr>
              <a:t> </a:t>
            </a:r>
            <a:r>
              <a:rPr lang="en-US" altLang="en-US" dirty="0" err="1">
                <a:solidFill>
                  <a:schemeClr val="tx1"/>
                </a:solidFill>
              </a:rPr>
              <a:t>hệ</a:t>
            </a:r>
            <a:r>
              <a:rPr lang="en-US" altLang="en-US" dirty="0">
                <a:solidFill>
                  <a:schemeClr val="tx1"/>
                </a:solidFill>
              </a:rPr>
              <a:t> </a:t>
            </a:r>
            <a:r>
              <a:rPr lang="en-US" altLang="en-US" dirty="0" err="1">
                <a:solidFill>
                  <a:schemeClr val="tx1"/>
                </a:solidFill>
              </a:rPr>
              <a:t>thống</a:t>
            </a:r>
            <a:r>
              <a:rPr lang="en-US" altLang="en-US" dirty="0">
                <a:solidFill>
                  <a:schemeClr val="tx1"/>
                </a:solidFill>
              </a:rPr>
              <a:t> </a:t>
            </a:r>
            <a:r>
              <a:rPr lang="en-US" altLang="en-US" dirty="0" err="1">
                <a:solidFill>
                  <a:schemeClr val="tx1"/>
                </a:solidFill>
              </a:rPr>
              <a:t>thường</a:t>
            </a:r>
            <a:r>
              <a:rPr lang="en-US" altLang="en-US" dirty="0">
                <a:solidFill>
                  <a:schemeClr val="tx1"/>
                </a:solidFill>
              </a:rPr>
              <a:t> </a:t>
            </a:r>
            <a:r>
              <a:rPr lang="en-US" altLang="en-US" dirty="0" err="1">
                <a:solidFill>
                  <a:schemeClr val="tx1"/>
                </a:solidFill>
              </a:rPr>
              <a:t>chỉ</a:t>
            </a:r>
            <a:r>
              <a:rPr lang="en-US" altLang="en-US" dirty="0">
                <a:solidFill>
                  <a:schemeClr val="tx1"/>
                </a:solidFill>
              </a:rPr>
              <a:t> </a:t>
            </a:r>
            <a:r>
              <a:rPr lang="en-US" altLang="en-US" dirty="0" err="1">
                <a:solidFill>
                  <a:schemeClr val="tx1"/>
                </a:solidFill>
              </a:rPr>
              <a:t>cho</a:t>
            </a:r>
            <a:r>
              <a:rPr lang="en-US" altLang="en-US" dirty="0">
                <a:solidFill>
                  <a:schemeClr val="tx1"/>
                </a:solidFill>
              </a:rPr>
              <a:t> </a:t>
            </a:r>
            <a:r>
              <a:rPr lang="en-US" altLang="en-US" dirty="0" err="1">
                <a:solidFill>
                  <a:schemeClr val="tx1"/>
                </a:solidFill>
              </a:rPr>
              <a:t>phép</a:t>
            </a:r>
            <a:r>
              <a:rPr lang="en-US" altLang="en-US" dirty="0">
                <a:solidFill>
                  <a:schemeClr val="tx1"/>
                </a:solidFill>
              </a:rPr>
              <a:t> </a:t>
            </a:r>
            <a:r>
              <a:rPr lang="en-US" altLang="en-US" dirty="0" err="1">
                <a:solidFill>
                  <a:schemeClr val="tx1"/>
                </a:solidFill>
              </a:rPr>
              <a:t>sử</a:t>
            </a:r>
            <a:r>
              <a:rPr lang="en-US" altLang="en-US" dirty="0">
                <a:solidFill>
                  <a:schemeClr val="tx1"/>
                </a:solidFill>
              </a:rPr>
              <a:t> </a:t>
            </a:r>
            <a:r>
              <a:rPr lang="en-US" altLang="en-US" dirty="0" err="1">
                <a:solidFill>
                  <a:schemeClr val="tx1"/>
                </a:solidFill>
              </a:rPr>
              <a:t>dụng</a:t>
            </a:r>
            <a:r>
              <a:rPr lang="en-US" altLang="en-US" dirty="0">
                <a:solidFill>
                  <a:schemeClr val="tx1"/>
                </a:solidFill>
              </a:rPr>
              <a:t> </a:t>
            </a:r>
            <a:r>
              <a:rPr lang="en-US" altLang="en-US" dirty="0" err="1">
                <a:solidFill>
                  <a:schemeClr val="tx1"/>
                </a:solidFill>
              </a:rPr>
              <a:t>bởi</a:t>
            </a:r>
            <a:r>
              <a:rPr lang="en-US" altLang="en-US" dirty="0">
                <a:solidFill>
                  <a:schemeClr val="tx1"/>
                </a:solidFill>
              </a:rPr>
              <a:t> </a:t>
            </a:r>
            <a:r>
              <a:rPr lang="en-US" altLang="en-US" dirty="0" err="1">
                <a:solidFill>
                  <a:schemeClr val="tx1"/>
                </a:solidFill>
              </a:rPr>
              <a:t>người</a:t>
            </a:r>
            <a:r>
              <a:rPr lang="en-US" altLang="en-US" dirty="0">
                <a:solidFill>
                  <a:schemeClr val="tx1"/>
                </a:solidFill>
              </a:rPr>
              <a:t> </a:t>
            </a:r>
            <a:r>
              <a:rPr lang="en-US" altLang="en-US" dirty="0" err="1">
                <a:solidFill>
                  <a:schemeClr val="tx1"/>
                </a:solidFill>
              </a:rPr>
              <a:t>quản</a:t>
            </a:r>
            <a:r>
              <a:rPr lang="en-US" altLang="en-US" dirty="0">
                <a:solidFill>
                  <a:schemeClr val="tx1"/>
                </a:solidFill>
              </a:rPr>
              <a:t> </a:t>
            </a:r>
            <a:r>
              <a:rPr lang="en-US" altLang="en-US" dirty="0" err="1">
                <a:solidFill>
                  <a:schemeClr val="tx1"/>
                </a:solidFill>
              </a:rPr>
              <a:t>trị</a:t>
            </a:r>
            <a:r>
              <a:rPr lang="en-US" altLang="en-US" dirty="0">
                <a:solidFill>
                  <a:schemeClr val="tx1"/>
                </a:solidFill>
              </a:rPr>
              <a:t>. </a:t>
            </a:r>
            <a:endParaRPr lang="en-US" altLang="en-US" dirty="0">
              <a:solidFill>
                <a:schemeClr val="tx1"/>
              </a:solidFill>
            </a:endParaRPr>
          </a:p>
          <a:p>
            <a:pPr lvl="1">
              <a:lnSpc>
                <a:spcPct val="80000"/>
              </a:lnSpc>
            </a:pPr>
            <a:r>
              <a:rPr lang="en-US" altLang="en-US" b="1" dirty="0">
                <a:solidFill>
                  <a:schemeClr val="tx1"/>
                </a:solidFill>
              </a:rPr>
              <a:t>/</a:t>
            </a:r>
            <a:r>
              <a:rPr lang="en-US" altLang="en-US" b="1" dirty="0" err="1">
                <a:solidFill>
                  <a:schemeClr val="tx1"/>
                </a:solidFill>
              </a:rPr>
              <a:t>tmp</a:t>
            </a:r>
            <a:r>
              <a:rPr lang="en-US" altLang="en-US" dirty="0">
                <a:solidFill>
                  <a:schemeClr val="tx1"/>
                </a:solidFill>
              </a:rPr>
              <a:t>  : </a:t>
            </a:r>
            <a:r>
              <a:rPr lang="en-US" altLang="en-US" dirty="0" err="1">
                <a:solidFill>
                  <a:schemeClr val="tx1"/>
                </a:solidFill>
              </a:rPr>
              <a:t>thư</a:t>
            </a:r>
            <a:r>
              <a:rPr lang="en-US" altLang="en-US" dirty="0">
                <a:solidFill>
                  <a:schemeClr val="tx1"/>
                </a:solidFill>
              </a:rPr>
              <a:t> </a:t>
            </a:r>
            <a:r>
              <a:rPr lang="en-US" altLang="en-US" dirty="0" err="1">
                <a:solidFill>
                  <a:schemeClr val="tx1"/>
                </a:solidFill>
              </a:rPr>
              <a:t>mục</a:t>
            </a:r>
            <a:r>
              <a:rPr lang="en-US" altLang="en-US" dirty="0">
                <a:solidFill>
                  <a:schemeClr val="tx1"/>
                </a:solidFill>
              </a:rPr>
              <a:t> </a:t>
            </a:r>
            <a:r>
              <a:rPr lang="en-US" altLang="en-US" dirty="0" err="1">
                <a:solidFill>
                  <a:schemeClr val="tx1"/>
                </a:solidFill>
              </a:rPr>
              <a:t>tạm</a:t>
            </a:r>
            <a:r>
              <a:rPr lang="en-US" altLang="en-US" dirty="0">
                <a:solidFill>
                  <a:schemeClr val="tx1"/>
                </a:solidFill>
              </a:rPr>
              <a:t> </a:t>
            </a:r>
            <a:r>
              <a:rPr lang="en-US" altLang="en-US" dirty="0" err="1">
                <a:solidFill>
                  <a:schemeClr val="tx1"/>
                </a:solidFill>
              </a:rPr>
              <a:t>dùng</a:t>
            </a:r>
            <a:r>
              <a:rPr lang="en-US" altLang="en-US" dirty="0">
                <a:solidFill>
                  <a:schemeClr val="tx1"/>
                </a:solidFill>
              </a:rPr>
              <a:t> </a:t>
            </a:r>
            <a:r>
              <a:rPr lang="en-US" altLang="en-US" dirty="0" err="1">
                <a:solidFill>
                  <a:schemeClr val="tx1"/>
                </a:solidFill>
              </a:rPr>
              <a:t>để</a:t>
            </a:r>
            <a:r>
              <a:rPr lang="en-US" altLang="en-US" dirty="0">
                <a:solidFill>
                  <a:schemeClr val="tx1"/>
                </a:solidFill>
              </a:rPr>
              <a:t> </a:t>
            </a:r>
            <a:r>
              <a:rPr lang="en-US" altLang="en-US" dirty="0" err="1">
                <a:solidFill>
                  <a:schemeClr val="tx1"/>
                </a:solidFill>
              </a:rPr>
              <a:t>chứa</a:t>
            </a:r>
            <a:r>
              <a:rPr lang="en-US" altLang="en-US" dirty="0">
                <a:solidFill>
                  <a:schemeClr val="tx1"/>
                </a:solidFill>
              </a:rPr>
              <a:t> </a:t>
            </a:r>
            <a:r>
              <a:rPr lang="en-US" altLang="en-US" dirty="0" err="1">
                <a:solidFill>
                  <a:schemeClr val="tx1"/>
                </a:solidFill>
              </a:rPr>
              <a:t>các</a:t>
            </a:r>
            <a:r>
              <a:rPr lang="en-US" altLang="en-US" dirty="0">
                <a:solidFill>
                  <a:schemeClr val="tx1"/>
                </a:solidFill>
              </a:rPr>
              <a:t> file </a:t>
            </a:r>
            <a:r>
              <a:rPr lang="en-US" altLang="en-US" dirty="0" err="1">
                <a:solidFill>
                  <a:schemeClr val="tx1"/>
                </a:solidFill>
              </a:rPr>
              <a:t>tạm</a:t>
            </a:r>
            <a:r>
              <a:rPr lang="en-US" altLang="en-US" dirty="0">
                <a:solidFill>
                  <a:schemeClr val="tx1"/>
                </a:solidFill>
              </a:rPr>
              <a:t> </a:t>
            </a:r>
            <a:r>
              <a:rPr lang="en-US" altLang="en-US" dirty="0" err="1">
                <a:solidFill>
                  <a:schemeClr val="tx1"/>
                </a:solidFill>
              </a:rPr>
              <a:t>mà</a:t>
            </a:r>
            <a:r>
              <a:rPr lang="en-US" altLang="en-US" dirty="0">
                <a:solidFill>
                  <a:schemeClr val="tx1"/>
                </a:solidFill>
              </a:rPr>
              <a:t> </a:t>
            </a:r>
            <a:r>
              <a:rPr lang="en-US" altLang="en-US" dirty="0" err="1">
                <a:solidFill>
                  <a:schemeClr val="tx1"/>
                </a:solidFill>
              </a:rPr>
              <a:t>chương</a:t>
            </a:r>
            <a:r>
              <a:rPr lang="en-US" altLang="en-US" dirty="0">
                <a:solidFill>
                  <a:schemeClr val="tx1"/>
                </a:solidFill>
              </a:rPr>
              <a:t>  </a:t>
            </a:r>
            <a:r>
              <a:rPr lang="en-US" altLang="en-US" dirty="0" err="1">
                <a:solidFill>
                  <a:schemeClr val="tx1"/>
                </a:solidFill>
              </a:rPr>
              <a:t>trình</a:t>
            </a:r>
            <a:r>
              <a:rPr lang="en-US" altLang="en-US" dirty="0">
                <a:solidFill>
                  <a:schemeClr val="tx1"/>
                </a:solidFill>
              </a:rPr>
              <a:t>  </a:t>
            </a:r>
            <a:r>
              <a:rPr lang="en-US" altLang="en-US" dirty="0" err="1">
                <a:solidFill>
                  <a:schemeClr val="tx1"/>
                </a:solidFill>
              </a:rPr>
              <a:t>sử</a:t>
            </a:r>
            <a:r>
              <a:rPr lang="en-US" altLang="en-US" dirty="0">
                <a:solidFill>
                  <a:schemeClr val="tx1"/>
                </a:solidFill>
              </a:rPr>
              <a:t>  </a:t>
            </a:r>
            <a:r>
              <a:rPr lang="en-US" altLang="en-US" dirty="0" err="1">
                <a:solidFill>
                  <a:schemeClr val="tx1"/>
                </a:solidFill>
              </a:rPr>
              <a:t>dụng</a:t>
            </a:r>
            <a:r>
              <a:rPr lang="en-US" altLang="en-US" dirty="0">
                <a:solidFill>
                  <a:schemeClr val="tx1"/>
                </a:solidFill>
              </a:rPr>
              <a:t>  </a:t>
            </a:r>
            <a:r>
              <a:rPr lang="en-US" altLang="en-US" dirty="0" err="1">
                <a:solidFill>
                  <a:schemeClr val="tx1"/>
                </a:solidFill>
              </a:rPr>
              <a:t>chỉ</a:t>
            </a:r>
            <a:r>
              <a:rPr lang="en-US" altLang="en-US" dirty="0">
                <a:solidFill>
                  <a:schemeClr val="tx1"/>
                </a:solidFill>
              </a:rPr>
              <a:t>  </a:t>
            </a:r>
            <a:r>
              <a:rPr lang="en-US" altLang="en-US" dirty="0" err="1">
                <a:solidFill>
                  <a:schemeClr val="tx1"/>
                </a:solidFill>
              </a:rPr>
              <a:t>trong</a:t>
            </a:r>
            <a:r>
              <a:rPr lang="en-US" altLang="en-US" dirty="0">
                <a:solidFill>
                  <a:schemeClr val="tx1"/>
                </a:solidFill>
              </a:rPr>
              <a:t>  </a:t>
            </a:r>
            <a:r>
              <a:rPr lang="en-US" altLang="en-US" dirty="0" err="1">
                <a:solidFill>
                  <a:schemeClr val="tx1"/>
                </a:solidFill>
              </a:rPr>
              <a:t>quá</a:t>
            </a:r>
            <a:r>
              <a:rPr lang="en-US" altLang="en-US" dirty="0">
                <a:solidFill>
                  <a:schemeClr val="tx1"/>
                </a:solidFill>
              </a:rPr>
              <a:t>  </a:t>
            </a:r>
            <a:r>
              <a:rPr lang="en-US" altLang="en-US" dirty="0" err="1">
                <a:solidFill>
                  <a:schemeClr val="tx1"/>
                </a:solidFill>
              </a:rPr>
              <a:t>trình</a:t>
            </a:r>
            <a:r>
              <a:rPr lang="en-US" altLang="en-US" dirty="0">
                <a:solidFill>
                  <a:schemeClr val="tx1"/>
                </a:solidFill>
              </a:rPr>
              <a:t>  </a:t>
            </a:r>
            <a:r>
              <a:rPr lang="en-US" altLang="en-US" dirty="0" err="1">
                <a:solidFill>
                  <a:schemeClr val="tx1"/>
                </a:solidFill>
              </a:rPr>
              <a:t>chạy</a:t>
            </a:r>
            <a:r>
              <a:rPr lang="en-US" altLang="en-US" dirty="0">
                <a:solidFill>
                  <a:schemeClr val="tx1"/>
                </a:solidFill>
              </a:rPr>
              <a:t>.  </a:t>
            </a:r>
            <a:r>
              <a:rPr lang="en-US" altLang="en-US" dirty="0" err="1">
                <a:solidFill>
                  <a:schemeClr val="tx1"/>
                </a:solidFill>
              </a:rPr>
              <a:t>các</a:t>
            </a:r>
            <a:r>
              <a:rPr lang="en-US" altLang="en-US" dirty="0">
                <a:solidFill>
                  <a:schemeClr val="tx1"/>
                </a:solidFill>
              </a:rPr>
              <a:t>  file  </a:t>
            </a:r>
            <a:r>
              <a:rPr lang="en-US" altLang="en-US" dirty="0" err="1">
                <a:solidFill>
                  <a:schemeClr val="tx1"/>
                </a:solidFill>
              </a:rPr>
              <a:t>trong</a:t>
            </a:r>
            <a:r>
              <a:rPr lang="en-US" altLang="en-US" dirty="0">
                <a:solidFill>
                  <a:schemeClr val="tx1"/>
                </a:solidFill>
              </a:rPr>
              <a:t>  </a:t>
            </a:r>
            <a:r>
              <a:rPr lang="en-US" altLang="en-US" dirty="0" err="1">
                <a:solidFill>
                  <a:schemeClr val="tx1"/>
                </a:solidFill>
              </a:rPr>
              <a:t>thư</a:t>
            </a:r>
            <a:r>
              <a:rPr lang="en-US" altLang="en-US" dirty="0">
                <a:solidFill>
                  <a:schemeClr val="tx1"/>
                </a:solidFill>
              </a:rPr>
              <a:t>  </a:t>
            </a:r>
            <a:r>
              <a:rPr lang="en-US" altLang="en-US" dirty="0" err="1">
                <a:solidFill>
                  <a:schemeClr val="tx1"/>
                </a:solidFill>
              </a:rPr>
              <a:t>mục</a:t>
            </a:r>
            <a:r>
              <a:rPr lang="en-US" altLang="en-US" dirty="0">
                <a:solidFill>
                  <a:schemeClr val="tx1"/>
                </a:solidFill>
              </a:rPr>
              <a:t>  </a:t>
            </a:r>
            <a:r>
              <a:rPr lang="en-US" altLang="en-US" dirty="0" err="1">
                <a:solidFill>
                  <a:schemeClr val="tx1"/>
                </a:solidFill>
              </a:rPr>
              <a:t>này</a:t>
            </a:r>
            <a:r>
              <a:rPr lang="en-US" altLang="en-US" dirty="0">
                <a:solidFill>
                  <a:schemeClr val="tx1"/>
                </a:solidFill>
              </a:rPr>
              <a:t>  </a:t>
            </a:r>
            <a:r>
              <a:rPr lang="en-US" altLang="en-US" dirty="0" err="1">
                <a:solidFill>
                  <a:schemeClr val="tx1"/>
                </a:solidFill>
              </a:rPr>
              <a:t>sẽ</a:t>
            </a:r>
            <a:r>
              <a:rPr lang="en-US" altLang="en-US" dirty="0">
                <a:solidFill>
                  <a:schemeClr val="tx1"/>
                </a:solidFill>
              </a:rPr>
              <a:t> </a:t>
            </a:r>
            <a:r>
              <a:rPr lang="en-US" altLang="en-US" dirty="0" err="1">
                <a:solidFill>
                  <a:schemeClr val="tx1"/>
                </a:solidFill>
              </a:rPr>
              <a:t>được</a:t>
            </a:r>
            <a:r>
              <a:rPr lang="en-US" altLang="en-US" dirty="0">
                <a:solidFill>
                  <a:schemeClr val="tx1"/>
                </a:solidFill>
              </a:rPr>
              <a:t> </a:t>
            </a:r>
            <a:r>
              <a:rPr lang="en-US" altLang="en-US" dirty="0" err="1">
                <a:solidFill>
                  <a:schemeClr val="tx1"/>
                </a:solidFill>
              </a:rPr>
              <a:t>hệ</a:t>
            </a:r>
            <a:r>
              <a:rPr lang="en-US" altLang="en-US" dirty="0">
                <a:solidFill>
                  <a:schemeClr val="tx1"/>
                </a:solidFill>
              </a:rPr>
              <a:t> </a:t>
            </a:r>
            <a:r>
              <a:rPr lang="en-US" altLang="en-US" dirty="0" err="1">
                <a:solidFill>
                  <a:schemeClr val="tx1"/>
                </a:solidFill>
              </a:rPr>
              <a:t>thống</a:t>
            </a:r>
            <a:r>
              <a:rPr lang="en-US" altLang="en-US" dirty="0">
                <a:solidFill>
                  <a:schemeClr val="tx1"/>
                </a:solidFill>
              </a:rPr>
              <a:t> </a:t>
            </a:r>
            <a:r>
              <a:rPr lang="en-US" altLang="en-US" dirty="0" err="1">
                <a:solidFill>
                  <a:schemeClr val="tx1"/>
                </a:solidFill>
              </a:rPr>
              <a:t>dọn</a:t>
            </a:r>
            <a:r>
              <a:rPr lang="en-US" altLang="en-US" dirty="0">
                <a:solidFill>
                  <a:schemeClr val="tx1"/>
                </a:solidFill>
              </a:rPr>
              <a:t> </a:t>
            </a:r>
            <a:r>
              <a:rPr lang="en-US" altLang="en-US" dirty="0" err="1">
                <a:solidFill>
                  <a:schemeClr val="tx1"/>
                </a:solidFill>
              </a:rPr>
              <a:t>dẹp</a:t>
            </a:r>
            <a:r>
              <a:rPr lang="en-US" altLang="en-US" dirty="0">
                <a:solidFill>
                  <a:schemeClr val="tx1"/>
                </a:solidFill>
              </a:rPr>
              <a:t> </a:t>
            </a:r>
            <a:r>
              <a:rPr lang="en-US" altLang="en-US" dirty="0" err="1">
                <a:solidFill>
                  <a:schemeClr val="tx1"/>
                </a:solidFill>
              </a:rPr>
              <a:t>nếu</a:t>
            </a:r>
            <a:r>
              <a:rPr lang="en-US" altLang="en-US" dirty="0">
                <a:solidFill>
                  <a:schemeClr val="tx1"/>
                </a:solidFill>
              </a:rPr>
              <a:t> </a:t>
            </a:r>
            <a:r>
              <a:rPr lang="en-US" altLang="en-US" dirty="0" err="1">
                <a:solidFill>
                  <a:schemeClr val="tx1"/>
                </a:solidFill>
              </a:rPr>
              <a:t>không</a:t>
            </a:r>
            <a:r>
              <a:rPr lang="en-US" altLang="en-US" dirty="0">
                <a:solidFill>
                  <a:schemeClr val="tx1"/>
                </a:solidFill>
              </a:rPr>
              <a:t> </a:t>
            </a:r>
            <a:r>
              <a:rPr lang="en-US" altLang="en-US" dirty="0" err="1">
                <a:solidFill>
                  <a:schemeClr val="tx1"/>
                </a:solidFill>
              </a:rPr>
              <a:t>cần</a:t>
            </a:r>
            <a:r>
              <a:rPr lang="en-US" altLang="en-US" dirty="0">
                <a:solidFill>
                  <a:schemeClr val="tx1"/>
                </a:solidFill>
              </a:rPr>
              <a:t> </a:t>
            </a:r>
            <a:r>
              <a:rPr lang="en-US" altLang="en-US" dirty="0" err="1">
                <a:solidFill>
                  <a:schemeClr val="tx1"/>
                </a:solidFill>
              </a:rPr>
              <a:t>dùng</a:t>
            </a:r>
            <a:r>
              <a:rPr lang="en-US" altLang="en-US" dirty="0">
                <a:solidFill>
                  <a:schemeClr val="tx1"/>
                </a:solidFill>
              </a:rPr>
              <a:t> </a:t>
            </a:r>
            <a:r>
              <a:rPr lang="en-US" altLang="en-US" dirty="0" err="1">
                <a:solidFill>
                  <a:schemeClr val="tx1"/>
                </a:solidFill>
              </a:rPr>
              <a:t>đến</a:t>
            </a:r>
            <a:r>
              <a:rPr lang="en-US" altLang="en-US" dirty="0">
                <a:solidFill>
                  <a:schemeClr val="tx1"/>
                </a:solidFill>
              </a:rPr>
              <a:t> </a:t>
            </a:r>
            <a:r>
              <a:rPr lang="en-US" altLang="en-US" dirty="0" err="1">
                <a:solidFill>
                  <a:schemeClr val="tx1"/>
                </a:solidFill>
              </a:rPr>
              <a:t>nữa</a:t>
            </a:r>
            <a:r>
              <a:rPr lang="en-US" altLang="en-US" dirty="0">
                <a:solidFill>
                  <a:schemeClr val="tx1"/>
                </a:solidFill>
              </a:rPr>
              <a:t>.</a:t>
            </a:r>
            <a:endParaRPr lang="en-US" altLang="en-US" dirty="0">
              <a:solidFill>
                <a:schemeClr val="tx1"/>
              </a:solidFill>
            </a:endParaRPr>
          </a:p>
          <a:p>
            <a:endParaRPr lang="en-US" alt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PHẦN 1: TỔNG QUAN VỀ HỆ ĐIỀU HÀNH LINUX</a:t>
            </a:r>
            <a:endParaRPr lang="en-US" dirty="0"/>
          </a:p>
        </p:txBody>
      </p:sp>
      <p:sp>
        <p:nvSpPr>
          <p:cNvPr id="3" name="Content Placeholder 2"/>
          <p:cNvSpPr>
            <a:spLocks noGrp="1"/>
          </p:cNvSpPr>
          <p:nvPr>
            <p:ph idx="1"/>
          </p:nvPr>
        </p:nvSpPr>
        <p:spPr/>
        <p:txBody>
          <a:bodyPr/>
          <a:lstStyle/>
          <a:p>
            <a:pPr marL="895350" indent="-812800">
              <a:defRPr/>
            </a:pPr>
            <a:r>
              <a:rPr lang="en-US" altLang="en-US" dirty="0" err="1"/>
              <a:t>Giới</a:t>
            </a:r>
            <a:r>
              <a:rPr lang="en-US" altLang="en-US" dirty="0"/>
              <a:t> </a:t>
            </a:r>
            <a:r>
              <a:rPr lang="en-US" altLang="en-US" dirty="0" err="1"/>
              <a:t>thiệu</a:t>
            </a:r>
            <a:r>
              <a:rPr lang="en-US" altLang="en-US" dirty="0"/>
              <a:t> </a:t>
            </a:r>
            <a:r>
              <a:rPr lang="en-US" altLang="en-US" dirty="0" err="1"/>
              <a:t>chung</a:t>
            </a:r>
            <a:r>
              <a:rPr lang="en-US" altLang="en-US" dirty="0"/>
              <a:t> </a:t>
            </a:r>
            <a:r>
              <a:rPr lang="en-US" altLang="en-US" dirty="0" err="1"/>
              <a:t>về</a:t>
            </a:r>
            <a:r>
              <a:rPr lang="en-US" altLang="en-US" dirty="0"/>
              <a:t> HDH MNM</a:t>
            </a:r>
            <a:endParaRPr lang="en-US" altLang="en-US" dirty="0"/>
          </a:p>
          <a:p>
            <a:pPr marL="895350" indent="-812800">
              <a:defRPr/>
            </a:pPr>
            <a:r>
              <a:rPr lang="en-US" altLang="en-US" dirty="0" err="1"/>
              <a:t>Lịch</a:t>
            </a:r>
            <a:r>
              <a:rPr lang="en-US" altLang="en-US" dirty="0"/>
              <a:t> </a:t>
            </a:r>
            <a:r>
              <a:rPr lang="en-US" altLang="en-US" dirty="0" err="1"/>
              <a:t>sử</a:t>
            </a:r>
            <a:r>
              <a:rPr lang="en-US" altLang="en-US" dirty="0"/>
              <a:t> </a:t>
            </a:r>
            <a:r>
              <a:rPr lang="en-US" altLang="en-US" dirty="0" err="1"/>
              <a:t>phát</a:t>
            </a:r>
            <a:r>
              <a:rPr lang="en-US" altLang="en-US" dirty="0"/>
              <a:t> </a:t>
            </a:r>
            <a:r>
              <a:rPr lang="en-US" altLang="en-US" dirty="0" err="1"/>
              <a:t>triển</a:t>
            </a:r>
            <a:r>
              <a:rPr lang="en-US" altLang="en-US" dirty="0"/>
              <a:t> </a:t>
            </a:r>
            <a:r>
              <a:rPr lang="en-US" altLang="en-US" dirty="0" err="1"/>
              <a:t>của</a:t>
            </a:r>
            <a:r>
              <a:rPr lang="en-US" altLang="en-US" dirty="0"/>
              <a:t> Unix</a:t>
            </a:r>
            <a:endParaRPr lang="en-US" altLang="en-US" dirty="0"/>
          </a:p>
          <a:p>
            <a:pPr marL="895350" indent="-812800">
              <a:defRPr/>
            </a:pPr>
            <a:r>
              <a:rPr lang="en-US" altLang="en-US" dirty="0" err="1"/>
              <a:t>Lịch</a:t>
            </a:r>
            <a:r>
              <a:rPr lang="en-US" altLang="en-US" dirty="0"/>
              <a:t> </a:t>
            </a:r>
            <a:r>
              <a:rPr lang="en-US" altLang="en-US" dirty="0" err="1"/>
              <a:t>sử</a:t>
            </a:r>
            <a:r>
              <a:rPr lang="en-US" altLang="en-US" dirty="0"/>
              <a:t> </a:t>
            </a:r>
            <a:r>
              <a:rPr lang="en-US" altLang="en-US" dirty="0" err="1"/>
              <a:t>phát</a:t>
            </a:r>
            <a:r>
              <a:rPr lang="en-US" altLang="en-US" dirty="0"/>
              <a:t> </a:t>
            </a:r>
            <a:r>
              <a:rPr lang="en-US" altLang="en-US" dirty="0" err="1"/>
              <a:t>triển</a:t>
            </a:r>
            <a:r>
              <a:rPr lang="en-US" altLang="en-US" dirty="0"/>
              <a:t> </a:t>
            </a:r>
            <a:r>
              <a:rPr lang="en-US" altLang="en-US" dirty="0" err="1"/>
              <a:t>của</a:t>
            </a:r>
            <a:r>
              <a:rPr lang="en-US" altLang="en-US" dirty="0"/>
              <a:t> Linux</a:t>
            </a:r>
            <a:endParaRPr lang="en-US" altLang="en-US" dirty="0"/>
          </a:p>
          <a:p>
            <a:pPr marL="895350" indent="-812800">
              <a:defRPr/>
            </a:pPr>
            <a:r>
              <a:rPr lang="en-US" altLang="en-US" dirty="0" err="1"/>
              <a:t>Các</a:t>
            </a:r>
            <a:r>
              <a:rPr lang="en-US" altLang="en-US" dirty="0"/>
              <a:t> </a:t>
            </a:r>
            <a:r>
              <a:rPr lang="en-US" altLang="en-US" dirty="0" err="1"/>
              <a:t>đặc</a:t>
            </a:r>
            <a:r>
              <a:rPr lang="en-US" altLang="en-US" dirty="0"/>
              <a:t> </a:t>
            </a:r>
            <a:r>
              <a:rPr lang="en-US" altLang="en-US" dirty="0" err="1"/>
              <a:t>điểm</a:t>
            </a:r>
            <a:r>
              <a:rPr lang="en-US" altLang="en-US" dirty="0"/>
              <a:t> </a:t>
            </a:r>
            <a:r>
              <a:rPr lang="en-US" altLang="en-US" dirty="0" err="1"/>
              <a:t>cơ</a:t>
            </a:r>
            <a:r>
              <a:rPr lang="en-US" altLang="en-US" dirty="0"/>
              <a:t> </a:t>
            </a:r>
            <a:r>
              <a:rPr lang="en-US" altLang="en-US" dirty="0" err="1"/>
              <a:t>bản</a:t>
            </a:r>
            <a:r>
              <a:rPr lang="en-US" altLang="en-US" dirty="0"/>
              <a:t> </a:t>
            </a:r>
            <a:r>
              <a:rPr lang="en-US" altLang="en-US" dirty="0" err="1"/>
              <a:t>của</a:t>
            </a:r>
            <a:r>
              <a:rPr lang="en-US" altLang="en-US" dirty="0"/>
              <a:t> Linux</a:t>
            </a:r>
            <a:endParaRPr lang="en-US" altLang="en-US" dirty="0"/>
          </a:p>
          <a:p>
            <a:pPr marL="895350" indent="-812800">
              <a:defRPr/>
            </a:pPr>
            <a:r>
              <a:rPr lang="en-US" altLang="en-US" dirty="0" err="1"/>
              <a:t>Kiến</a:t>
            </a:r>
            <a:r>
              <a:rPr lang="en-US" altLang="en-US" dirty="0"/>
              <a:t> </a:t>
            </a:r>
            <a:r>
              <a:rPr lang="en-US" altLang="en-US" dirty="0" err="1"/>
              <a:t>trúc</a:t>
            </a:r>
            <a:r>
              <a:rPr lang="en-US" altLang="en-US" dirty="0"/>
              <a:t> Linux</a:t>
            </a:r>
            <a:endParaRPr lang="en-US" altLang="en-US" dirty="0"/>
          </a:p>
          <a:p>
            <a:pPr marL="895350" indent="-812800">
              <a:defRPr/>
            </a:pPr>
            <a:r>
              <a:rPr lang="en-US" altLang="en-US" dirty="0" err="1"/>
              <a:t>Các</a:t>
            </a:r>
            <a:r>
              <a:rPr lang="en-US" altLang="en-US" dirty="0"/>
              <a:t> </a:t>
            </a:r>
            <a:r>
              <a:rPr lang="en-US" altLang="en-US" dirty="0" err="1"/>
              <a:t>phiên</a:t>
            </a:r>
            <a:r>
              <a:rPr lang="en-US" altLang="en-US" dirty="0"/>
              <a:t> </a:t>
            </a:r>
            <a:r>
              <a:rPr lang="en-US" altLang="en-US" dirty="0" err="1"/>
              <a:t>bản</a:t>
            </a:r>
            <a:r>
              <a:rPr lang="en-US" altLang="en-US" dirty="0"/>
              <a:t> </a:t>
            </a:r>
            <a:r>
              <a:rPr lang="en-US" altLang="en-US" dirty="0" err="1"/>
              <a:t>của</a:t>
            </a:r>
            <a:r>
              <a:rPr lang="en-US" altLang="en-US" dirty="0"/>
              <a:t> Linux</a:t>
            </a:r>
            <a:endParaRPr lang="en-US" altLang="en-US" dirty="0"/>
          </a:p>
          <a:p>
            <a:pPr marL="895350" indent="-812800">
              <a:defRPr/>
            </a:pPr>
            <a:r>
              <a:rPr lang="en-US" altLang="en-US" dirty="0" err="1"/>
              <a:t>Phân</a:t>
            </a:r>
            <a:r>
              <a:rPr lang="en-US" altLang="en-US" dirty="0"/>
              <a:t> </a:t>
            </a:r>
            <a:r>
              <a:rPr lang="en-US" altLang="en-US" dirty="0" err="1"/>
              <a:t>biệt</a:t>
            </a:r>
            <a:r>
              <a:rPr lang="en-US" altLang="en-US" dirty="0"/>
              <a:t> Linux </a:t>
            </a:r>
            <a:r>
              <a:rPr lang="en-US" altLang="en-US" dirty="0" err="1"/>
              <a:t>và</a:t>
            </a:r>
            <a:r>
              <a:rPr lang="en-US" altLang="en-US" dirty="0"/>
              <a:t> Unix</a:t>
            </a:r>
            <a:endParaRPr lang="en-US" altLang="en-US"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KIẾN TRÚC CỦA HỆ ĐIỀU HÀNH LINUX</a:t>
            </a:r>
            <a:endParaRPr lang="en-US" dirty="0"/>
          </a:p>
        </p:txBody>
      </p:sp>
      <p:sp>
        <p:nvSpPr>
          <p:cNvPr id="3" name="Content Placeholder 2"/>
          <p:cNvSpPr>
            <a:spLocks noGrp="1"/>
          </p:cNvSpPr>
          <p:nvPr>
            <p:ph idx="1"/>
          </p:nvPr>
        </p:nvSpPr>
        <p:spPr/>
        <p:txBody>
          <a:bodyPr/>
          <a:lstStyle/>
          <a:p>
            <a:pPr lvl="1" algn="just">
              <a:lnSpc>
                <a:spcPct val="80000"/>
              </a:lnSpc>
            </a:pPr>
            <a:r>
              <a:rPr lang="en-US" altLang="en-US" b="1" dirty="0">
                <a:solidFill>
                  <a:schemeClr val="tx1"/>
                </a:solidFill>
              </a:rPr>
              <a:t>/</a:t>
            </a:r>
            <a:r>
              <a:rPr lang="en-US" altLang="en-US" b="1" dirty="0" err="1">
                <a:solidFill>
                  <a:schemeClr val="tx1"/>
                </a:solidFill>
              </a:rPr>
              <a:t>usr</a:t>
            </a:r>
            <a:r>
              <a:rPr lang="en-US" altLang="en-US" dirty="0">
                <a:solidFill>
                  <a:schemeClr val="tx1"/>
                </a:solidFill>
              </a:rPr>
              <a:t>  : </a:t>
            </a:r>
            <a:r>
              <a:rPr lang="en-US" altLang="en-US" dirty="0" err="1">
                <a:solidFill>
                  <a:schemeClr val="tx1"/>
                </a:solidFill>
              </a:rPr>
              <a:t>Thư</a:t>
            </a:r>
            <a:r>
              <a:rPr lang="en-US" altLang="en-US" dirty="0">
                <a:solidFill>
                  <a:schemeClr val="tx1"/>
                </a:solidFill>
              </a:rPr>
              <a:t> </a:t>
            </a:r>
            <a:r>
              <a:rPr lang="en-US" altLang="en-US" dirty="0" err="1">
                <a:solidFill>
                  <a:schemeClr val="tx1"/>
                </a:solidFill>
              </a:rPr>
              <a:t>mục</a:t>
            </a:r>
            <a:r>
              <a:rPr lang="en-US" altLang="en-US" dirty="0">
                <a:solidFill>
                  <a:schemeClr val="tx1"/>
                </a:solidFill>
              </a:rPr>
              <a:t> </a:t>
            </a:r>
            <a:r>
              <a:rPr lang="en-US" altLang="en-US" dirty="0" err="1">
                <a:solidFill>
                  <a:schemeClr val="tx1"/>
                </a:solidFill>
              </a:rPr>
              <a:t>này</a:t>
            </a:r>
            <a:r>
              <a:rPr lang="en-US" altLang="en-US" dirty="0">
                <a:solidFill>
                  <a:schemeClr val="tx1"/>
                </a:solidFill>
              </a:rPr>
              <a:t> </a:t>
            </a:r>
            <a:r>
              <a:rPr lang="en-US" altLang="en-US" dirty="0" err="1">
                <a:solidFill>
                  <a:schemeClr val="tx1"/>
                </a:solidFill>
              </a:rPr>
              <a:t>chứa</a:t>
            </a:r>
            <a:r>
              <a:rPr lang="en-US" altLang="en-US" dirty="0">
                <a:solidFill>
                  <a:schemeClr val="tx1"/>
                </a:solidFill>
              </a:rPr>
              <a:t> </a:t>
            </a:r>
            <a:r>
              <a:rPr lang="en-US" altLang="en-US" dirty="0" err="1">
                <a:solidFill>
                  <a:schemeClr val="tx1"/>
                </a:solidFill>
              </a:rPr>
              <a:t>rất</a:t>
            </a:r>
            <a:r>
              <a:rPr lang="en-US" altLang="en-US" dirty="0">
                <a:solidFill>
                  <a:schemeClr val="tx1"/>
                </a:solidFill>
              </a:rPr>
              <a:t> </a:t>
            </a:r>
            <a:r>
              <a:rPr lang="en-US" altLang="en-US" dirty="0" err="1">
                <a:solidFill>
                  <a:schemeClr val="tx1"/>
                </a:solidFill>
              </a:rPr>
              <a:t>nhiều</a:t>
            </a:r>
            <a:r>
              <a:rPr lang="en-US" altLang="en-US" dirty="0">
                <a:solidFill>
                  <a:schemeClr val="tx1"/>
                </a:solidFill>
              </a:rPr>
              <a:t> </a:t>
            </a:r>
            <a:r>
              <a:rPr lang="en-US" altLang="en-US" dirty="0" err="1">
                <a:solidFill>
                  <a:schemeClr val="tx1"/>
                </a:solidFill>
              </a:rPr>
              <a:t>thư</a:t>
            </a:r>
            <a:r>
              <a:rPr lang="en-US" altLang="en-US" dirty="0">
                <a:solidFill>
                  <a:schemeClr val="tx1"/>
                </a:solidFill>
              </a:rPr>
              <a:t> </a:t>
            </a:r>
            <a:r>
              <a:rPr lang="en-US" altLang="en-US" dirty="0" err="1">
                <a:solidFill>
                  <a:schemeClr val="tx1"/>
                </a:solidFill>
              </a:rPr>
              <a:t>mục</a:t>
            </a:r>
            <a:r>
              <a:rPr lang="en-US" altLang="en-US" dirty="0">
                <a:solidFill>
                  <a:schemeClr val="tx1"/>
                </a:solidFill>
              </a:rPr>
              <a:t> con </a:t>
            </a:r>
            <a:r>
              <a:rPr lang="en-US" altLang="en-US" dirty="0" err="1">
                <a:solidFill>
                  <a:schemeClr val="tx1"/>
                </a:solidFill>
              </a:rPr>
              <a:t>như</a:t>
            </a:r>
            <a:r>
              <a:rPr lang="en-US" altLang="en-US" dirty="0">
                <a:solidFill>
                  <a:schemeClr val="tx1"/>
                </a:solidFill>
              </a:rPr>
              <a:t> /</a:t>
            </a:r>
            <a:r>
              <a:rPr lang="en-US" altLang="en-US" dirty="0" err="1">
                <a:solidFill>
                  <a:schemeClr val="tx1"/>
                </a:solidFill>
              </a:rPr>
              <a:t>usr</a:t>
            </a:r>
            <a:r>
              <a:rPr lang="en-US" altLang="en-US" dirty="0">
                <a:solidFill>
                  <a:schemeClr val="tx1"/>
                </a:solidFill>
              </a:rPr>
              <a:t>/bin hay /</a:t>
            </a:r>
            <a:r>
              <a:rPr lang="en-US" altLang="en-US" dirty="0" err="1">
                <a:solidFill>
                  <a:schemeClr val="tx1"/>
                </a:solidFill>
              </a:rPr>
              <a:t>usr</a:t>
            </a:r>
            <a:r>
              <a:rPr lang="en-US" altLang="en-US" dirty="0">
                <a:solidFill>
                  <a:schemeClr val="tx1"/>
                </a:solidFill>
              </a:rPr>
              <a:t>/</a:t>
            </a:r>
            <a:r>
              <a:rPr lang="en-US" altLang="en-US" dirty="0" err="1">
                <a:solidFill>
                  <a:schemeClr val="tx1"/>
                </a:solidFill>
              </a:rPr>
              <a:t>sbin</a:t>
            </a:r>
            <a:r>
              <a:rPr lang="en-US" altLang="en-US" dirty="0">
                <a:solidFill>
                  <a:schemeClr val="tx1"/>
                </a:solidFill>
              </a:rPr>
              <a:t>. </a:t>
            </a:r>
            <a:r>
              <a:rPr lang="en-US" altLang="en-US" dirty="0" err="1">
                <a:solidFill>
                  <a:schemeClr val="tx1"/>
                </a:solidFill>
              </a:rPr>
              <a:t>Một</a:t>
            </a:r>
            <a:r>
              <a:rPr lang="en-US" altLang="en-US" dirty="0">
                <a:solidFill>
                  <a:schemeClr val="tx1"/>
                </a:solidFill>
              </a:rPr>
              <a:t> </a:t>
            </a:r>
            <a:r>
              <a:rPr lang="en-US" altLang="en-US" dirty="0" err="1">
                <a:solidFill>
                  <a:schemeClr val="tx1"/>
                </a:solidFill>
              </a:rPr>
              <a:t>trong</a:t>
            </a:r>
            <a:r>
              <a:rPr lang="en-US" altLang="en-US" dirty="0">
                <a:solidFill>
                  <a:schemeClr val="tx1"/>
                </a:solidFill>
              </a:rPr>
              <a:t> </a:t>
            </a:r>
            <a:r>
              <a:rPr lang="en-US" altLang="en-US" dirty="0" err="1">
                <a:solidFill>
                  <a:schemeClr val="tx1"/>
                </a:solidFill>
              </a:rPr>
              <a:t>những</a:t>
            </a:r>
            <a:r>
              <a:rPr lang="en-US" altLang="en-US" dirty="0">
                <a:solidFill>
                  <a:schemeClr val="tx1"/>
                </a:solidFill>
              </a:rPr>
              <a:t> </a:t>
            </a:r>
            <a:r>
              <a:rPr lang="en-US" altLang="en-US" dirty="0" err="1">
                <a:solidFill>
                  <a:schemeClr val="tx1"/>
                </a:solidFill>
              </a:rPr>
              <a:t>thư</a:t>
            </a:r>
            <a:r>
              <a:rPr lang="en-US" altLang="en-US" dirty="0">
                <a:solidFill>
                  <a:schemeClr val="tx1"/>
                </a:solidFill>
              </a:rPr>
              <a:t> </a:t>
            </a:r>
            <a:r>
              <a:rPr lang="en-US" altLang="en-US" dirty="0" err="1">
                <a:solidFill>
                  <a:schemeClr val="tx1"/>
                </a:solidFill>
              </a:rPr>
              <a:t>mục</a:t>
            </a:r>
            <a:r>
              <a:rPr lang="en-US" altLang="en-US" dirty="0">
                <a:solidFill>
                  <a:schemeClr val="tx1"/>
                </a:solidFill>
              </a:rPr>
              <a:t> con </a:t>
            </a:r>
            <a:r>
              <a:rPr lang="en-US" altLang="en-US" dirty="0" err="1">
                <a:solidFill>
                  <a:schemeClr val="tx1"/>
                </a:solidFill>
              </a:rPr>
              <a:t>quan</a:t>
            </a:r>
            <a:r>
              <a:rPr lang="en-US" altLang="en-US" dirty="0">
                <a:solidFill>
                  <a:schemeClr val="tx1"/>
                </a:solidFill>
              </a:rPr>
              <a:t> </a:t>
            </a:r>
            <a:r>
              <a:rPr lang="en-US" altLang="en-US" dirty="0" err="1">
                <a:solidFill>
                  <a:schemeClr val="tx1"/>
                </a:solidFill>
              </a:rPr>
              <a:t>trọng</a:t>
            </a:r>
            <a:r>
              <a:rPr lang="en-US" altLang="en-US" dirty="0">
                <a:solidFill>
                  <a:schemeClr val="tx1"/>
                </a:solidFill>
              </a:rPr>
              <a:t> </a:t>
            </a:r>
            <a:r>
              <a:rPr lang="en-US" altLang="en-US" dirty="0" err="1">
                <a:solidFill>
                  <a:schemeClr val="tx1"/>
                </a:solidFill>
              </a:rPr>
              <a:t>trong</a:t>
            </a:r>
            <a:r>
              <a:rPr lang="en-US" altLang="en-US" dirty="0">
                <a:solidFill>
                  <a:schemeClr val="tx1"/>
                </a:solidFill>
              </a:rPr>
              <a:t> /</a:t>
            </a:r>
            <a:r>
              <a:rPr lang="en-US" altLang="en-US" dirty="0" err="1">
                <a:solidFill>
                  <a:schemeClr val="tx1"/>
                </a:solidFill>
              </a:rPr>
              <a:t>usr</a:t>
            </a:r>
            <a:r>
              <a:rPr lang="en-US" altLang="en-US" dirty="0">
                <a:solidFill>
                  <a:schemeClr val="tx1"/>
                </a:solidFill>
              </a:rPr>
              <a:t> </a:t>
            </a:r>
            <a:r>
              <a:rPr lang="en-US" altLang="en-US" dirty="0" err="1">
                <a:solidFill>
                  <a:schemeClr val="tx1"/>
                </a:solidFill>
              </a:rPr>
              <a:t>đó</a:t>
            </a:r>
            <a:r>
              <a:rPr lang="en-US" altLang="en-US" dirty="0">
                <a:solidFill>
                  <a:schemeClr val="tx1"/>
                </a:solidFill>
              </a:rPr>
              <a:t> </a:t>
            </a:r>
            <a:r>
              <a:rPr lang="en-US" altLang="en-US" dirty="0" err="1">
                <a:solidFill>
                  <a:schemeClr val="tx1"/>
                </a:solidFill>
              </a:rPr>
              <a:t>là</a:t>
            </a:r>
            <a:r>
              <a:rPr lang="en-US" altLang="en-US" dirty="0">
                <a:solidFill>
                  <a:schemeClr val="tx1"/>
                </a:solidFill>
              </a:rPr>
              <a:t> /</a:t>
            </a:r>
            <a:r>
              <a:rPr lang="en-US" altLang="en-US" dirty="0" err="1">
                <a:solidFill>
                  <a:schemeClr val="tx1"/>
                </a:solidFill>
              </a:rPr>
              <a:t>usr</a:t>
            </a:r>
            <a:r>
              <a:rPr lang="en-US" altLang="en-US" dirty="0">
                <a:solidFill>
                  <a:schemeClr val="tx1"/>
                </a:solidFill>
              </a:rPr>
              <a:t>/local </a:t>
            </a:r>
            <a:r>
              <a:rPr lang="en-US" altLang="en-US" dirty="0" err="1">
                <a:solidFill>
                  <a:schemeClr val="tx1"/>
                </a:solidFill>
              </a:rPr>
              <a:t>bên</a:t>
            </a:r>
            <a:r>
              <a:rPr lang="en-US" altLang="en-US" dirty="0">
                <a:solidFill>
                  <a:schemeClr val="tx1"/>
                </a:solidFill>
              </a:rPr>
              <a:t> </a:t>
            </a:r>
            <a:r>
              <a:rPr lang="en-US" altLang="en-US" dirty="0" err="1">
                <a:solidFill>
                  <a:schemeClr val="tx1"/>
                </a:solidFill>
              </a:rPr>
              <a:t>trong</a:t>
            </a:r>
            <a:r>
              <a:rPr lang="en-US" altLang="en-US" dirty="0">
                <a:solidFill>
                  <a:schemeClr val="tx1"/>
                </a:solidFill>
              </a:rPr>
              <a:t> </a:t>
            </a:r>
            <a:r>
              <a:rPr lang="en-US" altLang="en-US" dirty="0" err="1">
                <a:solidFill>
                  <a:schemeClr val="tx1"/>
                </a:solidFill>
              </a:rPr>
              <a:t>thư</a:t>
            </a:r>
            <a:r>
              <a:rPr lang="en-US" altLang="en-US" dirty="0">
                <a:solidFill>
                  <a:schemeClr val="tx1"/>
                </a:solidFill>
              </a:rPr>
              <a:t> </a:t>
            </a:r>
            <a:r>
              <a:rPr lang="en-US" altLang="en-US" dirty="0" err="1">
                <a:solidFill>
                  <a:schemeClr val="tx1"/>
                </a:solidFill>
              </a:rPr>
              <a:t>mục</a:t>
            </a:r>
            <a:r>
              <a:rPr lang="en-US" altLang="en-US" dirty="0">
                <a:solidFill>
                  <a:schemeClr val="tx1"/>
                </a:solidFill>
              </a:rPr>
              <a:t> local </a:t>
            </a:r>
            <a:r>
              <a:rPr lang="en-US" altLang="en-US" dirty="0" err="1">
                <a:solidFill>
                  <a:schemeClr val="tx1"/>
                </a:solidFill>
              </a:rPr>
              <a:t>này</a:t>
            </a:r>
            <a:r>
              <a:rPr lang="en-US" altLang="en-US" dirty="0">
                <a:solidFill>
                  <a:schemeClr val="tx1"/>
                </a:solidFill>
              </a:rPr>
              <a:t> </a:t>
            </a:r>
            <a:r>
              <a:rPr lang="en-US" altLang="en-US" dirty="0" err="1">
                <a:solidFill>
                  <a:schemeClr val="tx1"/>
                </a:solidFill>
              </a:rPr>
              <a:t>bạn</a:t>
            </a:r>
            <a:r>
              <a:rPr lang="en-US" altLang="en-US" dirty="0">
                <a:solidFill>
                  <a:schemeClr val="tx1"/>
                </a:solidFill>
              </a:rPr>
              <a:t> </a:t>
            </a:r>
            <a:r>
              <a:rPr lang="en-US" altLang="en-US" dirty="0" err="1">
                <a:solidFill>
                  <a:schemeClr val="tx1"/>
                </a:solidFill>
              </a:rPr>
              <a:t>có</a:t>
            </a:r>
            <a:r>
              <a:rPr lang="en-US" altLang="en-US" dirty="0">
                <a:solidFill>
                  <a:schemeClr val="tx1"/>
                </a:solidFill>
              </a:rPr>
              <a:t> </a:t>
            </a:r>
            <a:r>
              <a:rPr lang="en-US" altLang="en-US" dirty="0" err="1">
                <a:solidFill>
                  <a:schemeClr val="tx1"/>
                </a:solidFill>
              </a:rPr>
              <a:t>đủ</a:t>
            </a:r>
            <a:r>
              <a:rPr lang="en-US" altLang="en-US" dirty="0">
                <a:solidFill>
                  <a:schemeClr val="tx1"/>
                </a:solidFill>
              </a:rPr>
              <a:t> </a:t>
            </a:r>
            <a:r>
              <a:rPr lang="en-US" altLang="en-US" dirty="0" err="1">
                <a:solidFill>
                  <a:schemeClr val="tx1"/>
                </a:solidFill>
              </a:rPr>
              <a:t>các</a:t>
            </a:r>
            <a:r>
              <a:rPr lang="en-US" altLang="en-US" dirty="0">
                <a:solidFill>
                  <a:schemeClr val="tx1"/>
                </a:solidFill>
              </a:rPr>
              <a:t> </a:t>
            </a:r>
            <a:r>
              <a:rPr lang="en-US" altLang="en-US" dirty="0" err="1">
                <a:solidFill>
                  <a:schemeClr val="tx1"/>
                </a:solidFill>
              </a:rPr>
              <a:t>thư</a:t>
            </a:r>
            <a:r>
              <a:rPr lang="en-US" altLang="en-US" dirty="0">
                <a:solidFill>
                  <a:schemeClr val="tx1"/>
                </a:solidFill>
              </a:rPr>
              <a:t> </a:t>
            </a:r>
            <a:r>
              <a:rPr lang="en-US" altLang="en-US" dirty="0" err="1">
                <a:solidFill>
                  <a:schemeClr val="tx1"/>
                </a:solidFill>
              </a:rPr>
              <a:t>mục</a:t>
            </a:r>
            <a:r>
              <a:rPr lang="en-US" altLang="en-US" dirty="0">
                <a:solidFill>
                  <a:schemeClr val="tx1"/>
                </a:solidFill>
              </a:rPr>
              <a:t> con </a:t>
            </a:r>
            <a:r>
              <a:rPr lang="en-US" altLang="en-US" dirty="0" err="1">
                <a:solidFill>
                  <a:schemeClr val="tx1"/>
                </a:solidFill>
              </a:rPr>
              <a:t>tương</a:t>
            </a:r>
            <a:r>
              <a:rPr lang="en-US" altLang="en-US" dirty="0">
                <a:solidFill>
                  <a:schemeClr val="tx1"/>
                </a:solidFill>
              </a:rPr>
              <a:t> </a:t>
            </a:r>
            <a:r>
              <a:rPr lang="en-US" altLang="en-US" dirty="0" err="1">
                <a:solidFill>
                  <a:schemeClr val="tx1"/>
                </a:solidFill>
              </a:rPr>
              <a:t>tự</a:t>
            </a:r>
            <a:r>
              <a:rPr lang="en-US" altLang="en-US" dirty="0">
                <a:solidFill>
                  <a:schemeClr val="tx1"/>
                </a:solidFill>
              </a:rPr>
              <a:t> </a:t>
            </a:r>
            <a:r>
              <a:rPr lang="en-US" altLang="en-US" dirty="0" err="1">
                <a:solidFill>
                  <a:schemeClr val="tx1"/>
                </a:solidFill>
              </a:rPr>
              <a:t>ngoài</a:t>
            </a:r>
            <a:r>
              <a:rPr lang="en-US" altLang="en-US" dirty="0">
                <a:solidFill>
                  <a:schemeClr val="tx1"/>
                </a:solidFill>
              </a:rPr>
              <a:t> </a:t>
            </a:r>
            <a:r>
              <a:rPr lang="en-US" altLang="en-US" dirty="0" err="1">
                <a:solidFill>
                  <a:schemeClr val="tx1"/>
                </a:solidFill>
              </a:rPr>
              <a:t>thư</a:t>
            </a:r>
            <a:r>
              <a:rPr lang="en-US" altLang="en-US" dirty="0">
                <a:solidFill>
                  <a:schemeClr val="tx1"/>
                </a:solidFill>
              </a:rPr>
              <a:t> </a:t>
            </a:r>
            <a:r>
              <a:rPr lang="en-US" altLang="en-US" dirty="0" err="1">
                <a:solidFill>
                  <a:schemeClr val="tx1"/>
                </a:solidFill>
              </a:rPr>
              <a:t>mục</a:t>
            </a:r>
            <a:r>
              <a:rPr lang="en-US" altLang="en-US" dirty="0">
                <a:solidFill>
                  <a:schemeClr val="tx1"/>
                </a:solidFill>
              </a:rPr>
              <a:t> </a:t>
            </a:r>
            <a:r>
              <a:rPr lang="en-US" altLang="en-US" dirty="0" err="1">
                <a:solidFill>
                  <a:schemeClr val="tx1"/>
                </a:solidFill>
              </a:rPr>
              <a:t>gốc</a:t>
            </a:r>
            <a:r>
              <a:rPr lang="en-US" altLang="en-US" dirty="0">
                <a:solidFill>
                  <a:schemeClr val="tx1"/>
                </a:solidFill>
              </a:rPr>
              <a:t> </a:t>
            </a:r>
            <a:r>
              <a:rPr lang="en-US" altLang="en-US" dirty="0" err="1">
                <a:solidFill>
                  <a:schemeClr val="tx1"/>
                </a:solidFill>
              </a:rPr>
              <a:t>như</a:t>
            </a:r>
            <a:r>
              <a:rPr lang="en-US" altLang="en-US" dirty="0">
                <a:solidFill>
                  <a:schemeClr val="tx1"/>
                </a:solidFill>
              </a:rPr>
              <a:t> </a:t>
            </a:r>
            <a:r>
              <a:rPr lang="en-US" altLang="en-US" dirty="0" err="1">
                <a:solidFill>
                  <a:schemeClr val="tx1"/>
                </a:solidFill>
              </a:rPr>
              <a:t>sbin</a:t>
            </a:r>
            <a:r>
              <a:rPr lang="en-US" altLang="en-US" dirty="0">
                <a:solidFill>
                  <a:schemeClr val="tx1"/>
                </a:solidFill>
              </a:rPr>
              <a:t>, lib, bin… </a:t>
            </a:r>
            <a:r>
              <a:rPr lang="en-US" altLang="en-US" dirty="0" err="1">
                <a:solidFill>
                  <a:schemeClr val="tx1"/>
                </a:solidFill>
              </a:rPr>
              <a:t>Nếu</a:t>
            </a:r>
            <a:r>
              <a:rPr lang="en-US" altLang="en-US" dirty="0">
                <a:solidFill>
                  <a:schemeClr val="tx1"/>
                </a:solidFill>
              </a:rPr>
              <a:t> </a:t>
            </a:r>
            <a:r>
              <a:rPr lang="en-US" altLang="en-US" dirty="0" err="1">
                <a:solidFill>
                  <a:schemeClr val="tx1"/>
                </a:solidFill>
              </a:rPr>
              <a:t>bạn</a:t>
            </a:r>
            <a:r>
              <a:rPr lang="en-US" altLang="en-US" dirty="0">
                <a:solidFill>
                  <a:schemeClr val="tx1"/>
                </a:solidFill>
              </a:rPr>
              <a:t> </a:t>
            </a:r>
            <a:r>
              <a:rPr lang="en-US" altLang="en-US" dirty="0" err="1">
                <a:solidFill>
                  <a:schemeClr val="tx1"/>
                </a:solidFill>
              </a:rPr>
              <a:t>nâng</a:t>
            </a:r>
            <a:r>
              <a:rPr lang="en-US" altLang="en-US" dirty="0">
                <a:solidFill>
                  <a:schemeClr val="tx1"/>
                </a:solidFill>
              </a:rPr>
              <a:t> </a:t>
            </a:r>
            <a:r>
              <a:rPr lang="en-US" altLang="en-US" dirty="0" err="1">
                <a:solidFill>
                  <a:schemeClr val="tx1"/>
                </a:solidFill>
              </a:rPr>
              <a:t>cấp</a:t>
            </a:r>
            <a:r>
              <a:rPr lang="en-US" altLang="en-US" dirty="0">
                <a:solidFill>
                  <a:schemeClr val="tx1"/>
                </a:solidFill>
              </a:rPr>
              <a:t> </a:t>
            </a:r>
            <a:r>
              <a:rPr lang="en-US" altLang="en-US" dirty="0" err="1">
                <a:solidFill>
                  <a:schemeClr val="tx1"/>
                </a:solidFill>
              </a:rPr>
              <a:t>hệ</a:t>
            </a:r>
            <a:r>
              <a:rPr lang="en-US" altLang="en-US" dirty="0">
                <a:solidFill>
                  <a:schemeClr val="tx1"/>
                </a:solidFill>
              </a:rPr>
              <a:t> </a:t>
            </a:r>
            <a:r>
              <a:rPr lang="en-US" altLang="en-US" dirty="0" err="1">
                <a:solidFill>
                  <a:schemeClr val="tx1"/>
                </a:solidFill>
              </a:rPr>
              <a:t>thống</a:t>
            </a:r>
            <a:r>
              <a:rPr lang="en-US" altLang="en-US" dirty="0">
                <a:solidFill>
                  <a:schemeClr val="tx1"/>
                </a:solidFill>
              </a:rPr>
              <a:t> </a:t>
            </a:r>
            <a:r>
              <a:rPr lang="en-US" altLang="en-US" dirty="0" err="1">
                <a:solidFill>
                  <a:schemeClr val="tx1"/>
                </a:solidFill>
              </a:rPr>
              <a:t>thì</a:t>
            </a:r>
            <a:r>
              <a:rPr lang="en-US" altLang="en-US" dirty="0">
                <a:solidFill>
                  <a:schemeClr val="tx1"/>
                </a:solidFill>
              </a:rPr>
              <a:t> </a:t>
            </a:r>
            <a:r>
              <a:rPr lang="en-US" altLang="en-US" dirty="0" err="1">
                <a:solidFill>
                  <a:schemeClr val="tx1"/>
                </a:solidFill>
              </a:rPr>
              <a:t>các</a:t>
            </a:r>
            <a:r>
              <a:rPr lang="en-US" altLang="en-US" dirty="0">
                <a:solidFill>
                  <a:schemeClr val="tx1"/>
                </a:solidFill>
              </a:rPr>
              <a:t> </a:t>
            </a:r>
            <a:r>
              <a:rPr lang="en-US" altLang="en-US" dirty="0" err="1">
                <a:solidFill>
                  <a:schemeClr val="tx1"/>
                </a:solidFill>
              </a:rPr>
              <a:t>chương</a:t>
            </a:r>
            <a:r>
              <a:rPr lang="en-US" altLang="en-US" dirty="0">
                <a:solidFill>
                  <a:schemeClr val="tx1"/>
                </a:solidFill>
              </a:rPr>
              <a:t> </a:t>
            </a:r>
            <a:r>
              <a:rPr lang="en-US" altLang="en-US" dirty="0" err="1">
                <a:solidFill>
                  <a:schemeClr val="tx1"/>
                </a:solidFill>
              </a:rPr>
              <a:t>trình</a:t>
            </a:r>
            <a:r>
              <a:rPr lang="en-US" altLang="en-US" dirty="0">
                <a:solidFill>
                  <a:schemeClr val="tx1"/>
                </a:solidFill>
              </a:rPr>
              <a:t> </a:t>
            </a:r>
            <a:r>
              <a:rPr lang="en-US" altLang="en-US" dirty="0" err="1">
                <a:solidFill>
                  <a:schemeClr val="tx1"/>
                </a:solidFill>
              </a:rPr>
              <a:t>bạn</a:t>
            </a:r>
            <a:r>
              <a:rPr lang="en-US" altLang="en-US" dirty="0">
                <a:solidFill>
                  <a:schemeClr val="tx1"/>
                </a:solidFill>
              </a:rPr>
              <a:t> </a:t>
            </a:r>
            <a:r>
              <a:rPr lang="en-US" altLang="en-US" dirty="0" err="1">
                <a:solidFill>
                  <a:schemeClr val="tx1"/>
                </a:solidFill>
              </a:rPr>
              <a:t>cài</a:t>
            </a:r>
            <a:r>
              <a:rPr lang="en-US" altLang="en-US" dirty="0">
                <a:solidFill>
                  <a:schemeClr val="tx1"/>
                </a:solidFill>
              </a:rPr>
              <a:t> </a:t>
            </a:r>
            <a:r>
              <a:rPr lang="en-US" altLang="en-US" dirty="0" err="1">
                <a:solidFill>
                  <a:schemeClr val="tx1"/>
                </a:solidFill>
              </a:rPr>
              <a:t>đặt</a:t>
            </a:r>
            <a:r>
              <a:rPr lang="en-US" altLang="en-US" dirty="0">
                <a:solidFill>
                  <a:schemeClr val="tx1"/>
                </a:solidFill>
              </a:rPr>
              <a:t> </a:t>
            </a:r>
            <a:r>
              <a:rPr lang="en-US" altLang="en-US" dirty="0" err="1">
                <a:solidFill>
                  <a:schemeClr val="tx1"/>
                </a:solidFill>
              </a:rPr>
              <a:t>trong</a:t>
            </a:r>
            <a:r>
              <a:rPr lang="en-US" altLang="en-US" dirty="0">
                <a:solidFill>
                  <a:schemeClr val="tx1"/>
                </a:solidFill>
              </a:rPr>
              <a:t> /</a:t>
            </a:r>
            <a:r>
              <a:rPr lang="en-US" altLang="en-US" dirty="0" err="1">
                <a:solidFill>
                  <a:schemeClr val="tx1"/>
                </a:solidFill>
              </a:rPr>
              <a:t>usr</a:t>
            </a:r>
            <a:r>
              <a:rPr lang="en-US" altLang="en-US" dirty="0">
                <a:solidFill>
                  <a:schemeClr val="tx1"/>
                </a:solidFill>
              </a:rPr>
              <a:t>/local </a:t>
            </a:r>
            <a:r>
              <a:rPr lang="en-US" altLang="en-US" dirty="0" err="1">
                <a:solidFill>
                  <a:schemeClr val="tx1"/>
                </a:solidFill>
              </a:rPr>
              <a:t>vẫn</a:t>
            </a:r>
            <a:r>
              <a:rPr lang="en-US" altLang="en-US" dirty="0">
                <a:solidFill>
                  <a:schemeClr val="tx1"/>
                </a:solidFill>
              </a:rPr>
              <a:t> </a:t>
            </a:r>
            <a:r>
              <a:rPr lang="en-US" altLang="en-US" dirty="0" err="1">
                <a:solidFill>
                  <a:schemeClr val="tx1"/>
                </a:solidFill>
              </a:rPr>
              <a:t>giữ</a:t>
            </a:r>
            <a:r>
              <a:rPr lang="en-US" altLang="en-US" dirty="0">
                <a:solidFill>
                  <a:schemeClr val="tx1"/>
                </a:solidFill>
              </a:rPr>
              <a:t> </a:t>
            </a:r>
            <a:r>
              <a:rPr lang="en-US" altLang="en-US" dirty="0" err="1">
                <a:solidFill>
                  <a:schemeClr val="tx1"/>
                </a:solidFill>
              </a:rPr>
              <a:t>nguyên</a:t>
            </a:r>
            <a:r>
              <a:rPr lang="en-US" altLang="en-US" dirty="0">
                <a:solidFill>
                  <a:schemeClr val="tx1"/>
                </a:solidFill>
              </a:rPr>
              <a:t> </a:t>
            </a:r>
            <a:r>
              <a:rPr lang="en-US" altLang="en-US" dirty="0" err="1">
                <a:solidFill>
                  <a:schemeClr val="tx1"/>
                </a:solidFill>
              </a:rPr>
              <a:t>và</a:t>
            </a:r>
            <a:r>
              <a:rPr lang="en-US" altLang="en-US" dirty="0">
                <a:solidFill>
                  <a:schemeClr val="tx1"/>
                </a:solidFill>
              </a:rPr>
              <a:t> </a:t>
            </a:r>
            <a:r>
              <a:rPr lang="en-US" altLang="en-US" dirty="0" err="1">
                <a:solidFill>
                  <a:schemeClr val="tx1"/>
                </a:solidFill>
              </a:rPr>
              <a:t>bạn</a:t>
            </a:r>
            <a:r>
              <a:rPr lang="en-US" altLang="en-US" dirty="0">
                <a:solidFill>
                  <a:schemeClr val="tx1"/>
                </a:solidFill>
              </a:rPr>
              <a:t> </a:t>
            </a:r>
            <a:r>
              <a:rPr lang="en-US" altLang="en-US" dirty="0" err="1">
                <a:solidFill>
                  <a:schemeClr val="tx1"/>
                </a:solidFill>
              </a:rPr>
              <a:t>không</a:t>
            </a:r>
            <a:r>
              <a:rPr lang="en-US" altLang="en-US" dirty="0">
                <a:solidFill>
                  <a:schemeClr val="tx1"/>
                </a:solidFill>
              </a:rPr>
              <a:t> </a:t>
            </a:r>
            <a:r>
              <a:rPr lang="en-US" altLang="en-US" dirty="0" err="1">
                <a:solidFill>
                  <a:schemeClr val="tx1"/>
                </a:solidFill>
              </a:rPr>
              <a:t>sợ</a:t>
            </a:r>
            <a:r>
              <a:rPr lang="en-US" altLang="en-US" dirty="0">
                <a:solidFill>
                  <a:schemeClr val="tx1"/>
                </a:solidFill>
              </a:rPr>
              <a:t> </a:t>
            </a:r>
            <a:r>
              <a:rPr lang="en-US" altLang="en-US" dirty="0" err="1">
                <a:solidFill>
                  <a:schemeClr val="tx1"/>
                </a:solidFill>
              </a:rPr>
              <a:t>chương</a:t>
            </a:r>
            <a:r>
              <a:rPr lang="en-US" altLang="en-US" dirty="0">
                <a:solidFill>
                  <a:schemeClr val="tx1"/>
                </a:solidFill>
              </a:rPr>
              <a:t> </a:t>
            </a:r>
            <a:r>
              <a:rPr lang="en-US" altLang="en-US" dirty="0" err="1">
                <a:solidFill>
                  <a:schemeClr val="tx1"/>
                </a:solidFill>
              </a:rPr>
              <a:t>trình</a:t>
            </a:r>
            <a:r>
              <a:rPr lang="en-US" altLang="en-US" dirty="0">
                <a:solidFill>
                  <a:schemeClr val="tx1"/>
                </a:solidFill>
              </a:rPr>
              <a:t> </a:t>
            </a:r>
            <a:r>
              <a:rPr lang="en-US" altLang="en-US" dirty="0" err="1">
                <a:solidFill>
                  <a:schemeClr val="tx1"/>
                </a:solidFill>
              </a:rPr>
              <a:t>bị</a:t>
            </a:r>
            <a:r>
              <a:rPr lang="en-US" altLang="en-US" dirty="0">
                <a:solidFill>
                  <a:schemeClr val="tx1"/>
                </a:solidFill>
              </a:rPr>
              <a:t> </a:t>
            </a:r>
            <a:r>
              <a:rPr lang="en-US" altLang="en-US" dirty="0" err="1">
                <a:solidFill>
                  <a:schemeClr val="tx1"/>
                </a:solidFill>
              </a:rPr>
              <a:t>mất</a:t>
            </a:r>
            <a:r>
              <a:rPr lang="en-US" altLang="en-US" dirty="0">
                <a:solidFill>
                  <a:schemeClr val="tx1"/>
                </a:solidFill>
              </a:rPr>
              <a:t> </a:t>
            </a:r>
            <a:r>
              <a:rPr lang="en-US" altLang="en-US" dirty="0" err="1">
                <a:solidFill>
                  <a:schemeClr val="tx1"/>
                </a:solidFill>
              </a:rPr>
              <a:t>mát</a:t>
            </a:r>
            <a:r>
              <a:rPr lang="en-US" altLang="en-US" dirty="0">
                <a:solidFill>
                  <a:schemeClr val="tx1"/>
                </a:solidFill>
              </a:rPr>
              <a:t>. </a:t>
            </a:r>
            <a:r>
              <a:rPr lang="en-US" altLang="en-US" dirty="0" err="1">
                <a:solidFill>
                  <a:schemeClr val="tx1"/>
                </a:solidFill>
              </a:rPr>
              <a:t>Hầu</a:t>
            </a:r>
            <a:r>
              <a:rPr lang="en-US" altLang="en-US" dirty="0">
                <a:solidFill>
                  <a:schemeClr val="tx1"/>
                </a:solidFill>
              </a:rPr>
              <a:t> </a:t>
            </a:r>
            <a:r>
              <a:rPr lang="en-US" altLang="en-US" dirty="0" err="1">
                <a:solidFill>
                  <a:schemeClr val="tx1"/>
                </a:solidFill>
              </a:rPr>
              <a:t>hết</a:t>
            </a:r>
            <a:r>
              <a:rPr lang="en-US" altLang="en-US" dirty="0">
                <a:solidFill>
                  <a:schemeClr val="tx1"/>
                </a:solidFill>
              </a:rPr>
              <a:t> </a:t>
            </a:r>
            <a:r>
              <a:rPr lang="en-US" altLang="en-US" dirty="0" err="1">
                <a:solidFill>
                  <a:schemeClr val="tx1"/>
                </a:solidFill>
              </a:rPr>
              <a:t>các</a:t>
            </a:r>
            <a:r>
              <a:rPr lang="en-US" altLang="en-US" dirty="0">
                <a:solidFill>
                  <a:schemeClr val="tx1"/>
                </a:solidFill>
              </a:rPr>
              <a:t> </a:t>
            </a:r>
            <a:r>
              <a:rPr lang="en-US" altLang="en-US" dirty="0" err="1">
                <a:solidFill>
                  <a:schemeClr val="tx1"/>
                </a:solidFill>
              </a:rPr>
              <a:t>ứng</a:t>
            </a:r>
            <a:r>
              <a:rPr lang="en-US" altLang="en-US" dirty="0">
                <a:solidFill>
                  <a:schemeClr val="tx1"/>
                </a:solidFill>
              </a:rPr>
              <a:t> </a:t>
            </a:r>
            <a:r>
              <a:rPr lang="en-US" altLang="en-US" dirty="0" err="1">
                <a:solidFill>
                  <a:schemeClr val="tx1"/>
                </a:solidFill>
              </a:rPr>
              <a:t>dụng</a:t>
            </a:r>
            <a:r>
              <a:rPr lang="en-US" altLang="en-US" dirty="0">
                <a:solidFill>
                  <a:schemeClr val="tx1"/>
                </a:solidFill>
              </a:rPr>
              <a:t> Linux </a:t>
            </a:r>
            <a:r>
              <a:rPr lang="en-US" altLang="en-US" dirty="0" err="1">
                <a:solidFill>
                  <a:schemeClr val="tx1"/>
                </a:solidFill>
              </a:rPr>
              <a:t>đều</a:t>
            </a:r>
            <a:r>
              <a:rPr lang="en-US" altLang="en-US" dirty="0">
                <a:solidFill>
                  <a:schemeClr val="tx1"/>
                </a:solidFill>
              </a:rPr>
              <a:t> </a:t>
            </a:r>
            <a:r>
              <a:rPr lang="en-US" altLang="en-US" dirty="0" err="1">
                <a:solidFill>
                  <a:schemeClr val="tx1"/>
                </a:solidFill>
              </a:rPr>
              <a:t>thích</a:t>
            </a:r>
            <a:r>
              <a:rPr lang="en-US" altLang="en-US" dirty="0">
                <a:solidFill>
                  <a:schemeClr val="tx1"/>
                </a:solidFill>
              </a:rPr>
              <a:t> </a:t>
            </a:r>
            <a:r>
              <a:rPr lang="en-US" altLang="en-US" dirty="0" err="1">
                <a:solidFill>
                  <a:schemeClr val="tx1"/>
                </a:solidFill>
              </a:rPr>
              <a:t>cài</a:t>
            </a:r>
            <a:r>
              <a:rPr lang="en-US" altLang="en-US" dirty="0">
                <a:solidFill>
                  <a:schemeClr val="tx1"/>
                </a:solidFill>
              </a:rPr>
              <a:t> </a:t>
            </a:r>
            <a:r>
              <a:rPr lang="en-US" altLang="en-US" dirty="0" err="1">
                <a:solidFill>
                  <a:schemeClr val="tx1"/>
                </a:solidFill>
              </a:rPr>
              <a:t>chương</a:t>
            </a:r>
            <a:r>
              <a:rPr lang="en-US" altLang="en-US" dirty="0">
                <a:solidFill>
                  <a:schemeClr val="tx1"/>
                </a:solidFill>
              </a:rPr>
              <a:t> </a:t>
            </a:r>
            <a:r>
              <a:rPr lang="en-US" altLang="en-US" dirty="0" err="1">
                <a:solidFill>
                  <a:schemeClr val="tx1"/>
                </a:solidFill>
              </a:rPr>
              <a:t>trình</a:t>
            </a:r>
            <a:r>
              <a:rPr lang="en-US" altLang="en-US" dirty="0">
                <a:solidFill>
                  <a:schemeClr val="tx1"/>
                </a:solidFill>
              </a:rPr>
              <a:t> </a:t>
            </a:r>
            <a:r>
              <a:rPr lang="en-US" altLang="en-US" dirty="0" err="1">
                <a:solidFill>
                  <a:schemeClr val="tx1"/>
                </a:solidFill>
              </a:rPr>
              <a:t>vào</a:t>
            </a:r>
            <a:r>
              <a:rPr lang="en-US" altLang="en-US" dirty="0">
                <a:solidFill>
                  <a:schemeClr val="tx1"/>
                </a:solidFill>
              </a:rPr>
              <a:t> /</a:t>
            </a:r>
            <a:r>
              <a:rPr lang="en-US" altLang="en-US" dirty="0" err="1">
                <a:solidFill>
                  <a:schemeClr val="tx1"/>
                </a:solidFill>
              </a:rPr>
              <a:t>usr</a:t>
            </a:r>
            <a:r>
              <a:rPr lang="en-US" altLang="en-US" dirty="0">
                <a:solidFill>
                  <a:schemeClr val="tx1"/>
                </a:solidFill>
              </a:rPr>
              <a:t>/local. </a:t>
            </a:r>
            <a:r>
              <a:rPr lang="en-US" altLang="en-US" dirty="0" err="1">
                <a:solidFill>
                  <a:schemeClr val="tx1"/>
                </a:solidFill>
              </a:rPr>
              <a:t>Thư</a:t>
            </a:r>
            <a:r>
              <a:rPr lang="en-US" altLang="en-US" dirty="0">
                <a:solidFill>
                  <a:schemeClr val="tx1"/>
                </a:solidFill>
              </a:rPr>
              <a:t> </a:t>
            </a:r>
            <a:r>
              <a:rPr lang="en-US" altLang="en-US" dirty="0" err="1">
                <a:solidFill>
                  <a:schemeClr val="tx1"/>
                </a:solidFill>
              </a:rPr>
              <a:t>mục</a:t>
            </a:r>
            <a:r>
              <a:rPr lang="en-US" altLang="en-US" dirty="0">
                <a:solidFill>
                  <a:schemeClr val="tx1"/>
                </a:solidFill>
              </a:rPr>
              <a:t> </a:t>
            </a:r>
            <a:r>
              <a:rPr lang="en-US" altLang="en-US" dirty="0" err="1">
                <a:solidFill>
                  <a:schemeClr val="tx1"/>
                </a:solidFill>
              </a:rPr>
              <a:t>này</a:t>
            </a:r>
            <a:r>
              <a:rPr lang="en-US" altLang="en-US" dirty="0">
                <a:solidFill>
                  <a:schemeClr val="tx1"/>
                </a:solidFill>
              </a:rPr>
              <a:t> </a:t>
            </a:r>
            <a:r>
              <a:rPr lang="en-US" altLang="en-US" dirty="0" err="1">
                <a:solidFill>
                  <a:schemeClr val="tx1"/>
                </a:solidFill>
              </a:rPr>
              <a:t>tương</a:t>
            </a:r>
            <a:r>
              <a:rPr lang="en-US" altLang="en-US" dirty="0">
                <a:solidFill>
                  <a:schemeClr val="tx1"/>
                </a:solidFill>
              </a:rPr>
              <a:t> </a:t>
            </a:r>
            <a:r>
              <a:rPr lang="en-US" altLang="en-US" dirty="0" err="1">
                <a:solidFill>
                  <a:schemeClr val="tx1"/>
                </a:solidFill>
              </a:rPr>
              <a:t>tự</a:t>
            </a:r>
            <a:r>
              <a:rPr lang="en-US" altLang="en-US" dirty="0">
                <a:solidFill>
                  <a:schemeClr val="tx1"/>
                </a:solidFill>
              </a:rPr>
              <a:t> Program Files </a:t>
            </a:r>
            <a:r>
              <a:rPr lang="en-US" altLang="en-US" dirty="0" err="1">
                <a:solidFill>
                  <a:schemeClr val="tx1"/>
                </a:solidFill>
              </a:rPr>
              <a:t>trên</a:t>
            </a:r>
            <a:r>
              <a:rPr lang="en-US" altLang="en-US" dirty="0">
                <a:solidFill>
                  <a:schemeClr val="tx1"/>
                </a:solidFill>
              </a:rPr>
              <a:t> Windows. </a:t>
            </a:r>
            <a:endParaRPr lang="en-US" altLang="en-US" dirty="0">
              <a:solidFill>
                <a:schemeClr val="tx1"/>
              </a:solidFill>
            </a:endParaRPr>
          </a:p>
          <a:p>
            <a:pPr lvl="1" algn="just">
              <a:lnSpc>
                <a:spcPct val="80000"/>
              </a:lnSpc>
            </a:pPr>
            <a:r>
              <a:rPr lang="en-US" altLang="en-US" b="1" dirty="0">
                <a:solidFill>
                  <a:schemeClr val="tx1"/>
                </a:solidFill>
              </a:rPr>
              <a:t>/var</a:t>
            </a:r>
            <a:r>
              <a:rPr lang="en-US" altLang="en-US" dirty="0">
                <a:solidFill>
                  <a:schemeClr val="tx1"/>
                </a:solidFill>
              </a:rPr>
              <a:t> : </a:t>
            </a:r>
            <a:r>
              <a:rPr lang="en-US" altLang="en-US" dirty="0" err="1">
                <a:solidFill>
                  <a:schemeClr val="tx1"/>
                </a:solidFill>
              </a:rPr>
              <a:t>Thư</a:t>
            </a:r>
            <a:r>
              <a:rPr lang="en-US" altLang="en-US" dirty="0">
                <a:solidFill>
                  <a:schemeClr val="tx1"/>
                </a:solidFill>
              </a:rPr>
              <a:t> </a:t>
            </a:r>
            <a:r>
              <a:rPr lang="en-US" altLang="en-US" dirty="0" err="1">
                <a:solidFill>
                  <a:schemeClr val="tx1"/>
                </a:solidFill>
              </a:rPr>
              <a:t>mục</a:t>
            </a:r>
            <a:r>
              <a:rPr lang="en-US" altLang="en-US" dirty="0">
                <a:solidFill>
                  <a:schemeClr val="tx1"/>
                </a:solidFill>
              </a:rPr>
              <a:t> </a:t>
            </a:r>
            <a:r>
              <a:rPr lang="en-US" altLang="en-US" dirty="0" err="1">
                <a:solidFill>
                  <a:schemeClr val="tx1"/>
                </a:solidFill>
              </a:rPr>
              <a:t>này</a:t>
            </a:r>
            <a:r>
              <a:rPr lang="en-US" altLang="en-US" dirty="0">
                <a:solidFill>
                  <a:schemeClr val="tx1"/>
                </a:solidFill>
              </a:rPr>
              <a:t> </a:t>
            </a:r>
            <a:r>
              <a:rPr lang="en-US" altLang="en-US" dirty="0" err="1">
                <a:solidFill>
                  <a:schemeClr val="tx1"/>
                </a:solidFill>
              </a:rPr>
              <a:t>chứa</a:t>
            </a:r>
            <a:r>
              <a:rPr lang="en-US" altLang="en-US" dirty="0">
                <a:solidFill>
                  <a:schemeClr val="tx1"/>
                </a:solidFill>
              </a:rPr>
              <a:t> </a:t>
            </a:r>
            <a:r>
              <a:rPr lang="en-US" altLang="en-US" dirty="0" err="1">
                <a:solidFill>
                  <a:schemeClr val="tx1"/>
                </a:solidFill>
              </a:rPr>
              <a:t>các</a:t>
            </a:r>
            <a:r>
              <a:rPr lang="en-US" altLang="en-US" dirty="0">
                <a:solidFill>
                  <a:schemeClr val="tx1"/>
                </a:solidFill>
              </a:rPr>
              <a:t> file </a:t>
            </a:r>
            <a:r>
              <a:rPr lang="en-US" altLang="en-US" dirty="0" err="1">
                <a:solidFill>
                  <a:schemeClr val="tx1"/>
                </a:solidFill>
              </a:rPr>
              <a:t>biến</a:t>
            </a:r>
            <a:r>
              <a:rPr lang="en-US" altLang="en-US" dirty="0">
                <a:solidFill>
                  <a:schemeClr val="tx1"/>
                </a:solidFill>
              </a:rPr>
              <a:t> </a:t>
            </a:r>
            <a:r>
              <a:rPr lang="en-US" altLang="en-US" dirty="0" err="1">
                <a:solidFill>
                  <a:schemeClr val="tx1"/>
                </a:solidFill>
              </a:rPr>
              <a:t>thiên</a:t>
            </a:r>
            <a:r>
              <a:rPr lang="en-US" altLang="en-US" dirty="0">
                <a:solidFill>
                  <a:schemeClr val="tx1"/>
                </a:solidFill>
              </a:rPr>
              <a:t> </a:t>
            </a:r>
            <a:r>
              <a:rPr lang="en-US" altLang="en-US" dirty="0" err="1">
                <a:solidFill>
                  <a:schemeClr val="tx1"/>
                </a:solidFill>
              </a:rPr>
              <a:t>bất</a:t>
            </a:r>
            <a:r>
              <a:rPr lang="en-US" altLang="en-US" dirty="0">
                <a:solidFill>
                  <a:schemeClr val="tx1"/>
                </a:solidFill>
              </a:rPr>
              <a:t> </a:t>
            </a:r>
            <a:r>
              <a:rPr lang="en-US" altLang="en-US" dirty="0" err="1">
                <a:solidFill>
                  <a:schemeClr val="tx1"/>
                </a:solidFill>
              </a:rPr>
              <a:t>thường</a:t>
            </a:r>
            <a:r>
              <a:rPr lang="en-US" altLang="en-US" dirty="0">
                <a:solidFill>
                  <a:schemeClr val="tx1"/>
                </a:solidFill>
              </a:rPr>
              <a:t> </a:t>
            </a:r>
            <a:r>
              <a:rPr lang="en-US" altLang="en-US" dirty="0" err="1">
                <a:solidFill>
                  <a:schemeClr val="tx1"/>
                </a:solidFill>
              </a:rPr>
              <a:t>như</a:t>
            </a:r>
            <a:r>
              <a:rPr lang="en-US" altLang="en-US" dirty="0">
                <a:solidFill>
                  <a:schemeClr val="tx1"/>
                </a:solidFill>
              </a:rPr>
              <a:t> </a:t>
            </a:r>
            <a:r>
              <a:rPr lang="en-US" altLang="en-US" dirty="0" err="1">
                <a:solidFill>
                  <a:schemeClr val="tx1"/>
                </a:solidFill>
              </a:rPr>
              <a:t>các</a:t>
            </a:r>
            <a:r>
              <a:rPr lang="en-US" altLang="en-US" dirty="0">
                <a:solidFill>
                  <a:schemeClr val="tx1"/>
                </a:solidFill>
              </a:rPr>
              <a:t> file </a:t>
            </a:r>
            <a:r>
              <a:rPr lang="en-US" altLang="en-US" dirty="0" err="1">
                <a:solidFill>
                  <a:schemeClr val="tx1"/>
                </a:solidFill>
              </a:rPr>
              <a:t>dữ</a:t>
            </a:r>
            <a:r>
              <a:rPr lang="en-US" altLang="en-US" dirty="0">
                <a:solidFill>
                  <a:schemeClr val="tx1"/>
                </a:solidFill>
              </a:rPr>
              <a:t> </a:t>
            </a:r>
            <a:r>
              <a:rPr lang="en-US" altLang="en-US" dirty="0" err="1">
                <a:solidFill>
                  <a:schemeClr val="tx1"/>
                </a:solidFill>
              </a:rPr>
              <a:t>liệu</a:t>
            </a:r>
            <a:r>
              <a:rPr lang="en-US" altLang="en-US" dirty="0">
                <a:solidFill>
                  <a:schemeClr val="tx1"/>
                </a:solidFill>
              </a:rPr>
              <a:t> </a:t>
            </a:r>
            <a:r>
              <a:rPr lang="en-US" altLang="en-US" dirty="0" err="1">
                <a:solidFill>
                  <a:schemeClr val="tx1"/>
                </a:solidFill>
              </a:rPr>
              <a:t>đột</a:t>
            </a:r>
            <a:r>
              <a:rPr lang="en-US" altLang="en-US" dirty="0">
                <a:solidFill>
                  <a:schemeClr val="tx1"/>
                </a:solidFill>
              </a:rPr>
              <a:t> </a:t>
            </a:r>
            <a:r>
              <a:rPr lang="en-US" altLang="en-US" dirty="0" err="1">
                <a:solidFill>
                  <a:schemeClr val="tx1"/>
                </a:solidFill>
              </a:rPr>
              <a:t>nhiên</a:t>
            </a:r>
            <a:r>
              <a:rPr lang="en-US" altLang="en-US" dirty="0">
                <a:solidFill>
                  <a:schemeClr val="tx1"/>
                </a:solidFill>
              </a:rPr>
              <a:t> </a:t>
            </a:r>
            <a:r>
              <a:rPr lang="en-US" altLang="en-US" dirty="0" err="1">
                <a:solidFill>
                  <a:schemeClr val="tx1"/>
                </a:solidFill>
              </a:rPr>
              <a:t>tăng</a:t>
            </a:r>
            <a:r>
              <a:rPr lang="en-US" altLang="en-US" dirty="0">
                <a:solidFill>
                  <a:schemeClr val="tx1"/>
                </a:solidFill>
              </a:rPr>
              <a:t> </a:t>
            </a:r>
            <a:r>
              <a:rPr lang="en-US" altLang="en-US" dirty="0" err="1">
                <a:solidFill>
                  <a:schemeClr val="tx1"/>
                </a:solidFill>
              </a:rPr>
              <a:t>kích</a:t>
            </a:r>
            <a:r>
              <a:rPr lang="en-US" altLang="en-US" dirty="0">
                <a:solidFill>
                  <a:schemeClr val="tx1"/>
                </a:solidFill>
              </a:rPr>
              <a:t> </a:t>
            </a:r>
            <a:r>
              <a:rPr lang="en-US" altLang="en-US" dirty="0" err="1">
                <a:solidFill>
                  <a:schemeClr val="tx1"/>
                </a:solidFill>
              </a:rPr>
              <a:t>thước</a:t>
            </a:r>
            <a:r>
              <a:rPr lang="en-US" altLang="en-US" dirty="0">
                <a:solidFill>
                  <a:schemeClr val="tx1"/>
                </a:solidFill>
              </a:rPr>
              <a:t> </a:t>
            </a:r>
            <a:r>
              <a:rPr lang="en-US" altLang="en-US" dirty="0" err="1">
                <a:solidFill>
                  <a:schemeClr val="tx1"/>
                </a:solidFill>
              </a:rPr>
              <a:t>trong</a:t>
            </a:r>
            <a:r>
              <a:rPr lang="en-US" altLang="en-US" dirty="0">
                <a:solidFill>
                  <a:schemeClr val="tx1"/>
                </a:solidFill>
              </a:rPr>
              <a:t> </a:t>
            </a:r>
            <a:r>
              <a:rPr lang="en-US" altLang="en-US" dirty="0" err="1">
                <a:solidFill>
                  <a:schemeClr val="tx1"/>
                </a:solidFill>
              </a:rPr>
              <a:t>một</a:t>
            </a:r>
            <a:r>
              <a:rPr lang="en-US" altLang="en-US" dirty="0">
                <a:solidFill>
                  <a:schemeClr val="tx1"/>
                </a:solidFill>
              </a:rPr>
              <a:t> </a:t>
            </a:r>
            <a:r>
              <a:rPr lang="en-US" altLang="en-US" dirty="0" err="1">
                <a:solidFill>
                  <a:schemeClr val="tx1"/>
                </a:solidFill>
              </a:rPr>
              <a:t>thời</a:t>
            </a:r>
            <a:r>
              <a:rPr lang="en-US" altLang="en-US" dirty="0">
                <a:solidFill>
                  <a:schemeClr val="tx1"/>
                </a:solidFill>
              </a:rPr>
              <a:t> </a:t>
            </a:r>
            <a:r>
              <a:rPr lang="en-US" altLang="en-US" dirty="0" err="1">
                <a:solidFill>
                  <a:schemeClr val="tx1"/>
                </a:solidFill>
              </a:rPr>
              <a:t>gian</a:t>
            </a:r>
            <a:r>
              <a:rPr lang="en-US" altLang="en-US" dirty="0">
                <a:solidFill>
                  <a:schemeClr val="tx1"/>
                </a:solidFill>
              </a:rPr>
              <a:t> </a:t>
            </a:r>
            <a:r>
              <a:rPr lang="en-US" altLang="en-US" dirty="0" err="1">
                <a:solidFill>
                  <a:schemeClr val="tx1"/>
                </a:solidFill>
              </a:rPr>
              <a:t>ngắn</a:t>
            </a:r>
            <a:r>
              <a:rPr lang="en-US" altLang="en-US" dirty="0">
                <a:solidFill>
                  <a:schemeClr val="tx1"/>
                </a:solidFill>
              </a:rPr>
              <a:t> </a:t>
            </a:r>
            <a:r>
              <a:rPr lang="en-US" altLang="en-US" dirty="0" err="1">
                <a:solidFill>
                  <a:schemeClr val="tx1"/>
                </a:solidFill>
              </a:rPr>
              <a:t>sau</a:t>
            </a:r>
            <a:r>
              <a:rPr lang="en-US" altLang="en-US" dirty="0">
                <a:solidFill>
                  <a:schemeClr val="tx1"/>
                </a:solidFill>
              </a:rPr>
              <a:t> </a:t>
            </a:r>
            <a:r>
              <a:rPr lang="en-US" altLang="en-US" dirty="0" err="1">
                <a:solidFill>
                  <a:schemeClr val="tx1"/>
                </a:solidFill>
              </a:rPr>
              <a:t>đó</a:t>
            </a:r>
            <a:r>
              <a:rPr lang="en-US" altLang="en-US" dirty="0">
                <a:solidFill>
                  <a:schemeClr val="tx1"/>
                </a:solidFill>
              </a:rPr>
              <a:t> </a:t>
            </a:r>
            <a:r>
              <a:rPr lang="en-US" altLang="en-US" dirty="0" err="1">
                <a:solidFill>
                  <a:schemeClr val="tx1"/>
                </a:solidFill>
              </a:rPr>
              <a:t>lại</a:t>
            </a:r>
            <a:r>
              <a:rPr lang="en-US" altLang="en-US" dirty="0">
                <a:solidFill>
                  <a:schemeClr val="tx1"/>
                </a:solidFill>
              </a:rPr>
              <a:t> </a:t>
            </a:r>
            <a:r>
              <a:rPr lang="en-US" altLang="en-US" dirty="0" err="1">
                <a:solidFill>
                  <a:schemeClr val="tx1"/>
                </a:solidFill>
              </a:rPr>
              <a:t>giảm</a:t>
            </a:r>
            <a:r>
              <a:rPr lang="en-US" altLang="en-US" dirty="0">
                <a:solidFill>
                  <a:schemeClr val="tx1"/>
                </a:solidFill>
              </a:rPr>
              <a:t> </a:t>
            </a:r>
            <a:r>
              <a:rPr lang="en-US" altLang="en-US" dirty="0" err="1">
                <a:solidFill>
                  <a:schemeClr val="tx1"/>
                </a:solidFill>
              </a:rPr>
              <a:t>kích</a:t>
            </a:r>
            <a:r>
              <a:rPr lang="en-US" altLang="en-US" dirty="0">
                <a:solidFill>
                  <a:schemeClr val="tx1"/>
                </a:solidFill>
              </a:rPr>
              <a:t> </a:t>
            </a:r>
            <a:r>
              <a:rPr lang="en-US" altLang="en-US" dirty="0" err="1">
                <a:solidFill>
                  <a:schemeClr val="tx1"/>
                </a:solidFill>
              </a:rPr>
              <a:t>thước</a:t>
            </a:r>
            <a:r>
              <a:rPr lang="en-US" altLang="en-US" dirty="0">
                <a:solidFill>
                  <a:schemeClr val="tx1"/>
                </a:solidFill>
              </a:rPr>
              <a:t> </a:t>
            </a:r>
            <a:r>
              <a:rPr lang="en-US" altLang="en-US" dirty="0" err="1">
                <a:solidFill>
                  <a:schemeClr val="tx1"/>
                </a:solidFill>
              </a:rPr>
              <a:t>xuống</a:t>
            </a:r>
            <a:r>
              <a:rPr lang="en-US" altLang="en-US" dirty="0">
                <a:solidFill>
                  <a:schemeClr val="tx1"/>
                </a:solidFill>
              </a:rPr>
              <a:t> </a:t>
            </a:r>
            <a:r>
              <a:rPr lang="en-US" altLang="en-US" dirty="0" err="1">
                <a:solidFill>
                  <a:schemeClr val="tx1"/>
                </a:solidFill>
              </a:rPr>
              <a:t>còn</a:t>
            </a:r>
            <a:r>
              <a:rPr lang="en-US" altLang="en-US" dirty="0">
                <a:solidFill>
                  <a:schemeClr val="tx1"/>
                </a:solidFill>
              </a:rPr>
              <a:t> </a:t>
            </a:r>
            <a:r>
              <a:rPr lang="en-US" altLang="en-US" dirty="0" err="1">
                <a:solidFill>
                  <a:schemeClr val="tx1"/>
                </a:solidFill>
              </a:rPr>
              <a:t>rất</a:t>
            </a:r>
            <a:r>
              <a:rPr lang="en-US" altLang="en-US" dirty="0">
                <a:solidFill>
                  <a:schemeClr val="tx1"/>
                </a:solidFill>
              </a:rPr>
              <a:t> </a:t>
            </a:r>
            <a:r>
              <a:rPr lang="en-US" altLang="en-US" dirty="0" err="1">
                <a:solidFill>
                  <a:schemeClr val="tx1"/>
                </a:solidFill>
              </a:rPr>
              <a:t>nhỏ</a:t>
            </a:r>
            <a:r>
              <a:rPr lang="en-US" altLang="en-US" dirty="0">
                <a:solidFill>
                  <a:schemeClr val="tx1"/>
                </a:solidFill>
              </a:rPr>
              <a:t>. </a:t>
            </a:r>
            <a:r>
              <a:rPr lang="en-US" altLang="en-US" dirty="0" err="1">
                <a:solidFill>
                  <a:schemeClr val="tx1"/>
                </a:solidFill>
              </a:rPr>
              <a:t>Điển</a:t>
            </a:r>
            <a:r>
              <a:rPr lang="en-US" altLang="en-US" dirty="0">
                <a:solidFill>
                  <a:schemeClr val="tx1"/>
                </a:solidFill>
              </a:rPr>
              <a:t> </a:t>
            </a:r>
            <a:r>
              <a:rPr lang="en-US" altLang="en-US" dirty="0" err="1">
                <a:solidFill>
                  <a:schemeClr val="tx1"/>
                </a:solidFill>
              </a:rPr>
              <a:t>hình</a:t>
            </a:r>
            <a:r>
              <a:rPr lang="en-US" altLang="en-US" dirty="0">
                <a:solidFill>
                  <a:schemeClr val="tx1"/>
                </a:solidFill>
              </a:rPr>
              <a:t> </a:t>
            </a:r>
            <a:r>
              <a:rPr lang="en-US" altLang="en-US" dirty="0" err="1">
                <a:solidFill>
                  <a:schemeClr val="tx1"/>
                </a:solidFill>
              </a:rPr>
              <a:t>là</a:t>
            </a:r>
            <a:r>
              <a:rPr lang="en-US" altLang="en-US" dirty="0">
                <a:solidFill>
                  <a:schemeClr val="tx1"/>
                </a:solidFill>
              </a:rPr>
              <a:t> </a:t>
            </a:r>
            <a:r>
              <a:rPr lang="en-US" altLang="en-US" dirty="0" err="1">
                <a:solidFill>
                  <a:schemeClr val="tx1"/>
                </a:solidFill>
              </a:rPr>
              <a:t>các</a:t>
            </a:r>
            <a:r>
              <a:rPr lang="en-US" altLang="en-US" dirty="0">
                <a:solidFill>
                  <a:schemeClr val="tx1"/>
                </a:solidFill>
              </a:rPr>
              <a:t> file </a:t>
            </a:r>
            <a:r>
              <a:rPr lang="en-US" altLang="en-US" dirty="0" err="1">
                <a:solidFill>
                  <a:schemeClr val="tx1"/>
                </a:solidFill>
              </a:rPr>
              <a:t>dùng</a:t>
            </a:r>
            <a:r>
              <a:rPr lang="en-US" altLang="en-US" dirty="0">
                <a:solidFill>
                  <a:schemeClr val="tx1"/>
                </a:solidFill>
              </a:rPr>
              <a:t> </a:t>
            </a:r>
            <a:r>
              <a:rPr lang="en-US" altLang="en-US" dirty="0" err="1">
                <a:solidFill>
                  <a:schemeClr val="tx1"/>
                </a:solidFill>
              </a:rPr>
              <a:t>làm</a:t>
            </a:r>
            <a:r>
              <a:rPr lang="en-US" altLang="en-US" dirty="0">
                <a:solidFill>
                  <a:schemeClr val="tx1"/>
                </a:solidFill>
              </a:rPr>
              <a:t> </a:t>
            </a:r>
            <a:r>
              <a:rPr lang="en-US" altLang="en-US" dirty="0" err="1">
                <a:solidFill>
                  <a:schemeClr val="tx1"/>
                </a:solidFill>
              </a:rPr>
              <a:t>hàng</a:t>
            </a:r>
            <a:r>
              <a:rPr lang="en-US" altLang="en-US" dirty="0">
                <a:solidFill>
                  <a:schemeClr val="tx1"/>
                </a:solidFill>
              </a:rPr>
              <a:t> </a:t>
            </a:r>
            <a:r>
              <a:rPr lang="en-US" altLang="en-US" dirty="0" err="1">
                <a:solidFill>
                  <a:schemeClr val="tx1"/>
                </a:solidFill>
              </a:rPr>
              <a:t>đợi</a:t>
            </a:r>
            <a:r>
              <a:rPr lang="en-US" altLang="en-US" dirty="0">
                <a:solidFill>
                  <a:schemeClr val="tx1"/>
                </a:solidFill>
              </a:rPr>
              <a:t> </a:t>
            </a:r>
            <a:r>
              <a:rPr lang="en-US" altLang="en-US" dirty="0" err="1">
                <a:solidFill>
                  <a:schemeClr val="tx1"/>
                </a:solidFill>
              </a:rPr>
              <a:t>chứa</a:t>
            </a:r>
            <a:r>
              <a:rPr lang="en-US" altLang="en-US" dirty="0">
                <a:solidFill>
                  <a:schemeClr val="tx1"/>
                </a:solidFill>
              </a:rPr>
              <a:t> </a:t>
            </a:r>
            <a:r>
              <a:rPr lang="en-US" altLang="en-US" dirty="0" err="1">
                <a:solidFill>
                  <a:schemeClr val="tx1"/>
                </a:solidFill>
              </a:rPr>
              <a:t>dữ</a:t>
            </a:r>
            <a:r>
              <a:rPr lang="en-US" altLang="en-US" dirty="0">
                <a:solidFill>
                  <a:schemeClr val="tx1"/>
                </a:solidFill>
              </a:rPr>
              <a:t> </a:t>
            </a:r>
            <a:r>
              <a:rPr lang="en-US" altLang="en-US" dirty="0" err="1">
                <a:solidFill>
                  <a:schemeClr val="tx1"/>
                </a:solidFill>
              </a:rPr>
              <a:t>liệu</a:t>
            </a:r>
            <a:r>
              <a:rPr lang="en-US" altLang="en-US" dirty="0">
                <a:solidFill>
                  <a:schemeClr val="tx1"/>
                </a:solidFill>
              </a:rPr>
              <a:t> </a:t>
            </a:r>
            <a:r>
              <a:rPr lang="en-US" altLang="en-US" dirty="0" err="1">
                <a:solidFill>
                  <a:schemeClr val="tx1"/>
                </a:solidFill>
              </a:rPr>
              <a:t>cần</a:t>
            </a:r>
            <a:r>
              <a:rPr lang="en-US" altLang="en-US" dirty="0">
                <a:solidFill>
                  <a:schemeClr val="tx1"/>
                </a:solidFill>
              </a:rPr>
              <a:t> </a:t>
            </a:r>
            <a:r>
              <a:rPr lang="en-US" altLang="en-US" dirty="0" err="1">
                <a:solidFill>
                  <a:schemeClr val="tx1"/>
                </a:solidFill>
              </a:rPr>
              <a:t>đưa</a:t>
            </a:r>
            <a:r>
              <a:rPr lang="en-US" altLang="en-US" dirty="0">
                <a:solidFill>
                  <a:schemeClr val="tx1"/>
                </a:solidFill>
              </a:rPr>
              <a:t> ra </a:t>
            </a:r>
            <a:r>
              <a:rPr lang="en-US" altLang="en-US" dirty="0" err="1">
                <a:solidFill>
                  <a:schemeClr val="tx1"/>
                </a:solidFill>
              </a:rPr>
              <a:t>máy</a:t>
            </a:r>
            <a:r>
              <a:rPr lang="en-US" altLang="en-US" dirty="0">
                <a:solidFill>
                  <a:schemeClr val="tx1"/>
                </a:solidFill>
              </a:rPr>
              <a:t> in </a:t>
            </a:r>
            <a:r>
              <a:rPr lang="en-US" altLang="en-US" dirty="0" err="1">
                <a:solidFill>
                  <a:schemeClr val="tx1"/>
                </a:solidFill>
              </a:rPr>
              <a:t>hoặc</a:t>
            </a:r>
            <a:r>
              <a:rPr lang="en-US" altLang="en-US" dirty="0">
                <a:solidFill>
                  <a:schemeClr val="tx1"/>
                </a:solidFill>
              </a:rPr>
              <a:t> </a:t>
            </a:r>
            <a:r>
              <a:rPr lang="en-US" altLang="en-US" dirty="0" err="1">
                <a:solidFill>
                  <a:schemeClr val="tx1"/>
                </a:solidFill>
              </a:rPr>
              <a:t>các</a:t>
            </a:r>
            <a:r>
              <a:rPr lang="en-US" altLang="en-US" dirty="0">
                <a:solidFill>
                  <a:schemeClr val="tx1"/>
                </a:solidFill>
              </a:rPr>
              <a:t> </a:t>
            </a:r>
            <a:r>
              <a:rPr lang="en-US" altLang="en-US" dirty="0" err="1">
                <a:solidFill>
                  <a:schemeClr val="tx1"/>
                </a:solidFill>
              </a:rPr>
              <a:t>hàng</a:t>
            </a:r>
            <a:r>
              <a:rPr lang="en-US" altLang="en-US" dirty="0">
                <a:solidFill>
                  <a:schemeClr val="tx1"/>
                </a:solidFill>
              </a:rPr>
              <a:t> </a:t>
            </a:r>
            <a:r>
              <a:rPr lang="en-US" altLang="en-US" dirty="0" err="1">
                <a:solidFill>
                  <a:schemeClr val="tx1"/>
                </a:solidFill>
              </a:rPr>
              <a:t>đợi</a:t>
            </a:r>
            <a:r>
              <a:rPr lang="en-US" altLang="en-US" dirty="0">
                <a:solidFill>
                  <a:schemeClr val="tx1"/>
                </a:solidFill>
              </a:rPr>
              <a:t> </a:t>
            </a:r>
            <a:r>
              <a:rPr lang="en-US" altLang="en-US" dirty="0" err="1">
                <a:solidFill>
                  <a:schemeClr val="tx1"/>
                </a:solidFill>
              </a:rPr>
              <a:t>chứa</a:t>
            </a:r>
            <a:r>
              <a:rPr lang="en-US" altLang="en-US" dirty="0">
                <a:solidFill>
                  <a:schemeClr val="tx1"/>
                </a:solidFill>
              </a:rPr>
              <a:t> mail. </a:t>
            </a:r>
            <a:endParaRPr lang="en-US" altLang="en-US" dirty="0">
              <a:solidFill>
                <a:schemeClr val="tx1"/>
              </a:solidFill>
            </a:endParaRPr>
          </a:p>
          <a:p>
            <a:pPr algn="just"/>
            <a:endParaRPr lang="en-US" altLang="en-US" dirty="0">
              <a:solidFill>
                <a:schemeClr val="tx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 CÁC PHIÊN BẢN LINUX</a:t>
            </a:r>
            <a:endParaRPr lang="en-US" dirty="0"/>
          </a:p>
        </p:txBody>
      </p:sp>
      <p:sp>
        <p:nvSpPr>
          <p:cNvPr id="3" name="Content Placeholder 2"/>
          <p:cNvSpPr>
            <a:spLocks noGrp="1"/>
          </p:cNvSpPr>
          <p:nvPr>
            <p:ph idx="1"/>
          </p:nvPr>
        </p:nvSpPr>
        <p:spPr/>
        <p:txBody>
          <a:bodyPr/>
          <a:lstStyle/>
          <a:p>
            <a:r>
              <a:rPr lang="en-GB" altLang="zh-TW" dirty="0">
                <a:solidFill>
                  <a:schemeClr val="tx1"/>
                </a:solidFill>
                <a:ea typeface="PMingLiU" panose="02020500000000000000" pitchFamily="18" charset="-120"/>
              </a:rPr>
              <a:t>Red Hat: </a:t>
            </a:r>
            <a:r>
              <a:rPr lang="en-GB" altLang="zh-TW" dirty="0">
                <a:solidFill>
                  <a:schemeClr val="tx1"/>
                </a:solidFill>
                <a:ea typeface="PMingLiU" panose="02020500000000000000" pitchFamily="18" charset="-120"/>
                <a:hlinkClick r:id="rId1"/>
              </a:rPr>
              <a:t>http://fedoraproject.org</a:t>
            </a:r>
            <a:endParaRPr lang="en-GB" altLang="zh-TW" dirty="0">
              <a:solidFill>
                <a:schemeClr val="tx1"/>
              </a:solidFill>
              <a:ea typeface="PMingLiU" panose="02020500000000000000" pitchFamily="18" charset="-120"/>
            </a:endParaRPr>
          </a:p>
          <a:p>
            <a:r>
              <a:rPr lang="en-GB" altLang="zh-TW" dirty="0">
                <a:solidFill>
                  <a:schemeClr val="tx1"/>
                </a:solidFill>
                <a:ea typeface="PMingLiU" panose="02020500000000000000" pitchFamily="18" charset="-120"/>
              </a:rPr>
              <a:t>CentOS : </a:t>
            </a:r>
            <a:r>
              <a:rPr lang="en-GB" altLang="zh-TW" dirty="0">
                <a:solidFill>
                  <a:schemeClr val="tx1"/>
                </a:solidFill>
                <a:ea typeface="PMingLiU" panose="02020500000000000000" pitchFamily="18" charset="-120"/>
                <a:hlinkClick r:id="rId2"/>
              </a:rPr>
              <a:t>http://www.centos.org/</a:t>
            </a:r>
            <a:endParaRPr lang="en-GB" altLang="zh-TW" dirty="0">
              <a:solidFill>
                <a:schemeClr val="tx1"/>
              </a:solidFill>
              <a:ea typeface="PMingLiU" panose="02020500000000000000" pitchFamily="18" charset="-120"/>
            </a:endParaRPr>
          </a:p>
          <a:p>
            <a:r>
              <a:rPr lang="en-GB" altLang="zh-TW" dirty="0">
                <a:solidFill>
                  <a:schemeClr val="tx1"/>
                </a:solidFill>
                <a:ea typeface="PMingLiU" panose="02020500000000000000" pitchFamily="18" charset="-120"/>
              </a:rPr>
              <a:t>Ubuntu: </a:t>
            </a:r>
            <a:r>
              <a:rPr lang="en-GB" altLang="zh-TW" dirty="0">
                <a:solidFill>
                  <a:schemeClr val="tx1"/>
                </a:solidFill>
                <a:ea typeface="PMingLiU" panose="02020500000000000000" pitchFamily="18" charset="-120"/>
                <a:hlinkClick r:id="rId3"/>
              </a:rPr>
              <a:t>http://www.ubuntu.com</a:t>
            </a:r>
            <a:endParaRPr lang="en-GB" altLang="zh-TW" dirty="0">
              <a:solidFill>
                <a:schemeClr val="tx1"/>
              </a:solidFill>
              <a:ea typeface="PMingLiU" panose="02020500000000000000" pitchFamily="18" charset="-120"/>
            </a:endParaRPr>
          </a:p>
          <a:p>
            <a:r>
              <a:rPr lang="en-GB" altLang="zh-TW" dirty="0">
                <a:solidFill>
                  <a:schemeClr val="tx1"/>
                </a:solidFill>
                <a:ea typeface="PMingLiU" panose="02020500000000000000" pitchFamily="18" charset="-120"/>
              </a:rPr>
              <a:t>Mandrake: </a:t>
            </a:r>
            <a:r>
              <a:rPr lang="en-GB" altLang="zh-TW" dirty="0">
                <a:solidFill>
                  <a:schemeClr val="tx1"/>
                </a:solidFill>
                <a:ea typeface="PMingLiU" panose="02020500000000000000" pitchFamily="18" charset="-120"/>
                <a:hlinkClick r:id="rId4"/>
              </a:rPr>
              <a:t>http://www.linux-mandrake.org</a:t>
            </a:r>
            <a:endParaRPr lang="en-GB" altLang="zh-TW" dirty="0">
              <a:solidFill>
                <a:schemeClr val="tx1"/>
              </a:solidFill>
              <a:ea typeface="PMingLiU" panose="02020500000000000000" pitchFamily="18" charset="-120"/>
            </a:endParaRPr>
          </a:p>
          <a:p>
            <a:r>
              <a:rPr lang="en-GB" altLang="zh-TW" dirty="0">
                <a:solidFill>
                  <a:schemeClr val="tx1"/>
                </a:solidFill>
                <a:ea typeface="PMingLiU" panose="02020500000000000000" pitchFamily="18" charset="-120"/>
              </a:rPr>
              <a:t>Debian: </a:t>
            </a:r>
            <a:r>
              <a:rPr lang="en-GB" altLang="zh-TW" dirty="0">
                <a:solidFill>
                  <a:schemeClr val="tx1"/>
                </a:solidFill>
                <a:ea typeface="PMingLiU" panose="02020500000000000000" pitchFamily="18" charset="-120"/>
                <a:hlinkClick r:id="rId5"/>
              </a:rPr>
              <a:t>http://www.debian.org</a:t>
            </a:r>
            <a:endParaRPr lang="en-GB" altLang="zh-TW" dirty="0">
              <a:solidFill>
                <a:schemeClr val="tx1"/>
              </a:solidFill>
              <a:ea typeface="PMingLiU" panose="02020500000000000000" pitchFamily="18" charset="-120"/>
            </a:endParaRPr>
          </a:p>
          <a:p>
            <a:r>
              <a:rPr lang="en-GB" altLang="zh-TW" dirty="0" err="1">
                <a:solidFill>
                  <a:schemeClr val="tx1"/>
                </a:solidFill>
                <a:ea typeface="PMingLiU" panose="02020500000000000000" pitchFamily="18" charset="-120"/>
              </a:rPr>
              <a:t>Knoppix</a:t>
            </a:r>
            <a:r>
              <a:rPr lang="en-GB" altLang="zh-TW" dirty="0">
                <a:solidFill>
                  <a:schemeClr val="tx1"/>
                </a:solidFill>
                <a:ea typeface="PMingLiU" panose="02020500000000000000" pitchFamily="18" charset="-120"/>
              </a:rPr>
              <a:t>: </a:t>
            </a:r>
            <a:r>
              <a:rPr lang="en-GB" altLang="zh-TW" dirty="0">
                <a:solidFill>
                  <a:schemeClr val="tx1"/>
                </a:solidFill>
                <a:ea typeface="PMingLiU" panose="02020500000000000000" pitchFamily="18" charset="-120"/>
                <a:hlinkClick r:id="rId6"/>
              </a:rPr>
              <a:t>http://www.knoppix.net/</a:t>
            </a:r>
            <a:endParaRPr lang="en-GB" altLang="zh-TW" dirty="0">
              <a:solidFill>
                <a:schemeClr val="tx1"/>
              </a:solidFill>
              <a:ea typeface="PMingLiU" panose="02020500000000000000" pitchFamily="18" charset="-120"/>
            </a:endParaRPr>
          </a:p>
          <a:p>
            <a:endParaRPr lang="en-GB" altLang="zh-TW" dirty="0">
              <a:solidFill>
                <a:schemeClr val="tx1"/>
              </a:solidFill>
              <a:ea typeface="PMingLiU" panose="02020500000000000000" pitchFamily="18" charset="-12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 CÁC PHIÊN BẢN LINUX</a:t>
            </a:r>
            <a:endParaRPr lang="en-US" dirty="0"/>
          </a:p>
        </p:txBody>
      </p:sp>
      <p:sp>
        <p:nvSpPr>
          <p:cNvPr id="3" name="Content Placeholder 2"/>
          <p:cNvSpPr>
            <a:spLocks noGrp="1"/>
          </p:cNvSpPr>
          <p:nvPr>
            <p:ph idx="1"/>
          </p:nvPr>
        </p:nvSpPr>
        <p:spPr/>
        <p:txBody>
          <a:bodyPr/>
          <a:lstStyle/>
          <a:p>
            <a:pPr>
              <a:defRPr/>
            </a:pPr>
            <a:r>
              <a:rPr lang="en-US" altLang="en-US" b="1" dirty="0">
                <a:solidFill>
                  <a:schemeClr val="tx1"/>
                </a:solidFill>
              </a:rPr>
              <a:t>Ubuntu</a:t>
            </a:r>
            <a:r>
              <a:rPr lang="en-US" altLang="en-US" dirty="0">
                <a:solidFill>
                  <a:schemeClr val="tx1"/>
                </a:solidFill>
              </a:rPr>
              <a:t>: </a:t>
            </a:r>
            <a:r>
              <a:rPr lang="en-US" altLang="en-US" dirty="0" err="1">
                <a:solidFill>
                  <a:schemeClr val="tx1"/>
                </a:solidFill>
              </a:rPr>
              <a:t>là</a:t>
            </a:r>
            <a:r>
              <a:rPr lang="en-US" altLang="en-US" dirty="0">
                <a:solidFill>
                  <a:schemeClr val="tx1"/>
                </a:solidFill>
              </a:rPr>
              <a:t> </a:t>
            </a:r>
            <a:r>
              <a:rPr lang="en-US" altLang="en-US" dirty="0" err="1">
                <a:solidFill>
                  <a:schemeClr val="tx1"/>
                </a:solidFill>
              </a:rPr>
              <a:t>phiên</a:t>
            </a:r>
            <a:r>
              <a:rPr lang="en-US" altLang="en-US" dirty="0">
                <a:solidFill>
                  <a:schemeClr val="tx1"/>
                </a:solidFill>
              </a:rPr>
              <a:t> </a:t>
            </a:r>
            <a:r>
              <a:rPr lang="en-US" altLang="en-US" dirty="0" err="1">
                <a:solidFill>
                  <a:schemeClr val="tx1"/>
                </a:solidFill>
              </a:rPr>
              <a:t>bản</a:t>
            </a:r>
            <a:r>
              <a:rPr lang="en-US" altLang="en-US" dirty="0">
                <a:solidFill>
                  <a:schemeClr val="tx1"/>
                </a:solidFill>
              </a:rPr>
              <a:t> </a:t>
            </a:r>
            <a:r>
              <a:rPr lang="en-US" altLang="en-US" dirty="0" err="1">
                <a:solidFill>
                  <a:schemeClr val="tx1"/>
                </a:solidFill>
              </a:rPr>
              <a:t>phổ</a:t>
            </a:r>
            <a:r>
              <a:rPr lang="en-US" altLang="en-US" dirty="0">
                <a:solidFill>
                  <a:schemeClr val="tx1"/>
                </a:solidFill>
              </a:rPr>
              <a:t> </a:t>
            </a:r>
            <a:r>
              <a:rPr lang="en-US" altLang="en-US" dirty="0" err="1">
                <a:solidFill>
                  <a:schemeClr val="tx1"/>
                </a:solidFill>
              </a:rPr>
              <a:t>biến</a:t>
            </a:r>
            <a:r>
              <a:rPr lang="en-US" altLang="en-US" dirty="0">
                <a:solidFill>
                  <a:schemeClr val="tx1"/>
                </a:solidFill>
              </a:rPr>
              <a:t> </a:t>
            </a:r>
            <a:r>
              <a:rPr lang="en-US" altLang="en-US" dirty="0" err="1">
                <a:solidFill>
                  <a:schemeClr val="tx1"/>
                </a:solidFill>
              </a:rPr>
              <a:t>nhất</a:t>
            </a:r>
            <a:r>
              <a:rPr lang="en-US" altLang="en-US" dirty="0">
                <a:solidFill>
                  <a:schemeClr val="tx1"/>
                </a:solidFill>
              </a:rPr>
              <a:t> </a:t>
            </a:r>
            <a:r>
              <a:rPr lang="en-US" altLang="en-US" dirty="0" err="1">
                <a:solidFill>
                  <a:schemeClr val="tx1"/>
                </a:solidFill>
              </a:rPr>
              <a:t>hiện</a:t>
            </a:r>
            <a:r>
              <a:rPr lang="en-US" altLang="en-US" dirty="0">
                <a:solidFill>
                  <a:schemeClr val="tx1"/>
                </a:solidFill>
              </a:rPr>
              <a:t> nay. </a:t>
            </a:r>
            <a:endParaRPr lang="en-US" altLang="en-US" dirty="0">
              <a:solidFill>
                <a:schemeClr val="tx1"/>
              </a:solidFill>
            </a:endParaRPr>
          </a:p>
          <a:p>
            <a:pPr lvl="1">
              <a:defRPr/>
            </a:pPr>
            <a:r>
              <a:rPr lang="en-US" altLang="en-US" dirty="0" err="1">
                <a:solidFill>
                  <a:schemeClr val="tx1"/>
                </a:solidFill>
              </a:rPr>
              <a:t>Cài</a:t>
            </a:r>
            <a:r>
              <a:rPr lang="en-US" altLang="en-US" dirty="0">
                <a:solidFill>
                  <a:schemeClr val="tx1"/>
                </a:solidFill>
              </a:rPr>
              <a:t> </a:t>
            </a:r>
            <a:r>
              <a:rPr lang="en-US" altLang="en-US" dirty="0" err="1">
                <a:solidFill>
                  <a:schemeClr val="tx1"/>
                </a:solidFill>
              </a:rPr>
              <a:t>đặt</a:t>
            </a:r>
            <a:r>
              <a:rPr lang="en-US" altLang="en-US" dirty="0">
                <a:solidFill>
                  <a:schemeClr val="tx1"/>
                </a:solidFill>
              </a:rPr>
              <a:t> </a:t>
            </a:r>
            <a:r>
              <a:rPr lang="en-US" altLang="en-US" dirty="0" err="1">
                <a:solidFill>
                  <a:schemeClr val="tx1"/>
                </a:solidFill>
              </a:rPr>
              <a:t>rất</a:t>
            </a:r>
            <a:r>
              <a:rPr lang="en-US" altLang="en-US" dirty="0">
                <a:solidFill>
                  <a:schemeClr val="tx1"/>
                </a:solidFill>
              </a:rPr>
              <a:t> </a:t>
            </a:r>
            <a:r>
              <a:rPr lang="en-US" altLang="en-US" dirty="0" err="1">
                <a:solidFill>
                  <a:schemeClr val="tx1"/>
                </a:solidFill>
              </a:rPr>
              <a:t>đơn</a:t>
            </a:r>
            <a:r>
              <a:rPr lang="en-US" altLang="en-US" dirty="0">
                <a:solidFill>
                  <a:schemeClr val="tx1"/>
                </a:solidFill>
              </a:rPr>
              <a:t> </a:t>
            </a:r>
            <a:r>
              <a:rPr lang="en-US" altLang="en-US" dirty="0" err="1">
                <a:solidFill>
                  <a:schemeClr val="tx1"/>
                </a:solidFill>
              </a:rPr>
              <a:t>giản</a:t>
            </a:r>
            <a:r>
              <a:rPr lang="en-US" altLang="en-US" dirty="0">
                <a:solidFill>
                  <a:schemeClr val="tx1"/>
                </a:solidFill>
              </a:rPr>
              <a:t>. </a:t>
            </a:r>
            <a:endParaRPr lang="en-US" altLang="en-US" dirty="0">
              <a:solidFill>
                <a:schemeClr val="tx1"/>
              </a:solidFill>
            </a:endParaRPr>
          </a:p>
          <a:p>
            <a:pPr lvl="1">
              <a:defRPr/>
            </a:pPr>
            <a:r>
              <a:rPr lang="en-US" altLang="en-US" dirty="0" err="1">
                <a:solidFill>
                  <a:schemeClr val="tx1"/>
                </a:solidFill>
              </a:rPr>
              <a:t>Giao</a:t>
            </a:r>
            <a:r>
              <a:rPr lang="en-US" altLang="en-US" dirty="0">
                <a:solidFill>
                  <a:schemeClr val="tx1"/>
                </a:solidFill>
              </a:rPr>
              <a:t> </a:t>
            </a:r>
            <a:r>
              <a:rPr lang="en-US" altLang="en-US" dirty="0" err="1">
                <a:solidFill>
                  <a:schemeClr val="tx1"/>
                </a:solidFill>
              </a:rPr>
              <a:t>diện</a:t>
            </a:r>
            <a:r>
              <a:rPr lang="en-US" altLang="en-US" dirty="0">
                <a:solidFill>
                  <a:schemeClr val="tx1"/>
                </a:solidFill>
              </a:rPr>
              <a:t> </a:t>
            </a:r>
            <a:r>
              <a:rPr lang="en-US" altLang="en-US" dirty="0" err="1">
                <a:solidFill>
                  <a:schemeClr val="tx1"/>
                </a:solidFill>
              </a:rPr>
              <a:t>khá</a:t>
            </a:r>
            <a:r>
              <a:rPr lang="en-US" altLang="en-US" dirty="0">
                <a:solidFill>
                  <a:schemeClr val="tx1"/>
                </a:solidFill>
              </a:rPr>
              <a:t> </a:t>
            </a:r>
            <a:r>
              <a:rPr lang="en-US" altLang="en-US" dirty="0" err="1">
                <a:solidFill>
                  <a:schemeClr val="tx1"/>
                </a:solidFill>
              </a:rPr>
              <a:t>đẹp</a:t>
            </a:r>
            <a:r>
              <a:rPr lang="en-US" altLang="en-US" dirty="0">
                <a:solidFill>
                  <a:schemeClr val="tx1"/>
                </a:solidFill>
              </a:rPr>
              <a:t> </a:t>
            </a:r>
            <a:r>
              <a:rPr lang="en-US" altLang="en-US" dirty="0" err="1">
                <a:solidFill>
                  <a:schemeClr val="tx1"/>
                </a:solidFill>
              </a:rPr>
              <a:t>mắt</a:t>
            </a:r>
            <a:r>
              <a:rPr lang="en-US" altLang="en-US" dirty="0">
                <a:solidFill>
                  <a:schemeClr val="tx1"/>
                </a:solidFill>
              </a:rPr>
              <a:t>.</a:t>
            </a:r>
            <a:endParaRPr lang="en-US" altLang="en-US" dirty="0">
              <a:solidFill>
                <a:schemeClr val="tx1"/>
              </a:solidFill>
            </a:endParaRPr>
          </a:p>
          <a:p>
            <a:pPr lvl="1">
              <a:defRPr/>
            </a:pPr>
            <a:r>
              <a:rPr lang="en-US" altLang="en-US" dirty="0" err="1">
                <a:solidFill>
                  <a:schemeClr val="tx1"/>
                </a:solidFill>
              </a:rPr>
              <a:t>Các</a:t>
            </a:r>
            <a:r>
              <a:rPr lang="en-US" altLang="en-US" dirty="0">
                <a:solidFill>
                  <a:schemeClr val="tx1"/>
                </a:solidFill>
              </a:rPr>
              <a:t> </a:t>
            </a:r>
            <a:r>
              <a:rPr lang="en-US" altLang="en-US" dirty="0" err="1">
                <a:solidFill>
                  <a:schemeClr val="tx1"/>
                </a:solidFill>
              </a:rPr>
              <a:t>phần</a:t>
            </a:r>
            <a:r>
              <a:rPr lang="en-US" altLang="en-US" dirty="0">
                <a:solidFill>
                  <a:schemeClr val="tx1"/>
                </a:solidFill>
              </a:rPr>
              <a:t> </a:t>
            </a:r>
            <a:r>
              <a:rPr lang="en-US" altLang="en-US" dirty="0" err="1">
                <a:solidFill>
                  <a:schemeClr val="tx1"/>
                </a:solidFill>
              </a:rPr>
              <a:t>mềm</a:t>
            </a:r>
            <a:r>
              <a:rPr lang="en-US" altLang="en-US" dirty="0">
                <a:solidFill>
                  <a:schemeClr val="tx1"/>
                </a:solidFill>
              </a:rPr>
              <a:t> </a:t>
            </a:r>
            <a:r>
              <a:rPr lang="en-US" altLang="en-US" dirty="0" err="1">
                <a:solidFill>
                  <a:schemeClr val="tx1"/>
                </a:solidFill>
              </a:rPr>
              <a:t>quan</a:t>
            </a:r>
            <a:r>
              <a:rPr lang="en-US" altLang="en-US" dirty="0">
                <a:solidFill>
                  <a:schemeClr val="tx1"/>
                </a:solidFill>
              </a:rPr>
              <a:t> </a:t>
            </a:r>
            <a:r>
              <a:rPr lang="en-US" altLang="en-US" dirty="0" err="1">
                <a:solidFill>
                  <a:schemeClr val="tx1"/>
                </a:solidFill>
              </a:rPr>
              <a:t>trọng</a:t>
            </a:r>
            <a:r>
              <a:rPr lang="en-US" altLang="en-US" dirty="0">
                <a:solidFill>
                  <a:schemeClr val="tx1"/>
                </a:solidFill>
              </a:rPr>
              <a:t> </a:t>
            </a:r>
            <a:r>
              <a:rPr lang="en-US" altLang="en-US" dirty="0" err="1">
                <a:solidFill>
                  <a:schemeClr val="tx1"/>
                </a:solidFill>
              </a:rPr>
              <a:t>được</a:t>
            </a:r>
            <a:r>
              <a:rPr lang="en-US" altLang="en-US" dirty="0">
                <a:solidFill>
                  <a:schemeClr val="tx1"/>
                </a:solidFill>
              </a:rPr>
              <a:t> </a:t>
            </a:r>
            <a:r>
              <a:rPr lang="en-US" altLang="en-US" dirty="0" err="1">
                <a:solidFill>
                  <a:schemeClr val="tx1"/>
                </a:solidFill>
              </a:rPr>
              <a:t>tích</a:t>
            </a:r>
            <a:r>
              <a:rPr lang="en-US" altLang="en-US" dirty="0">
                <a:solidFill>
                  <a:schemeClr val="tx1"/>
                </a:solidFill>
              </a:rPr>
              <a:t> </a:t>
            </a:r>
            <a:r>
              <a:rPr lang="en-US" altLang="en-US" dirty="0" err="1">
                <a:solidFill>
                  <a:schemeClr val="tx1"/>
                </a:solidFill>
              </a:rPr>
              <a:t>hợp</a:t>
            </a:r>
            <a:endParaRPr lang="en-US" altLang="en-US" dirty="0">
              <a:solidFill>
                <a:schemeClr val="tx1"/>
              </a:solidFill>
            </a:endParaRPr>
          </a:p>
          <a:p>
            <a:endParaRPr lang="en-US" altLang="en-US" dirty="0">
              <a:solidFill>
                <a:schemeClr val="tx1"/>
              </a:solidFill>
            </a:endParaRPr>
          </a:p>
        </p:txBody>
      </p:sp>
      <p:sp>
        <p:nvSpPr>
          <p:cNvPr id="4" name="AutoShape 2" descr="Káº¿t quáº£ hÃ¬nh áº£nh cho UBUNTU"/>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5" name="AutoShape 4" descr="Káº¿t quáº£ hÃ¬nh áº£nh cho UBUNTU"/>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4102" name="Picture 6" descr="HÃ¬nh áº£nh cÃ³ liÃªn qua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82148" y="3975652"/>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Káº¿t quáº£ hÃ¬nh áº£nh cho UBUNT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9585" y="3452191"/>
            <a:ext cx="5520267" cy="3105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 CÁC PHIÊN BẢN LINUX</a:t>
            </a:r>
            <a:endParaRPr lang="en-US" dirty="0"/>
          </a:p>
        </p:txBody>
      </p:sp>
      <p:sp>
        <p:nvSpPr>
          <p:cNvPr id="3" name="Content Placeholder 2"/>
          <p:cNvSpPr>
            <a:spLocks noGrp="1"/>
          </p:cNvSpPr>
          <p:nvPr>
            <p:ph idx="1"/>
          </p:nvPr>
        </p:nvSpPr>
        <p:spPr/>
        <p:txBody>
          <a:bodyPr/>
          <a:lstStyle/>
          <a:p>
            <a:r>
              <a:rPr lang="en-US" altLang="en-US" b="1" dirty="0">
                <a:solidFill>
                  <a:schemeClr val="tx1"/>
                </a:solidFill>
              </a:rPr>
              <a:t>Debian: </a:t>
            </a:r>
            <a:r>
              <a:rPr lang="en-US" altLang="en-US" dirty="0" err="1">
                <a:solidFill>
                  <a:schemeClr val="tx1"/>
                </a:solidFill>
              </a:rPr>
              <a:t>được</a:t>
            </a:r>
            <a:r>
              <a:rPr lang="en-US" altLang="en-US" dirty="0">
                <a:solidFill>
                  <a:schemeClr val="tx1"/>
                </a:solidFill>
              </a:rPr>
              <a:t> </a:t>
            </a:r>
            <a:r>
              <a:rPr lang="en-US" altLang="en-US" dirty="0" err="1">
                <a:solidFill>
                  <a:schemeClr val="tx1"/>
                </a:solidFill>
              </a:rPr>
              <a:t>xây</a:t>
            </a:r>
            <a:r>
              <a:rPr lang="en-US" altLang="en-US" dirty="0">
                <a:solidFill>
                  <a:schemeClr val="tx1"/>
                </a:solidFill>
              </a:rPr>
              <a:t> </a:t>
            </a:r>
            <a:r>
              <a:rPr lang="en-US" altLang="en-US" dirty="0" err="1">
                <a:solidFill>
                  <a:schemeClr val="tx1"/>
                </a:solidFill>
              </a:rPr>
              <a:t>dựng</a:t>
            </a:r>
            <a:r>
              <a:rPr lang="en-US" altLang="en-US" dirty="0">
                <a:solidFill>
                  <a:schemeClr val="tx1"/>
                </a:solidFill>
              </a:rPr>
              <a:t> </a:t>
            </a:r>
            <a:r>
              <a:rPr lang="en-US" altLang="en-US" dirty="0" err="1">
                <a:solidFill>
                  <a:schemeClr val="tx1"/>
                </a:solidFill>
              </a:rPr>
              <a:t>dựa</a:t>
            </a:r>
            <a:r>
              <a:rPr lang="en-US" altLang="en-US" dirty="0">
                <a:solidFill>
                  <a:schemeClr val="tx1"/>
                </a:solidFill>
              </a:rPr>
              <a:t> </a:t>
            </a:r>
            <a:r>
              <a:rPr lang="en-US" altLang="en-US" dirty="0" err="1">
                <a:solidFill>
                  <a:schemeClr val="tx1"/>
                </a:solidFill>
              </a:rPr>
              <a:t>trên</a:t>
            </a:r>
            <a:r>
              <a:rPr lang="en-US" altLang="en-US" dirty="0">
                <a:solidFill>
                  <a:schemeClr val="tx1"/>
                </a:solidFill>
              </a:rPr>
              <a:t> </a:t>
            </a:r>
            <a:r>
              <a:rPr lang="en-US" altLang="en-US" dirty="0" err="1">
                <a:solidFill>
                  <a:schemeClr val="tx1"/>
                </a:solidFill>
              </a:rPr>
              <a:t>nhân</a:t>
            </a:r>
            <a:r>
              <a:rPr lang="en-US" altLang="en-US" dirty="0">
                <a:solidFill>
                  <a:schemeClr val="tx1"/>
                </a:solidFill>
              </a:rPr>
              <a:t> Linux </a:t>
            </a:r>
            <a:r>
              <a:rPr lang="en-US" altLang="en-US" dirty="0" err="1">
                <a:solidFill>
                  <a:schemeClr val="tx1"/>
                </a:solidFill>
              </a:rPr>
              <a:t>với</a:t>
            </a:r>
            <a:r>
              <a:rPr lang="en-US" altLang="en-US" dirty="0">
                <a:solidFill>
                  <a:schemeClr val="tx1"/>
                </a:solidFill>
              </a:rPr>
              <a:t> </a:t>
            </a:r>
            <a:r>
              <a:rPr lang="en-US" altLang="en-US" dirty="0" err="1">
                <a:solidFill>
                  <a:schemeClr val="tx1"/>
                </a:solidFill>
              </a:rPr>
              <a:t>nhiều</a:t>
            </a:r>
            <a:r>
              <a:rPr lang="en-US" altLang="en-US" dirty="0">
                <a:solidFill>
                  <a:schemeClr val="tx1"/>
                </a:solidFill>
              </a:rPr>
              <a:t> </a:t>
            </a:r>
            <a:r>
              <a:rPr lang="en-US" altLang="en-US" dirty="0" err="1">
                <a:solidFill>
                  <a:schemeClr val="tx1"/>
                </a:solidFill>
              </a:rPr>
              <a:t>công</a:t>
            </a:r>
            <a:r>
              <a:rPr lang="en-US" altLang="en-US" dirty="0">
                <a:solidFill>
                  <a:schemeClr val="tx1"/>
                </a:solidFill>
              </a:rPr>
              <a:t> </a:t>
            </a:r>
            <a:r>
              <a:rPr lang="en-US" altLang="en-US" dirty="0" err="1">
                <a:solidFill>
                  <a:schemeClr val="tx1"/>
                </a:solidFill>
              </a:rPr>
              <a:t>cụ</a:t>
            </a:r>
            <a:r>
              <a:rPr lang="en-US" altLang="en-US" dirty="0">
                <a:solidFill>
                  <a:schemeClr val="tx1"/>
                </a:solidFill>
              </a:rPr>
              <a:t> </a:t>
            </a:r>
            <a:r>
              <a:rPr lang="en-US" altLang="en-US" dirty="0" err="1">
                <a:solidFill>
                  <a:schemeClr val="tx1"/>
                </a:solidFill>
              </a:rPr>
              <a:t>cơ</a:t>
            </a:r>
            <a:r>
              <a:rPr lang="en-US" altLang="en-US" dirty="0">
                <a:solidFill>
                  <a:schemeClr val="tx1"/>
                </a:solidFill>
              </a:rPr>
              <a:t> </a:t>
            </a:r>
            <a:r>
              <a:rPr lang="en-US" altLang="en-US" dirty="0" err="1">
                <a:solidFill>
                  <a:schemeClr val="tx1"/>
                </a:solidFill>
              </a:rPr>
              <a:t>bản</a:t>
            </a:r>
            <a:r>
              <a:rPr lang="en-US" altLang="en-US" dirty="0">
                <a:solidFill>
                  <a:schemeClr val="tx1"/>
                </a:solidFill>
              </a:rPr>
              <a:t> </a:t>
            </a:r>
            <a:r>
              <a:rPr lang="en-US" altLang="en-US" dirty="0" err="1">
                <a:solidFill>
                  <a:schemeClr val="tx1"/>
                </a:solidFill>
              </a:rPr>
              <a:t>của</a:t>
            </a:r>
            <a:r>
              <a:rPr lang="en-US" altLang="en-US" dirty="0">
                <a:solidFill>
                  <a:schemeClr val="tx1"/>
                </a:solidFill>
              </a:rPr>
              <a:t> HDH </a:t>
            </a:r>
            <a:r>
              <a:rPr lang="en-US" altLang="en-US" dirty="0" err="1">
                <a:solidFill>
                  <a:schemeClr val="tx1"/>
                </a:solidFill>
              </a:rPr>
              <a:t>lấy</a:t>
            </a:r>
            <a:r>
              <a:rPr lang="en-US" altLang="en-US" dirty="0">
                <a:solidFill>
                  <a:schemeClr val="tx1"/>
                </a:solidFill>
              </a:rPr>
              <a:t> </a:t>
            </a:r>
            <a:r>
              <a:rPr lang="en-US" altLang="en-US" dirty="0" err="1">
                <a:solidFill>
                  <a:schemeClr val="tx1"/>
                </a:solidFill>
              </a:rPr>
              <a:t>từ</a:t>
            </a:r>
            <a:r>
              <a:rPr lang="en-US" altLang="en-US" dirty="0">
                <a:solidFill>
                  <a:schemeClr val="tx1"/>
                </a:solidFill>
              </a:rPr>
              <a:t> </a:t>
            </a:r>
            <a:r>
              <a:rPr lang="en-US" altLang="en-US" dirty="0" err="1">
                <a:solidFill>
                  <a:schemeClr val="tx1"/>
                </a:solidFill>
              </a:rPr>
              <a:t>dự</a:t>
            </a:r>
            <a:r>
              <a:rPr lang="en-US" altLang="en-US" dirty="0">
                <a:solidFill>
                  <a:schemeClr val="tx1"/>
                </a:solidFill>
              </a:rPr>
              <a:t> </a:t>
            </a:r>
            <a:r>
              <a:rPr lang="en-US" altLang="en-US" dirty="0" err="1">
                <a:solidFill>
                  <a:schemeClr val="tx1"/>
                </a:solidFill>
              </a:rPr>
              <a:t>án</a:t>
            </a:r>
            <a:r>
              <a:rPr lang="en-US" altLang="en-US" dirty="0">
                <a:solidFill>
                  <a:schemeClr val="tx1"/>
                </a:solidFill>
              </a:rPr>
              <a:t> GNU. </a:t>
            </a:r>
            <a:endParaRPr lang="en-US" altLang="en-US" dirty="0">
              <a:solidFill>
                <a:schemeClr val="tx1"/>
              </a:solidFill>
            </a:endParaRPr>
          </a:p>
          <a:p>
            <a:endParaRPr lang="en-US" altLang="en-US" dirty="0">
              <a:solidFill>
                <a:schemeClr val="tx1"/>
              </a:solidFill>
            </a:endParaRPr>
          </a:p>
        </p:txBody>
      </p:sp>
      <p:pic>
        <p:nvPicPr>
          <p:cNvPr id="7170" name="Picture 2" descr="HÃ¬nh áº£nh cÃ³ liÃªn qua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40968" y="2605087"/>
            <a:ext cx="1895475" cy="24098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Káº¿t quáº£ hÃ¬nh áº£nh cho debi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8040" y="2136913"/>
            <a:ext cx="7334250" cy="4114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 CÁC PHIÊN BẢN LINUX</a:t>
            </a:r>
            <a:endParaRPr lang="en-US" dirty="0"/>
          </a:p>
        </p:txBody>
      </p:sp>
      <p:sp>
        <p:nvSpPr>
          <p:cNvPr id="3" name="Content Placeholder 2"/>
          <p:cNvSpPr>
            <a:spLocks noGrp="1"/>
          </p:cNvSpPr>
          <p:nvPr>
            <p:ph idx="1"/>
          </p:nvPr>
        </p:nvSpPr>
        <p:spPr/>
        <p:txBody>
          <a:bodyPr/>
          <a:lstStyle/>
          <a:p>
            <a:pPr>
              <a:lnSpc>
                <a:spcPct val="80000"/>
              </a:lnSpc>
            </a:pPr>
            <a:r>
              <a:rPr lang="en-US" altLang="en-US" b="1" dirty="0">
                <a:solidFill>
                  <a:schemeClr val="tx1"/>
                </a:solidFill>
              </a:rPr>
              <a:t>Fedora Core</a:t>
            </a:r>
            <a:r>
              <a:rPr lang="en-US" altLang="en-US" dirty="0">
                <a:solidFill>
                  <a:schemeClr val="tx1"/>
                </a:solidFill>
              </a:rPr>
              <a:t>: </a:t>
            </a:r>
            <a:r>
              <a:rPr lang="en-US" altLang="en-US" dirty="0" err="1">
                <a:solidFill>
                  <a:schemeClr val="tx1"/>
                </a:solidFill>
              </a:rPr>
              <a:t>được</a:t>
            </a:r>
            <a:r>
              <a:rPr lang="en-US" altLang="en-US" dirty="0">
                <a:solidFill>
                  <a:schemeClr val="tx1"/>
                </a:solidFill>
              </a:rPr>
              <a:t> </a:t>
            </a:r>
            <a:r>
              <a:rPr lang="en-US" altLang="en-US" dirty="0" err="1">
                <a:solidFill>
                  <a:schemeClr val="tx1"/>
                </a:solidFill>
              </a:rPr>
              <a:t>phát</a:t>
            </a:r>
            <a:r>
              <a:rPr lang="en-US" altLang="en-US" dirty="0">
                <a:solidFill>
                  <a:schemeClr val="tx1"/>
                </a:solidFill>
              </a:rPr>
              <a:t> </a:t>
            </a:r>
            <a:r>
              <a:rPr lang="en-US" altLang="en-US" dirty="0" err="1">
                <a:solidFill>
                  <a:schemeClr val="tx1"/>
                </a:solidFill>
              </a:rPr>
              <a:t>triển</a:t>
            </a:r>
            <a:r>
              <a:rPr lang="en-US" altLang="en-US" dirty="0">
                <a:solidFill>
                  <a:schemeClr val="tx1"/>
                </a:solidFill>
              </a:rPr>
              <a:t> </a:t>
            </a:r>
            <a:r>
              <a:rPr lang="en-US" altLang="en-US" dirty="0" err="1">
                <a:solidFill>
                  <a:schemeClr val="tx1"/>
                </a:solidFill>
              </a:rPr>
              <a:t>bởi</a:t>
            </a:r>
            <a:r>
              <a:rPr lang="en-US" altLang="en-US" dirty="0">
                <a:solidFill>
                  <a:schemeClr val="tx1"/>
                </a:solidFill>
              </a:rPr>
              <a:t> Fedora Project </a:t>
            </a:r>
            <a:r>
              <a:rPr lang="en-US" altLang="en-US" dirty="0" err="1">
                <a:solidFill>
                  <a:schemeClr val="tx1"/>
                </a:solidFill>
              </a:rPr>
              <a:t>và</a:t>
            </a:r>
            <a:r>
              <a:rPr lang="en-US" altLang="en-US" dirty="0">
                <a:solidFill>
                  <a:schemeClr val="tx1"/>
                </a:solidFill>
              </a:rPr>
              <a:t> </a:t>
            </a:r>
            <a:r>
              <a:rPr lang="en-US" altLang="en-US" dirty="0" err="1">
                <a:solidFill>
                  <a:schemeClr val="tx1"/>
                </a:solidFill>
              </a:rPr>
              <a:t>được</a:t>
            </a:r>
            <a:r>
              <a:rPr lang="en-US" altLang="en-US" dirty="0">
                <a:solidFill>
                  <a:schemeClr val="tx1"/>
                </a:solidFill>
              </a:rPr>
              <a:t> </a:t>
            </a:r>
            <a:r>
              <a:rPr lang="en-US" altLang="en-US" dirty="0" err="1">
                <a:solidFill>
                  <a:schemeClr val="tx1"/>
                </a:solidFill>
              </a:rPr>
              <a:t>bảo</a:t>
            </a:r>
            <a:r>
              <a:rPr lang="en-US" altLang="en-US" dirty="0">
                <a:solidFill>
                  <a:schemeClr val="tx1"/>
                </a:solidFill>
              </a:rPr>
              <a:t> </a:t>
            </a:r>
            <a:r>
              <a:rPr lang="en-US" altLang="en-US" dirty="0" err="1">
                <a:solidFill>
                  <a:schemeClr val="tx1"/>
                </a:solidFill>
              </a:rPr>
              <a:t>trợ</a:t>
            </a:r>
            <a:r>
              <a:rPr lang="en-US" altLang="en-US" dirty="0">
                <a:solidFill>
                  <a:schemeClr val="tx1"/>
                </a:solidFill>
              </a:rPr>
              <a:t> </a:t>
            </a:r>
            <a:r>
              <a:rPr lang="en-US" altLang="en-US" dirty="0" err="1">
                <a:solidFill>
                  <a:schemeClr val="tx1"/>
                </a:solidFill>
              </a:rPr>
              <a:t>bởi</a:t>
            </a:r>
            <a:r>
              <a:rPr lang="en-US" altLang="en-US" dirty="0">
                <a:solidFill>
                  <a:schemeClr val="tx1"/>
                </a:solidFill>
              </a:rPr>
              <a:t> Red Hat </a:t>
            </a:r>
            <a:endParaRPr lang="en-US" altLang="en-US" dirty="0">
              <a:solidFill>
                <a:schemeClr val="tx1"/>
              </a:solidFill>
            </a:endParaRPr>
          </a:p>
          <a:p>
            <a:pPr lvl="1">
              <a:lnSpc>
                <a:spcPct val="80000"/>
              </a:lnSpc>
            </a:pPr>
            <a:r>
              <a:rPr lang="en-US" altLang="en-US" sz="2400" dirty="0" err="1">
                <a:solidFill>
                  <a:schemeClr val="tx1"/>
                </a:solidFill>
              </a:rPr>
              <a:t>Cài</a:t>
            </a:r>
            <a:r>
              <a:rPr lang="en-US" altLang="en-US" sz="2400" dirty="0">
                <a:solidFill>
                  <a:schemeClr val="tx1"/>
                </a:solidFill>
              </a:rPr>
              <a:t> </a:t>
            </a:r>
            <a:r>
              <a:rPr lang="en-US" altLang="en-US" sz="2400" dirty="0" err="1">
                <a:solidFill>
                  <a:schemeClr val="tx1"/>
                </a:solidFill>
              </a:rPr>
              <a:t>đặt</a:t>
            </a:r>
            <a:r>
              <a:rPr lang="en-US" altLang="en-US" sz="2400" dirty="0">
                <a:solidFill>
                  <a:schemeClr val="tx1"/>
                </a:solidFill>
              </a:rPr>
              <a:t> </a:t>
            </a:r>
            <a:r>
              <a:rPr lang="en-US" altLang="en-US" sz="2400" dirty="0" err="1">
                <a:solidFill>
                  <a:schemeClr val="tx1"/>
                </a:solidFill>
              </a:rPr>
              <a:t>rất</a:t>
            </a:r>
            <a:r>
              <a:rPr lang="en-US" altLang="en-US" sz="2400" dirty="0">
                <a:solidFill>
                  <a:schemeClr val="tx1"/>
                </a:solidFill>
              </a:rPr>
              <a:t> </a:t>
            </a:r>
            <a:r>
              <a:rPr lang="en-US" altLang="en-US" sz="2400" dirty="0" err="1">
                <a:solidFill>
                  <a:schemeClr val="tx1"/>
                </a:solidFill>
              </a:rPr>
              <a:t>đơn</a:t>
            </a:r>
            <a:r>
              <a:rPr lang="en-US" altLang="en-US" sz="2400" dirty="0">
                <a:solidFill>
                  <a:schemeClr val="tx1"/>
                </a:solidFill>
              </a:rPr>
              <a:t> </a:t>
            </a:r>
            <a:r>
              <a:rPr lang="en-US" altLang="en-US" sz="2400" dirty="0" err="1">
                <a:solidFill>
                  <a:schemeClr val="tx1"/>
                </a:solidFill>
              </a:rPr>
              <a:t>giản</a:t>
            </a:r>
            <a:r>
              <a:rPr lang="en-US" altLang="en-US" sz="2400" dirty="0">
                <a:solidFill>
                  <a:schemeClr val="tx1"/>
                </a:solidFill>
              </a:rPr>
              <a:t> </a:t>
            </a:r>
            <a:r>
              <a:rPr lang="en-US" altLang="en-US" sz="2400" dirty="0" err="1">
                <a:solidFill>
                  <a:schemeClr val="tx1"/>
                </a:solidFill>
              </a:rPr>
              <a:t>với</a:t>
            </a:r>
            <a:r>
              <a:rPr lang="en-US" altLang="en-US" sz="2400" dirty="0">
                <a:solidFill>
                  <a:schemeClr val="tx1"/>
                </a:solidFill>
              </a:rPr>
              <a:t> </a:t>
            </a:r>
            <a:r>
              <a:rPr lang="en-US" altLang="en-US" sz="2400" dirty="0" err="1">
                <a:solidFill>
                  <a:schemeClr val="tx1"/>
                </a:solidFill>
              </a:rPr>
              <a:t>giao</a:t>
            </a:r>
            <a:r>
              <a:rPr lang="en-US" altLang="en-US" sz="2400" dirty="0">
                <a:solidFill>
                  <a:schemeClr val="tx1"/>
                </a:solidFill>
              </a:rPr>
              <a:t> </a:t>
            </a:r>
            <a:r>
              <a:rPr lang="en-US" altLang="en-US" sz="2400" dirty="0" err="1">
                <a:solidFill>
                  <a:schemeClr val="tx1"/>
                </a:solidFill>
              </a:rPr>
              <a:t>diện</a:t>
            </a:r>
            <a:r>
              <a:rPr lang="en-US" altLang="en-US" sz="2400" dirty="0">
                <a:solidFill>
                  <a:schemeClr val="tx1"/>
                </a:solidFill>
              </a:rPr>
              <a:t> </a:t>
            </a:r>
            <a:r>
              <a:rPr lang="en-US" altLang="en-US" sz="2400" dirty="0" err="1">
                <a:solidFill>
                  <a:schemeClr val="tx1"/>
                </a:solidFill>
              </a:rPr>
              <a:t>đồ</a:t>
            </a:r>
            <a:r>
              <a:rPr lang="en-US" altLang="en-US" sz="2400" dirty="0">
                <a:solidFill>
                  <a:schemeClr val="tx1"/>
                </a:solidFill>
              </a:rPr>
              <a:t> </a:t>
            </a:r>
            <a:r>
              <a:rPr lang="en-US" altLang="en-US" sz="2400" dirty="0" err="1">
                <a:solidFill>
                  <a:schemeClr val="tx1"/>
                </a:solidFill>
              </a:rPr>
              <a:t>họa</a:t>
            </a:r>
            <a:r>
              <a:rPr lang="en-US" altLang="en-US" sz="2400" dirty="0">
                <a:solidFill>
                  <a:schemeClr val="tx1"/>
                </a:solidFill>
              </a:rPr>
              <a:t>. </a:t>
            </a:r>
            <a:endParaRPr lang="en-US" altLang="en-US" sz="2400" dirty="0">
              <a:solidFill>
                <a:schemeClr val="tx1"/>
              </a:solidFill>
            </a:endParaRPr>
          </a:p>
          <a:p>
            <a:pPr lvl="1">
              <a:lnSpc>
                <a:spcPct val="80000"/>
              </a:lnSpc>
            </a:pPr>
            <a:r>
              <a:rPr lang="en-US" altLang="en-US" sz="2400" dirty="0" err="1">
                <a:solidFill>
                  <a:schemeClr val="tx1"/>
                </a:solidFill>
              </a:rPr>
              <a:t>Các</a:t>
            </a:r>
            <a:r>
              <a:rPr lang="en-US" altLang="en-US" sz="2400" dirty="0">
                <a:solidFill>
                  <a:schemeClr val="tx1"/>
                </a:solidFill>
              </a:rPr>
              <a:t> </a:t>
            </a:r>
            <a:r>
              <a:rPr lang="en-US" altLang="en-US" sz="2400" dirty="0" err="1">
                <a:solidFill>
                  <a:schemeClr val="tx1"/>
                </a:solidFill>
              </a:rPr>
              <a:t>phiên</a:t>
            </a:r>
            <a:r>
              <a:rPr lang="en-US" altLang="en-US" sz="2400" dirty="0">
                <a:solidFill>
                  <a:schemeClr val="tx1"/>
                </a:solidFill>
              </a:rPr>
              <a:t> </a:t>
            </a:r>
            <a:r>
              <a:rPr lang="en-US" altLang="en-US" sz="2400" dirty="0" err="1">
                <a:solidFill>
                  <a:schemeClr val="tx1"/>
                </a:solidFill>
              </a:rPr>
              <a:t>bản</a:t>
            </a:r>
            <a:r>
              <a:rPr lang="en-US" altLang="en-US" sz="2400" dirty="0">
                <a:solidFill>
                  <a:schemeClr val="tx1"/>
                </a:solidFill>
              </a:rPr>
              <a:t> </a:t>
            </a:r>
            <a:r>
              <a:rPr lang="en-US" altLang="en-US" sz="2400" dirty="0" err="1">
                <a:solidFill>
                  <a:schemeClr val="tx1"/>
                </a:solidFill>
              </a:rPr>
              <a:t>mới</a:t>
            </a:r>
            <a:r>
              <a:rPr lang="en-US" altLang="en-US" sz="2400" dirty="0">
                <a:solidFill>
                  <a:schemeClr val="tx1"/>
                </a:solidFill>
              </a:rPr>
              <a:t> </a:t>
            </a:r>
            <a:r>
              <a:rPr lang="en-US" altLang="en-US" sz="2400" dirty="0" err="1">
                <a:solidFill>
                  <a:schemeClr val="tx1"/>
                </a:solidFill>
              </a:rPr>
              <a:t>hơn</a:t>
            </a:r>
            <a:r>
              <a:rPr lang="en-US" altLang="en-US" sz="2400" dirty="0">
                <a:solidFill>
                  <a:schemeClr val="tx1"/>
                </a:solidFill>
              </a:rPr>
              <a:t> </a:t>
            </a:r>
            <a:r>
              <a:rPr lang="en-US" altLang="en-US" sz="2400" dirty="0" err="1">
                <a:solidFill>
                  <a:schemeClr val="tx1"/>
                </a:solidFill>
              </a:rPr>
              <a:t>của</a:t>
            </a:r>
            <a:r>
              <a:rPr lang="en-US" altLang="en-US" sz="2400" dirty="0">
                <a:solidFill>
                  <a:schemeClr val="tx1"/>
                </a:solidFill>
              </a:rPr>
              <a:t> Fedora </a:t>
            </a:r>
            <a:r>
              <a:rPr lang="en-US" altLang="en-US" sz="2400" dirty="0" err="1">
                <a:solidFill>
                  <a:schemeClr val="tx1"/>
                </a:solidFill>
              </a:rPr>
              <a:t>có</a:t>
            </a:r>
            <a:r>
              <a:rPr lang="en-US" altLang="en-US" sz="2400" dirty="0">
                <a:solidFill>
                  <a:schemeClr val="tx1"/>
                </a:solidFill>
              </a:rPr>
              <a:t> </a:t>
            </a:r>
            <a:r>
              <a:rPr lang="en-US" altLang="en-US" sz="2400" dirty="0" err="1">
                <a:solidFill>
                  <a:schemeClr val="tx1"/>
                </a:solidFill>
              </a:rPr>
              <a:t>thể</a:t>
            </a:r>
            <a:r>
              <a:rPr lang="en-US" altLang="en-US" sz="2400" dirty="0">
                <a:solidFill>
                  <a:schemeClr val="tx1"/>
                </a:solidFill>
              </a:rPr>
              <a:t> </a:t>
            </a:r>
            <a:r>
              <a:rPr lang="en-US" altLang="en-US" sz="2400" dirty="0" err="1">
                <a:solidFill>
                  <a:schemeClr val="tx1"/>
                </a:solidFill>
              </a:rPr>
              <a:t>được</a:t>
            </a:r>
            <a:r>
              <a:rPr lang="en-US" altLang="en-US" sz="2400" dirty="0">
                <a:solidFill>
                  <a:schemeClr val="tx1"/>
                </a:solidFill>
              </a:rPr>
              <a:t> </a:t>
            </a:r>
            <a:r>
              <a:rPr lang="en-US" altLang="en-US" sz="2400" dirty="0" err="1">
                <a:solidFill>
                  <a:schemeClr val="tx1"/>
                </a:solidFill>
              </a:rPr>
              <a:t>phát</a:t>
            </a:r>
            <a:r>
              <a:rPr lang="en-US" altLang="en-US" sz="2400" dirty="0">
                <a:solidFill>
                  <a:schemeClr val="tx1"/>
                </a:solidFill>
              </a:rPr>
              <a:t> </a:t>
            </a:r>
            <a:r>
              <a:rPr lang="en-US" altLang="en-US" sz="2400" dirty="0" err="1">
                <a:solidFill>
                  <a:schemeClr val="tx1"/>
                </a:solidFill>
              </a:rPr>
              <a:t>hành</a:t>
            </a:r>
            <a:r>
              <a:rPr lang="en-US" altLang="en-US" sz="2400" dirty="0">
                <a:solidFill>
                  <a:schemeClr val="tx1"/>
                </a:solidFill>
              </a:rPr>
              <a:t> </a:t>
            </a:r>
            <a:r>
              <a:rPr lang="en-US" altLang="en-US" sz="2400" dirty="0" err="1">
                <a:solidFill>
                  <a:schemeClr val="tx1"/>
                </a:solidFill>
              </a:rPr>
              <a:t>mỗi</a:t>
            </a:r>
            <a:r>
              <a:rPr lang="en-US" altLang="en-US" sz="2400" dirty="0">
                <a:solidFill>
                  <a:schemeClr val="tx1"/>
                </a:solidFill>
              </a:rPr>
              <a:t> 6 </a:t>
            </a:r>
            <a:r>
              <a:rPr lang="en-US" altLang="en-US" sz="2400" dirty="0" err="1">
                <a:solidFill>
                  <a:schemeClr val="tx1"/>
                </a:solidFill>
              </a:rPr>
              <a:t>hoặc</a:t>
            </a:r>
            <a:r>
              <a:rPr lang="en-US" altLang="en-US" sz="2400" dirty="0">
                <a:solidFill>
                  <a:schemeClr val="tx1"/>
                </a:solidFill>
              </a:rPr>
              <a:t> 8 </a:t>
            </a:r>
            <a:r>
              <a:rPr lang="en-US" altLang="en-US" sz="2400" dirty="0" err="1">
                <a:solidFill>
                  <a:schemeClr val="tx1"/>
                </a:solidFill>
              </a:rPr>
              <a:t>tháng</a:t>
            </a:r>
            <a:r>
              <a:rPr lang="en-US" altLang="en-US" sz="2400" dirty="0">
                <a:solidFill>
                  <a:schemeClr val="tx1"/>
                </a:solidFill>
              </a:rPr>
              <a:t>. </a:t>
            </a:r>
            <a:endParaRPr lang="en-US" altLang="en-US" sz="2400" dirty="0">
              <a:solidFill>
                <a:schemeClr val="tx1"/>
              </a:solidFill>
            </a:endParaRPr>
          </a:p>
          <a:p>
            <a:endParaRPr lang="en-US" altLang="en-US" sz="2400" dirty="0">
              <a:solidFill>
                <a:schemeClr val="tx1"/>
              </a:solidFill>
            </a:endParaRPr>
          </a:p>
        </p:txBody>
      </p:sp>
      <p:pic>
        <p:nvPicPr>
          <p:cNvPr id="8194" name="Picture 2" descr="Káº¿t quáº£ hÃ¬nh áº£nh cho fedora linux"/>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1184" y="3134139"/>
            <a:ext cx="3495260" cy="349526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Káº¿t quáº£ hÃ¬nh áº£nh cho fedora linu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3075334"/>
            <a:ext cx="6873288" cy="33507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 CÁC PHIÊN BẢN LINUX</a:t>
            </a:r>
            <a:endParaRPr lang="en-US" dirty="0"/>
          </a:p>
        </p:txBody>
      </p:sp>
      <p:sp>
        <p:nvSpPr>
          <p:cNvPr id="3" name="Content Placeholder 2"/>
          <p:cNvSpPr>
            <a:spLocks noGrp="1"/>
          </p:cNvSpPr>
          <p:nvPr>
            <p:ph idx="1"/>
          </p:nvPr>
        </p:nvSpPr>
        <p:spPr/>
        <p:txBody>
          <a:bodyPr/>
          <a:lstStyle/>
          <a:p>
            <a:pPr>
              <a:lnSpc>
                <a:spcPct val="80000"/>
              </a:lnSpc>
            </a:pPr>
            <a:r>
              <a:rPr lang="en-US" altLang="en-US" b="1" dirty="0">
                <a:solidFill>
                  <a:schemeClr val="tx1"/>
                </a:solidFill>
              </a:rPr>
              <a:t>Red Hat Linux: </a:t>
            </a:r>
            <a:r>
              <a:rPr lang="en-US" altLang="en-US" dirty="0" err="1">
                <a:solidFill>
                  <a:schemeClr val="tx1"/>
                </a:solidFill>
              </a:rPr>
              <a:t>phiên</a:t>
            </a:r>
            <a:r>
              <a:rPr lang="en-US" altLang="en-US" dirty="0">
                <a:solidFill>
                  <a:schemeClr val="tx1"/>
                </a:solidFill>
              </a:rPr>
              <a:t> </a:t>
            </a:r>
            <a:r>
              <a:rPr lang="en-US" altLang="en-US" dirty="0" err="1">
                <a:solidFill>
                  <a:schemeClr val="tx1"/>
                </a:solidFill>
              </a:rPr>
              <a:t>bản</a:t>
            </a:r>
            <a:r>
              <a:rPr lang="en-US" altLang="en-US" dirty="0">
                <a:solidFill>
                  <a:schemeClr val="tx1"/>
                </a:solidFill>
              </a:rPr>
              <a:t> </a:t>
            </a:r>
            <a:r>
              <a:rPr lang="en-US" altLang="en-US" dirty="0" err="1">
                <a:solidFill>
                  <a:schemeClr val="tx1"/>
                </a:solidFill>
              </a:rPr>
              <a:t>ổn</a:t>
            </a:r>
            <a:r>
              <a:rPr lang="en-US" altLang="en-US" dirty="0">
                <a:solidFill>
                  <a:schemeClr val="tx1"/>
                </a:solidFill>
              </a:rPr>
              <a:t> </a:t>
            </a:r>
            <a:r>
              <a:rPr lang="en-US" altLang="en-US" dirty="0" err="1">
                <a:solidFill>
                  <a:schemeClr val="tx1"/>
                </a:solidFill>
              </a:rPr>
              <a:t>định</a:t>
            </a:r>
            <a:r>
              <a:rPr lang="en-US" altLang="en-US" dirty="0">
                <a:solidFill>
                  <a:schemeClr val="tx1"/>
                </a:solidFill>
              </a:rPr>
              <a:t> </a:t>
            </a:r>
            <a:r>
              <a:rPr lang="en-US" altLang="en-US" dirty="0" err="1">
                <a:solidFill>
                  <a:schemeClr val="tx1"/>
                </a:solidFill>
              </a:rPr>
              <a:t>nhất</a:t>
            </a:r>
            <a:r>
              <a:rPr lang="en-US" altLang="en-US" dirty="0">
                <a:solidFill>
                  <a:schemeClr val="tx1"/>
                </a:solidFill>
              </a:rPr>
              <a:t> </a:t>
            </a:r>
            <a:r>
              <a:rPr lang="en-US" altLang="en-US" dirty="0" err="1">
                <a:solidFill>
                  <a:schemeClr val="tx1"/>
                </a:solidFill>
              </a:rPr>
              <a:t>hiện</a:t>
            </a:r>
            <a:r>
              <a:rPr lang="en-US" altLang="en-US" dirty="0">
                <a:solidFill>
                  <a:schemeClr val="tx1"/>
                </a:solidFill>
              </a:rPr>
              <a:t> nay.</a:t>
            </a:r>
            <a:endParaRPr lang="en-US" altLang="en-US" dirty="0">
              <a:solidFill>
                <a:schemeClr val="tx1"/>
              </a:solidFill>
            </a:endParaRPr>
          </a:p>
          <a:p>
            <a:pPr lvl="1">
              <a:lnSpc>
                <a:spcPct val="80000"/>
              </a:lnSpc>
            </a:pPr>
            <a:r>
              <a:rPr lang="en-US" altLang="en-US" sz="2400" dirty="0" err="1">
                <a:solidFill>
                  <a:schemeClr val="tx1"/>
                </a:solidFill>
              </a:rPr>
              <a:t>Chạy</a:t>
            </a:r>
            <a:r>
              <a:rPr lang="en-US" altLang="en-US" sz="2400" dirty="0">
                <a:solidFill>
                  <a:schemeClr val="tx1"/>
                </a:solidFill>
              </a:rPr>
              <a:t> </a:t>
            </a:r>
            <a:r>
              <a:rPr lang="en-US" altLang="en-US" sz="2400" dirty="0" err="1">
                <a:solidFill>
                  <a:schemeClr val="tx1"/>
                </a:solidFill>
              </a:rPr>
              <a:t>ổn</a:t>
            </a:r>
            <a:r>
              <a:rPr lang="en-US" altLang="en-US" sz="2400" dirty="0">
                <a:solidFill>
                  <a:schemeClr val="tx1"/>
                </a:solidFill>
              </a:rPr>
              <a:t> </a:t>
            </a:r>
            <a:r>
              <a:rPr lang="en-US" altLang="en-US" sz="2400" dirty="0" err="1">
                <a:solidFill>
                  <a:schemeClr val="tx1"/>
                </a:solidFill>
              </a:rPr>
              <a:t>định</a:t>
            </a:r>
            <a:endParaRPr lang="en-US" altLang="en-US" sz="2400" dirty="0">
              <a:solidFill>
                <a:schemeClr val="tx1"/>
              </a:solidFill>
            </a:endParaRPr>
          </a:p>
          <a:p>
            <a:pPr lvl="1">
              <a:lnSpc>
                <a:spcPct val="80000"/>
              </a:lnSpc>
            </a:pPr>
            <a:r>
              <a:rPr lang="en-US" altLang="en-US" sz="2400" dirty="0" err="1">
                <a:solidFill>
                  <a:schemeClr val="tx1"/>
                </a:solidFill>
              </a:rPr>
              <a:t>Hỗ</a:t>
            </a:r>
            <a:r>
              <a:rPr lang="en-US" altLang="en-US" sz="2400" dirty="0">
                <a:solidFill>
                  <a:schemeClr val="tx1"/>
                </a:solidFill>
              </a:rPr>
              <a:t> </a:t>
            </a:r>
            <a:r>
              <a:rPr lang="en-US" altLang="en-US" sz="2400" dirty="0" err="1">
                <a:solidFill>
                  <a:schemeClr val="tx1"/>
                </a:solidFill>
              </a:rPr>
              <a:t>trợ</a:t>
            </a:r>
            <a:r>
              <a:rPr lang="en-US" altLang="en-US" sz="2400" dirty="0">
                <a:solidFill>
                  <a:schemeClr val="tx1"/>
                </a:solidFill>
              </a:rPr>
              <a:t> </a:t>
            </a:r>
            <a:r>
              <a:rPr lang="en-US" altLang="en-US" sz="2400" dirty="0" err="1">
                <a:solidFill>
                  <a:schemeClr val="tx1"/>
                </a:solidFill>
              </a:rPr>
              <a:t>các</a:t>
            </a:r>
            <a:r>
              <a:rPr lang="en-US" altLang="en-US" sz="2400" dirty="0">
                <a:solidFill>
                  <a:schemeClr val="tx1"/>
                </a:solidFill>
              </a:rPr>
              <a:t> </a:t>
            </a:r>
            <a:r>
              <a:rPr lang="en-US" altLang="en-US" sz="2400" dirty="0" err="1">
                <a:solidFill>
                  <a:schemeClr val="tx1"/>
                </a:solidFill>
              </a:rPr>
              <a:t>dịch</a:t>
            </a:r>
            <a:r>
              <a:rPr lang="en-US" altLang="en-US" sz="2400" dirty="0">
                <a:solidFill>
                  <a:schemeClr val="tx1"/>
                </a:solidFill>
              </a:rPr>
              <a:t> </a:t>
            </a:r>
            <a:r>
              <a:rPr lang="en-US" altLang="en-US" sz="2400" dirty="0" err="1">
                <a:solidFill>
                  <a:schemeClr val="tx1"/>
                </a:solidFill>
              </a:rPr>
              <a:t>vụ</a:t>
            </a:r>
            <a:r>
              <a:rPr lang="en-US" altLang="en-US" sz="2400" dirty="0">
                <a:solidFill>
                  <a:schemeClr val="tx1"/>
                </a:solidFill>
              </a:rPr>
              <a:t> </a:t>
            </a:r>
            <a:r>
              <a:rPr lang="en-US" altLang="en-US" sz="2400" dirty="0" err="1">
                <a:solidFill>
                  <a:schemeClr val="tx1"/>
                </a:solidFill>
              </a:rPr>
              <a:t>chuyên</a:t>
            </a:r>
            <a:r>
              <a:rPr lang="en-US" altLang="en-US" sz="2400" dirty="0">
                <a:solidFill>
                  <a:schemeClr val="tx1"/>
                </a:solidFill>
              </a:rPr>
              <a:t> </a:t>
            </a:r>
            <a:r>
              <a:rPr lang="en-US" altLang="en-US" sz="2400" dirty="0" err="1">
                <a:solidFill>
                  <a:schemeClr val="tx1"/>
                </a:solidFill>
              </a:rPr>
              <a:t>nghiệp</a:t>
            </a:r>
            <a:endParaRPr lang="en-US" altLang="en-US" sz="2400" dirty="0">
              <a:solidFill>
                <a:schemeClr val="tx1"/>
              </a:solidFill>
            </a:endParaRPr>
          </a:p>
          <a:p>
            <a:pPr lvl="1">
              <a:lnSpc>
                <a:spcPct val="80000"/>
              </a:lnSpc>
            </a:pPr>
            <a:r>
              <a:rPr lang="en-US" altLang="en-US" sz="2400" dirty="0" err="1">
                <a:solidFill>
                  <a:schemeClr val="tx1"/>
                </a:solidFill>
              </a:rPr>
              <a:t>Cung</a:t>
            </a:r>
            <a:r>
              <a:rPr lang="en-US" altLang="en-US" sz="2400" dirty="0">
                <a:solidFill>
                  <a:schemeClr val="tx1"/>
                </a:solidFill>
              </a:rPr>
              <a:t> </a:t>
            </a:r>
            <a:r>
              <a:rPr lang="en-US" altLang="en-US" sz="2400" dirty="0" err="1">
                <a:solidFill>
                  <a:schemeClr val="tx1"/>
                </a:solidFill>
              </a:rPr>
              <a:t>cấp</a:t>
            </a:r>
            <a:r>
              <a:rPr lang="en-US" altLang="en-US" sz="2400" dirty="0">
                <a:solidFill>
                  <a:schemeClr val="tx1"/>
                </a:solidFill>
              </a:rPr>
              <a:t> </a:t>
            </a:r>
            <a:r>
              <a:rPr lang="en-US" altLang="en-US" sz="2400" dirty="0" err="1">
                <a:solidFill>
                  <a:schemeClr val="tx1"/>
                </a:solidFill>
              </a:rPr>
              <a:t>các</a:t>
            </a:r>
            <a:r>
              <a:rPr lang="en-US" altLang="en-US" sz="2400" dirty="0">
                <a:solidFill>
                  <a:schemeClr val="tx1"/>
                </a:solidFill>
              </a:rPr>
              <a:t> </a:t>
            </a:r>
            <a:r>
              <a:rPr lang="en-US" altLang="en-US" sz="2400" dirty="0" err="1">
                <a:solidFill>
                  <a:schemeClr val="tx1"/>
                </a:solidFill>
              </a:rPr>
              <a:t>công</a:t>
            </a:r>
            <a:r>
              <a:rPr lang="en-US" altLang="en-US" sz="2400" dirty="0">
                <a:solidFill>
                  <a:schemeClr val="tx1"/>
                </a:solidFill>
              </a:rPr>
              <a:t> </a:t>
            </a:r>
            <a:r>
              <a:rPr lang="en-US" altLang="en-US" sz="2400" dirty="0" err="1">
                <a:solidFill>
                  <a:schemeClr val="tx1"/>
                </a:solidFill>
              </a:rPr>
              <a:t>cụ</a:t>
            </a:r>
            <a:r>
              <a:rPr lang="en-US" altLang="en-US" sz="2400" dirty="0">
                <a:solidFill>
                  <a:schemeClr val="tx1"/>
                </a:solidFill>
              </a:rPr>
              <a:t> </a:t>
            </a:r>
            <a:r>
              <a:rPr lang="en-US" altLang="en-US" sz="2400" dirty="0" err="1">
                <a:solidFill>
                  <a:schemeClr val="tx1"/>
                </a:solidFill>
              </a:rPr>
              <a:t>quản</a:t>
            </a:r>
            <a:r>
              <a:rPr lang="en-US" altLang="en-US" sz="2400" dirty="0">
                <a:solidFill>
                  <a:schemeClr val="tx1"/>
                </a:solidFill>
              </a:rPr>
              <a:t> </a:t>
            </a:r>
            <a:r>
              <a:rPr lang="en-US" altLang="en-US" sz="2400" dirty="0" err="1">
                <a:solidFill>
                  <a:schemeClr val="tx1"/>
                </a:solidFill>
              </a:rPr>
              <a:t>lý</a:t>
            </a:r>
            <a:r>
              <a:rPr lang="en-US" altLang="en-US" sz="2400" dirty="0">
                <a:solidFill>
                  <a:schemeClr val="tx1"/>
                </a:solidFill>
              </a:rPr>
              <a:t> </a:t>
            </a:r>
            <a:r>
              <a:rPr lang="en-US" altLang="en-US" sz="2400" dirty="0" err="1">
                <a:solidFill>
                  <a:schemeClr val="tx1"/>
                </a:solidFill>
              </a:rPr>
              <a:t>tập</a:t>
            </a:r>
            <a:r>
              <a:rPr lang="en-US" altLang="en-US" sz="2400" dirty="0">
                <a:solidFill>
                  <a:schemeClr val="tx1"/>
                </a:solidFill>
              </a:rPr>
              <a:t> </a:t>
            </a:r>
            <a:r>
              <a:rPr lang="en-US" altLang="en-US" sz="2400" dirty="0" err="1">
                <a:solidFill>
                  <a:schemeClr val="tx1"/>
                </a:solidFill>
              </a:rPr>
              <a:t>trung</a:t>
            </a:r>
            <a:r>
              <a:rPr lang="en-US" altLang="en-US" sz="2400" dirty="0">
                <a:solidFill>
                  <a:schemeClr val="tx1"/>
                </a:solidFill>
              </a:rPr>
              <a:t> </a:t>
            </a:r>
            <a:r>
              <a:rPr lang="en-US" altLang="en-US" sz="2400" dirty="0" err="1">
                <a:solidFill>
                  <a:schemeClr val="tx1"/>
                </a:solidFill>
              </a:rPr>
              <a:t>cho</a:t>
            </a:r>
            <a:r>
              <a:rPr lang="en-US" altLang="en-US" sz="2400" dirty="0">
                <a:solidFill>
                  <a:schemeClr val="tx1"/>
                </a:solidFill>
              </a:rPr>
              <a:t> </a:t>
            </a:r>
            <a:r>
              <a:rPr lang="en-US" altLang="en-US" sz="2400" dirty="0" err="1">
                <a:solidFill>
                  <a:schemeClr val="tx1"/>
                </a:solidFill>
              </a:rPr>
              <a:t>các</a:t>
            </a:r>
            <a:r>
              <a:rPr lang="en-US" altLang="en-US" sz="2400" dirty="0">
                <a:solidFill>
                  <a:schemeClr val="tx1"/>
                </a:solidFill>
              </a:rPr>
              <a:t> </a:t>
            </a:r>
            <a:r>
              <a:rPr lang="en-US" altLang="en-US" sz="2400" dirty="0" err="1">
                <a:solidFill>
                  <a:schemeClr val="tx1"/>
                </a:solidFill>
              </a:rPr>
              <a:t>hệ</a:t>
            </a:r>
            <a:r>
              <a:rPr lang="en-US" altLang="en-US" sz="2400" dirty="0">
                <a:solidFill>
                  <a:schemeClr val="tx1"/>
                </a:solidFill>
              </a:rPr>
              <a:t> </a:t>
            </a:r>
            <a:r>
              <a:rPr lang="en-US" altLang="en-US" sz="2400" dirty="0" err="1">
                <a:solidFill>
                  <a:schemeClr val="tx1"/>
                </a:solidFill>
              </a:rPr>
              <a:t>thống</a:t>
            </a:r>
            <a:r>
              <a:rPr lang="en-US" altLang="en-US" sz="2400" dirty="0">
                <a:solidFill>
                  <a:schemeClr val="tx1"/>
                </a:solidFill>
              </a:rPr>
              <a:t> </a:t>
            </a:r>
            <a:r>
              <a:rPr lang="en-US" altLang="en-US" sz="2400" dirty="0" err="1">
                <a:solidFill>
                  <a:schemeClr val="tx1"/>
                </a:solidFill>
              </a:rPr>
              <a:t>mạng</a:t>
            </a:r>
            <a:r>
              <a:rPr lang="en-US" altLang="en-US" sz="2400" dirty="0">
                <a:solidFill>
                  <a:schemeClr val="tx1"/>
                </a:solidFill>
              </a:rPr>
              <a:t> </a:t>
            </a:r>
            <a:r>
              <a:rPr lang="en-US" altLang="en-US" sz="2400" dirty="0" err="1">
                <a:solidFill>
                  <a:schemeClr val="tx1"/>
                </a:solidFill>
              </a:rPr>
              <a:t>lớn</a:t>
            </a:r>
            <a:r>
              <a:rPr lang="en-US" altLang="en-US" sz="2400" dirty="0">
                <a:solidFill>
                  <a:schemeClr val="tx1"/>
                </a:solidFill>
              </a:rPr>
              <a:t>.</a:t>
            </a:r>
            <a:endParaRPr lang="en-US" altLang="en-US" sz="2400" dirty="0">
              <a:solidFill>
                <a:schemeClr val="tx1"/>
              </a:solidFill>
            </a:endParaRPr>
          </a:p>
          <a:p>
            <a:endParaRPr lang="en-US" altLang="en-US" sz="2400" dirty="0">
              <a:solidFill>
                <a:schemeClr val="tx1"/>
              </a:solidFill>
            </a:endParaRPr>
          </a:p>
        </p:txBody>
      </p:sp>
      <p:pic>
        <p:nvPicPr>
          <p:cNvPr id="9218" name="Picture 2" descr="HÃ¬nh áº£nh cÃ³ liÃªn qua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1574" y="3140766"/>
            <a:ext cx="2242930" cy="224293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Káº¿t quáº£ hÃ¬nh áº£nh cho red hat linu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7817" y="3067464"/>
            <a:ext cx="6367670" cy="35818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 CÁC PHIÊN BẢN LINUX</a:t>
            </a:r>
            <a:endParaRPr lang="en-US" dirty="0"/>
          </a:p>
        </p:txBody>
      </p:sp>
      <p:sp>
        <p:nvSpPr>
          <p:cNvPr id="3" name="Content Placeholder 2"/>
          <p:cNvSpPr>
            <a:spLocks noGrp="1"/>
          </p:cNvSpPr>
          <p:nvPr>
            <p:ph idx="1"/>
          </p:nvPr>
        </p:nvSpPr>
        <p:spPr/>
        <p:txBody>
          <a:bodyPr/>
          <a:lstStyle/>
          <a:p>
            <a:pPr algn="just"/>
            <a:r>
              <a:rPr lang="vi-VN" dirty="0">
                <a:solidFill>
                  <a:schemeClr val="tx1"/>
                </a:solidFill>
              </a:rPr>
              <a:t>CentOS - viết tắt của Community enterprise Operating System</a:t>
            </a:r>
            <a:endParaRPr lang="en-US" dirty="0">
              <a:solidFill>
                <a:schemeClr val="tx1"/>
              </a:solidFill>
            </a:endParaRPr>
          </a:p>
          <a:p>
            <a:pPr lvl="1" algn="just"/>
            <a:r>
              <a:rPr lang="en-US" dirty="0">
                <a:solidFill>
                  <a:schemeClr val="tx1"/>
                </a:solidFill>
              </a:rPr>
              <a:t>B</a:t>
            </a:r>
            <a:r>
              <a:rPr lang="vi-VN" dirty="0">
                <a:solidFill>
                  <a:schemeClr val="tx1"/>
                </a:solidFill>
              </a:rPr>
              <a:t>ản phân phối hệ điều hành miễn phí 100% dựa trên hạt nhân Linux được phát hành vào tháng 5 năm 2004. </a:t>
            </a:r>
            <a:endParaRPr lang="en-US" dirty="0">
              <a:solidFill>
                <a:schemeClr val="tx1"/>
              </a:solidFill>
            </a:endParaRPr>
          </a:p>
          <a:p>
            <a:pPr lvl="1" algn="just"/>
            <a:r>
              <a:rPr lang="vi-VN" dirty="0">
                <a:solidFill>
                  <a:schemeClr val="tx1"/>
                </a:solidFill>
              </a:rPr>
              <a:t>CentOS bắt nguồn hoàn toàn từ bản phân phối Red Hat Enterprise Linux (RHEL). Mục tiêu của CentOS là cung cấp một nền tảng máy tính cấp doanh nghiệp miễn phí </a:t>
            </a:r>
            <a:endParaRPr lang="vi-VN" dirty="0">
              <a:solidFill>
                <a:schemeClr val="tx1"/>
              </a:solidFill>
            </a:endParaRPr>
          </a:p>
        </p:txBody>
      </p:sp>
      <p:pic>
        <p:nvPicPr>
          <p:cNvPr id="10242" name="Picture 2" descr="Káº¿t quáº£ hÃ¬nh áº£nh cho cento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9747" y="4214191"/>
            <a:ext cx="2451270" cy="2120762"/>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Káº¿t quáº£ hÃ¬nh áº£nh cho cen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9826" y="3689902"/>
            <a:ext cx="5632174" cy="31680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787525" y="222252"/>
            <a:ext cx="8869363" cy="685800"/>
          </a:xfrm>
        </p:spPr>
        <p:txBody>
          <a:bodyPr/>
          <a:lstStyle/>
          <a:p>
            <a:r>
              <a:rPr lang="en-US" altLang="en-US" sz="3200" b="0" dirty="0" err="1"/>
              <a:t>Dịch</a:t>
            </a:r>
            <a:r>
              <a:rPr lang="en-US" altLang="en-US" sz="3200" b="0" dirty="0"/>
              <a:t> </a:t>
            </a:r>
            <a:r>
              <a:rPr lang="en-US" altLang="en-US" sz="3200" b="0" dirty="0" err="1"/>
              <a:t>vụ</a:t>
            </a:r>
            <a:r>
              <a:rPr lang="en-US" altLang="en-US" sz="3200" b="0" dirty="0"/>
              <a:t> </a:t>
            </a:r>
            <a:r>
              <a:rPr lang="en-US" altLang="en-US" sz="3200" b="0" dirty="0" err="1"/>
              <a:t>quản</a:t>
            </a:r>
            <a:r>
              <a:rPr lang="en-US" altLang="en-US" sz="3200" b="0" dirty="0"/>
              <a:t> </a:t>
            </a:r>
            <a:r>
              <a:rPr lang="en-US" altLang="en-US" sz="3200" b="0" dirty="0" err="1"/>
              <a:t>lý</a:t>
            </a:r>
            <a:r>
              <a:rPr lang="en-US" altLang="en-US" sz="3200" b="0" dirty="0"/>
              <a:t> </a:t>
            </a:r>
            <a:r>
              <a:rPr lang="en-US" altLang="en-US" sz="3200" b="0" dirty="0" err="1"/>
              <a:t>mạng</a:t>
            </a:r>
            <a:r>
              <a:rPr lang="en-US" altLang="en-US" sz="3200" b="0" dirty="0"/>
              <a:t> </a:t>
            </a:r>
            <a:r>
              <a:rPr lang="en-US" altLang="en-US" sz="3200" b="0" dirty="0" err="1"/>
              <a:t>trên</a:t>
            </a:r>
            <a:r>
              <a:rPr lang="en-US" altLang="en-US" sz="3200" b="0" dirty="0"/>
              <a:t> Windows/ Linux </a:t>
            </a:r>
            <a:endParaRPr lang="en-US" altLang="en-US" sz="3200" dirty="0"/>
          </a:p>
        </p:txBody>
      </p:sp>
      <p:sp>
        <p:nvSpPr>
          <p:cNvPr id="13315" name="Content Placeholder 2"/>
          <p:cNvSpPr>
            <a:spLocks noGrp="1"/>
          </p:cNvSpPr>
          <p:nvPr>
            <p:ph idx="1"/>
          </p:nvPr>
        </p:nvSpPr>
        <p:spPr/>
        <p:txBody>
          <a:bodyPr/>
          <a:lstStyle/>
          <a:p>
            <a:endParaRPr lang="en-US" altLang="en-US"/>
          </a:p>
        </p:txBody>
      </p:sp>
      <p:pic>
        <p:nvPicPr>
          <p:cNvPr id="13316" name="Picture 2" descr="http://i1112.photobucket.com/albums/k494/trungqn1/Ubuntu-Server/Capture4_zpsd611f32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32064" y="1700213"/>
            <a:ext cx="7380287" cy="240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2" descr="http://i1112.photobucket.com/albums/k494/trungqn1/Ubuntu-Server/Capture5_zpsc914845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989" y="4221164"/>
            <a:ext cx="7424737" cy="227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TextBox 3"/>
          <p:cNvSpPr txBox="1">
            <a:spLocks noChangeArrowheads="1"/>
          </p:cNvSpPr>
          <p:nvPr/>
        </p:nvSpPr>
        <p:spPr bwMode="auto">
          <a:xfrm>
            <a:off x="1484313" y="2276476"/>
            <a:ext cx="14081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a:t>Windows</a:t>
            </a:r>
            <a:endParaRPr lang="en-US" altLang="en-US" sz="2400"/>
          </a:p>
        </p:txBody>
      </p:sp>
      <p:sp>
        <p:nvSpPr>
          <p:cNvPr id="13319" name="TextBox 6"/>
          <p:cNvSpPr txBox="1">
            <a:spLocks noChangeArrowheads="1"/>
          </p:cNvSpPr>
          <p:nvPr/>
        </p:nvSpPr>
        <p:spPr bwMode="auto">
          <a:xfrm>
            <a:off x="1473201" y="4833939"/>
            <a:ext cx="9048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a:t>Linux</a:t>
            </a:r>
            <a:endParaRPr lang="en-US" altLang="en-US"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VII. PHÂN BIỆT UNIX VÀ LINUX</a:t>
            </a:r>
            <a:endParaRPr lang="en-US" dirty="0"/>
          </a:p>
        </p:txBody>
      </p:sp>
      <p:sp>
        <p:nvSpPr>
          <p:cNvPr id="3" name="Content Placeholder 2"/>
          <p:cNvSpPr>
            <a:spLocks noGrp="1"/>
          </p:cNvSpPr>
          <p:nvPr>
            <p:ph idx="1"/>
          </p:nvPr>
        </p:nvSpPr>
        <p:spPr/>
        <p:txBody>
          <a:bodyPr/>
          <a:lstStyle/>
          <a:p>
            <a:pPr marL="425450">
              <a:lnSpc>
                <a:spcPct val="80000"/>
              </a:lnSpc>
              <a:defRPr/>
            </a:pPr>
            <a:r>
              <a:rPr lang="en-US" altLang="en-US" sz="2800" b="1" dirty="0">
                <a:solidFill>
                  <a:schemeClr val="tx1"/>
                </a:solidFill>
              </a:rPr>
              <a:t>UNIX</a:t>
            </a:r>
            <a:r>
              <a:rPr lang="en-US" altLang="en-US" sz="2800" dirty="0">
                <a:solidFill>
                  <a:schemeClr val="tx1"/>
                </a:solidFill>
              </a:rPr>
              <a:t>:</a:t>
            </a:r>
            <a:endParaRPr lang="en-US" altLang="en-US" sz="2800" dirty="0">
              <a:solidFill>
                <a:schemeClr val="tx1"/>
              </a:solidFill>
            </a:endParaRPr>
          </a:p>
          <a:p>
            <a:pPr marL="708025" lvl="1" indent="-304800">
              <a:lnSpc>
                <a:spcPct val="80000"/>
              </a:lnSpc>
              <a:defRPr/>
            </a:pPr>
            <a:r>
              <a:rPr lang="en-US" altLang="en-US" sz="2800" dirty="0">
                <a:solidFill>
                  <a:schemeClr val="tx1"/>
                </a:solidFill>
              </a:rPr>
              <a:t>Ra </a:t>
            </a:r>
            <a:r>
              <a:rPr lang="en-US" altLang="en-US" sz="2800" dirty="0" err="1">
                <a:solidFill>
                  <a:schemeClr val="tx1"/>
                </a:solidFill>
              </a:rPr>
              <a:t>đời</a:t>
            </a:r>
            <a:r>
              <a:rPr lang="en-US" altLang="en-US" sz="2800" dirty="0">
                <a:solidFill>
                  <a:schemeClr val="tx1"/>
                </a:solidFill>
              </a:rPr>
              <a:t> </a:t>
            </a:r>
            <a:r>
              <a:rPr lang="en-US" altLang="en-US" sz="2800" dirty="0" err="1">
                <a:solidFill>
                  <a:schemeClr val="tx1"/>
                </a:solidFill>
              </a:rPr>
              <a:t>từ</a:t>
            </a:r>
            <a:r>
              <a:rPr lang="en-US" altLang="en-US" sz="2800" dirty="0">
                <a:solidFill>
                  <a:schemeClr val="tx1"/>
                </a:solidFill>
              </a:rPr>
              <a:t> </a:t>
            </a:r>
            <a:r>
              <a:rPr lang="en-US" altLang="en-US" sz="2800" dirty="0" err="1">
                <a:solidFill>
                  <a:schemeClr val="tx1"/>
                </a:solidFill>
              </a:rPr>
              <a:t>rất</a:t>
            </a:r>
            <a:r>
              <a:rPr lang="en-US" altLang="en-US" sz="2800" dirty="0">
                <a:solidFill>
                  <a:schemeClr val="tx1"/>
                </a:solidFill>
              </a:rPr>
              <a:t> </a:t>
            </a:r>
            <a:r>
              <a:rPr lang="en-US" altLang="en-US" sz="2800" dirty="0" err="1">
                <a:solidFill>
                  <a:schemeClr val="tx1"/>
                </a:solidFill>
              </a:rPr>
              <a:t>sớm</a:t>
            </a:r>
            <a:r>
              <a:rPr lang="en-US" altLang="en-US" sz="2800" dirty="0">
                <a:solidFill>
                  <a:schemeClr val="tx1"/>
                </a:solidFill>
              </a:rPr>
              <a:t> so </a:t>
            </a:r>
            <a:r>
              <a:rPr lang="en-US" altLang="en-US" sz="2800" dirty="0" err="1">
                <a:solidFill>
                  <a:schemeClr val="tx1"/>
                </a:solidFill>
              </a:rPr>
              <a:t>với</a:t>
            </a:r>
            <a:r>
              <a:rPr lang="en-US" altLang="en-US" sz="2800" dirty="0">
                <a:solidFill>
                  <a:schemeClr val="tx1"/>
                </a:solidFill>
              </a:rPr>
              <a:t> Linux.</a:t>
            </a:r>
            <a:endParaRPr lang="en-US" altLang="en-US" sz="2800" dirty="0">
              <a:solidFill>
                <a:schemeClr val="tx1"/>
              </a:solidFill>
            </a:endParaRPr>
          </a:p>
          <a:p>
            <a:pPr marL="708025" lvl="1" indent="-304800">
              <a:lnSpc>
                <a:spcPct val="80000"/>
              </a:lnSpc>
              <a:defRPr/>
            </a:pPr>
            <a:r>
              <a:rPr lang="en-US" altLang="en-US" sz="2800" dirty="0" err="1">
                <a:solidFill>
                  <a:schemeClr val="tx1"/>
                </a:solidFill>
              </a:rPr>
              <a:t>Tên</a:t>
            </a:r>
            <a:r>
              <a:rPr lang="en-US" altLang="en-US" sz="2800" dirty="0">
                <a:solidFill>
                  <a:schemeClr val="tx1"/>
                </a:solidFill>
              </a:rPr>
              <a:t> </a:t>
            </a:r>
            <a:r>
              <a:rPr lang="en-US" altLang="en-US" sz="2800" dirty="0" err="1">
                <a:solidFill>
                  <a:schemeClr val="tx1"/>
                </a:solidFill>
              </a:rPr>
              <a:t>chung</a:t>
            </a:r>
            <a:r>
              <a:rPr lang="en-US" altLang="en-US" sz="2800" dirty="0">
                <a:solidFill>
                  <a:schemeClr val="tx1"/>
                </a:solidFill>
              </a:rPr>
              <a:t> </a:t>
            </a:r>
            <a:r>
              <a:rPr lang="en-US" altLang="en-US" sz="2800" dirty="0" err="1">
                <a:solidFill>
                  <a:schemeClr val="tx1"/>
                </a:solidFill>
              </a:rPr>
              <a:t>cho</a:t>
            </a:r>
            <a:r>
              <a:rPr lang="en-US" altLang="en-US" sz="2800" dirty="0">
                <a:solidFill>
                  <a:schemeClr val="tx1"/>
                </a:solidFill>
              </a:rPr>
              <a:t> </a:t>
            </a:r>
            <a:r>
              <a:rPr lang="en-US" altLang="en-US" sz="2800" dirty="0" err="1">
                <a:solidFill>
                  <a:schemeClr val="tx1"/>
                </a:solidFill>
              </a:rPr>
              <a:t>các</a:t>
            </a:r>
            <a:r>
              <a:rPr lang="en-US" altLang="en-US" sz="2800" dirty="0">
                <a:solidFill>
                  <a:schemeClr val="tx1"/>
                </a:solidFill>
              </a:rPr>
              <a:t> OS </a:t>
            </a:r>
            <a:r>
              <a:rPr lang="en-US" altLang="en-US" sz="2800" dirty="0" err="1">
                <a:solidFill>
                  <a:schemeClr val="tx1"/>
                </a:solidFill>
              </a:rPr>
              <a:t>như</a:t>
            </a:r>
            <a:r>
              <a:rPr lang="en-US" altLang="en-US" sz="2800" dirty="0">
                <a:solidFill>
                  <a:schemeClr val="tx1"/>
                </a:solidFill>
              </a:rPr>
              <a:t> SCO UNIX, Sun Solaris, HP-UX, IBM AIX,… </a:t>
            </a:r>
            <a:r>
              <a:rPr lang="en-US" altLang="en-US" sz="2800" dirty="0" err="1">
                <a:solidFill>
                  <a:schemeClr val="tx1"/>
                </a:solidFill>
              </a:rPr>
              <a:t>vì</a:t>
            </a:r>
            <a:r>
              <a:rPr lang="en-US" altLang="en-US" sz="2800" dirty="0">
                <a:solidFill>
                  <a:schemeClr val="tx1"/>
                </a:solidFill>
              </a:rPr>
              <a:t> </a:t>
            </a:r>
            <a:r>
              <a:rPr lang="en-US" altLang="en-US" sz="2800" dirty="0" err="1">
                <a:solidFill>
                  <a:schemeClr val="tx1"/>
                </a:solidFill>
              </a:rPr>
              <a:t>chúng</a:t>
            </a:r>
            <a:r>
              <a:rPr lang="en-US" altLang="en-US" sz="2800" dirty="0">
                <a:solidFill>
                  <a:schemeClr val="tx1"/>
                </a:solidFill>
              </a:rPr>
              <a:t> </a:t>
            </a:r>
            <a:r>
              <a:rPr lang="en-US" altLang="en-US" sz="2800" dirty="0" err="1">
                <a:solidFill>
                  <a:schemeClr val="tx1"/>
                </a:solidFill>
              </a:rPr>
              <a:t>cùng</a:t>
            </a:r>
            <a:r>
              <a:rPr lang="en-US" altLang="en-US" sz="2800" dirty="0">
                <a:solidFill>
                  <a:schemeClr val="tx1"/>
                </a:solidFill>
              </a:rPr>
              <a:t> 1 </a:t>
            </a:r>
            <a:r>
              <a:rPr lang="en-US" altLang="en-US" sz="2800" dirty="0" err="1">
                <a:solidFill>
                  <a:schemeClr val="tx1"/>
                </a:solidFill>
              </a:rPr>
              <a:t>nguồn</a:t>
            </a:r>
            <a:r>
              <a:rPr lang="en-US" altLang="en-US" sz="2800" dirty="0">
                <a:solidFill>
                  <a:schemeClr val="tx1"/>
                </a:solidFill>
              </a:rPr>
              <a:t> </a:t>
            </a:r>
            <a:r>
              <a:rPr lang="en-US" altLang="en-US" sz="2800" dirty="0" err="1">
                <a:solidFill>
                  <a:schemeClr val="tx1"/>
                </a:solidFill>
              </a:rPr>
              <a:t>là</a:t>
            </a:r>
            <a:r>
              <a:rPr lang="en-US" altLang="en-US" sz="2800" dirty="0">
                <a:solidFill>
                  <a:schemeClr val="tx1"/>
                </a:solidFill>
              </a:rPr>
              <a:t> UNIX.</a:t>
            </a:r>
            <a:endParaRPr lang="en-US" altLang="en-US" sz="2800" dirty="0">
              <a:solidFill>
                <a:schemeClr val="tx1"/>
              </a:solidFill>
            </a:endParaRPr>
          </a:p>
          <a:p>
            <a:pPr marL="708025" lvl="1" indent="-304800">
              <a:lnSpc>
                <a:spcPct val="80000"/>
              </a:lnSpc>
              <a:defRPr/>
            </a:pPr>
            <a:r>
              <a:rPr lang="en-US" altLang="en-US" sz="2800" dirty="0" err="1">
                <a:solidFill>
                  <a:schemeClr val="tx1"/>
                </a:solidFill>
              </a:rPr>
              <a:t>Chạy</a:t>
            </a:r>
            <a:r>
              <a:rPr lang="en-US" altLang="en-US" sz="2800" dirty="0">
                <a:solidFill>
                  <a:schemeClr val="tx1"/>
                </a:solidFill>
              </a:rPr>
              <a:t> </a:t>
            </a:r>
            <a:r>
              <a:rPr lang="en-US" altLang="en-US" sz="2800" dirty="0" err="1">
                <a:solidFill>
                  <a:schemeClr val="tx1"/>
                </a:solidFill>
              </a:rPr>
              <a:t>trên</a:t>
            </a:r>
            <a:r>
              <a:rPr lang="en-US" altLang="en-US" sz="2800" dirty="0">
                <a:solidFill>
                  <a:schemeClr val="tx1"/>
                </a:solidFill>
              </a:rPr>
              <a:t> </a:t>
            </a:r>
            <a:r>
              <a:rPr lang="en-US" altLang="en-US" sz="2800" dirty="0" err="1">
                <a:solidFill>
                  <a:schemeClr val="tx1"/>
                </a:solidFill>
              </a:rPr>
              <a:t>các</a:t>
            </a:r>
            <a:r>
              <a:rPr lang="en-US" altLang="en-US" sz="2800" dirty="0">
                <a:solidFill>
                  <a:schemeClr val="tx1"/>
                </a:solidFill>
              </a:rPr>
              <a:t> </a:t>
            </a:r>
            <a:r>
              <a:rPr lang="en-US" altLang="en-US" sz="2800" dirty="0" err="1">
                <a:solidFill>
                  <a:schemeClr val="tx1"/>
                </a:solidFill>
              </a:rPr>
              <a:t>máy</a:t>
            </a:r>
            <a:r>
              <a:rPr lang="en-US" altLang="en-US" sz="2800" dirty="0">
                <a:solidFill>
                  <a:schemeClr val="tx1"/>
                </a:solidFill>
              </a:rPr>
              <a:t> </a:t>
            </a:r>
            <a:r>
              <a:rPr lang="en-US" altLang="en-US" sz="2800" dirty="0" err="1">
                <a:solidFill>
                  <a:schemeClr val="tx1"/>
                </a:solidFill>
              </a:rPr>
              <a:t>hạng</a:t>
            </a:r>
            <a:r>
              <a:rPr lang="en-US" altLang="en-US" sz="2800" dirty="0">
                <a:solidFill>
                  <a:schemeClr val="tx1"/>
                </a:solidFill>
              </a:rPr>
              <a:t> sang, </a:t>
            </a:r>
            <a:r>
              <a:rPr lang="en-US" altLang="en-US" sz="2800" dirty="0" err="1">
                <a:solidFill>
                  <a:schemeClr val="tx1"/>
                </a:solidFill>
              </a:rPr>
              <a:t>đa</a:t>
            </a:r>
            <a:r>
              <a:rPr lang="en-US" altLang="en-US" sz="2800" dirty="0">
                <a:solidFill>
                  <a:schemeClr val="tx1"/>
                </a:solidFill>
              </a:rPr>
              <a:t> </a:t>
            </a:r>
            <a:r>
              <a:rPr lang="en-US" altLang="en-US" sz="2800" dirty="0" err="1">
                <a:solidFill>
                  <a:schemeClr val="tx1"/>
                </a:solidFill>
              </a:rPr>
              <a:t>phần</a:t>
            </a:r>
            <a:r>
              <a:rPr lang="en-US" altLang="en-US" sz="2800" dirty="0">
                <a:solidFill>
                  <a:schemeClr val="tx1"/>
                </a:solidFill>
              </a:rPr>
              <a:t> </a:t>
            </a:r>
            <a:r>
              <a:rPr lang="en-US" altLang="en-US" sz="2800" dirty="0" err="1">
                <a:solidFill>
                  <a:schemeClr val="tx1"/>
                </a:solidFill>
              </a:rPr>
              <a:t>nhà</a:t>
            </a:r>
            <a:r>
              <a:rPr lang="en-US" altLang="en-US" sz="2800" dirty="0">
                <a:solidFill>
                  <a:schemeClr val="tx1"/>
                </a:solidFill>
              </a:rPr>
              <a:t> </a:t>
            </a:r>
            <a:r>
              <a:rPr lang="en-US" altLang="en-US" sz="2800" dirty="0" err="1">
                <a:solidFill>
                  <a:schemeClr val="tx1"/>
                </a:solidFill>
              </a:rPr>
              <a:t>cung</a:t>
            </a:r>
            <a:r>
              <a:rPr lang="en-US" altLang="en-US" sz="2800" dirty="0">
                <a:solidFill>
                  <a:schemeClr val="tx1"/>
                </a:solidFill>
              </a:rPr>
              <a:t> </a:t>
            </a:r>
            <a:r>
              <a:rPr lang="en-US" altLang="en-US" sz="2800" dirty="0" err="1">
                <a:solidFill>
                  <a:schemeClr val="tx1"/>
                </a:solidFill>
              </a:rPr>
              <a:t>cấp</a:t>
            </a:r>
            <a:r>
              <a:rPr lang="en-US" altLang="en-US" sz="2800" dirty="0">
                <a:solidFill>
                  <a:schemeClr val="tx1"/>
                </a:solidFill>
              </a:rPr>
              <a:t> OS </a:t>
            </a:r>
            <a:r>
              <a:rPr lang="en-US" altLang="en-US" sz="2800" dirty="0" err="1">
                <a:solidFill>
                  <a:schemeClr val="tx1"/>
                </a:solidFill>
              </a:rPr>
              <a:t>sẽ</a:t>
            </a:r>
            <a:r>
              <a:rPr lang="en-US" altLang="en-US" sz="2800" dirty="0">
                <a:solidFill>
                  <a:schemeClr val="tx1"/>
                </a:solidFill>
              </a:rPr>
              <a:t> </a:t>
            </a:r>
            <a:r>
              <a:rPr lang="en-US" altLang="en-US" sz="2800" dirty="0" err="1">
                <a:solidFill>
                  <a:schemeClr val="tx1"/>
                </a:solidFill>
              </a:rPr>
              <a:t>bán</a:t>
            </a:r>
            <a:r>
              <a:rPr lang="en-US" altLang="en-US" sz="2800" dirty="0">
                <a:solidFill>
                  <a:schemeClr val="tx1"/>
                </a:solidFill>
              </a:rPr>
              <a:t> </a:t>
            </a:r>
            <a:r>
              <a:rPr lang="en-US" altLang="en-US" sz="2800" dirty="0" err="1">
                <a:solidFill>
                  <a:schemeClr val="tx1"/>
                </a:solidFill>
              </a:rPr>
              <a:t>kèm</a:t>
            </a:r>
            <a:r>
              <a:rPr lang="en-US" altLang="en-US" sz="2800" dirty="0">
                <a:solidFill>
                  <a:schemeClr val="tx1"/>
                </a:solidFill>
              </a:rPr>
              <a:t> </a:t>
            </a:r>
            <a:r>
              <a:rPr lang="en-US" altLang="en-US" sz="2800" dirty="0" err="1">
                <a:solidFill>
                  <a:schemeClr val="tx1"/>
                </a:solidFill>
              </a:rPr>
              <a:t>luôn</a:t>
            </a:r>
            <a:r>
              <a:rPr lang="en-US" altLang="en-US" sz="2800" dirty="0">
                <a:solidFill>
                  <a:schemeClr val="tx1"/>
                </a:solidFill>
              </a:rPr>
              <a:t> </a:t>
            </a:r>
            <a:r>
              <a:rPr lang="en-US" altLang="en-US" sz="2800" dirty="0" err="1">
                <a:solidFill>
                  <a:schemeClr val="tx1"/>
                </a:solidFill>
              </a:rPr>
              <a:t>phần</a:t>
            </a:r>
            <a:r>
              <a:rPr lang="en-US" altLang="en-US" sz="2800" dirty="0">
                <a:solidFill>
                  <a:schemeClr val="tx1"/>
                </a:solidFill>
              </a:rPr>
              <a:t> </a:t>
            </a:r>
            <a:r>
              <a:rPr lang="en-US" altLang="en-US" sz="2800" dirty="0" err="1">
                <a:solidFill>
                  <a:schemeClr val="tx1"/>
                </a:solidFill>
              </a:rPr>
              <a:t>cứng</a:t>
            </a:r>
            <a:r>
              <a:rPr lang="en-US" altLang="en-US" sz="2800" dirty="0">
                <a:solidFill>
                  <a:schemeClr val="tx1"/>
                </a:solidFill>
              </a:rPr>
              <a:t>. </a:t>
            </a:r>
            <a:endParaRPr lang="en-US" altLang="en-US" sz="2800" dirty="0">
              <a:solidFill>
                <a:schemeClr val="tx1"/>
              </a:solidFill>
            </a:endParaRPr>
          </a:p>
          <a:p>
            <a:pPr marL="708025" lvl="1" indent="-304800">
              <a:lnSpc>
                <a:spcPct val="80000"/>
              </a:lnSpc>
              <a:defRPr/>
            </a:pPr>
            <a:r>
              <a:rPr lang="en-US" altLang="en-US" sz="2800" dirty="0">
                <a:solidFill>
                  <a:schemeClr val="tx1"/>
                </a:solidFill>
              </a:rPr>
              <a:t>Close Source.</a:t>
            </a:r>
            <a:endParaRPr lang="en-US" altLang="en-US" sz="2800" dirty="0">
              <a:solidFill>
                <a:schemeClr val="tx1"/>
              </a:solidFill>
            </a:endParaRPr>
          </a:p>
          <a:p>
            <a:pPr marL="425450">
              <a:lnSpc>
                <a:spcPct val="80000"/>
              </a:lnSpc>
              <a:defRPr/>
            </a:pPr>
            <a:r>
              <a:rPr lang="en-US" altLang="en-US" sz="2800" b="1" dirty="0">
                <a:solidFill>
                  <a:schemeClr val="tx1"/>
                </a:solidFill>
              </a:rPr>
              <a:t>Linux</a:t>
            </a:r>
            <a:r>
              <a:rPr lang="en-US" altLang="en-US" sz="2800" dirty="0">
                <a:solidFill>
                  <a:schemeClr val="tx1"/>
                </a:solidFill>
              </a:rPr>
              <a:t>:</a:t>
            </a:r>
            <a:endParaRPr lang="en-US" altLang="en-US" sz="2800" dirty="0">
              <a:solidFill>
                <a:schemeClr val="tx1"/>
              </a:solidFill>
            </a:endParaRPr>
          </a:p>
          <a:p>
            <a:pPr marL="708025" lvl="1" indent="-304800">
              <a:lnSpc>
                <a:spcPct val="80000"/>
              </a:lnSpc>
              <a:defRPr/>
            </a:pPr>
            <a:r>
              <a:rPr lang="en-US" altLang="en-US" sz="2800" dirty="0">
                <a:solidFill>
                  <a:schemeClr val="tx1"/>
                </a:solidFill>
              </a:rPr>
              <a:t>Ra </a:t>
            </a:r>
            <a:r>
              <a:rPr lang="en-US" altLang="en-US" sz="2800" dirty="0" err="1">
                <a:solidFill>
                  <a:schemeClr val="tx1"/>
                </a:solidFill>
              </a:rPr>
              <a:t>đời</a:t>
            </a:r>
            <a:r>
              <a:rPr lang="en-US" altLang="en-US" sz="2800" dirty="0">
                <a:solidFill>
                  <a:schemeClr val="tx1"/>
                </a:solidFill>
              </a:rPr>
              <a:t> </a:t>
            </a:r>
            <a:r>
              <a:rPr lang="en-US" altLang="en-US" sz="2800" dirty="0" err="1">
                <a:solidFill>
                  <a:schemeClr val="tx1"/>
                </a:solidFill>
              </a:rPr>
              <a:t>năm</a:t>
            </a:r>
            <a:r>
              <a:rPr lang="en-US" altLang="en-US" sz="2800" dirty="0">
                <a:solidFill>
                  <a:schemeClr val="tx1"/>
                </a:solidFill>
              </a:rPr>
              <a:t> 1991 </a:t>
            </a:r>
            <a:r>
              <a:rPr lang="en-US" altLang="en-US" sz="2800" dirty="0" err="1">
                <a:solidFill>
                  <a:schemeClr val="tx1"/>
                </a:solidFill>
              </a:rPr>
              <a:t>bởi</a:t>
            </a:r>
            <a:r>
              <a:rPr lang="en-US" altLang="en-US" sz="2800" dirty="0">
                <a:solidFill>
                  <a:schemeClr val="tx1"/>
                </a:solidFill>
              </a:rPr>
              <a:t> 1 </a:t>
            </a:r>
            <a:r>
              <a:rPr lang="en-US" altLang="en-US" sz="2800" dirty="0" err="1">
                <a:solidFill>
                  <a:schemeClr val="tx1"/>
                </a:solidFill>
              </a:rPr>
              <a:t>dự</a:t>
            </a:r>
            <a:r>
              <a:rPr lang="en-US" altLang="en-US" sz="2800" dirty="0">
                <a:solidFill>
                  <a:schemeClr val="tx1"/>
                </a:solidFill>
              </a:rPr>
              <a:t> </a:t>
            </a:r>
            <a:r>
              <a:rPr lang="en-US" altLang="en-US" sz="2800" dirty="0" err="1">
                <a:solidFill>
                  <a:schemeClr val="tx1"/>
                </a:solidFill>
              </a:rPr>
              <a:t>án</a:t>
            </a:r>
            <a:r>
              <a:rPr lang="en-US" altLang="en-US" sz="2800" dirty="0">
                <a:solidFill>
                  <a:schemeClr val="tx1"/>
                </a:solidFill>
              </a:rPr>
              <a:t> “</a:t>
            </a:r>
            <a:r>
              <a:rPr lang="en-US" altLang="en-US" sz="2800" dirty="0" err="1">
                <a:solidFill>
                  <a:schemeClr val="tx1"/>
                </a:solidFill>
              </a:rPr>
              <a:t>vừa</a:t>
            </a:r>
            <a:r>
              <a:rPr lang="en-US" altLang="en-US" sz="2800" dirty="0">
                <a:solidFill>
                  <a:schemeClr val="tx1"/>
                </a:solidFill>
              </a:rPr>
              <a:t> </a:t>
            </a:r>
            <a:r>
              <a:rPr lang="en-US" altLang="en-US" sz="2800" dirty="0" err="1">
                <a:solidFill>
                  <a:schemeClr val="tx1"/>
                </a:solidFill>
              </a:rPr>
              <a:t>làm</a:t>
            </a:r>
            <a:r>
              <a:rPr lang="en-US" altLang="en-US" sz="2800" dirty="0">
                <a:solidFill>
                  <a:schemeClr val="tx1"/>
                </a:solidFill>
              </a:rPr>
              <a:t> </a:t>
            </a:r>
            <a:r>
              <a:rPr lang="en-US" altLang="en-US" sz="2800" dirty="0" err="1">
                <a:solidFill>
                  <a:schemeClr val="tx1"/>
                </a:solidFill>
              </a:rPr>
              <a:t>vừa</a:t>
            </a:r>
            <a:r>
              <a:rPr lang="en-US" altLang="en-US" sz="2800" dirty="0">
                <a:solidFill>
                  <a:schemeClr val="tx1"/>
                </a:solidFill>
              </a:rPr>
              <a:t> </a:t>
            </a:r>
            <a:r>
              <a:rPr lang="en-US" altLang="en-US" sz="2800" dirty="0" err="1">
                <a:solidFill>
                  <a:schemeClr val="tx1"/>
                </a:solidFill>
              </a:rPr>
              <a:t>học</a:t>
            </a:r>
            <a:r>
              <a:rPr lang="en-US" altLang="en-US" sz="2800" dirty="0">
                <a:solidFill>
                  <a:schemeClr val="tx1"/>
                </a:solidFill>
              </a:rPr>
              <a:t>” </a:t>
            </a:r>
            <a:r>
              <a:rPr lang="en-US" altLang="en-US" sz="2800" dirty="0" err="1">
                <a:solidFill>
                  <a:schemeClr val="tx1"/>
                </a:solidFill>
              </a:rPr>
              <a:t>của</a:t>
            </a:r>
            <a:r>
              <a:rPr lang="en-US" altLang="en-US" sz="2800" dirty="0">
                <a:solidFill>
                  <a:schemeClr val="tx1"/>
                </a:solidFill>
              </a:rPr>
              <a:t> Linus </a:t>
            </a:r>
            <a:r>
              <a:rPr lang="en-US" altLang="en-US" sz="2800" dirty="0" err="1">
                <a:solidFill>
                  <a:schemeClr val="tx1"/>
                </a:solidFill>
              </a:rPr>
              <a:t>Tovards</a:t>
            </a:r>
            <a:endParaRPr lang="en-US" altLang="en-US" sz="2800" dirty="0">
              <a:solidFill>
                <a:schemeClr val="tx1"/>
              </a:solidFill>
            </a:endParaRPr>
          </a:p>
          <a:p>
            <a:pPr marL="708025" lvl="1" indent="-304800">
              <a:lnSpc>
                <a:spcPct val="80000"/>
              </a:lnSpc>
              <a:defRPr/>
            </a:pPr>
            <a:r>
              <a:rPr lang="en-US" altLang="en-US" sz="2800" dirty="0" err="1">
                <a:solidFill>
                  <a:schemeClr val="tx1"/>
                </a:solidFill>
              </a:rPr>
              <a:t>Có</a:t>
            </a:r>
            <a:r>
              <a:rPr lang="en-US" altLang="en-US" sz="2800" dirty="0">
                <a:solidFill>
                  <a:schemeClr val="tx1"/>
                </a:solidFill>
              </a:rPr>
              <a:t> </a:t>
            </a:r>
            <a:r>
              <a:rPr lang="en-US" altLang="en-US" sz="2800" dirty="0" err="1">
                <a:solidFill>
                  <a:schemeClr val="tx1"/>
                </a:solidFill>
              </a:rPr>
              <a:t>thể</a:t>
            </a:r>
            <a:r>
              <a:rPr lang="en-US" altLang="en-US" sz="2800" dirty="0">
                <a:solidFill>
                  <a:schemeClr val="tx1"/>
                </a:solidFill>
              </a:rPr>
              <a:t> </a:t>
            </a:r>
            <a:r>
              <a:rPr lang="en-US" altLang="en-US" sz="2800" dirty="0" err="1">
                <a:solidFill>
                  <a:schemeClr val="tx1"/>
                </a:solidFill>
              </a:rPr>
              <a:t>chạy</a:t>
            </a:r>
            <a:r>
              <a:rPr lang="en-US" altLang="en-US" sz="2800" dirty="0">
                <a:solidFill>
                  <a:schemeClr val="tx1"/>
                </a:solidFill>
              </a:rPr>
              <a:t> </a:t>
            </a:r>
            <a:r>
              <a:rPr lang="en-US" altLang="en-US" sz="2800" dirty="0" err="1">
                <a:solidFill>
                  <a:schemeClr val="tx1"/>
                </a:solidFill>
              </a:rPr>
              <a:t>trên</a:t>
            </a:r>
            <a:r>
              <a:rPr lang="en-US" altLang="en-US" sz="2800" dirty="0">
                <a:solidFill>
                  <a:schemeClr val="tx1"/>
                </a:solidFill>
              </a:rPr>
              <a:t> </a:t>
            </a:r>
            <a:r>
              <a:rPr lang="en-US" altLang="en-US" sz="2800" dirty="0" err="1">
                <a:solidFill>
                  <a:schemeClr val="tx1"/>
                </a:solidFill>
              </a:rPr>
              <a:t>nhiều</a:t>
            </a:r>
            <a:r>
              <a:rPr lang="en-US" altLang="en-US" sz="2800" dirty="0">
                <a:solidFill>
                  <a:schemeClr val="tx1"/>
                </a:solidFill>
              </a:rPr>
              <a:t> </a:t>
            </a:r>
            <a:r>
              <a:rPr lang="en-US" altLang="en-US" sz="2800" dirty="0" err="1">
                <a:solidFill>
                  <a:schemeClr val="tx1"/>
                </a:solidFill>
              </a:rPr>
              <a:t>phần</a:t>
            </a:r>
            <a:r>
              <a:rPr lang="en-US" altLang="en-US" sz="2800" dirty="0">
                <a:solidFill>
                  <a:schemeClr val="tx1"/>
                </a:solidFill>
              </a:rPr>
              <a:t> </a:t>
            </a:r>
            <a:r>
              <a:rPr lang="en-US" altLang="en-US" sz="2800" dirty="0" err="1">
                <a:solidFill>
                  <a:schemeClr val="tx1"/>
                </a:solidFill>
              </a:rPr>
              <a:t>cứng</a:t>
            </a:r>
            <a:r>
              <a:rPr lang="en-US" altLang="en-US" sz="2800" dirty="0">
                <a:solidFill>
                  <a:schemeClr val="tx1"/>
                </a:solidFill>
              </a:rPr>
              <a:t> </a:t>
            </a:r>
            <a:r>
              <a:rPr lang="en-US" altLang="en-US" sz="2800" dirty="0" err="1">
                <a:solidFill>
                  <a:schemeClr val="tx1"/>
                </a:solidFill>
              </a:rPr>
              <a:t>khác</a:t>
            </a:r>
            <a:r>
              <a:rPr lang="en-US" altLang="en-US" sz="2800" dirty="0">
                <a:solidFill>
                  <a:schemeClr val="tx1"/>
                </a:solidFill>
              </a:rPr>
              <a:t> </a:t>
            </a:r>
            <a:r>
              <a:rPr lang="en-US" altLang="en-US" sz="2800" dirty="0" err="1">
                <a:solidFill>
                  <a:schemeClr val="tx1"/>
                </a:solidFill>
              </a:rPr>
              <a:t>nhau</a:t>
            </a:r>
            <a:r>
              <a:rPr lang="en-US" altLang="en-US" sz="2800" dirty="0">
                <a:solidFill>
                  <a:schemeClr val="tx1"/>
                </a:solidFill>
              </a:rPr>
              <a:t>, </a:t>
            </a:r>
            <a:r>
              <a:rPr lang="en-US" altLang="en-US" sz="2800" dirty="0" err="1">
                <a:solidFill>
                  <a:schemeClr val="tx1"/>
                </a:solidFill>
              </a:rPr>
              <a:t>và</a:t>
            </a:r>
            <a:r>
              <a:rPr lang="en-US" altLang="en-US" sz="2800" dirty="0">
                <a:solidFill>
                  <a:schemeClr val="tx1"/>
                </a:solidFill>
              </a:rPr>
              <a:t> </a:t>
            </a:r>
            <a:r>
              <a:rPr lang="en-US" altLang="en-US" sz="2800" dirty="0" err="1">
                <a:solidFill>
                  <a:schemeClr val="tx1"/>
                </a:solidFill>
              </a:rPr>
              <a:t>thường</a:t>
            </a:r>
            <a:r>
              <a:rPr lang="en-US" altLang="en-US" sz="2800" dirty="0">
                <a:solidFill>
                  <a:schemeClr val="tx1"/>
                </a:solidFill>
              </a:rPr>
              <a:t> </a:t>
            </a:r>
            <a:r>
              <a:rPr lang="en-US" altLang="en-US" sz="2800" dirty="0" err="1">
                <a:solidFill>
                  <a:schemeClr val="tx1"/>
                </a:solidFill>
              </a:rPr>
              <a:t>không</a:t>
            </a:r>
            <a:r>
              <a:rPr lang="en-US" altLang="en-US" sz="2800" dirty="0">
                <a:solidFill>
                  <a:schemeClr val="tx1"/>
                </a:solidFill>
              </a:rPr>
              <a:t> </a:t>
            </a:r>
            <a:r>
              <a:rPr lang="en-US" altLang="en-US" sz="2800" dirty="0" err="1">
                <a:solidFill>
                  <a:schemeClr val="tx1"/>
                </a:solidFill>
              </a:rPr>
              <a:t>đòi</a:t>
            </a:r>
            <a:r>
              <a:rPr lang="en-US" altLang="en-US" sz="2800" dirty="0">
                <a:solidFill>
                  <a:schemeClr val="tx1"/>
                </a:solidFill>
              </a:rPr>
              <a:t> </a:t>
            </a:r>
            <a:r>
              <a:rPr lang="en-US" altLang="en-US" sz="2800" dirty="0" err="1">
                <a:solidFill>
                  <a:schemeClr val="tx1"/>
                </a:solidFill>
              </a:rPr>
              <a:t>phần</a:t>
            </a:r>
            <a:r>
              <a:rPr lang="en-US" altLang="en-US" sz="2800" dirty="0">
                <a:solidFill>
                  <a:schemeClr val="tx1"/>
                </a:solidFill>
              </a:rPr>
              <a:t> </a:t>
            </a:r>
            <a:r>
              <a:rPr lang="en-US" altLang="en-US" sz="2800" dirty="0" err="1">
                <a:solidFill>
                  <a:schemeClr val="tx1"/>
                </a:solidFill>
              </a:rPr>
              <a:t>cứng</a:t>
            </a:r>
            <a:r>
              <a:rPr lang="en-US" altLang="en-US" sz="2800" dirty="0">
                <a:solidFill>
                  <a:schemeClr val="tx1"/>
                </a:solidFill>
              </a:rPr>
              <a:t> </a:t>
            </a:r>
            <a:r>
              <a:rPr lang="en-US" altLang="en-US" sz="2800" dirty="0" err="1">
                <a:solidFill>
                  <a:schemeClr val="tx1"/>
                </a:solidFill>
              </a:rPr>
              <a:t>quá</a:t>
            </a:r>
            <a:r>
              <a:rPr lang="en-US" altLang="en-US" sz="2800" dirty="0">
                <a:solidFill>
                  <a:schemeClr val="tx1"/>
                </a:solidFill>
              </a:rPr>
              <a:t> “sang” </a:t>
            </a:r>
            <a:r>
              <a:rPr lang="en-US" altLang="en-US" sz="2800" dirty="0" err="1">
                <a:solidFill>
                  <a:schemeClr val="tx1"/>
                </a:solidFill>
              </a:rPr>
              <a:t>như</a:t>
            </a:r>
            <a:r>
              <a:rPr lang="en-US" altLang="en-US" sz="2800" dirty="0">
                <a:solidFill>
                  <a:schemeClr val="tx1"/>
                </a:solidFill>
              </a:rPr>
              <a:t> UNIX.</a:t>
            </a:r>
            <a:endParaRPr lang="en-US" altLang="en-US" sz="2800" dirty="0">
              <a:solidFill>
                <a:schemeClr val="tx1"/>
              </a:solidFill>
            </a:endParaRPr>
          </a:p>
          <a:p>
            <a:pPr marL="708025" lvl="1" indent="-304800">
              <a:lnSpc>
                <a:spcPct val="80000"/>
              </a:lnSpc>
              <a:defRPr/>
            </a:pPr>
            <a:r>
              <a:rPr lang="en-US" altLang="en-US" sz="2800" dirty="0">
                <a:solidFill>
                  <a:schemeClr val="tx1"/>
                </a:solidFill>
              </a:rPr>
              <a:t>Open Source.</a:t>
            </a:r>
            <a:endParaRPr lang="en-US" altLang="en-US" sz="2800" dirty="0">
              <a:solidFill>
                <a:schemeClr val="tx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PHẦN 2: QUÁ TRÌNH KHỞI ĐỘNG CỦA LINUX</a:t>
            </a:r>
            <a:endParaRPr lang="en-US" dirty="0"/>
          </a:p>
        </p:txBody>
      </p:sp>
      <p:sp>
        <p:nvSpPr>
          <p:cNvPr id="3" name="Content Placeholder 2"/>
          <p:cNvSpPr>
            <a:spLocks noGrp="1"/>
          </p:cNvSpPr>
          <p:nvPr>
            <p:ph idx="1"/>
          </p:nvPr>
        </p:nvSpPr>
        <p:spPr/>
        <p:txBody>
          <a:bodyPr/>
          <a:lstStyle/>
          <a:p>
            <a:r>
              <a:rPr lang="en-US" altLang="en-US" dirty="0" err="1">
                <a:solidFill>
                  <a:schemeClr val="tx1"/>
                </a:solidFill>
              </a:rPr>
              <a:t>Giới</a:t>
            </a:r>
            <a:r>
              <a:rPr lang="en-US" altLang="en-US" dirty="0">
                <a:solidFill>
                  <a:schemeClr val="tx1"/>
                </a:solidFill>
              </a:rPr>
              <a:t> </a:t>
            </a:r>
            <a:r>
              <a:rPr lang="en-US" altLang="en-US" dirty="0" err="1">
                <a:solidFill>
                  <a:schemeClr val="tx1"/>
                </a:solidFill>
              </a:rPr>
              <a:t>thiệu</a:t>
            </a:r>
            <a:r>
              <a:rPr lang="en-US" altLang="en-US" dirty="0">
                <a:solidFill>
                  <a:schemeClr val="tx1"/>
                </a:solidFill>
              </a:rPr>
              <a:t> </a:t>
            </a:r>
            <a:r>
              <a:rPr lang="en-US" altLang="en-US" dirty="0" err="1">
                <a:solidFill>
                  <a:schemeClr val="tx1"/>
                </a:solidFill>
              </a:rPr>
              <a:t>chung</a:t>
            </a:r>
            <a:endParaRPr lang="en-US" altLang="en-US" dirty="0">
              <a:solidFill>
                <a:schemeClr val="tx1"/>
              </a:solidFill>
            </a:endParaRPr>
          </a:p>
          <a:p>
            <a:r>
              <a:rPr lang="en-US" altLang="en-US" dirty="0">
                <a:solidFill>
                  <a:schemeClr val="tx1"/>
                </a:solidFill>
              </a:rPr>
              <a:t>LILO - </a:t>
            </a:r>
            <a:r>
              <a:rPr lang="en-US" altLang="en-US" dirty="0" err="1">
                <a:solidFill>
                  <a:schemeClr val="tx1"/>
                </a:solidFill>
              </a:rPr>
              <a:t>LInux</a:t>
            </a:r>
            <a:r>
              <a:rPr lang="en-US" altLang="en-US" dirty="0">
                <a:solidFill>
                  <a:schemeClr val="tx1"/>
                </a:solidFill>
              </a:rPr>
              <a:t> </a:t>
            </a:r>
            <a:r>
              <a:rPr lang="en-US" altLang="en-US" dirty="0" err="1">
                <a:solidFill>
                  <a:schemeClr val="tx1"/>
                </a:solidFill>
              </a:rPr>
              <a:t>LOader</a:t>
            </a:r>
            <a:r>
              <a:rPr lang="en-US" altLang="en-US" dirty="0">
                <a:solidFill>
                  <a:schemeClr val="tx1"/>
                </a:solidFill>
              </a:rPr>
              <a:t> </a:t>
            </a:r>
            <a:endParaRPr lang="en-US" altLang="en-US" dirty="0">
              <a:solidFill>
                <a:schemeClr val="tx1"/>
              </a:solidFill>
            </a:endParaRPr>
          </a:p>
          <a:p>
            <a:r>
              <a:rPr lang="en-US" altLang="en-US" dirty="0">
                <a:solidFill>
                  <a:schemeClr val="tx1"/>
                </a:solidFill>
              </a:rPr>
              <a:t>GRUB - </a:t>
            </a:r>
            <a:r>
              <a:rPr lang="en-US" altLang="en-US" dirty="0" err="1">
                <a:solidFill>
                  <a:schemeClr val="tx1"/>
                </a:solidFill>
              </a:rPr>
              <a:t>GRand</a:t>
            </a:r>
            <a:r>
              <a:rPr lang="en-US" altLang="en-US" dirty="0">
                <a:solidFill>
                  <a:schemeClr val="tx1"/>
                </a:solidFill>
              </a:rPr>
              <a:t> Unified Bootloader</a:t>
            </a:r>
            <a:endParaRPr lang="en-US" altLang="en-US" dirty="0">
              <a:solidFill>
                <a:schemeClr val="tx1"/>
              </a:solidFill>
            </a:endParaRPr>
          </a:p>
          <a:p>
            <a:r>
              <a:rPr lang="en-US" altLang="en-US" dirty="0" err="1">
                <a:solidFill>
                  <a:schemeClr val="tx1"/>
                </a:solidFill>
              </a:rPr>
              <a:t>Trình</a:t>
            </a:r>
            <a:r>
              <a:rPr lang="en-US" altLang="en-US" dirty="0">
                <a:solidFill>
                  <a:schemeClr val="tx1"/>
                </a:solidFill>
              </a:rPr>
              <a:t> </a:t>
            </a:r>
            <a:r>
              <a:rPr lang="en-US" altLang="en-US" dirty="0" err="1">
                <a:solidFill>
                  <a:schemeClr val="tx1"/>
                </a:solidFill>
              </a:rPr>
              <a:t>tự</a:t>
            </a:r>
            <a:r>
              <a:rPr lang="en-US" altLang="en-US" dirty="0">
                <a:solidFill>
                  <a:schemeClr val="tx1"/>
                </a:solidFill>
              </a:rPr>
              <a:t> </a:t>
            </a:r>
            <a:r>
              <a:rPr lang="en-US" altLang="en-US" dirty="0" err="1">
                <a:solidFill>
                  <a:schemeClr val="tx1"/>
                </a:solidFill>
              </a:rPr>
              <a:t>thực</a:t>
            </a:r>
            <a:r>
              <a:rPr lang="en-US" altLang="en-US" dirty="0">
                <a:solidFill>
                  <a:schemeClr val="tx1"/>
                </a:solidFill>
              </a:rPr>
              <a:t> </a:t>
            </a:r>
            <a:r>
              <a:rPr lang="en-US" altLang="en-US" dirty="0" err="1">
                <a:solidFill>
                  <a:schemeClr val="tx1"/>
                </a:solidFill>
              </a:rPr>
              <a:t>hiện</a:t>
            </a:r>
            <a:r>
              <a:rPr lang="en-US" altLang="en-US" dirty="0">
                <a:solidFill>
                  <a:schemeClr val="tx1"/>
                </a:solidFill>
              </a:rPr>
              <a:t> </a:t>
            </a:r>
            <a:r>
              <a:rPr lang="en-US" altLang="en-US" dirty="0" err="1">
                <a:solidFill>
                  <a:schemeClr val="tx1"/>
                </a:solidFill>
              </a:rPr>
              <a:t>quá</a:t>
            </a:r>
            <a:r>
              <a:rPr lang="en-US" altLang="en-US" dirty="0">
                <a:solidFill>
                  <a:schemeClr val="tx1"/>
                </a:solidFill>
              </a:rPr>
              <a:t> </a:t>
            </a:r>
            <a:r>
              <a:rPr lang="en-US" altLang="en-US" dirty="0" err="1">
                <a:solidFill>
                  <a:schemeClr val="tx1"/>
                </a:solidFill>
              </a:rPr>
              <a:t>trình</a:t>
            </a:r>
            <a:r>
              <a:rPr lang="en-US" altLang="en-US" dirty="0">
                <a:solidFill>
                  <a:schemeClr val="tx1"/>
                </a:solidFill>
              </a:rPr>
              <a:t> Boot</a:t>
            </a:r>
            <a:endParaRPr lang="en-US" altLang="en-US" dirty="0">
              <a:solidFill>
                <a:schemeClr val="tx1"/>
              </a:solidFill>
            </a:endParaRPr>
          </a:p>
          <a:p>
            <a:r>
              <a:rPr lang="en-US" altLang="en-US" dirty="0" err="1">
                <a:solidFill>
                  <a:schemeClr val="tx1"/>
                </a:solidFill>
              </a:rPr>
              <a:t>Cấu</a:t>
            </a:r>
            <a:r>
              <a:rPr lang="en-US" altLang="en-US" dirty="0">
                <a:solidFill>
                  <a:schemeClr val="tx1"/>
                </a:solidFill>
              </a:rPr>
              <a:t> </a:t>
            </a:r>
            <a:r>
              <a:rPr lang="en-US" altLang="en-US" dirty="0" err="1">
                <a:solidFill>
                  <a:schemeClr val="tx1"/>
                </a:solidFill>
              </a:rPr>
              <a:t>hình</a:t>
            </a:r>
            <a:r>
              <a:rPr lang="en-US" altLang="en-US" dirty="0">
                <a:solidFill>
                  <a:schemeClr val="tx1"/>
                </a:solidFill>
              </a:rPr>
              <a:t> GRUB </a:t>
            </a:r>
            <a:endParaRPr lang="en-US" altLang="en-US" dirty="0">
              <a:solidFill>
                <a:schemeClr val="tx1"/>
              </a:solidFill>
            </a:endParaRPr>
          </a:p>
          <a:p>
            <a:endParaRPr lang="en-US" alt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GIỚI THIỆU CHUNG VỀ HDH MNM</a:t>
            </a:r>
            <a:endParaRPr lang="en-US" dirty="0"/>
          </a:p>
        </p:txBody>
      </p:sp>
      <p:sp>
        <p:nvSpPr>
          <p:cNvPr id="3" name="Content Placeholder 2"/>
          <p:cNvSpPr>
            <a:spLocks noGrp="1"/>
          </p:cNvSpPr>
          <p:nvPr>
            <p:ph idx="1"/>
          </p:nvPr>
        </p:nvSpPr>
        <p:spPr/>
        <p:txBody>
          <a:bodyPr/>
          <a:lstStyle/>
          <a:p>
            <a:pPr algn="just"/>
            <a:r>
              <a:rPr lang="vi-VN" dirty="0"/>
              <a:t>Hệ điều hành mã nguồn m</a:t>
            </a:r>
            <a:r>
              <a:rPr lang="en-US" dirty="0"/>
              <a:t>ở</a:t>
            </a:r>
            <a:r>
              <a:rPr lang="vi-VN" dirty="0"/>
              <a:t> được hiểu là hệ điều hành </a:t>
            </a:r>
            <a:r>
              <a:rPr lang="en-US" dirty="0"/>
              <a:t> </a:t>
            </a:r>
            <a:r>
              <a:rPr lang="en-US" dirty="0" err="1"/>
              <a:t>mà</a:t>
            </a:r>
            <a:r>
              <a:rPr lang="en-US" dirty="0"/>
              <a:t> </a:t>
            </a:r>
            <a:r>
              <a:rPr lang="vi-VN" dirty="0"/>
              <a:t>nhà phát triển cho phép người dùng </a:t>
            </a:r>
            <a:r>
              <a:rPr lang="en-US" dirty="0"/>
              <a:t>(</a:t>
            </a:r>
            <a:r>
              <a:rPr lang="vi-VN" dirty="0"/>
              <a:t>gọi chung là các cá nhân hoặc t</a:t>
            </a:r>
            <a:r>
              <a:rPr lang="en-US" dirty="0"/>
              <a:t>ổ</a:t>
            </a:r>
            <a:r>
              <a:rPr lang="vi-VN" dirty="0"/>
              <a:t> chức</a:t>
            </a:r>
            <a:r>
              <a:rPr lang="en-US" dirty="0"/>
              <a:t>)</a:t>
            </a:r>
            <a:r>
              <a:rPr lang="vi-VN" dirty="0"/>
              <a:t> được phép can thiệp vào sâu bên trong bao gồm chỉnh sửa hoặc tùy biến mã nguồn thành những hệ điều hành mới để sử dụng cho các mục đích cụ thể mà không thu phí. </a:t>
            </a:r>
            <a:endParaRPr lang="en-US" dirty="0"/>
          </a:p>
          <a:p>
            <a:pPr algn="just"/>
            <a:r>
              <a:rPr lang="vi-VN" dirty="0"/>
              <a:t>Chức năng của các hệ điều hành mã nguồn mở tương tự như các hệ điều hành bình thường khác như Windows, iOS, TizenOS… </a:t>
            </a:r>
            <a:endParaRPr lang="en-US" dirty="0"/>
          </a:p>
          <a:p>
            <a:pPr algn="just"/>
            <a:r>
              <a:rPr lang="vi-VN" dirty="0"/>
              <a:t>Các hệ điều hành mã nguồn mở tuy không bị tính phí khi sử dụng nhưng người sử dụng nó để phát triển hoặc tùy biến vẫn phải tuân theo một số giấy phép đặc biệt do nhà giới thiệu đưa ra.</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GIỚI THIỆU CHUNG</a:t>
            </a:r>
            <a:endParaRPr lang="en-US" dirty="0"/>
          </a:p>
        </p:txBody>
      </p:sp>
      <p:sp>
        <p:nvSpPr>
          <p:cNvPr id="3" name="Content Placeholder 2"/>
          <p:cNvSpPr>
            <a:spLocks noGrp="1"/>
          </p:cNvSpPr>
          <p:nvPr>
            <p:ph idx="1"/>
          </p:nvPr>
        </p:nvSpPr>
        <p:spPr/>
        <p:txBody>
          <a:bodyPr/>
          <a:lstStyle/>
          <a:p>
            <a:pPr>
              <a:lnSpc>
                <a:spcPct val="80000"/>
              </a:lnSpc>
            </a:pPr>
            <a:r>
              <a:rPr lang="en-US" altLang="en-US" dirty="0" err="1">
                <a:solidFill>
                  <a:schemeClr val="tx1"/>
                </a:solidFill>
              </a:rPr>
              <a:t>Với</a:t>
            </a:r>
            <a:r>
              <a:rPr lang="en-US" altLang="en-US" dirty="0">
                <a:solidFill>
                  <a:schemeClr val="tx1"/>
                </a:solidFill>
              </a:rPr>
              <a:t> Windows, </a:t>
            </a:r>
            <a:r>
              <a:rPr lang="en-US" altLang="en-US" dirty="0" err="1">
                <a:solidFill>
                  <a:schemeClr val="tx1"/>
                </a:solidFill>
              </a:rPr>
              <a:t>người</a:t>
            </a:r>
            <a:r>
              <a:rPr lang="en-US" altLang="en-US" dirty="0">
                <a:solidFill>
                  <a:schemeClr val="tx1"/>
                </a:solidFill>
              </a:rPr>
              <a:t> </a:t>
            </a:r>
            <a:r>
              <a:rPr lang="en-US" altLang="en-US" dirty="0" err="1">
                <a:solidFill>
                  <a:schemeClr val="tx1"/>
                </a:solidFill>
              </a:rPr>
              <a:t>dùng</a:t>
            </a:r>
            <a:r>
              <a:rPr lang="en-US" altLang="en-US" dirty="0">
                <a:solidFill>
                  <a:schemeClr val="tx1"/>
                </a:solidFill>
              </a:rPr>
              <a:t> </a:t>
            </a:r>
            <a:r>
              <a:rPr lang="en-US" altLang="en-US" dirty="0" err="1">
                <a:solidFill>
                  <a:schemeClr val="tx1"/>
                </a:solidFill>
              </a:rPr>
              <a:t>không</a:t>
            </a:r>
            <a:r>
              <a:rPr lang="en-US" altLang="en-US" dirty="0">
                <a:solidFill>
                  <a:schemeClr val="tx1"/>
                </a:solidFill>
              </a:rPr>
              <a:t> </a:t>
            </a:r>
            <a:r>
              <a:rPr lang="en-US" altLang="en-US" dirty="0" err="1">
                <a:solidFill>
                  <a:schemeClr val="tx1"/>
                </a:solidFill>
              </a:rPr>
              <a:t>biết</a:t>
            </a:r>
            <a:r>
              <a:rPr lang="en-US" altLang="en-US" dirty="0">
                <a:solidFill>
                  <a:schemeClr val="tx1"/>
                </a:solidFill>
              </a:rPr>
              <a:t> </a:t>
            </a:r>
            <a:r>
              <a:rPr lang="en-US" altLang="en-US" dirty="0" err="1">
                <a:solidFill>
                  <a:schemeClr val="tx1"/>
                </a:solidFill>
              </a:rPr>
              <a:t>đến</a:t>
            </a:r>
            <a:r>
              <a:rPr lang="en-US" altLang="en-US" dirty="0">
                <a:solidFill>
                  <a:schemeClr val="tx1"/>
                </a:solidFill>
              </a:rPr>
              <a:t> </a:t>
            </a:r>
            <a:r>
              <a:rPr lang="en-US" altLang="en-US" dirty="0" err="1">
                <a:solidFill>
                  <a:schemeClr val="tx1"/>
                </a:solidFill>
              </a:rPr>
              <a:t>quá</a:t>
            </a:r>
            <a:r>
              <a:rPr lang="en-US" altLang="en-US" dirty="0">
                <a:solidFill>
                  <a:schemeClr val="tx1"/>
                </a:solidFill>
              </a:rPr>
              <a:t> </a:t>
            </a:r>
            <a:r>
              <a:rPr lang="en-US" altLang="en-US" dirty="0" err="1">
                <a:solidFill>
                  <a:schemeClr val="tx1"/>
                </a:solidFill>
              </a:rPr>
              <a:t>trình</a:t>
            </a:r>
            <a:r>
              <a:rPr lang="en-US" altLang="en-US" dirty="0">
                <a:solidFill>
                  <a:schemeClr val="tx1"/>
                </a:solidFill>
              </a:rPr>
              <a:t> </a:t>
            </a:r>
            <a:r>
              <a:rPr lang="en-US" altLang="en-US" dirty="0" err="1">
                <a:solidFill>
                  <a:schemeClr val="tx1"/>
                </a:solidFill>
              </a:rPr>
              <a:t>khởi</a:t>
            </a:r>
            <a:r>
              <a:rPr lang="en-US" altLang="en-US" dirty="0">
                <a:solidFill>
                  <a:schemeClr val="tx1"/>
                </a:solidFill>
              </a:rPr>
              <a:t> </a:t>
            </a:r>
            <a:r>
              <a:rPr lang="en-US" altLang="en-US" dirty="0" err="1">
                <a:solidFill>
                  <a:schemeClr val="tx1"/>
                </a:solidFill>
              </a:rPr>
              <a:t>động</a:t>
            </a:r>
            <a:r>
              <a:rPr lang="en-US" altLang="en-US" dirty="0">
                <a:solidFill>
                  <a:schemeClr val="tx1"/>
                </a:solidFill>
              </a:rPr>
              <a:t> </a:t>
            </a:r>
            <a:r>
              <a:rPr lang="en-US" altLang="en-US" dirty="0" err="1">
                <a:solidFill>
                  <a:schemeClr val="tx1"/>
                </a:solidFill>
              </a:rPr>
              <a:t>vì</a:t>
            </a:r>
            <a:r>
              <a:rPr lang="en-US" altLang="en-US" dirty="0">
                <a:solidFill>
                  <a:schemeClr val="tx1"/>
                </a:solidFill>
              </a:rPr>
              <a:t> </a:t>
            </a:r>
            <a:r>
              <a:rPr lang="en-US" altLang="en-US" dirty="0" err="1">
                <a:solidFill>
                  <a:schemeClr val="tx1"/>
                </a:solidFill>
              </a:rPr>
              <a:t>quá</a:t>
            </a:r>
            <a:r>
              <a:rPr lang="en-US" altLang="en-US" dirty="0">
                <a:solidFill>
                  <a:schemeClr val="tx1"/>
                </a:solidFill>
              </a:rPr>
              <a:t> </a:t>
            </a:r>
            <a:r>
              <a:rPr lang="en-US" altLang="en-US" dirty="0" err="1">
                <a:solidFill>
                  <a:schemeClr val="tx1"/>
                </a:solidFill>
              </a:rPr>
              <a:t>trình</a:t>
            </a:r>
            <a:r>
              <a:rPr lang="en-US" altLang="en-US" dirty="0">
                <a:solidFill>
                  <a:schemeClr val="tx1"/>
                </a:solidFill>
              </a:rPr>
              <a:t> </a:t>
            </a:r>
            <a:r>
              <a:rPr lang="en-US" altLang="en-US" dirty="0" err="1">
                <a:solidFill>
                  <a:schemeClr val="tx1"/>
                </a:solidFill>
              </a:rPr>
              <a:t>này</a:t>
            </a:r>
            <a:r>
              <a:rPr lang="en-US" altLang="en-US" dirty="0">
                <a:solidFill>
                  <a:schemeClr val="tx1"/>
                </a:solidFill>
              </a:rPr>
              <a:t> </a:t>
            </a:r>
            <a:r>
              <a:rPr lang="en-US" altLang="en-US" dirty="0" err="1">
                <a:solidFill>
                  <a:schemeClr val="tx1"/>
                </a:solidFill>
              </a:rPr>
              <a:t>trong</a:t>
            </a:r>
            <a:r>
              <a:rPr lang="en-US" altLang="en-US" dirty="0">
                <a:solidFill>
                  <a:schemeClr val="tx1"/>
                </a:solidFill>
              </a:rPr>
              <a:t> </a:t>
            </a:r>
            <a:r>
              <a:rPr lang="en-US" altLang="en-US" dirty="0" err="1">
                <a:solidFill>
                  <a:schemeClr val="tx1"/>
                </a:solidFill>
              </a:rPr>
              <a:t>suốt</a:t>
            </a:r>
            <a:r>
              <a:rPr lang="en-US" altLang="en-US" dirty="0">
                <a:solidFill>
                  <a:schemeClr val="tx1"/>
                </a:solidFill>
              </a:rPr>
              <a:t> </a:t>
            </a:r>
            <a:r>
              <a:rPr lang="en-US" altLang="en-US" dirty="0" err="1">
                <a:solidFill>
                  <a:schemeClr val="tx1"/>
                </a:solidFill>
              </a:rPr>
              <a:t>với</a:t>
            </a:r>
            <a:r>
              <a:rPr lang="en-US" altLang="en-US" dirty="0">
                <a:solidFill>
                  <a:schemeClr val="tx1"/>
                </a:solidFill>
              </a:rPr>
              <a:t> </a:t>
            </a:r>
            <a:r>
              <a:rPr lang="en-US" altLang="en-US" dirty="0" err="1">
                <a:solidFill>
                  <a:schemeClr val="tx1"/>
                </a:solidFill>
              </a:rPr>
              <a:t>họ</a:t>
            </a:r>
            <a:r>
              <a:rPr lang="en-US" altLang="en-US" dirty="0">
                <a:solidFill>
                  <a:schemeClr val="tx1"/>
                </a:solidFill>
              </a:rPr>
              <a:t>. </a:t>
            </a:r>
            <a:endParaRPr lang="en-US" altLang="en-US" dirty="0">
              <a:solidFill>
                <a:schemeClr val="tx1"/>
              </a:solidFill>
            </a:endParaRPr>
          </a:p>
          <a:p>
            <a:pPr>
              <a:lnSpc>
                <a:spcPct val="80000"/>
              </a:lnSpc>
            </a:pPr>
            <a:r>
              <a:rPr lang="en-US" altLang="en-US" dirty="0" err="1">
                <a:solidFill>
                  <a:schemeClr val="tx1"/>
                </a:solidFill>
              </a:rPr>
              <a:t>Với</a:t>
            </a:r>
            <a:r>
              <a:rPr lang="en-US" altLang="en-US" dirty="0">
                <a:solidFill>
                  <a:schemeClr val="tx1"/>
                </a:solidFill>
              </a:rPr>
              <a:t> Linux, </a:t>
            </a:r>
            <a:r>
              <a:rPr lang="en-US" altLang="en-US" dirty="0" err="1">
                <a:solidFill>
                  <a:schemeClr val="tx1"/>
                </a:solidFill>
              </a:rPr>
              <a:t>quá</a:t>
            </a:r>
            <a:r>
              <a:rPr lang="en-US" altLang="en-US" dirty="0">
                <a:solidFill>
                  <a:schemeClr val="tx1"/>
                </a:solidFill>
              </a:rPr>
              <a:t> </a:t>
            </a:r>
            <a:r>
              <a:rPr lang="en-US" altLang="en-US" dirty="0" err="1">
                <a:solidFill>
                  <a:schemeClr val="tx1"/>
                </a:solidFill>
              </a:rPr>
              <a:t>trình</a:t>
            </a:r>
            <a:r>
              <a:rPr lang="en-US" altLang="en-US" dirty="0">
                <a:solidFill>
                  <a:schemeClr val="tx1"/>
                </a:solidFill>
              </a:rPr>
              <a:t> </a:t>
            </a:r>
            <a:r>
              <a:rPr lang="en-US" altLang="en-US" dirty="0" err="1">
                <a:solidFill>
                  <a:schemeClr val="tx1"/>
                </a:solidFill>
              </a:rPr>
              <a:t>khởi</a:t>
            </a:r>
            <a:r>
              <a:rPr lang="en-US" altLang="en-US" dirty="0">
                <a:solidFill>
                  <a:schemeClr val="tx1"/>
                </a:solidFill>
              </a:rPr>
              <a:t> </a:t>
            </a:r>
            <a:r>
              <a:rPr lang="en-US" altLang="en-US" dirty="0" err="1">
                <a:solidFill>
                  <a:schemeClr val="tx1"/>
                </a:solidFill>
              </a:rPr>
              <a:t>động</a:t>
            </a:r>
            <a:r>
              <a:rPr lang="en-US" altLang="en-US" dirty="0">
                <a:solidFill>
                  <a:schemeClr val="tx1"/>
                </a:solidFill>
              </a:rPr>
              <a:t> </a:t>
            </a:r>
            <a:r>
              <a:rPr lang="en-US" altLang="en-US" dirty="0" err="1">
                <a:solidFill>
                  <a:schemeClr val="tx1"/>
                </a:solidFill>
              </a:rPr>
              <a:t>là</a:t>
            </a:r>
            <a:r>
              <a:rPr lang="en-US" altLang="en-US" dirty="0">
                <a:solidFill>
                  <a:schemeClr val="tx1"/>
                </a:solidFill>
              </a:rPr>
              <a:t> </a:t>
            </a:r>
            <a:r>
              <a:rPr lang="en-US" altLang="en-US" dirty="0" err="1">
                <a:solidFill>
                  <a:schemeClr val="tx1"/>
                </a:solidFill>
              </a:rPr>
              <a:t>một</a:t>
            </a:r>
            <a:r>
              <a:rPr lang="en-US" altLang="en-US" dirty="0">
                <a:solidFill>
                  <a:schemeClr val="tx1"/>
                </a:solidFill>
              </a:rPr>
              <a:t> </a:t>
            </a:r>
            <a:r>
              <a:rPr lang="en-US" altLang="en-US" dirty="0" err="1">
                <a:solidFill>
                  <a:schemeClr val="tx1"/>
                </a:solidFill>
              </a:rPr>
              <a:t>quá</a:t>
            </a:r>
            <a:r>
              <a:rPr lang="en-US" altLang="en-US" dirty="0">
                <a:solidFill>
                  <a:schemeClr val="tx1"/>
                </a:solidFill>
              </a:rPr>
              <a:t> </a:t>
            </a:r>
            <a:r>
              <a:rPr lang="en-US" altLang="en-US" dirty="0" err="1">
                <a:solidFill>
                  <a:schemeClr val="tx1"/>
                </a:solidFill>
              </a:rPr>
              <a:t>trình</a:t>
            </a:r>
            <a:r>
              <a:rPr lang="en-US" altLang="en-US" dirty="0">
                <a:solidFill>
                  <a:schemeClr val="tx1"/>
                </a:solidFill>
              </a:rPr>
              <a:t> </a:t>
            </a:r>
            <a:r>
              <a:rPr lang="en-US" altLang="en-US" dirty="0" err="1">
                <a:solidFill>
                  <a:schemeClr val="tx1"/>
                </a:solidFill>
              </a:rPr>
              <a:t>phức</a:t>
            </a:r>
            <a:r>
              <a:rPr lang="en-US" altLang="en-US" dirty="0">
                <a:solidFill>
                  <a:schemeClr val="tx1"/>
                </a:solidFill>
              </a:rPr>
              <a:t> </a:t>
            </a:r>
            <a:r>
              <a:rPr lang="en-US" altLang="en-US" dirty="0" err="1">
                <a:solidFill>
                  <a:schemeClr val="tx1"/>
                </a:solidFill>
              </a:rPr>
              <a:t>tạp</a:t>
            </a:r>
            <a:r>
              <a:rPr lang="en-US" altLang="en-US" dirty="0">
                <a:solidFill>
                  <a:schemeClr val="tx1"/>
                </a:solidFill>
              </a:rPr>
              <a:t>, </a:t>
            </a:r>
            <a:r>
              <a:rPr lang="en-US" altLang="en-US" dirty="0" err="1">
                <a:solidFill>
                  <a:schemeClr val="tx1"/>
                </a:solidFill>
              </a:rPr>
              <a:t>hiểu</a:t>
            </a:r>
            <a:r>
              <a:rPr lang="en-US" altLang="en-US" dirty="0">
                <a:solidFill>
                  <a:schemeClr val="tx1"/>
                </a:solidFill>
              </a:rPr>
              <a:t> </a:t>
            </a:r>
            <a:r>
              <a:rPr lang="en-US" altLang="en-US" dirty="0" err="1">
                <a:solidFill>
                  <a:schemeClr val="tx1"/>
                </a:solidFill>
              </a:rPr>
              <a:t>về</a:t>
            </a:r>
            <a:r>
              <a:rPr lang="en-US" altLang="en-US" dirty="0">
                <a:solidFill>
                  <a:schemeClr val="tx1"/>
                </a:solidFill>
              </a:rPr>
              <a:t> </a:t>
            </a:r>
            <a:r>
              <a:rPr lang="en-US" altLang="en-US" dirty="0" err="1">
                <a:solidFill>
                  <a:schemeClr val="tx1"/>
                </a:solidFill>
              </a:rPr>
              <a:t>quá</a:t>
            </a:r>
            <a:r>
              <a:rPr lang="en-US" altLang="en-US" dirty="0">
                <a:solidFill>
                  <a:schemeClr val="tx1"/>
                </a:solidFill>
              </a:rPr>
              <a:t> </a:t>
            </a:r>
            <a:r>
              <a:rPr lang="en-US" altLang="en-US" dirty="0" err="1">
                <a:solidFill>
                  <a:schemeClr val="tx1"/>
                </a:solidFill>
              </a:rPr>
              <a:t>trình</a:t>
            </a:r>
            <a:r>
              <a:rPr lang="en-US" altLang="en-US" dirty="0">
                <a:solidFill>
                  <a:schemeClr val="tx1"/>
                </a:solidFill>
              </a:rPr>
              <a:t> </a:t>
            </a:r>
            <a:r>
              <a:rPr lang="en-US" altLang="en-US" dirty="0" err="1">
                <a:solidFill>
                  <a:schemeClr val="tx1"/>
                </a:solidFill>
              </a:rPr>
              <a:t>khởi</a:t>
            </a:r>
            <a:r>
              <a:rPr lang="en-US" altLang="en-US" dirty="0">
                <a:solidFill>
                  <a:schemeClr val="tx1"/>
                </a:solidFill>
              </a:rPr>
              <a:t> </a:t>
            </a:r>
            <a:r>
              <a:rPr lang="en-US" altLang="en-US" dirty="0" err="1">
                <a:solidFill>
                  <a:schemeClr val="tx1"/>
                </a:solidFill>
              </a:rPr>
              <a:t>động</a:t>
            </a:r>
            <a:r>
              <a:rPr lang="en-US" altLang="en-US" dirty="0">
                <a:solidFill>
                  <a:schemeClr val="tx1"/>
                </a:solidFill>
              </a:rPr>
              <a:t> </a:t>
            </a:r>
            <a:r>
              <a:rPr lang="en-US" altLang="en-US" dirty="0" err="1">
                <a:solidFill>
                  <a:schemeClr val="tx1"/>
                </a:solidFill>
              </a:rPr>
              <a:t>giúp</a:t>
            </a:r>
            <a:r>
              <a:rPr lang="en-US" altLang="en-US" dirty="0">
                <a:solidFill>
                  <a:schemeClr val="tx1"/>
                </a:solidFill>
              </a:rPr>
              <a:t> </a:t>
            </a:r>
            <a:r>
              <a:rPr lang="en-US" altLang="en-US" dirty="0" err="1">
                <a:solidFill>
                  <a:schemeClr val="tx1"/>
                </a:solidFill>
              </a:rPr>
              <a:t>chúng</a:t>
            </a:r>
            <a:r>
              <a:rPr lang="en-US" altLang="en-US" dirty="0">
                <a:solidFill>
                  <a:schemeClr val="tx1"/>
                </a:solidFill>
              </a:rPr>
              <a:t> ta:</a:t>
            </a:r>
            <a:endParaRPr lang="en-US" altLang="en-US" dirty="0">
              <a:solidFill>
                <a:schemeClr val="tx1"/>
              </a:solidFill>
            </a:endParaRPr>
          </a:p>
          <a:p>
            <a:pPr lvl="1">
              <a:lnSpc>
                <a:spcPct val="80000"/>
              </a:lnSpc>
            </a:pPr>
            <a:r>
              <a:rPr lang="en-US" altLang="en-US" dirty="0" err="1">
                <a:solidFill>
                  <a:schemeClr val="tx1"/>
                </a:solidFill>
              </a:rPr>
              <a:t>Biết</a:t>
            </a:r>
            <a:r>
              <a:rPr lang="en-US" altLang="en-US" dirty="0">
                <a:solidFill>
                  <a:schemeClr val="tx1"/>
                </a:solidFill>
              </a:rPr>
              <a:t> </a:t>
            </a:r>
            <a:r>
              <a:rPr lang="en-US" altLang="en-US" dirty="0" err="1">
                <a:solidFill>
                  <a:schemeClr val="tx1"/>
                </a:solidFill>
              </a:rPr>
              <a:t>cách</a:t>
            </a:r>
            <a:r>
              <a:rPr lang="en-US" altLang="en-US" dirty="0">
                <a:solidFill>
                  <a:schemeClr val="tx1"/>
                </a:solidFill>
              </a:rPr>
              <a:t> </a:t>
            </a:r>
            <a:r>
              <a:rPr lang="en-US" altLang="en-US" dirty="0" err="1">
                <a:solidFill>
                  <a:schemeClr val="tx1"/>
                </a:solidFill>
              </a:rPr>
              <a:t>hoạt</a:t>
            </a:r>
            <a:r>
              <a:rPr lang="en-US" altLang="en-US" dirty="0">
                <a:solidFill>
                  <a:schemeClr val="tx1"/>
                </a:solidFill>
              </a:rPr>
              <a:t> </a:t>
            </a:r>
            <a:r>
              <a:rPr lang="en-US" altLang="en-US" dirty="0" err="1">
                <a:solidFill>
                  <a:schemeClr val="tx1"/>
                </a:solidFill>
              </a:rPr>
              <a:t>động</a:t>
            </a:r>
            <a:r>
              <a:rPr lang="en-US" altLang="en-US" dirty="0">
                <a:solidFill>
                  <a:schemeClr val="tx1"/>
                </a:solidFill>
              </a:rPr>
              <a:t> </a:t>
            </a:r>
            <a:r>
              <a:rPr lang="en-US" altLang="en-US" dirty="0" err="1">
                <a:solidFill>
                  <a:schemeClr val="tx1"/>
                </a:solidFill>
              </a:rPr>
              <a:t>của</a:t>
            </a:r>
            <a:r>
              <a:rPr lang="en-US" altLang="en-US" dirty="0">
                <a:solidFill>
                  <a:schemeClr val="tx1"/>
                </a:solidFill>
              </a:rPr>
              <a:t> HDH</a:t>
            </a:r>
            <a:endParaRPr lang="en-US" altLang="en-US" dirty="0">
              <a:solidFill>
                <a:schemeClr val="tx1"/>
              </a:solidFill>
            </a:endParaRPr>
          </a:p>
          <a:p>
            <a:pPr lvl="1">
              <a:lnSpc>
                <a:spcPct val="80000"/>
              </a:lnSpc>
            </a:pPr>
            <a:r>
              <a:rPr lang="en-US" altLang="en-US" dirty="0" err="1">
                <a:solidFill>
                  <a:schemeClr val="tx1"/>
                </a:solidFill>
              </a:rPr>
              <a:t>Biết</a:t>
            </a:r>
            <a:r>
              <a:rPr lang="en-US" altLang="en-US" dirty="0">
                <a:solidFill>
                  <a:schemeClr val="tx1"/>
                </a:solidFill>
              </a:rPr>
              <a:t> </a:t>
            </a:r>
            <a:r>
              <a:rPr lang="en-US" altLang="en-US" dirty="0" err="1">
                <a:solidFill>
                  <a:schemeClr val="tx1"/>
                </a:solidFill>
              </a:rPr>
              <a:t>cách</a:t>
            </a:r>
            <a:r>
              <a:rPr lang="en-US" altLang="en-US" dirty="0">
                <a:solidFill>
                  <a:schemeClr val="tx1"/>
                </a:solidFill>
              </a:rPr>
              <a:t> </a:t>
            </a:r>
            <a:r>
              <a:rPr lang="en-US" altLang="en-US" dirty="0" err="1">
                <a:solidFill>
                  <a:schemeClr val="tx1"/>
                </a:solidFill>
              </a:rPr>
              <a:t>cấu</a:t>
            </a:r>
            <a:r>
              <a:rPr lang="en-US" altLang="en-US" dirty="0">
                <a:solidFill>
                  <a:schemeClr val="tx1"/>
                </a:solidFill>
              </a:rPr>
              <a:t> </a:t>
            </a:r>
            <a:r>
              <a:rPr lang="en-US" altLang="en-US" dirty="0" err="1">
                <a:solidFill>
                  <a:schemeClr val="tx1"/>
                </a:solidFill>
              </a:rPr>
              <a:t>hình</a:t>
            </a:r>
            <a:r>
              <a:rPr lang="en-US" altLang="en-US" dirty="0">
                <a:solidFill>
                  <a:schemeClr val="tx1"/>
                </a:solidFill>
              </a:rPr>
              <a:t>, </a:t>
            </a:r>
            <a:r>
              <a:rPr lang="en-US" altLang="en-US" dirty="0" err="1">
                <a:solidFill>
                  <a:schemeClr val="tx1"/>
                </a:solidFill>
              </a:rPr>
              <a:t>chỉnh</a:t>
            </a:r>
            <a:r>
              <a:rPr lang="en-US" altLang="en-US" dirty="0">
                <a:solidFill>
                  <a:schemeClr val="tx1"/>
                </a:solidFill>
              </a:rPr>
              <a:t> </a:t>
            </a:r>
            <a:r>
              <a:rPr lang="en-US" altLang="en-US" dirty="0" err="1">
                <a:solidFill>
                  <a:schemeClr val="tx1"/>
                </a:solidFill>
              </a:rPr>
              <a:t>sửa</a:t>
            </a:r>
            <a:r>
              <a:rPr lang="en-US" altLang="en-US" dirty="0">
                <a:solidFill>
                  <a:schemeClr val="tx1"/>
                </a:solidFill>
              </a:rPr>
              <a:t>, </a:t>
            </a:r>
            <a:r>
              <a:rPr lang="en-US" altLang="en-US" dirty="0" err="1">
                <a:solidFill>
                  <a:schemeClr val="tx1"/>
                </a:solidFill>
              </a:rPr>
              <a:t>phục</a:t>
            </a:r>
            <a:r>
              <a:rPr lang="en-US" altLang="en-US" dirty="0">
                <a:solidFill>
                  <a:schemeClr val="tx1"/>
                </a:solidFill>
              </a:rPr>
              <a:t> </a:t>
            </a:r>
            <a:r>
              <a:rPr lang="en-US" altLang="en-US" dirty="0" err="1">
                <a:solidFill>
                  <a:schemeClr val="tx1"/>
                </a:solidFill>
              </a:rPr>
              <a:t>hồi</a:t>
            </a:r>
            <a:r>
              <a:rPr lang="en-US" altLang="en-US" dirty="0">
                <a:solidFill>
                  <a:schemeClr val="tx1"/>
                </a:solidFill>
              </a:rPr>
              <a:t> </a:t>
            </a:r>
            <a:r>
              <a:rPr lang="en-US" altLang="en-US" dirty="0" err="1">
                <a:solidFill>
                  <a:schemeClr val="tx1"/>
                </a:solidFill>
              </a:rPr>
              <a:t>quá</a:t>
            </a:r>
            <a:r>
              <a:rPr lang="en-US" altLang="en-US" dirty="0">
                <a:solidFill>
                  <a:schemeClr val="tx1"/>
                </a:solidFill>
              </a:rPr>
              <a:t> </a:t>
            </a:r>
            <a:r>
              <a:rPr lang="en-US" altLang="en-US" dirty="0" err="1">
                <a:solidFill>
                  <a:schemeClr val="tx1"/>
                </a:solidFill>
              </a:rPr>
              <a:t>trình</a:t>
            </a:r>
            <a:r>
              <a:rPr lang="en-US" altLang="en-US" dirty="0">
                <a:solidFill>
                  <a:schemeClr val="tx1"/>
                </a:solidFill>
              </a:rPr>
              <a:t> boot </a:t>
            </a:r>
            <a:r>
              <a:rPr lang="en-US" altLang="en-US" dirty="0" err="1">
                <a:solidFill>
                  <a:schemeClr val="tx1"/>
                </a:solidFill>
              </a:rPr>
              <a:t>đúng</a:t>
            </a:r>
            <a:r>
              <a:rPr lang="en-US" altLang="en-US" dirty="0">
                <a:solidFill>
                  <a:schemeClr val="tx1"/>
                </a:solidFill>
              </a:rPr>
              <a:t> </a:t>
            </a:r>
            <a:r>
              <a:rPr lang="en-US" altLang="en-US" dirty="0" err="1">
                <a:solidFill>
                  <a:schemeClr val="tx1"/>
                </a:solidFill>
              </a:rPr>
              <a:t>với</a:t>
            </a:r>
            <a:r>
              <a:rPr lang="en-US" altLang="en-US" dirty="0">
                <a:solidFill>
                  <a:schemeClr val="tx1"/>
                </a:solidFill>
              </a:rPr>
              <a:t> </a:t>
            </a:r>
            <a:r>
              <a:rPr lang="en-US" altLang="en-US" dirty="0" err="1">
                <a:solidFill>
                  <a:schemeClr val="tx1"/>
                </a:solidFill>
              </a:rPr>
              <a:t>yêu</a:t>
            </a:r>
            <a:r>
              <a:rPr lang="en-US" altLang="en-US" dirty="0">
                <a:solidFill>
                  <a:schemeClr val="tx1"/>
                </a:solidFill>
              </a:rPr>
              <a:t> </a:t>
            </a:r>
            <a:r>
              <a:rPr lang="en-US" altLang="en-US" dirty="0" err="1">
                <a:solidFill>
                  <a:schemeClr val="tx1"/>
                </a:solidFill>
              </a:rPr>
              <a:t>cầu</a:t>
            </a:r>
            <a:r>
              <a:rPr lang="en-US" altLang="en-US" dirty="0">
                <a:solidFill>
                  <a:schemeClr val="tx1"/>
                </a:solidFill>
              </a:rPr>
              <a:t> </a:t>
            </a:r>
            <a:r>
              <a:rPr lang="en-US" altLang="en-US" dirty="0" err="1">
                <a:solidFill>
                  <a:schemeClr val="tx1"/>
                </a:solidFill>
              </a:rPr>
              <a:t>của</a:t>
            </a:r>
            <a:r>
              <a:rPr lang="en-US" altLang="en-US" dirty="0">
                <a:solidFill>
                  <a:schemeClr val="tx1"/>
                </a:solidFill>
              </a:rPr>
              <a:t> </a:t>
            </a:r>
            <a:r>
              <a:rPr lang="en-US" altLang="en-US" dirty="0" err="1">
                <a:solidFill>
                  <a:schemeClr val="tx1"/>
                </a:solidFill>
              </a:rPr>
              <a:t>mình</a:t>
            </a:r>
            <a:endParaRPr lang="en-US" altLang="en-US" dirty="0">
              <a:solidFill>
                <a:schemeClr val="tx1"/>
              </a:solidFill>
            </a:endParaRPr>
          </a:p>
          <a:p>
            <a:pPr lvl="1">
              <a:lnSpc>
                <a:spcPct val="80000"/>
              </a:lnSpc>
            </a:pPr>
            <a:r>
              <a:rPr lang="en-US" altLang="en-US" dirty="0" err="1">
                <a:solidFill>
                  <a:schemeClr val="tx1"/>
                </a:solidFill>
              </a:rPr>
              <a:t>Biết</a:t>
            </a:r>
            <a:r>
              <a:rPr lang="en-US" altLang="en-US" dirty="0">
                <a:solidFill>
                  <a:schemeClr val="tx1"/>
                </a:solidFill>
              </a:rPr>
              <a:t> </a:t>
            </a:r>
            <a:r>
              <a:rPr lang="en-US" altLang="en-US" dirty="0" err="1">
                <a:solidFill>
                  <a:schemeClr val="tx1"/>
                </a:solidFill>
              </a:rPr>
              <a:t>cách</a:t>
            </a:r>
            <a:r>
              <a:rPr lang="en-US" altLang="en-US" dirty="0">
                <a:solidFill>
                  <a:schemeClr val="tx1"/>
                </a:solidFill>
              </a:rPr>
              <a:t> </a:t>
            </a:r>
            <a:r>
              <a:rPr lang="en-US" altLang="en-US" dirty="0" err="1">
                <a:solidFill>
                  <a:schemeClr val="tx1"/>
                </a:solidFill>
              </a:rPr>
              <a:t>thiết</a:t>
            </a:r>
            <a:r>
              <a:rPr lang="en-US" altLang="en-US" dirty="0">
                <a:solidFill>
                  <a:schemeClr val="tx1"/>
                </a:solidFill>
              </a:rPr>
              <a:t> </a:t>
            </a:r>
            <a:r>
              <a:rPr lang="en-US" altLang="en-US" dirty="0" err="1">
                <a:solidFill>
                  <a:schemeClr val="tx1"/>
                </a:solidFill>
              </a:rPr>
              <a:t>lập</a:t>
            </a:r>
            <a:r>
              <a:rPr lang="en-US" altLang="en-US" dirty="0">
                <a:solidFill>
                  <a:schemeClr val="tx1"/>
                </a:solidFill>
              </a:rPr>
              <a:t> </a:t>
            </a:r>
            <a:r>
              <a:rPr lang="en-US" altLang="en-US" dirty="0" err="1">
                <a:solidFill>
                  <a:schemeClr val="tx1"/>
                </a:solidFill>
              </a:rPr>
              <a:t>môi</a:t>
            </a:r>
            <a:r>
              <a:rPr lang="en-US" altLang="en-US" dirty="0">
                <a:solidFill>
                  <a:schemeClr val="tx1"/>
                </a:solidFill>
              </a:rPr>
              <a:t> </a:t>
            </a:r>
            <a:r>
              <a:rPr lang="en-US" altLang="en-US" dirty="0" err="1">
                <a:solidFill>
                  <a:schemeClr val="tx1"/>
                </a:solidFill>
              </a:rPr>
              <a:t>trường</a:t>
            </a:r>
            <a:r>
              <a:rPr lang="en-US" altLang="en-US" dirty="0">
                <a:solidFill>
                  <a:schemeClr val="tx1"/>
                </a:solidFill>
              </a:rPr>
              <a:t> </a:t>
            </a:r>
            <a:r>
              <a:rPr lang="en-US" altLang="en-US" dirty="0" err="1">
                <a:solidFill>
                  <a:schemeClr val="tx1"/>
                </a:solidFill>
              </a:rPr>
              <a:t>làm</a:t>
            </a:r>
            <a:r>
              <a:rPr lang="en-US" altLang="en-US" dirty="0">
                <a:solidFill>
                  <a:schemeClr val="tx1"/>
                </a:solidFill>
              </a:rPr>
              <a:t> </a:t>
            </a:r>
            <a:r>
              <a:rPr lang="en-US" altLang="en-US" dirty="0" err="1">
                <a:solidFill>
                  <a:schemeClr val="tx1"/>
                </a:solidFill>
              </a:rPr>
              <a:t>việc</a:t>
            </a:r>
            <a:r>
              <a:rPr lang="en-US" altLang="en-US" dirty="0">
                <a:solidFill>
                  <a:schemeClr val="tx1"/>
                </a:solidFill>
              </a:rPr>
              <a:t> </a:t>
            </a:r>
            <a:r>
              <a:rPr lang="en-US" altLang="en-US" dirty="0" err="1">
                <a:solidFill>
                  <a:schemeClr val="tx1"/>
                </a:solidFill>
              </a:rPr>
              <a:t>mới</a:t>
            </a:r>
            <a:r>
              <a:rPr lang="en-US" altLang="en-US" dirty="0">
                <a:solidFill>
                  <a:schemeClr val="tx1"/>
                </a:solidFill>
              </a:rPr>
              <a:t> </a:t>
            </a:r>
            <a:r>
              <a:rPr lang="en-US" altLang="en-US" dirty="0" err="1">
                <a:solidFill>
                  <a:schemeClr val="tx1"/>
                </a:solidFill>
              </a:rPr>
              <a:t>cho</a:t>
            </a:r>
            <a:r>
              <a:rPr lang="en-US" altLang="en-US" dirty="0">
                <a:solidFill>
                  <a:schemeClr val="tx1"/>
                </a:solidFill>
              </a:rPr>
              <a:t> </a:t>
            </a:r>
            <a:r>
              <a:rPr lang="en-US" altLang="en-US" dirty="0" err="1">
                <a:solidFill>
                  <a:schemeClr val="tx1"/>
                </a:solidFill>
              </a:rPr>
              <a:t>các</a:t>
            </a:r>
            <a:r>
              <a:rPr lang="en-US" altLang="en-US" dirty="0">
                <a:solidFill>
                  <a:schemeClr val="tx1"/>
                </a:solidFill>
              </a:rPr>
              <a:t> </a:t>
            </a:r>
            <a:r>
              <a:rPr lang="en-US" altLang="en-US" dirty="0" err="1">
                <a:solidFill>
                  <a:schemeClr val="tx1"/>
                </a:solidFill>
              </a:rPr>
              <a:t>hệ</a:t>
            </a:r>
            <a:r>
              <a:rPr lang="en-US" altLang="en-US" dirty="0">
                <a:solidFill>
                  <a:schemeClr val="tx1"/>
                </a:solidFill>
              </a:rPr>
              <a:t> </a:t>
            </a:r>
            <a:r>
              <a:rPr lang="en-US" altLang="en-US" dirty="0" err="1">
                <a:solidFill>
                  <a:schemeClr val="tx1"/>
                </a:solidFill>
              </a:rPr>
              <a:t>điều</a:t>
            </a:r>
            <a:r>
              <a:rPr lang="en-US" altLang="en-US" dirty="0">
                <a:solidFill>
                  <a:schemeClr val="tx1"/>
                </a:solidFill>
              </a:rPr>
              <a:t> </a:t>
            </a:r>
            <a:r>
              <a:rPr lang="en-US" altLang="en-US" dirty="0" err="1">
                <a:solidFill>
                  <a:schemeClr val="tx1"/>
                </a:solidFill>
              </a:rPr>
              <a:t>hành</a:t>
            </a:r>
            <a:r>
              <a:rPr lang="en-US" altLang="en-US" dirty="0">
                <a:solidFill>
                  <a:schemeClr val="tx1"/>
                </a:solidFill>
              </a:rPr>
              <a:t> </a:t>
            </a:r>
            <a:r>
              <a:rPr lang="en-US" altLang="en-US" dirty="0" err="1">
                <a:solidFill>
                  <a:schemeClr val="tx1"/>
                </a:solidFill>
              </a:rPr>
              <a:t>mở</a:t>
            </a:r>
            <a:r>
              <a:rPr lang="en-US" altLang="en-US" dirty="0">
                <a:solidFill>
                  <a:schemeClr val="tx1"/>
                </a:solidFill>
              </a:rPr>
              <a:t> </a:t>
            </a:r>
            <a:r>
              <a:rPr lang="en-US" altLang="en-US" dirty="0" err="1">
                <a:solidFill>
                  <a:schemeClr val="tx1"/>
                </a:solidFill>
              </a:rPr>
              <a:t>khác</a:t>
            </a:r>
            <a:endParaRPr lang="en-US" altLang="en-US" dirty="0">
              <a:solidFill>
                <a:schemeClr val="tx1"/>
              </a:solidFill>
            </a:endParaRPr>
          </a:p>
          <a:p>
            <a:endParaRPr lang="en-US" altLang="en-US" dirty="0">
              <a:solidFill>
                <a:schemeClr val="tx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GIỚI THIỆU CHUNG</a:t>
            </a:r>
            <a:endParaRPr lang="en-US" dirty="0"/>
          </a:p>
        </p:txBody>
      </p:sp>
      <p:sp>
        <p:nvSpPr>
          <p:cNvPr id="3" name="Content Placeholder 2"/>
          <p:cNvSpPr>
            <a:spLocks noGrp="1"/>
          </p:cNvSpPr>
          <p:nvPr>
            <p:ph idx="1"/>
          </p:nvPr>
        </p:nvSpPr>
        <p:spPr/>
        <p:txBody>
          <a:bodyPr/>
          <a:lstStyle/>
          <a:p>
            <a:r>
              <a:rPr lang="en-US" altLang="en-US" dirty="0" err="1">
                <a:solidFill>
                  <a:schemeClr val="tx1"/>
                </a:solidFill>
              </a:rPr>
              <a:t>Tiêu</a:t>
            </a:r>
            <a:r>
              <a:rPr lang="en-US" altLang="en-US" dirty="0">
                <a:solidFill>
                  <a:schemeClr val="tx1"/>
                </a:solidFill>
              </a:rPr>
              <a:t> </a:t>
            </a:r>
            <a:r>
              <a:rPr lang="en-US" altLang="en-US" dirty="0" err="1">
                <a:solidFill>
                  <a:schemeClr val="tx1"/>
                </a:solidFill>
              </a:rPr>
              <a:t>biểu</a:t>
            </a:r>
            <a:r>
              <a:rPr lang="en-US" altLang="en-US" dirty="0">
                <a:solidFill>
                  <a:schemeClr val="tx1"/>
                </a:solidFill>
              </a:rPr>
              <a:t> </a:t>
            </a:r>
            <a:r>
              <a:rPr lang="en-US" altLang="en-US" dirty="0" err="1">
                <a:solidFill>
                  <a:schemeClr val="tx1"/>
                </a:solidFill>
              </a:rPr>
              <a:t>cho</a:t>
            </a:r>
            <a:r>
              <a:rPr lang="en-US" altLang="en-US" dirty="0">
                <a:solidFill>
                  <a:schemeClr val="tx1"/>
                </a:solidFill>
              </a:rPr>
              <a:t> </a:t>
            </a:r>
            <a:r>
              <a:rPr lang="en-US" altLang="en-US" dirty="0" err="1">
                <a:solidFill>
                  <a:schemeClr val="tx1"/>
                </a:solidFill>
              </a:rPr>
              <a:t>quá</a:t>
            </a:r>
            <a:r>
              <a:rPr lang="en-US" altLang="en-US" dirty="0">
                <a:solidFill>
                  <a:schemeClr val="tx1"/>
                </a:solidFill>
              </a:rPr>
              <a:t> </a:t>
            </a:r>
            <a:r>
              <a:rPr lang="en-US" altLang="en-US" dirty="0" err="1">
                <a:solidFill>
                  <a:schemeClr val="tx1"/>
                </a:solidFill>
              </a:rPr>
              <a:t>trình</a:t>
            </a:r>
            <a:r>
              <a:rPr lang="en-US" altLang="en-US" dirty="0">
                <a:solidFill>
                  <a:schemeClr val="tx1"/>
                </a:solidFill>
              </a:rPr>
              <a:t> </a:t>
            </a:r>
            <a:r>
              <a:rPr lang="en-US" altLang="en-US" dirty="0" err="1">
                <a:solidFill>
                  <a:schemeClr val="tx1"/>
                </a:solidFill>
              </a:rPr>
              <a:t>khởi</a:t>
            </a:r>
            <a:r>
              <a:rPr lang="en-US" altLang="en-US" dirty="0">
                <a:solidFill>
                  <a:schemeClr val="tx1"/>
                </a:solidFill>
              </a:rPr>
              <a:t> </a:t>
            </a:r>
            <a:r>
              <a:rPr lang="en-US" altLang="en-US" dirty="0" err="1">
                <a:solidFill>
                  <a:schemeClr val="tx1"/>
                </a:solidFill>
              </a:rPr>
              <a:t>động</a:t>
            </a:r>
            <a:r>
              <a:rPr lang="en-US" altLang="en-US" dirty="0">
                <a:solidFill>
                  <a:schemeClr val="tx1"/>
                </a:solidFill>
              </a:rPr>
              <a:t> </a:t>
            </a:r>
            <a:r>
              <a:rPr lang="en-US" altLang="en-US" dirty="0" err="1">
                <a:solidFill>
                  <a:schemeClr val="tx1"/>
                </a:solidFill>
              </a:rPr>
              <a:t>trên</a:t>
            </a:r>
            <a:r>
              <a:rPr lang="en-US" altLang="en-US" dirty="0">
                <a:solidFill>
                  <a:schemeClr val="tx1"/>
                </a:solidFill>
              </a:rPr>
              <a:t> Linux </a:t>
            </a:r>
            <a:r>
              <a:rPr lang="en-US" altLang="en-US" dirty="0" err="1">
                <a:solidFill>
                  <a:schemeClr val="tx1"/>
                </a:solidFill>
              </a:rPr>
              <a:t>là</a:t>
            </a:r>
            <a:r>
              <a:rPr lang="en-US" altLang="en-US" dirty="0">
                <a:solidFill>
                  <a:schemeClr val="tx1"/>
                </a:solidFill>
              </a:rPr>
              <a:t>:</a:t>
            </a:r>
            <a:endParaRPr lang="en-US" altLang="en-US" dirty="0">
              <a:solidFill>
                <a:schemeClr val="tx1"/>
              </a:solidFill>
            </a:endParaRPr>
          </a:p>
          <a:p>
            <a:pPr lvl="1"/>
            <a:r>
              <a:rPr lang="en-US" altLang="en-US" dirty="0">
                <a:solidFill>
                  <a:schemeClr val="tx1"/>
                </a:solidFill>
              </a:rPr>
              <a:t>LILO - </a:t>
            </a:r>
            <a:r>
              <a:rPr lang="en-US" altLang="en-US" dirty="0" err="1">
                <a:solidFill>
                  <a:schemeClr val="tx1"/>
                </a:solidFill>
              </a:rPr>
              <a:t>LInux</a:t>
            </a:r>
            <a:r>
              <a:rPr lang="en-US" altLang="en-US" dirty="0">
                <a:solidFill>
                  <a:schemeClr val="tx1"/>
                </a:solidFill>
              </a:rPr>
              <a:t> </a:t>
            </a:r>
            <a:r>
              <a:rPr lang="en-US" altLang="en-US" dirty="0" err="1">
                <a:solidFill>
                  <a:schemeClr val="tx1"/>
                </a:solidFill>
              </a:rPr>
              <a:t>LOader</a:t>
            </a:r>
            <a:r>
              <a:rPr lang="en-US" altLang="en-US" dirty="0">
                <a:solidFill>
                  <a:schemeClr val="tx1"/>
                </a:solidFill>
              </a:rPr>
              <a:t> </a:t>
            </a:r>
            <a:endParaRPr lang="en-US" altLang="en-US" dirty="0">
              <a:solidFill>
                <a:schemeClr val="tx1"/>
              </a:solidFill>
            </a:endParaRPr>
          </a:p>
          <a:p>
            <a:pPr lvl="1"/>
            <a:r>
              <a:rPr lang="en-US" altLang="en-US" dirty="0">
                <a:solidFill>
                  <a:schemeClr val="tx1"/>
                </a:solidFill>
              </a:rPr>
              <a:t>GRUB - </a:t>
            </a:r>
            <a:r>
              <a:rPr lang="en-US" altLang="en-US" dirty="0" err="1">
                <a:solidFill>
                  <a:schemeClr val="tx1"/>
                </a:solidFill>
              </a:rPr>
              <a:t>GRand</a:t>
            </a:r>
            <a:r>
              <a:rPr lang="en-US" altLang="en-US" dirty="0">
                <a:solidFill>
                  <a:schemeClr val="tx1"/>
                </a:solidFill>
              </a:rPr>
              <a:t> Unified Bootloader </a:t>
            </a:r>
            <a:endParaRPr lang="en-US" altLang="en-US" dirty="0">
              <a:solidFill>
                <a:schemeClr val="tx1"/>
              </a:solidFill>
            </a:endParaRPr>
          </a:p>
          <a:p>
            <a:endParaRPr lang="en-US" altLang="en-US" dirty="0">
              <a:solidFill>
                <a:schemeClr val="tx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II. LILO - </a:t>
            </a:r>
            <a:r>
              <a:rPr lang="en-US" altLang="en-US" dirty="0" err="1"/>
              <a:t>LInux</a:t>
            </a:r>
            <a:r>
              <a:rPr lang="en-US" altLang="en-US" dirty="0"/>
              <a:t> </a:t>
            </a:r>
            <a:r>
              <a:rPr lang="en-US" altLang="en-US" dirty="0" err="1"/>
              <a:t>LOader</a:t>
            </a:r>
            <a:endParaRPr lang="en-US" dirty="0"/>
          </a:p>
        </p:txBody>
      </p:sp>
      <p:sp>
        <p:nvSpPr>
          <p:cNvPr id="3" name="Content Placeholder 2"/>
          <p:cNvSpPr>
            <a:spLocks noGrp="1"/>
          </p:cNvSpPr>
          <p:nvPr>
            <p:ph idx="1"/>
          </p:nvPr>
        </p:nvSpPr>
        <p:spPr/>
        <p:txBody>
          <a:bodyPr/>
          <a:lstStyle/>
          <a:p>
            <a:pPr>
              <a:lnSpc>
                <a:spcPct val="90000"/>
              </a:lnSpc>
              <a:defRPr/>
            </a:pPr>
            <a:r>
              <a:rPr lang="en-US" altLang="en-US" dirty="0" err="1">
                <a:solidFill>
                  <a:schemeClr val="tx1"/>
                </a:solidFill>
              </a:rPr>
              <a:t>Không</a:t>
            </a:r>
            <a:r>
              <a:rPr lang="en-US" altLang="en-US" dirty="0">
                <a:solidFill>
                  <a:schemeClr val="tx1"/>
                </a:solidFill>
              </a:rPr>
              <a:t> </a:t>
            </a:r>
            <a:r>
              <a:rPr lang="en-US" altLang="en-US" dirty="0" err="1">
                <a:solidFill>
                  <a:schemeClr val="tx1"/>
                </a:solidFill>
              </a:rPr>
              <a:t>được</a:t>
            </a:r>
            <a:r>
              <a:rPr lang="en-US" altLang="en-US" dirty="0">
                <a:solidFill>
                  <a:schemeClr val="tx1"/>
                </a:solidFill>
              </a:rPr>
              <a:t> </a:t>
            </a:r>
            <a:r>
              <a:rPr lang="en-US" altLang="en-US" dirty="0" err="1">
                <a:solidFill>
                  <a:schemeClr val="tx1"/>
                </a:solidFill>
              </a:rPr>
              <a:t>sử</a:t>
            </a:r>
            <a:r>
              <a:rPr lang="en-US" altLang="en-US" dirty="0">
                <a:solidFill>
                  <a:schemeClr val="tx1"/>
                </a:solidFill>
              </a:rPr>
              <a:t> </a:t>
            </a:r>
            <a:r>
              <a:rPr lang="en-US" altLang="en-US" dirty="0" err="1">
                <a:solidFill>
                  <a:schemeClr val="tx1"/>
                </a:solidFill>
              </a:rPr>
              <a:t>dụng</a:t>
            </a:r>
            <a:r>
              <a:rPr lang="en-US" altLang="en-US" dirty="0">
                <a:solidFill>
                  <a:schemeClr val="tx1"/>
                </a:solidFill>
              </a:rPr>
              <a:t> </a:t>
            </a:r>
            <a:r>
              <a:rPr lang="en-US" altLang="en-US" dirty="0" err="1">
                <a:solidFill>
                  <a:schemeClr val="tx1"/>
                </a:solidFill>
              </a:rPr>
              <a:t>phổ</a:t>
            </a:r>
            <a:r>
              <a:rPr lang="en-US" altLang="en-US" dirty="0">
                <a:solidFill>
                  <a:schemeClr val="tx1"/>
                </a:solidFill>
              </a:rPr>
              <a:t> </a:t>
            </a:r>
            <a:r>
              <a:rPr lang="en-US" altLang="en-US" dirty="0" err="1">
                <a:solidFill>
                  <a:schemeClr val="tx1"/>
                </a:solidFill>
              </a:rPr>
              <a:t>biến</a:t>
            </a:r>
            <a:r>
              <a:rPr lang="en-US" altLang="en-US" dirty="0">
                <a:solidFill>
                  <a:schemeClr val="tx1"/>
                </a:solidFill>
              </a:rPr>
              <a:t> </a:t>
            </a:r>
            <a:r>
              <a:rPr lang="en-US" altLang="en-US" dirty="0" err="1">
                <a:solidFill>
                  <a:schemeClr val="tx1"/>
                </a:solidFill>
              </a:rPr>
              <a:t>ngày</a:t>
            </a:r>
            <a:r>
              <a:rPr lang="en-US" altLang="en-US" dirty="0">
                <a:solidFill>
                  <a:schemeClr val="tx1"/>
                </a:solidFill>
              </a:rPr>
              <a:t> nay </a:t>
            </a:r>
            <a:r>
              <a:rPr lang="en-US" altLang="en-US" dirty="0" err="1">
                <a:solidFill>
                  <a:schemeClr val="tx1"/>
                </a:solidFill>
              </a:rPr>
              <a:t>như</a:t>
            </a:r>
            <a:r>
              <a:rPr lang="en-US" altLang="en-US" dirty="0">
                <a:solidFill>
                  <a:schemeClr val="tx1"/>
                </a:solidFill>
              </a:rPr>
              <a:t> GRUB </a:t>
            </a:r>
            <a:r>
              <a:rPr lang="en-US" altLang="en-US" dirty="0" err="1">
                <a:solidFill>
                  <a:schemeClr val="tx1"/>
                </a:solidFill>
              </a:rPr>
              <a:t>vì</a:t>
            </a:r>
            <a:r>
              <a:rPr lang="en-US" altLang="en-US" dirty="0">
                <a:solidFill>
                  <a:schemeClr val="tx1"/>
                </a:solidFill>
              </a:rPr>
              <a:t>:</a:t>
            </a:r>
            <a:endParaRPr lang="en-US" altLang="en-US" dirty="0">
              <a:solidFill>
                <a:schemeClr val="tx1"/>
              </a:solidFill>
            </a:endParaRPr>
          </a:p>
          <a:p>
            <a:pPr lvl="1">
              <a:lnSpc>
                <a:spcPct val="90000"/>
              </a:lnSpc>
              <a:defRPr/>
            </a:pPr>
            <a:r>
              <a:rPr lang="en-US" altLang="en-US" dirty="0">
                <a:solidFill>
                  <a:schemeClr val="tx1"/>
                </a:solidFill>
              </a:rPr>
              <a:t>LILO </a:t>
            </a:r>
            <a:r>
              <a:rPr lang="en-US" altLang="en-US" dirty="0" err="1">
                <a:solidFill>
                  <a:schemeClr val="tx1"/>
                </a:solidFill>
              </a:rPr>
              <a:t>chỉ</a:t>
            </a:r>
            <a:r>
              <a:rPr lang="en-US" altLang="en-US" dirty="0">
                <a:solidFill>
                  <a:schemeClr val="tx1"/>
                </a:solidFill>
              </a:rPr>
              <a:t> </a:t>
            </a:r>
            <a:r>
              <a:rPr lang="en-US" altLang="en-US" dirty="0" err="1">
                <a:solidFill>
                  <a:schemeClr val="tx1"/>
                </a:solidFill>
              </a:rPr>
              <a:t>hỗ</a:t>
            </a:r>
            <a:r>
              <a:rPr lang="en-US" altLang="en-US" dirty="0">
                <a:solidFill>
                  <a:schemeClr val="tx1"/>
                </a:solidFill>
              </a:rPr>
              <a:t> </a:t>
            </a:r>
            <a:r>
              <a:rPr lang="en-US" altLang="en-US" dirty="0" err="1">
                <a:solidFill>
                  <a:schemeClr val="tx1"/>
                </a:solidFill>
              </a:rPr>
              <a:t>trợ</a:t>
            </a:r>
            <a:r>
              <a:rPr lang="en-US" altLang="en-US" dirty="0">
                <a:solidFill>
                  <a:schemeClr val="tx1"/>
                </a:solidFill>
              </a:rPr>
              <a:t> </a:t>
            </a:r>
            <a:r>
              <a:rPr lang="en-US" altLang="en-US" dirty="0" err="1">
                <a:solidFill>
                  <a:schemeClr val="tx1"/>
                </a:solidFill>
              </a:rPr>
              <a:t>tối</a:t>
            </a:r>
            <a:r>
              <a:rPr lang="en-US" altLang="en-US" dirty="0">
                <a:solidFill>
                  <a:schemeClr val="tx1"/>
                </a:solidFill>
              </a:rPr>
              <a:t> </a:t>
            </a:r>
            <a:r>
              <a:rPr lang="en-US" altLang="en-US" dirty="0" err="1">
                <a:solidFill>
                  <a:schemeClr val="tx1"/>
                </a:solidFill>
              </a:rPr>
              <a:t>đa</a:t>
            </a:r>
            <a:r>
              <a:rPr lang="en-US" altLang="en-US" dirty="0">
                <a:solidFill>
                  <a:schemeClr val="tx1"/>
                </a:solidFill>
              </a:rPr>
              <a:t> 16 HDH/</a:t>
            </a:r>
            <a:r>
              <a:rPr lang="en-US" altLang="en-US" dirty="0" err="1">
                <a:solidFill>
                  <a:schemeClr val="tx1"/>
                </a:solidFill>
              </a:rPr>
              <a:t>máy</a:t>
            </a:r>
            <a:r>
              <a:rPr lang="en-US" altLang="en-US" dirty="0">
                <a:solidFill>
                  <a:schemeClr val="tx1"/>
                </a:solidFill>
              </a:rPr>
              <a:t> </a:t>
            </a:r>
            <a:r>
              <a:rPr lang="en-US" altLang="en-US" dirty="0" err="1">
                <a:solidFill>
                  <a:schemeClr val="tx1"/>
                </a:solidFill>
              </a:rPr>
              <a:t>tính</a:t>
            </a:r>
            <a:r>
              <a:rPr lang="en-US" altLang="en-US" dirty="0">
                <a:solidFill>
                  <a:schemeClr val="tx1"/>
                </a:solidFill>
              </a:rPr>
              <a:t>, GRUB </a:t>
            </a:r>
            <a:r>
              <a:rPr lang="en-US" altLang="en-US" dirty="0" err="1">
                <a:solidFill>
                  <a:schemeClr val="tx1"/>
                </a:solidFill>
              </a:rPr>
              <a:t>không</a:t>
            </a:r>
            <a:r>
              <a:rPr lang="en-US" altLang="en-US" dirty="0">
                <a:solidFill>
                  <a:schemeClr val="tx1"/>
                </a:solidFill>
              </a:rPr>
              <a:t> </a:t>
            </a:r>
            <a:r>
              <a:rPr lang="en-US" altLang="en-US" dirty="0" err="1">
                <a:solidFill>
                  <a:schemeClr val="tx1"/>
                </a:solidFill>
              </a:rPr>
              <a:t>giới</a:t>
            </a:r>
            <a:r>
              <a:rPr lang="en-US" altLang="en-US" dirty="0">
                <a:solidFill>
                  <a:schemeClr val="tx1"/>
                </a:solidFill>
              </a:rPr>
              <a:t> </a:t>
            </a:r>
            <a:r>
              <a:rPr lang="en-US" altLang="en-US" dirty="0" err="1">
                <a:solidFill>
                  <a:schemeClr val="tx1"/>
                </a:solidFill>
              </a:rPr>
              <a:t>hạn</a:t>
            </a:r>
            <a:r>
              <a:rPr lang="en-US" altLang="en-US" dirty="0">
                <a:solidFill>
                  <a:schemeClr val="tx1"/>
                </a:solidFill>
              </a:rPr>
              <a:t> </a:t>
            </a:r>
            <a:r>
              <a:rPr lang="en-US" altLang="en-US" dirty="0" err="1">
                <a:solidFill>
                  <a:schemeClr val="tx1"/>
                </a:solidFill>
              </a:rPr>
              <a:t>số</a:t>
            </a:r>
            <a:r>
              <a:rPr lang="en-US" altLang="en-US" dirty="0">
                <a:solidFill>
                  <a:schemeClr val="tx1"/>
                </a:solidFill>
              </a:rPr>
              <a:t> </a:t>
            </a:r>
            <a:r>
              <a:rPr lang="en-US" altLang="en-US" dirty="0" err="1">
                <a:solidFill>
                  <a:schemeClr val="tx1"/>
                </a:solidFill>
              </a:rPr>
              <a:t>lượng</a:t>
            </a:r>
            <a:r>
              <a:rPr lang="en-US" altLang="en-US" dirty="0">
                <a:solidFill>
                  <a:schemeClr val="tx1"/>
                </a:solidFill>
              </a:rPr>
              <a:t>.</a:t>
            </a:r>
            <a:endParaRPr lang="en-US" altLang="en-US" dirty="0">
              <a:solidFill>
                <a:schemeClr val="tx1"/>
              </a:solidFill>
            </a:endParaRPr>
          </a:p>
          <a:p>
            <a:pPr lvl="1">
              <a:lnSpc>
                <a:spcPct val="90000"/>
              </a:lnSpc>
              <a:defRPr/>
            </a:pPr>
            <a:r>
              <a:rPr lang="en-US" altLang="en-US" dirty="0">
                <a:solidFill>
                  <a:schemeClr val="tx1"/>
                </a:solidFill>
              </a:rPr>
              <a:t>LILO </a:t>
            </a:r>
            <a:r>
              <a:rPr lang="en-US" altLang="en-US" dirty="0" err="1">
                <a:solidFill>
                  <a:schemeClr val="tx1"/>
                </a:solidFill>
              </a:rPr>
              <a:t>không</a:t>
            </a:r>
            <a:r>
              <a:rPr lang="en-US" altLang="en-US" dirty="0">
                <a:solidFill>
                  <a:schemeClr val="tx1"/>
                </a:solidFill>
              </a:rPr>
              <a:t> </a:t>
            </a:r>
            <a:r>
              <a:rPr lang="en-US" altLang="en-US" dirty="0" err="1">
                <a:solidFill>
                  <a:schemeClr val="tx1"/>
                </a:solidFill>
              </a:rPr>
              <a:t>thể</a:t>
            </a:r>
            <a:r>
              <a:rPr lang="en-US" altLang="en-US" dirty="0">
                <a:solidFill>
                  <a:schemeClr val="tx1"/>
                </a:solidFill>
              </a:rPr>
              <a:t> boot </a:t>
            </a:r>
            <a:r>
              <a:rPr lang="en-US" altLang="en-US" dirty="0" err="1">
                <a:solidFill>
                  <a:schemeClr val="tx1"/>
                </a:solidFill>
              </a:rPr>
              <a:t>thông</a:t>
            </a:r>
            <a:r>
              <a:rPr lang="en-US" altLang="en-US" dirty="0">
                <a:solidFill>
                  <a:schemeClr val="tx1"/>
                </a:solidFill>
              </a:rPr>
              <a:t> qua </a:t>
            </a:r>
            <a:r>
              <a:rPr lang="en-US" altLang="en-US" dirty="0" err="1">
                <a:solidFill>
                  <a:schemeClr val="tx1"/>
                </a:solidFill>
              </a:rPr>
              <a:t>mạng</a:t>
            </a:r>
            <a:r>
              <a:rPr lang="en-US" altLang="en-US" dirty="0">
                <a:solidFill>
                  <a:schemeClr val="tx1"/>
                </a:solidFill>
              </a:rPr>
              <a:t>, GRUB </a:t>
            </a:r>
            <a:r>
              <a:rPr lang="en-US" altLang="en-US" dirty="0" err="1">
                <a:solidFill>
                  <a:schemeClr val="tx1"/>
                </a:solidFill>
              </a:rPr>
              <a:t>có</a:t>
            </a:r>
            <a:r>
              <a:rPr lang="en-US" altLang="en-US" dirty="0">
                <a:solidFill>
                  <a:schemeClr val="tx1"/>
                </a:solidFill>
              </a:rPr>
              <a:t> </a:t>
            </a:r>
            <a:r>
              <a:rPr lang="en-US" altLang="en-US" dirty="0" err="1">
                <a:solidFill>
                  <a:schemeClr val="tx1"/>
                </a:solidFill>
              </a:rPr>
              <a:t>thể</a:t>
            </a:r>
            <a:endParaRPr lang="en-US" altLang="en-US" dirty="0">
              <a:solidFill>
                <a:schemeClr val="tx1"/>
              </a:solidFill>
            </a:endParaRPr>
          </a:p>
          <a:p>
            <a:pPr lvl="1">
              <a:lnSpc>
                <a:spcPct val="90000"/>
              </a:lnSpc>
              <a:defRPr/>
            </a:pPr>
            <a:r>
              <a:rPr lang="en-US" altLang="en-US" dirty="0">
                <a:solidFill>
                  <a:schemeClr val="tx1"/>
                </a:solidFill>
              </a:rPr>
              <a:t>LILO </a:t>
            </a:r>
            <a:r>
              <a:rPr lang="en-US" altLang="en-US" dirty="0" err="1">
                <a:solidFill>
                  <a:schemeClr val="tx1"/>
                </a:solidFill>
              </a:rPr>
              <a:t>phải</a:t>
            </a:r>
            <a:r>
              <a:rPr lang="en-US" altLang="en-US" dirty="0">
                <a:solidFill>
                  <a:schemeClr val="tx1"/>
                </a:solidFill>
              </a:rPr>
              <a:t> load </a:t>
            </a:r>
            <a:r>
              <a:rPr lang="en-US" altLang="en-US" dirty="0" err="1">
                <a:solidFill>
                  <a:schemeClr val="tx1"/>
                </a:solidFill>
              </a:rPr>
              <a:t>lại</a:t>
            </a:r>
            <a:r>
              <a:rPr lang="en-US" altLang="en-US" dirty="0">
                <a:solidFill>
                  <a:schemeClr val="tx1"/>
                </a:solidFill>
              </a:rPr>
              <a:t> </a:t>
            </a:r>
            <a:r>
              <a:rPr lang="en-US" altLang="en-US" dirty="0" err="1">
                <a:solidFill>
                  <a:schemeClr val="tx1"/>
                </a:solidFill>
              </a:rPr>
              <a:t>mỗi</a:t>
            </a:r>
            <a:r>
              <a:rPr lang="en-US" altLang="en-US" dirty="0">
                <a:solidFill>
                  <a:schemeClr val="tx1"/>
                </a:solidFill>
              </a:rPr>
              <a:t> </a:t>
            </a:r>
            <a:r>
              <a:rPr lang="en-US" altLang="en-US" dirty="0" err="1">
                <a:solidFill>
                  <a:schemeClr val="tx1"/>
                </a:solidFill>
              </a:rPr>
              <a:t>khi</a:t>
            </a:r>
            <a:r>
              <a:rPr lang="en-US" altLang="en-US" dirty="0">
                <a:solidFill>
                  <a:schemeClr val="tx1"/>
                </a:solidFill>
              </a:rPr>
              <a:t> </a:t>
            </a:r>
            <a:r>
              <a:rPr lang="en-US" altLang="en-US" dirty="0" err="1">
                <a:solidFill>
                  <a:schemeClr val="tx1"/>
                </a:solidFill>
              </a:rPr>
              <a:t>bạn</a:t>
            </a:r>
            <a:r>
              <a:rPr lang="en-US" altLang="en-US" dirty="0">
                <a:solidFill>
                  <a:schemeClr val="tx1"/>
                </a:solidFill>
              </a:rPr>
              <a:t> </a:t>
            </a:r>
            <a:r>
              <a:rPr lang="en-US" altLang="en-US" dirty="0" err="1">
                <a:solidFill>
                  <a:schemeClr val="tx1"/>
                </a:solidFill>
              </a:rPr>
              <a:t>thay</a:t>
            </a:r>
            <a:r>
              <a:rPr lang="en-US" altLang="en-US" dirty="0">
                <a:solidFill>
                  <a:schemeClr val="tx1"/>
                </a:solidFill>
              </a:rPr>
              <a:t> </a:t>
            </a:r>
            <a:r>
              <a:rPr lang="en-US" altLang="en-US" dirty="0" err="1">
                <a:solidFill>
                  <a:schemeClr val="tx1"/>
                </a:solidFill>
              </a:rPr>
              <a:t>đổi</a:t>
            </a:r>
            <a:r>
              <a:rPr lang="en-US" altLang="en-US" dirty="0">
                <a:solidFill>
                  <a:schemeClr val="tx1"/>
                </a:solidFill>
              </a:rPr>
              <a:t> file </a:t>
            </a:r>
            <a:r>
              <a:rPr lang="en-US" altLang="en-US" dirty="0" err="1">
                <a:solidFill>
                  <a:schemeClr val="tx1"/>
                </a:solidFill>
              </a:rPr>
              <a:t>cấu</a:t>
            </a:r>
            <a:r>
              <a:rPr lang="en-US" altLang="en-US" dirty="0">
                <a:solidFill>
                  <a:schemeClr val="tx1"/>
                </a:solidFill>
              </a:rPr>
              <a:t> </a:t>
            </a:r>
            <a:r>
              <a:rPr lang="en-US" altLang="en-US" dirty="0" err="1">
                <a:solidFill>
                  <a:schemeClr val="tx1"/>
                </a:solidFill>
              </a:rPr>
              <a:t>hình</a:t>
            </a:r>
            <a:r>
              <a:rPr lang="en-US" altLang="en-US" dirty="0">
                <a:solidFill>
                  <a:schemeClr val="tx1"/>
                </a:solidFill>
              </a:rPr>
              <a:t>, GRUB </a:t>
            </a:r>
            <a:r>
              <a:rPr lang="en-US" altLang="en-US" dirty="0" err="1">
                <a:solidFill>
                  <a:schemeClr val="tx1"/>
                </a:solidFill>
              </a:rPr>
              <a:t>không</a:t>
            </a:r>
            <a:r>
              <a:rPr lang="en-US" altLang="en-US" dirty="0">
                <a:solidFill>
                  <a:schemeClr val="tx1"/>
                </a:solidFill>
              </a:rPr>
              <a:t> </a:t>
            </a:r>
            <a:r>
              <a:rPr lang="en-US" altLang="en-US" dirty="0" err="1">
                <a:solidFill>
                  <a:schemeClr val="tx1"/>
                </a:solidFill>
              </a:rPr>
              <a:t>cần</a:t>
            </a:r>
            <a:r>
              <a:rPr lang="en-US" altLang="en-US" dirty="0">
                <a:solidFill>
                  <a:schemeClr val="tx1"/>
                </a:solidFill>
              </a:rPr>
              <a:t>.</a:t>
            </a:r>
            <a:endParaRPr lang="en-US" altLang="en-US" dirty="0">
              <a:solidFill>
                <a:schemeClr val="tx1"/>
              </a:solidFill>
            </a:endParaRPr>
          </a:p>
          <a:p>
            <a:pPr lvl="1">
              <a:lnSpc>
                <a:spcPct val="90000"/>
              </a:lnSpc>
              <a:defRPr/>
            </a:pPr>
            <a:r>
              <a:rPr lang="en-US" altLang="en-US" dirty="0">
                <a:solidFill>
                  <a:schemeClr val="tx1"/>
                </a:solidFill>
              </a:rPr>
              <a:t>LILO </a:t>
            </a:r>
            <a:r>
              <a:rPr lang="en-US" altLang="en-US" dirty="0" err="1">
                <a:solidFill>
                  <a:schemeClr val="tx1"/>
                </a:solidFill>
              </a:rPr>
              <a:t>không</a:t>
            </a:r>
            <a:r>
              <a:rPr lang="en-US" altLang="en-US" dirty="0">
                <a:solidFill>
                  <a:schemeClr val="tx1"/>
                </a:solidFill>
              </a:rPr>
              <a:t> </a:t>
            </a:r>
            <a:r>
              <a:rPr lang="en-US" altLang="en-US" dirty="0" err="1">
                <a:solidFill>
                  <a:schemeClr val="tx1"/>
                </a:solidFill>
              </a:rPr>
              <a:t>hỗ</a:t>
            </a:r>
            <a:r>
              <a:rPr lang="en-US" altLang="en-US" dirty="0">
                <a:solidFill>
                  <a:schemeClr val="tx1"/>
                </a:solidFill>
              </a:rPr>
              <a:t> </a:t>
            </a:r>
            <a:r>
              <a:rPr lang="en-US" altLang="en-US" dirty="0" err="1">
                <a:solidFill>
                  <a:schemeClr val="tx1"/>
                </a:solidFill>
              </a:rPr>
              <a:t>trợ</a:t>
            </a:r>
            <a:r>
              <a:rPr lang="en-US" altLang="en-US" dirty="0">
                <a:solidFill>
                  <a:schemeClr val="tx1"/>
                </a:solidFill>
              </a:rPr>
              <a:t> </a:t>
            </a:r>
            <a:r>
              <a:rPr lang="en-US" altLang="en-US" dirty="0" err="1">
                <a:solidFill>
                  <a:schemeClr val="tx1"/>
                </a:solidFill>
              </a:rPr>
              <a:t>người</a:t>
            </a:r>
            <a:r>
              <a:rPr lang="en-US" altLang="en-US" dirty="0">
                <a:solidFill>
                  <a:schemeClr val="tx1"/>
                </a:solidFill>
              </a:rPr>
              <a:t> </a:t>
            </a:r>
            <a:r>
              <a:rPr lang="en-US" altLang="en-US" dirty="0" err="1">
                <a:solidFill>
                  <a:schemeClr val="tx1"/>
                </a:solidFill>
              </a:rPr>
              <a:t>dùng</a:t>
            </a:r>
            <a:r>
              <a:rPr lang="en-US" altLang="en-US" dirty="0">
                <a:solidFill>
                  <a:schemeClr val="tx1"/>
                </a:solidFill>
              </a:rPr>
              <a:t> </a:t>
            </a:r>
            <a:r>
              <a:rPr lang="en-US" altLang="en-US" dirty="0" err="1">
                <a:solidFill>
                  <a:schemeClr val="tx1"/>
                </a:solidFill>
              </a:rPr>
              <a:t>cấu</a:t>
            </a:r>
            <a:r>
              <a:rPr lang="en-US" altLang="en-US" dirty="0">
                <a:solidFill>
                  <a:schemeClr val="tx1"/>
                </a:solidFill>
              </a:rPr>
              <a:t> </a:t>
            </a:r>
            <a:r>
              <a:rPr lang="en-US" altLang="en-US" dirty="0" err="1">
                <a:solidFill>
                  <a:schemeClr val="tx1"/>
                </a:solidFill>
              </a:rPr>
              <a:t>hình</a:t>
            </a:r>
            <a:r>
              <a:rPr lang="en-US" altLang="en-US" dirty="0">
                <a:solidFill>
                  <a:schemeClr val="tx1"/>
                </a:solidFill>
              </a:rPr>
              <a:t> </a:t>
            </a:r>
            <a:r>
              <a:rPr lang="en-US" altLang="en-US" dirty="0" err="1">
                <a:solidFill>
                  <a:schemeClr val="tx1"/>
                </a:solidFill>
              </a:rPr>
              <a:t>trực</a:t>
            </a:r>
            <a:r>
              <a:rPr lang="en-US" altLang="en-US" dirty="0">
                <a:solidFill>
                  <a:schemeClr val="tx1"/>
                </a:solidFill>
              </a:rPr>
              <a:t> </a:t>
            </a:r>
            <a:r>
              <a:rPr lang="en-US" altLang="en-US" dirty="0" err="1">
                <a:solidFill>
                  <a:schemeClr val="tx1"/>
                </a:solidFill>
              </a:rPr>
              <a:t>tiếp</a:t>
            </a:r>
            <a:r>
              <a:rPr lang="en-US" altLang="en-US" dirty="0">
                <a:solidFill>
                  <a:schemeClr val="tx1"/>
                </a:solidFill>
              </a:rPr>
              <a:t> </a:t>
            </a:r>
            <a:r>
              <a:rPr lang="en-US" altLang="en-US" dirty="0" err="1">
                <a:solidFill>
                  <a:schemeClr val="tx1"/>
                </a:solidFill>
              </a:rPr>
              <a:t>bằng</a:t>
            </a:r>
            <a:r>
              <a:rPr lang="en-US" altLang="en-US" dirty="0">
                <a:solidFill>
                  <a:schemeClr val="tx1"/>
                </a:solidFill>
              </a:rPr>
              <a:t> </a:t>
            </a:r>
            <a:r>
              <a:rPr lang="en-US" altLang="en-US" dirty="0" err="1">
                <a:solidFill>
                  <a:schemeClr val="tx1"/>
                </a:solidFill>
              </a:rPr>
              <a:t>dòng</a:t>
            </a:r>
            <a:r>
              <a:rPr lang="en-US" altLang="en-US" dirty="0">
                <a:solidFill>
                  <a:schemeClr val="tx1"/>
                </a:solidFill>
              </a:rPr>
              <a:t> </a:t>
            </a:r>
            <a:r>
              <a:rPr lang="en-US" altLang="en-US" dirty="0" err="1">
                <a:solidFill>
                  <a:schemeClr val="tx1"/>
                </a:solidFill>
              </a:rPr>
              <a:t>lệnh</a:t>
            </a:r>
            <a:r>
              <a:rPr lang="en-US" altLang="en-US" dirty="0">
                <a:solidFill>
                  <a:schemeClr val="tx1"/>
                </a:solidFill>
              </a:rPr>
              <a:t>, </a:t>
            </a:r>
            <a:r>
              <a:rPr lang="en-US" altLang="en-US" dirty="0" err="1">
                <a:solidFill>
                  <a:schemeClr val="tx1"/>
                </a:solidFill>
              </a:rPr>
              <a:t>người</a:t>
            </a:r>
            <a:r>
              <a:rPr lang="en-US" altLang="en-US" dirty="0">
                <a:solidFill>
                  <a:schemeClr val="tx1"/>
                </a:solidFill>
              </a:rPr>
              <a:t> </a:t>
            </a:r>
            <a:r>
              <a:rPr lang="en-US" altLang="en-US" dirty="0" err="1">
                <a:solidFill>
                  <a:schemeClr val="tx1"/>
                </a:solidFill>
              </a:rPr>
              <a:t>dùng</a:t>
            </a:r>
            <a:r>
              <a:rPr lang="en-US" altLang="en-US" dirty="0">
                <a:solidFill>
                  <a:schemeClr val="tx1"/>
                </a:solidFill>
              </a:rPr>
              <a:t> </a:t>
            </a:r>
            <a:r>
              <a:rPr lang="en-US" altLang="en-US" dirty="0" err="1">
                <a:solidFill>
                  <a:schemeClr val="tx1"/>
                </a:solidFill>
              </a:rPr>
              <a:t>phải</a:t>
            </a:r>
            <a:r>
              <a:rPr lang="en-US" altLang="en-US" dirty="0">
                <a:solidFill>
                  <a:schemeClr val="tx1"/>
                </a:solidFill>
              </a:rPr>
              <a:t> </a:t>
            </a:r>
            <a:r>
              <a:rPr lang="en-US" altLang="en-US" dirty="0" err="1">
                <a:solidFill>
                  <a:schemeClr val="tx1"/>
                </a:solidFill>
              </a:rPr>
              <a:t>chỉnh</a:t>
            </a:r>
            <a:r>
              <a:rPr lang="en-US" altLang="en-US" dirty="0">
                <a:solidFill>
                  <a:schemeClr val="tx1"/>
                </a:solidFill>
              </a:rPr>
              <a:t> </a:t>
            </a:r>
            <a:r>
              <a:rPr lang="en-US" altLang="en-US" dirty="0" err="1">
                <a:solidFill>
                  <a:schemeClr val="tx1"/>
                </a:solidFill>
              </a:rPr>
              <a:t>sửa</a:t>
            </a:r>
            <a:r>
              <a:rPr lang="en-US" altLang="en-US" dirty="0">
                <a:solidFill>
                  <a:schemeClr val="tx1"/>
                </a:solidFill>
              </a:rPr>
              <a:t> </a:t>
            </a:r>
            <a:r>
              <a:rPr lang="en-US" altLang="en-US" dirty="0" err="1">
                <a:solidFill>
                  <a:schemeClr val="tx1"/>
                </a:solidFill>
              </a:rPr>
              <a:t>trực</a:t>
            </a:r>
            <a:r>
              <a:rPr lang="en-US" altLang="en-US" dirty="0">
                <a:solidFill>
                  <a:schemeClr val="tx1"/>
                </a:solidFill>
              </a:rPr>
              <a:t> </a:t>
            </a:r>
            <a:r>
              <a:rPr lang="en-US" altLang="en-US" dirty="0" err="1">
                <a:solidFill>
                  <a:schemeClr val="tx1"/>
                </a:solidFill>
              </a:rPr>
              <a:t>tiếp</a:t>
            </a:r>
            <a:r>
              <a:rPr lang="en-US" altLang="en-US" dirty="0">
                <a:solidFill>
                  <a:schemeClr val="tx1"/>
                </a:solidFill>
              </a:rPr>
              <a:t> </a:t>
            </a:r>
            <a:r>
              <a:rPr lang="en-US" altLang="en-US" dirty="0" err="1">
                <a:solidFill>
                  <a:schemeClr val="tx1"/>
                </a:solidFill>
              </a:rPr>
              <a:t>trong</a:t>
            </a:r>
            <a:r>
              <a:rPr lang="en-US" altLang="en-US" dirty="0">
                <a:solidFill>
                  <a:schemeClr val="tx1"/>
                </a:solidFill>
              </a:rPr>
              <a:t> file </a:t>
            </a:r>
            <a:r>
              <a:rPr lang="en-US" altLang="en-US" dirty="0" err="1">
                <a:solidFill>
                  <a:schemeClr val="tx1"/>
                </a:solidFill>
              </a:rPr>
              <a:t>cấu</a:t>
            </a:r>
            <a:r>
              <a:rPr lang="en-US" altLang="en-US" dirty="0">
                <a:solidFill>
                  <a:schemeClr val="tx1"/>
                </a:solidFill>
              </a:rPr>
              <a:t> </a:t>
            </a:r>
            <a:r>
              <a:rPr lang="en-US" altLang="en-US" dirty="0" err="1">
                <a:solidFill>
                  <a:schemeClr val="tx1"/>
                </a:solidFill>
              </a:rPr>
              <a:t>hình</a:t>
            </a:r>
            <a:r>
              <a:rPr lang="en-US" altLang="en-US" dirty="0">
                <a:solidFill>
                  <a:schemeClr val="tx1"/>
                </a:solidFill>
              </a:rPr>
              <a:t>.</a:t>
            </a:r>
            <a:endParaRPr lang="en-US" altLang="en-US" dirty="0">
              <a:solidFill>
                <a:schemeClr val="tx1"/>
              </a:solidFill>
            </a:endParaRPr>
          </a:p>
          <a:p>
            <a:endParaRPr lang="en-US" altLang="en-US" dirty="0">
              <a:solidFill>
                <a:schemeClr val="tx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a:t>
            </a:r>
            <a:r>
              <a:rPr lang="en-US" altLang="en-US" dirty="0"/>
              <a:t>GRUB - </a:t>
            </a:r>
            <a:r>
              <a:rPr lang="en-US" altLang="en-US" dirty="0" err="1"/>
              <a:t>GRand</a:t>
            </a:r>
            <a:r>
              <a:rPr lang="en-US" altLang="en-US" dirty="0"/>
              <a:t> Unified Bootloader</a:t>
            </a:r>
            <a:endParaRPr lang="en-US" dirty="0"/>
          </a:p>
        </p:txBody>
      </p:sp>
      <p:sp>
        <p:nvSpPr>
          <p:cNvPr id="3" name="Content Placeholder 2"/>
          <p:cNvSpPr>
            <a:spLocks noGrp="1"/>
          </p:cNvSpPr>
          <p:nvPr>
            <p:ph idx="1"/>
          </p:nvPr>
        </p:nvSpPr>
        <p:spPr/>
        <p:txBody>
          <a:bodyPr/>
          <a:lstStyle/>
          <a:p>
            <a:r>
              <a:rPr lang="en-US" altLang="en-US" dirty="0">
                <a:solidFill>
                  <a:schemeClr val="tx1"/>
                </a:solidFill>
              </a:rPr>
              <a:t>GRUB </a:t>
            </a:r>
            <a:r>
              <a:rPr lang="en-US" altLang="en-US" dirty="0" err="1">
                <a:solidFill>
                  <a:schemeClr val="tx1"/>
                </a:solidFill>
              </a:rPr>
              <a:t>là</a:t>
            </a:r>
            <a:r>
              <a:rPr lang="en-US" altLang="en-US" dirty="0">
                <a:solidFill>
                  <a:schemeClr val="tx1"/>
                </a:solidFill>
              </a:rPr>
              <a:t> </a:t>
            </a:r>
            <a:r>
              <a:rPr lang="en-US" altLang="en-US" dirty="0" err="1">
                <a:solidFill>
                  <a:schemeClr val="tx1"/>
                </a:solidFill>
              </a:rPr>
              <a:t>quá</a:t>
            </a:r>
            <a:r>
              <a:rPr lang="en-US" altLang="en-US" dirty="0">
                <a:solidFill>
                  <a:schemeClr val="tx1"/>
                </a:solidFill>
              </a:rPr>
              <a:t> </a:t>
            </a:r>
            <a:r>
              <a:rPr lang="en-US" altLang="en-US" dirty="0" err="1">
                <a:solidFill>
                  <a:schemeClr val="tx1"/>
                </a:solidFill>
              </a:rPr>
              <a:t>trình</a:t>
            </a:r>
            <a:r>
              <a:rPr lang="en-US" altLang="en-US" dirty="0">
                <a:solidFill>
                  <a:schemeClr val="tx1"/>
                </a:solidFill>
              </a:rPr>
              <a:t> boot </a:t>
            </a:r>
            <a:r>
              <a:rPr lang="en-US" altLang="en-US" dirty="0" err="1">
                <a:solidFill>
                  <a:schemeClr val="tx1"/>
                </a:solidFill>
              </a:rPr>
              <a:t>làm</a:t>
            </a:r>
            <a:r>
              <a:rPr lang="en-US" altLang="en-US" dirty="0">
                <a:solidFill>
                  <a:schemeClr val="tx1"/>
                </a:solidFill>
              </a:rPr>
              <a:t> </a:t>
            </a:r>
            <a:r>
              <a:rPr lang="en-US" altLang="en-US" dirty="0" err="1">
                <a:solidFill>
                  <a:schemeClr val="tx1"/>
                </a:solidFill>
              </a:rPr>
              <a:t>việc</a:t>
            </a:r>
            <a:r>
              <a:rPr lang="en-US" altLang="en-US" dirty="0">
                <a:solidFill>
                  <a:schemeClr val="tx1"/>
                </a:solidFill>
              </a:rPr>
              <a:t> </a:t>
            </a:r>
            <a:r>
              <a:rPr lang="en-US" altLang="en-US" dirty="0" err="1">
                <a:solidFill>
                  <a:schemeClr val="tx1"/>
                </a:solidFill>
              </a:rPr>
              <a:t>tốt</a:t>
            </a:r>
            <a:r>
              <a:rPr lang="en-US" altLang="en-US" dirty="0">
                <a:solidFill>
                  <a:schemeClr val="tx1"/>
                </a:solidFill>
              </a:rPr>
              <a:t> </a:t>
            </a:r>
            <a:r>
              <a:rPr lang="en-US" altLang="en-US" dirty="0" err="1">
                <a:solidFill>
                  <a:schemeClr val="tx1"/>
                </a:solidFill>
              </a:rPr>
              <a:t>trên</a:t>
            </a:r>
            <a:r>
              <a:rPr lang="en-US" altLang="en-US" dirty="0">
                <a:solidFill>
                  <a:schemeClr val="tx1"/>
                </a:solidFill>
              </a:rPr>
              <a:t> </a:t>
            </a:r>
            <a:r>
              <a:rPr lang="en-US" altLang="en-US" dirty="0" err="1">
                <a:solidFill>
                  <a:schemeClr val="tx1"/>
                </a:solidFill>
              </a:rPr>
              <a:t>nhiều</a:t>
            </a:r>
            <a:r>
              <a:rPr lang="en-US" altLang="en-US" dirty="0">
                <a:solidFill>
                  <a:schemeClr val="tx1"/>
                </a:solidFill>
              </a:rPr>
              <a:t> </a:t>
            </a:r>
            <a:r>
              <a:rPr lang="en-US" altLang="en-US" dirty="0" err="1">
                <a:solidFill>
                  <a:schemeClr val="tx1"/>
                </a:solidFill>
              </a:rPr>
              <a:t>hệ</a:t>
            </a:r>
            <a:r>
              <a:rPr lang="en-US" altLang="en-US" dirty="0">
                <a:solidFill>
                  <a:schemeClr val="tx1"/>
                </a:solidFill>
              </a:rPr>
              <a:t> </a:t>
            </a:r>
            <a:r>
              <a:rPr lang="en-US" altLang="en-US" dirty="0" err="1">
                <a:solidFill>
                  <a:schemeClr val="tx1"/>
                </a:solidFill>
              </a:rPr>
              <a:t>điều</a:t>
            </a:r>
            <a:r>
              <a:rPr lang="en-US" altLang="en-US" dirty="0">
                <a:solidFill>
                  <a:schemeClr val="tx1"/>
                </a:solidFill>
              </a:rPr>
              <a:t> </a:t>
            </a:r>
            <a:r>
              <a:rPr lang="en-US" altLang="en-US" dirty="0" err="1">
                <a:solidFill>
                  <a:schemeClr val="tx1"/>
                </a:solidFill>
              </a:rPr>
              <a:t>hành</a:t>
            </a:r>
            <a:r>
              <a:rPr lang="en-US" altLang="en-US" dirty="0">
                <a:solidFill>
                  <a:schemeClr val="tx1"/>
                </a:solidFill>
              </a:rPr>
              <a:t> </a:t>
            </a:r>
            <a:r>
              <a:rPr lang="en-US" altLang="en-US" dirty="0" err="1">
                <a:solidFill>
                  <a:schemeClr val="tx1"/>
                </a:solidFill>
              </a:rPr>
              <a:t>như</a:t>
            </a:r>
            <a:r>
              <a:rPr lang="en-US" altLang="en-US" dirty="0">
                <a:solidFill>
                  <a:schemeClr val="tx1"/>
                </a:solidFill>
              </a:rPr>
              <a:t> Linux, DOS, Windows, BSD…</a:t>
            </a:r>
            <a:endParaRPr lang="en-US" altLang="en-US" dirty="0">
              <a:solidFill>
                <a:schemeClr val="tx1"/>
              </a:solidFill>
            </a:endParaRPr>
          </a:p>
          <a:p>
            <a:r>
              <a:rPr lang="en-US" altLang="en-US" dirty="0">
                <a:solidFill>
                  <a:schemeClr val="tx1"/>
                </a:solidFill>
              </a:rPr>
              <a:t>GRUB </a:t>
            </a:r>
            <a:r>
              <a:rPr lang="en-US" altLang="en-US" dirty="0" err="1">
                <a:solidFill>
                  <a:schemeClr val="tx1"/>
                </a:solidFill>
              </a:rPr>
              <a:t>có</a:t>
            </a:r>
            <a:r>
              <a:rPr lang="en-US" altLang="en-US" dirty="0">
                <a:solidFill>
                  <a:schemeClr val="tx1"/>
                </a:solidFill>
              </a:rPr>
              <a:t> </a:t>
            </a:r>
            <a:r>
              <a:rPr lang="en-US" altLang="en-US" dirty="0" err="1">
                <a:solidFill>
                  <a:schemeClr val="tx1"/>
                </a:solidFill>
              </a:rPr>
              <a:t>cấu</a:t>
            </a:r>
            <a:r>
              <a:rPr lang="en-US" altLang="en-US" dirty="0">
                <a:solidFill>
                  <a:schemeClr val="tx1"/>
                </a:solidFill>
              </a:rPr>
              <a:t> </a:t>
            </a:r>
            <a:r>
              <a:rPr lang="en-US" altLang="en-US" dirty="0" err="1">
                <a:solidFill>
                  <a:schemeClr val="tx1"/>
                </a:solidFill>
              </a:rPr>
              <a:t>hình</a:t>
            </a:r>
            <a:r>
              <a:rPr lang="en-US" altLang="en-US" dirty="0">
                <a:solidFill>
                  <a:schemeClr val="tx1"/>
                </a:solidFill>
              </a:rPr>
              <a:t> </a:t>
            </a:r>
            <a:r>
              <a:rPr lang="en-US" altLang="en-US" dirty="0" err="1">
                <a:solidFill>
                  <a:schemeClr val="tx1"/>
                </a:solidFill>
              </a:rPr>
              <a:t>động</a:t>
            </a:r>
            <a:r>
              <a:rPr lang="en-US" altLang="en-US" dirty="0">
                <a:solidFill>
                  <a:schemeClr val="tx1"/>
                </a:solidFill>
              </a:rPr>
              <a:t>, </a:t>
            </a:r>
            <a:r>
              <a:rPr lang="en-US" altLang="en-US" dirty="0" err="1">
                <a:solidFill>
                  <a:schemeClr val="tx1"/>
                </a:solidFill>
              </a:rPr>
              <a:t>nghĩa</a:t>
            </a:r>
            <a:r>
              <a:rPr lang="en-US" altLang="en-US" dirty="0">
                <a:solidFill>
                  <a:schemeClr val="tx1"/>
                </a:solidFill>
              </a:rPr>
              <a:t> </a:t>
            </a:r>
            <a:r>
              <a:rPr lang="en-US" altLang="en-US" dirty="0" err="1">
                <a:solidFill>
                  <a:schemeClr val="tx1"/>
                </a:solidFill>
              </a:rPr>
              <a:t>là</a:t>
            </a:r>
            <a:r>
              <a:rPr lang="en-US" altLang="en-US" dirty="0">
                <a:solidFill>
                  <a:schemeClr val="tx1"/>
                </a:solidFill>
              </a:rPr>
              <a:t> </a:t>
            </a:r>
            <a:r>
              <a:rPr lang="en-US" altLang="en-US" dirty="0" err="1">
                <a:solidFill>
                  <a:schemeClr val="tx1"/>
                </a:solidFill>
              </a:rPr>
              <a:t>người</a:t>
            </a:r>
            <a:r>
              <a:rPr lang="en-US" altLang="en-US" dirty="0">
                <a:solidFill>
                  <a:schemeClr val="tx1"/>
                </a:solidFill>
              </a:rPr>
              <a:t> </a:t>
            </a:r>
            <a:r>
              <a:rPr lang="en-US" altLang="en-US" dirty="0" err="1">
                <a:solidFill>
                  <a:schemeClr val="tx1"/>
                </a:solidFill>
              </a:rPr>
              <a:t>dùng</a:t>
            </a:r>
            <a:r>
              <a:rPr lang="en-US" altLang="en-US" dirty="0">
                <a:solidFill>
                  <a:schemeClr val="tx1"/>
                </a:solidFill>
              </a:rPr>
              <a:t> </a:t>
            </a:r>
            <a:r>
              <a:rPr lang="en-US" altLang="en-US" dirty="0" err="1">
                <a:solidFill>
                  <a:schemeClr val="tx1"/>
                </a:solidFill>
              </a:rPr>
              <a:t>có</a:t>
            </a:r>
            <a:r>
              <a:rPr lang="en-US" altLang="en-US" dirty="0">
                <a:solidFill>
                  <a:schemeClr val="tx1"/>
                </a:solidFill>
              </a:rPr>
              <a:t> </a:t>
            </a:r>
            <a:r>
              <a:rPr lang="en-US" altLang="en-US" dirty="0" err="1">
                <a:solidFill>
                  <a:schemeClr val="tx1"/>
                </a:solidFill>
              </a:rPr>
              <a:t>thể</a:t>
            </a:r>
            <a:r>
              <a:rPr lang="en-US" altLang="en-US" dirty="0">
                <a:solidFill>
                  <a:schemeClr val="tx1"/>
                </a:solidFill>
              </a:rPr>
              <a:t> </a:t>
            </a:r>
            <a:r>
              <a:rPr lang="en-US" altLang="en-US" dirty="0" err="1">
                <a:solidFill>
                  <a:schemeClr val="tx1"/>
                </a:solidFill>
              </a:rPr>
              <a:t>thay</a:t>
            </a:r>
            <a:r>
              <a:rPr lang="en-US" altLang="en-US" dirty="0">
                <a:solidFill>
                  <a:schemeClr val="tx1"/>
                </a:solidFill>
              </a:rPr>
              <a:t> </a:t>
            </a:r>
            <a:r>
              <a:rPr lang="en-US" altLang="en-US" dirty="0" err="1">
                <a:solidFill>
                  <a:schemeClr val="tx1"/>
                </a:solidFill>
              </a:rPr>
              <a:t>đổi</a:t>
            </a:r>
            <a:r>
              <a:rPr lang="en-US" altLang="en-US" dirty="0">
                <a:solidFill>
                  <a:schemeClr val="tx1"/>
                </a:solidFill>
              </a:rPr>
              <a:t> </a:t>
            </a:r>
            <a:r>
              <a:rPr lang="en-US" altLang="en-US" dirty="0" err="1">
                <a:solidFill>
                  <a:schemeClr val="tx1"/>
                </a:solidFill>
              </a:rPr>
              <a:t>cấu</a:t>
            </a:r>
            <a:r>
              <a:rPr lang="en-US" altLang="en-US" dirty="0">
                <a:solidFill>
                  <a:schemeClr val="tx1"/>
                </a:solidFill>
              </a:rPr>
              <a:t> </a:t>
            </a:r>
            <a:r>
              <a:rPr lang="en-US" altLang="en-US" dirty="0" err="1">
                <a:solidFill>
                  <a:schemeClr val="tx1"/>
                </a:solidFill>
              </a:rPr>
              <a:t>hình</a:t>
            </a:r>
            <a:r>
              <a:rPr lang="en-US" altLang="en-US" dirty="0">
                <a:solidFill>
                  <a:schemeClr val="tx1"/>
                </a:solidFill>
              </a:rPr>
              <a:t> </a:t>
            </a:r>
            <a:r>
              <a:rPr lang="en-US" altLang="en-US" dirty="0" err="1">
                <a:solidFill>
                  <a:schemeClr val="tx1"/>
                </a:solidFill>
              </a:rPr>
              <a:t>của</a:t>
            </a:r>
            <a:r>
              <a:rPr lang="en-US" altLang="en-US" dirty="0">
                <a:solidFill>
                  <a:schemeClr val="tx1"/>
                </a:solidFill>
              </a:rPr>
              <a:t> </a:t>
            </a:r>
            <a:r>
              <a:rPr lang="en-US" altLang="en-US" dirty="0" err="1">
                <a:solidFill>
                  <a:schemeClr val="tx1"/>
                </a:solidFill>
              </a:rPr>
              <a:t>quá</a:t>
            </a:r>
            <a:r>
              <a:rPr lang="en-US" altLang="en-US" dirty="0">
                <a:solidFill>
                  <a:schemeClr val="tx1"/>
                </a:solidFill>
              </a:rPr>
              <a:t> </a:t>
            </a:r>
            <a:r>
              <a:rPr lang="en-US" altLang="en-US" dirty="0" err="1">
                <a:solidFill>
                  <a:schemeClr val="tx1"/>
                </a:solidFill>
              </a:rPr>
              <a:t>trình</a:t>
            </a:r>
            <a:r>
              <a:rPr lang="en-US" altLang="en-US" dirty="0">
                <a:solidFill>
                  <a:schemeClr val="tx1"/>
                </a:solidFill>
              </a:rPr>
              <a:t> </a:t>
            </a:r>
            <a:r>
              <a:rPr lang="en-US" altLang="en-US" dirty="0" err="1">
                <a:solidFill>
                  <a:schemeClr val="tx1"/>
                </a:solidFill>
              </a:rPr>
              <a:t>khởi</a:t>
            </a:r>
            <a:r>
              <a:rPr lang="en-US" altLang="en-US" dirty="0">
                <a:solidFill>
                  <a:schemeClr val="tx1"/>
                </a:solidFill>
              </a:rPr>
              <a:t> </a:t>
            </a:r>
            <a:r>
              <a:rPr lang="en-US" altLang="en-US" dirty="0" err="1">
                <a:solidFill>
                  <a:schemeClr val="tx1"/>
                </a:solidFill>
              </a:rPr>
              <a:t>động</a:t>
            </a:r>
            <a:r>
              <a:rPr lang="en-US" altLang="en-US" dirty="0">
                <a:solidFill>
                  <a:schemeClr val="tx1"/>
                </a:solidFill>
              </a:rPr>
              <a:t> </a:t>
            </a:r>
            <a:r>
              <a:rPr lang="en-US" altLang="en-US" dirty="0" err="1">
                <a:solidFill>
                  <a:schemeClr val="tx1"/>
                </a:solidFill>
              </a:rPr>
              <a:t>ngay</a:t>
            </a:r>
            <a:r>
              <a:rPr lang="en-US" altLang="en-US" dirty="0">
                <a:solidFill>
                  <a:schemeClr val="tx1"/>
                </a:solidFill>
              </a:rPr>
              <a:t> </a:t>
            </a:r>
            <a:r>
              <a:rPr lang="en-US" altLang="en-US" dirty="0" err="1">
                <a:solidFill>
                  <a:schemeClr val="tx1"/>
                </a:solidFill>
              </a:rPr>
              <a:t>trong</a:t>
            </a:r>
            <a:r>
              <a:rPr lang="en-US" altLang="en-US" dirty="0">
                <a:solidFill>
                  <a:schemeClr val="tx1"/>
                </a:solidFill>
              </a:rPr>
              <a:t> </a:t>
            </a:r>
            <a:r>
              <a:rPr lang="en-US" altLang="en-US" dirty="0" err="1">
                <a:solidFill>
                  <a:schemeClr val="tx1"/>
                </a:solidFill>
              </a:rPr>
              <a:t>khi</a:t>
            </a:r>
            <a:r>
              <a:rPr lang="en-US" altLang="en-US" dirty="0">
                <a:solidFill>
                  <a:schemeClr val="tx1"/>
                </a:solidFill>
              </a:rPr>
              <a:t> </a:t>
            </a:r>
            <a:r>
              <a:rPr lang="en-US" altLang="en-US" dirty="0" err="1">
                <a:solidFill>
                  <a:schemeClr val="tx1"/>
                </a:solidFill>
              </a:rPr>
              <a:t>quá</a:t>
            </a:r>
            <a:r>
              <a:rPr lang="en-US" altLang="en-US" dirty="0">
                <a:solidFill>
                  <a:schemeClr val="tx1"/>
                </a:solidFill>
              </a:rPr>
              <a:t> </a:t>
            </a:r>
            <a:r>
              <a:rPr lang="en-US" altLang="en-US" dirty="0" err="1">
                <a:solidFill>
                  <a:schemeClr val="tx1"/>
                </a:solidFill>
              </a:rPr>
              <a:t>trình</a:t>
            </a:r>
            <a:r>
              <a:rPr lang="en-US" altLang="en-US" dirty="0">
                <a:solidFill>
                  <a:schemeClr val="tx1"/>
                </a:solidFill>
              </a:rPr>
              <a:t> </a:t>
            </a:r>
            <a:r>
              <a:rPr lang="en-US" altLang="en-US" dirty="0" err="1">
                <a:solidFill>
                  <a:schemeClr val="tx1"/>
                </a:solidFill>
              </a:rPr>
              <a:t>này</a:t>
            </a:r>
            <a:r>
              <a:rPr lang="en-US" altLang="en-US" dirty="0">
                <a:solidFill>
                  <a:schemeClr val="tx1"/>
                </a:solidFill>
              </a:rPr>
              <a:t> </a:t>
            </a:r>
            <a:r>
              <a:rPr lang="en-US" altLang="en-US" dirty="0" err="1">
                <a:solidFill>
                  <a:schemeClr val="tx1"/>
                </a:solidFill>
              </a:rPr>
              <a:t>đang</a:t>
            </a:r>
            <a:r>
              <a:rPr lang="en-US" altLang="en-US" dirty="0">
                <a:solidFill>
                  <a:schemeClr val="tx1"/>
                </a:solidFill>
              </a:rPr>
              <a:t> </a:t>
            </a:r>
            <a:r>
              <a:rPr lang="en-US" altLang="en-US" dirty="0" err="1">
                <a:solidFill>
                  <a:schemeClr val="tx1"/>
                </a:solidFill>
              </a:rPr>
              <a:t>diễn</a:t>
            </a:r>
            <a:r>
              <a:rPr lang="en-US" altLang="en-US" dirty="0">
                <a:solidFill>
                  <a:schemeClr val="tx1"/>
                </a:solidFill>
              </a:rPr>
              <a:t> ra</a:t>
            </a:r>
            <a:endParaRPr lang="en-US" altLang="en-US" dirty="0">
              <a:solidFill>
                <a:schemeClr val="tx1"/>
              </a:solidFill>
            </a:endParaRPr>
          </a:p>
          <a:p>
            <a:endParaRPr lang="en-US" altLang="en-US" dirty="0">
              <a:solidFill>
                <a:schemeClr val="tx1"/>
              </a:solidFill>
            </a:endParaRPr>
          </a:p>
        </p:txBody>
      </p:sp>
      <p:pic>
        <p:nvPicPr>
          <p:cNvPr id="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61452" y="3429000"/>
            <a:ext cx="4184374" cy="3123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 TRÌNH TỰ THỰC HIỆN BOOT</a:t>
            </a:r>
            <a:endParaRPr lang="en-US" dirty="0"/>
          </a:p>
        </p:txBody>
      </p:sp>
      <p:sp>
        <p:nvSpPr>
          <p:cNvPr id="3" name="Content Placeholder 2"/>
          <p:cNvSpPr>
            <a:spLocks noGrp="1"/>
          </p:cNvSpPr>
          <p:nvPr>
            <p:ph idx="1"/>
          </p:nvPr>
        </p:nvSpPr>
        <p:spPr/>
        <p:txBody>
          <a:bodyPr/>
          <a:lstStyle/>
          <a:p>
            <a:endParaRPr lang="en-US"/>
          </a:p>
        </p:txBody>
      </p:sp>
      <p:pic>
        <p:nvPicPr>
          <p:cNvPr id="14338" name="Picture 2" descr="bootprocess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38261" y="1326046"/>
            <a:ext cx="3810000" cy="4762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 TRÌNH TỰ THỰC HIỆN BOOT</a:t>
            </a:r>
            <a:endParaRPr lang="en-US" dirty="0"/>
          </a:p>
        </p:txBody>
      </p:sp>
      <p:sp>
        <p:nvSpPr>
          <p:cNvPr id="3" name="Content Placeholder 2"/>
          <p:cNvSpPr>
            <a:spLocks noGrp="1"/>
          </p:cNvSpPr>
          <p:nvPr>
            <p:ph idx="1"/>
          </p:nvPr>
        </p:nvSpPr>
        <p:spPr/>
        <p:txBody>
          <a:bodyPr/>
          <a:lstStyle/>
          <a:p>
            <a:pPr algn="just"/>
            <a:r>
              <a:rPr lang="vi-VN" b="1" dirty="0">
                <a:solidFill>
                  <a:schemeClr val="tx1"/>
                </a:solidFill>
              </a:rPr>
              <a:t>BIOS (Basic Input/Output System)</a:t>
            </a:r>
            <a:endParaRPr lang="vi-VN" dirty="0">
              <a:solidFill>
                <a:schemeClr val="tx1"/>
              </a:solidFill>
            </a:endParaRPr>
          </a:p>
          <a:p>
            <a:pPr lvl="1" algn="just"/>
            <a:r>
              <a:rPr lang="vi-VN" dirty="0">
                <a:solidFill>
                  <a:schemeClr val="tx1"/>
                </a:solidFill>
              </a:rPr>
              <a:t>BIOS là chương trình được chạy đầu tiên khi bạn nhấn nút nguồn hoặc nút reset trên máy tính. </a:t>
            </a:r>
            <a:endParaRPr lang="vi-VN" dirty="0">
              <a:solidFill>
                <a:schemeClr val="tx1"/>
              </a:solidFill>
            </a:endParaRPr>
          </a:p>
          <a:p>
            <a:pPr lvl="1" algn="just"/>
            <a:r>
              <a:rPr lang="vi-VN" dirty="0">
                <a:solidFill>
                  <a:schemeClr val="tx1"/>
                </a:solidFill>
              </a:rPr>
              <a:t>BIOS thực hiện một công việc gọi là POST (Power-on Self-test). POST là một quá trình kiểm tra tính sẵn sàng phần cứng nhằm, kiểm tra thông số và trạng thái của các phần cứng máy tính khác như bộ nhớ, CPU, thiết bị lưu trữ, card mạng… Đồng thời, BIOS cũng cho phép bạn thay đổi các thiết lập, cấu hình của nó (tùy từng máy mà bạn nhấn phím F2, Delete, F10,… để vào giao diện cài đặt cho BIOS).</a:t>
            </a:r>
            <a:endParaRPr lang="vi-VN" dirty="0">
              <a:solidFill>
                <a:schemeClr val="tx1"/>
              </a:solidFill>
            </a:endParaRPr>
          </a:p>
          <a:p>
            <a:pPr algn="just"/>
            <a:endParaRPr lang="vi-VN" dirty="0">
              <a:solidFill>
                <a:schemeClr val="tx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 TRÌNH TỰ THỰC HIỆN BOOT</a:t>
            </a:r>
            <a:endParaRPr lang="en-US" dirty="0"/>
          </a:p>
        </p:txBody>
      </p:sp>
      <p:sp>
        <p:nvSpPr>
          <p:cNvPr id="3" name="Content Placeholder 2"/>
          <p:cNvSpPr>
            <a:spLocks noGrp="1"/>
          </p:cNvSpPr>
          <p:nvPr>
            <p:ph idx="1"/>
          </p:nvPr>
        </p:nvSpPr>
        <p:spPr/>
        <p:txBody>
          <a:bodyPr/>
          <a:lstStyle/>
          <a:p>
            <a:r>
              <a:rPr lang="vi-VN" b="1" dirty="0">
                <a:solidFill>
                  <a:schemeClr val="tx1"/>
                </a:solidFill>
              </a:rPr>
              <a:t>MBR (Master Boot Record)</a:t>
            </a:r>
            <a:endParaRPr lang="vi-VN" dirty="0">
              <a:solidFill>
                <a:schemeClr val="tx1"/>
              </a:solidFill>
            </a:endParaRPr>
          </a:p>
          <a:p>
            <a:pPr lvl="1"/>
            <a:r>
              <a:rPr lang="vi-VN" dirty="0">
                <a:solidFill>
                  <a:schemeClr val="tx1"/>
                </a:solidFill>
              </a:rPr>
              <a:t>Sector đầu tiên của một thiết bị lưu trữ dữ liệu được gọi là MBR, ví dụ /dev/hda hoặc/dev/dsa/.  MBR rất nhỏ chỉ 512 byte.</a:t>
            </a:r>
            <a:endParaRPr lang="vi-VN" dirty="0">
              <a:solidFill>
                <a:schemeClr val="tx1"/>
              </a:solidFill>
            </a:endParaRPr>
          </a:p>
          <a:p>
            <a:pPr lvl="1"/>
            <a:r>
              <a:rPr lang="vi-VN" dirty="0">
                <a:solidFill>
                  <a:schemeClr val="tx1"/>
                </a:solidFill>
              </a:rPr>
              <a:t>MBR chứa các chỉ dẫn cho biết cách nạp trình quản lý khởi động GRUB/LILO cho Linux hay BOOTMGR cho Windows (7, 8).</a:t>
            </a:r>
            <a:endParaRPr lang="vi-VN" dirty="0">
              <a:solidFill>
                <a:schemeClr val="tx1"/>
              </a:solidFill>
            </a:endParaRPr>
          </a:p>
          <a:p>
            <a:endParaRPr lang="vi-VN" dirty="0">
              <a:solidFill>
                <a:schemeClr val="tx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 TRÌNH TỰ THỰC HIỆN BOOT</a:t>
            </a:r>
            <a:endParaRPr lang="en-US" dirty="0"/>
          </a:p>
        </p:txBody>
      </p:sp>
      <p:sp>
        <p:nvSpPr>
          <p:cNvPr id="3" name="Content Placeholder 2"/>
          <p:cNvSpPr>
            <a:spLocks noGrp="1"/>
          </p:cNvSpPr>
          <p:nvPr>
            <p:ph idx="1"/>
          </p:nvPr>
        </p:nvSpPr>
        <p:spPr/>
        <p:txBody>
          <a:bodyPr/>
          <a:lstStyle/>
          <a:p>
            <a:r>
              <a:rPr lang="en-US" altLang="en-US" dirty="0">
                <a:solidFill>
                  <a:schemeClr val="tx1"/>
                </a:solidFill>
              </a:rPr>
              <a:t>Boot Loader configuration</a:t>
            </a:r>
            <a:endParaRPr lang="en-US" altLang="en-US" dirty="0">
              <a:solidFill>
                <a:schemeClr val="tx1"/>
              </a:solidFill>
            </a:endParaRPr>
          </a:p>
          <a:p>
            <a:r>
              <a:rPr lang="en-US" altLang="en-US" dirty="0">
                <a:solidFill>
                  <a:schemeClr val="tx1"/>
                </a:solidFill>
              </a:rPr>
              <a:t>Kernel initiation</a:t>
            </a:r>
            <a:endParaRPr lang="en-US" altLang="en-US" dirty="0">
              <a:solidFill>
                <a:schemeClr val="tx1"/>
              </a:solidFill>
            </a:endParaRPr>
          </a:p>
          <a:p>
            <a:r>
              <a:rPr lang="en-US" altLang="en-US" dirty="0">
                <a:solidFill>
                  <a:schemeClr val="tx1"/>
                </a:solidFill>
              </a:rPr>
              <a:t>Executing:</a:t>
            </a:r>
            <a:endParaRPr lang="en-US" altLang="en-US" dirty="0">
              <a:solidFill>
                <a:schemeClr val="tx1"/>
              </a:solidFill>
            </a:endParaRPr>
          </a:p>
          <a:p>
            <a:pPr lvl="1"/>
            <a:r>
              <a:rPr lang="en-US" altLang="en-US" dirty="0">
                <a:solidFill>
                  <a:schemeClr val="tx1"/>
                </a:solidFill>
              </a:rPr>
              <a:t>Filesystem (/</a:t>
            </a:r>
            <a:r>
              <a:rPr lang="en-US" altLang="en-US" dirty="0" err="1">
                <a:solidFill>
                  <a:schemeClr val="tx1"/>
                </a:solidFill>
              </a:rPr>
              <a:t>etc</a:t>
            </a:r>
            <a:r>
              <a:rPr lang="en-US" altLang="en-US" dirty="0">
                <a:solidFill>
                  <a:schemeClr val="tx1"/>
                </a:solidFill>
              </a:rPr>
              <a:t>/</a:t>
            </a:r>
            <a:r>
              <a:rPr lang="en-US" altLang="en-US" dirty="0" err="1">
                <a:solidFill>
                  <a:schemeClr val="tx1"/>
                </a:solidFill>
              </a:rPr>
              <a:t>rc.d</a:t>
            </a:r>
            <a:r>
              <a:rPr lang="en-US" altLang="en-US" dirty="0">
                <a:solidFill>
                  <a:schemeClr val="tx1"/>
                </a:solidFill>
              </a:rPr>
              <a:t>/</a:t>
            </a:r>
            <a:r>
              <a:rPr lang="en-US" altLang="en-US" dirty="0" err="1">
                <a:solidFill>
                  <a:schemeClr val="tx1"/>
                </a:solidFill>
              </a:rPr>
              <a:t>rc.sysinit</a:t>
            </a:r>
            <a:r>
              <a:rPr lang="en-US" altLang="en-US" dirty="0">
                <a:solidFill>
                  <a:schemeClr val="tx1"/>
                </a:solidFill>
              </a:rPr>
              <a:t>)</a:t>
            </a:r>
            <a:endParaRPr lang="en-US" altLang="en-US" dirty="0">
              <a:solidFill>
                <a:schemeClr val="tx1"/>
              </a:solidFill>
            </a:endParaRPr>
          </a:p>
          <a:p>
            <a:pPr lvl="1"/>
            <a:r>
              <a:rPr lang="en-US" altLang="en-US" dirty="0">
                <a:solidFill>
                  <a:schemeClr val="tx1"/>
                </a:solidFill>
              </a:rPr>
              <a:t>Default services of system ( /</a:t>
            </a:r>
            <a:r>
              <a:rPr lang="en-US" altLang="en-US" dirty="0" err="1">
                <a:solidFill>
                  <a:schemeClr val="tx1"/>
                </a:solidFill>
              </a:rPr>
              <a:t>etc</a:t>
            </a:r>
            <a:r>
              <a:rPr lang="en-US" altLang="en-US" dirty="0">
                <a:solidFill>
                  <a:schemeClr val="tx1"/>
                </a:solidFill>
              </a:rPr>
              <a:t>/</a:t>
            </a:r>
            <a:r>
              <a:rPr lang="en-US" altLang="en-US" dirty="0" err="1">
                <a:solidFill>
                  <a:schemeClr val="tx1"/>
                </a:solidFill>
              </a:rPr>
              <a:t>rc.d</a:t>
            </a:r>
            <a:r>
              <a:rPr lang="en-US" altLang="en-US" dirty="0">
                <a:solidFill>
                  <a:schemeClr val="tx1"/>
                </a:solidFill>
              </a:rPr>
              <a:t>/</a:t>
            </a:r>
            <a:r>
              <a:rPr lang="en-US" altLang="en-US" dirty="0" err="1">
                <a:solidFill>
                  <a:schemeClr val="tx1"/>
                </a:solidFill>
              </a:rPr>
              <a:t>rc</a:t>
            </a:r>
            <a:r>
              <a:rPr lang="en-US" altLang="en-US" dirty="0">
                <a:solidFill>
                  <a:schemeClr val="tx1"/>
                </a:solidFill>
              </a:rPr>
              <a:t> and /</a:t>
            </a:r>
            <a:r>
              <a:rPr lang="en-US" altLang="en-US" dirty="0" err="1">
                <a:solidFill>
                  <a:schemeClr val="tx1"/>
                </a:solidFill>
              </a:rPr>
              <a:t>etc</a:t>
            </a:r>
            <a:r>
              <a:rPr lang="en-US" altLang="en-US" dirty="0">
                <a:solidFill>
                  <a:schemeClr val="tx1"/>
                </a:solidFill>
              </a:rPr>
              <a:t>/</a:t>
            </a:r>
            <a:r>
              <a:rPr lang="en-US" altLang="en-US" dirty="0" err="1">
                <a:solidFill>
                  <a:schemeClr val="tx1"/>
                </a:solidFill>
              </a:rPr>
              <a:t>rc.d</a:t>
            </a:r>
            <a:r>
              <a:rPr lang="en-US" altLang="en-US" dirty="0">
                <a:solidFill>
                  <a:schemeClr val="tx1"/>
                </a:solidFill>
              </a:rPr>
              <a:t>/</a:t>
            </a:r>
            <a:r>
              <a:rPr lang="en-US" altLang="en-US" dirty="0" err="1">
                <a:solidFill>
                  <a:schemeClr val="tx1"/>
                </a:solidFill>
              </a:rPr>
              <a:t>rc</a:t>
            </a:r>
            <a:r>
              <a:rPr lang="en-US" altLang="en-US" dirty="0">
                <a:solidFill>
                  <a:schemeClr val="tx1"/>
                </a:solidFill>
              </a:rPr>
              <a:t>?.d)</a:t>
            </a:r>
            <a:endParaRPr lang="en-US" altLang="en-US" dirty="0">
              <a:solidFill>
                <a:schemeClr val="tx1"/>
              </a:solidFill>
            </a:endParaRPr>
          </a:p>
          <a:p>
            <a:pPr lvl="1"/>
            <a:r>
              <a:rPr lang="en-US" altLang="en-US" dirty="0">
                <a:solidFill>
                  <a:schemeClr val="tx1"/>
                </a:solidFill>
              </a:rPr>
              <a:t>User’s services (/</a:t>
            </a:r>
            <a:r>
              <a:rPr lang="en-US" altLang="en-US" dirty="0" err="1">
                <a:solidFill>
                  <a:schemeClr val="tx1"/>
                </a:solidFill>
              </a:rPr>
              <a:t>etc</a:t>
            </a:r>
            <a:r>
              <a:rPr lang="en-US" altLang="en-US" dirty="0">
                <a:solidFill>
                  <a:schemeClr val="tx1"/>
                </a:solidFill>
              </a:rPr>
              <a:t>/</a:t>
            </a:r>
            <a:r>
              <a:rPr lang="en-US" altLang="en-US" dirty="0" err="1">
                <a:solidFill>
                  <a:schemeClr val="tx1"/>
                </a:solidFill>
              </a:rPr>
              <a:t>rc.d</a:t>
            </a:r>
            <a:r>
              <a:rPr lang="en-US" altLang="en-US" dirty="0">
                <a:solidFill>
                  <a:schemeClr val="tx1"/>
                </a:solidFill>
              </a:rPr>
              <a:t>/</a:t>
            </a:r>
            <a:r>
              <a:rPr lang="en-US" altLang="en-US" dirty="0" err="1">
                <a:solidFill>
                  <a:schemeClr val="tx1"/>
                </a:solidFill>
              </a:rPr>
              <a:t>rc.local</a:t>
            </a:r>
            <a:r>
              <a:rPr lang="en-US" altLang="en-US" dirty="0">
                <a:solidFill>
                  <a:schemeClr val="tx1"/>
                </a:solidFill>
              </a:rPr>
              <a:t>)</a:t>
            </a:r>
            <a:endParaRPr lang="en-US" altLang="en-US" dirty="0">
              <a:solidFill>
                <a:schemeClr val="tx1"/>
              </a:solidFill>
            </a:endParaRPr>
          </a:p>
          <a:p>
            <a:pPr lvl="1"/>
            <a:r>
              <a:rPr lang="en-US" altLang="en-US" dirty="0">
                <a:solidFill>
                  <a:schemeClr val="tx1"/>
                </a:solidFill>
              </a:rPr>
              <a:t>X Display Manager if appropriate</a:t>
            </a:r>
            <a:endParaRPr lang="en-US" altLang="en-US" dirty="0">
              <a:solidFill>
                <a:schemeClr val="tx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Boot Loader </a:t>
            </a:r>
            <a:endParaRPr lang="en-US" dirty="0"/>
          </a:p>
        </p:txBody>
      </p:sp>
      <p:sp>
        <p:nvSpPr>
          <p:cNvPr id="3" name="Content Placeholder 2"/>
          <p:cNvSpPr>
            <a:spLocks noGrp="1"/>
          </p:cNvSpPr>
          <p:nvPr>
            <p:ph idx="1"/>
          </p:nvPr>
        </p:nvSpPr>
        <p:spPr/>
        <p:txBody>
          <a:bodyPr/>
          <a:lstStyle/>
          <a:p>
            <a:pPr>
              <a:lnSpc>
                <a:spcPct val="80000"/>
              </a:lnSpc>
            </a:pPr>
            <a:r>
              <a:rPr lang="en-US" altLang="en-US" dirty="0" err="1">
                <a:solidFill>
                  <a:schemeClr val="tx1"/>
                </a:solidFill>
              </a:rPr>
              <a:t>Nhiệm</a:t>
            </a:r>
            <a:r>
              <a:rPr lang="en-US" altLang="en-US" dirty="0">
                <a:solidFill>
                  <a:schemeClr val="tx1"/>
                </a:solidFill>
              </a:rPr>
              <a:t> </a:t>
            </a:r>
            <a:r>
              <a:rPr lang="en-US" altLang="en-US" dirty="0" err="1">
                <a:solidFill>
                  <a:schemeClr val="tx1"/>
                </a:solidFill>
              </a:rPr>
              <a:t>vụ</a:t>
            </a:r>
            <a:r>
              <a:rPr lang="en-US" altLang="en-US" dirty="0">
                <a:solidFill>
                  <a:schemeClr val="tx1"/>
                </a:solidFill>
              </a:rPr>
              <a:t> </a:t>
            </a:r>
            <a:r>
              <a:rPr lang="en-US" altLang="en-US" dirty="0" err="1">
                <a:solidFill>
                  <a:schemeClr val="tx1"/>
                </a:solidFill>
              </a:rPr>
              <a:t>của</a:t>
            </a:r>
            <a:r>
              <a:rPr lang="en-US" altLang="en-US" dirty="0">
                <a:solidFill>
                  <a:schemeClr val="tx1"/>
                </a:solidFill>
              </a:rPr>
              <a:t> Boot Loader </a:t>
            </a:r>
            <a:r>
              <a:rPr lang="en-US" altLang="en-US" dirty="0" err="1">
                <a:solidFill>
                  <a:schemeClr val="tx1"/>
                </a:solidFill>
              </a:rPr>
              <a:t>là</a:t>
            </a:r>
            <a:r>
              <a:rPr lang="en-US" altLang="en-US" dirty="0">
                <a:solidFill>
                  <a:schemeClr val="tx1"/>
                </a:solidFill>
              </a:rPr>
              <a:t> </a:t>
            </a:r>
            <a:r>
              <a:rPr lang="en-US" altLang="en-US" dirty="0" err="1">
                <a:solidFill>
                  <a:schemeClr val="tx1"/>
                </a:solidFill>
              </a:rPr>
              <a:t>tải</a:t>
            </a:r>
            <a:r>
              <a:rPr lang="en-US" altLang="en-US" dirty="0">
                <a:solidFill>
                  <a:schemeClr val="tx1"/>
                </a:solidFill>
              </a:rPr>
              <a:t> </a:t>
            </a:r>
            <a:r>
              <a:rPr lang="en-US" altLang="en-US" dirty="0" err="1">
                <a:solidFill>
                  <a:schemeClr val="tx1"/>
                </a:solidFill>
              </a:rPr>
              <a:t>và</a:t>
            </a:r>
            <a:r>
              <a:rPr lang="en-US" altLang="en-US" dirty="0">
                <a:solidFill>
                  <a:schemeClr val="tx1"/>
                </a:solidFill>
              </a:rPr>
              <a:t> </a:t>
            </a:r>
            <a:r>
              <a:rPr lang="en-US" altLang="en-US" dirty="0" err="1">
                <a:solidFill>
                  <a:schemeClr val="tx1"/>
                </a:solidFill>
              </a:rPr>
              <a:t>khởi</a:t>
            </a:r>
            <a:r>
              <a:rPr lang="en-US" altLang="en-US" dirty="0">
                <a:solidFill>
                  <a:schemeClr val="tx1"/>
                </a:solidFill>
              </a:rPr>
              <a:t> </a:t>
            </a:r>
            <a:r>
              <a:rPr lang="en-US" altLang="en-US" dirty="0" err="1">
                <a:solidFill>
                  <a:schemeClr val="tx1"/>
                </a:solidFill>
              </a:rPr>
              <a:t>động</a:t>
            </a:r>
            <a:r>
              <a:rPr lang="en-US" altLang="en-US" dirty="0">
                <a:solidFill>
                  <a:schemeClr val="tx1"/>
                </a:solidFill>
              </a:rPr>
              <a:t> </a:t>
            </a:r>
            <a:r>
              <a:rPr lang="en-US" altLang="en-US" dirty="0" err="1">
                <a:solidFill>
                  <a:schemeClr val="tx1"/>
                </a:solidFill>
              </a:rPr>
              <a:t>hệ</a:t>
            </a:r>
            <a:r>
              <a:rPr lang="en-US" altLang="en-US" dirty="0">
                <a:solidFill>
                  <a:schemeClr val="tx1"/>
                </a:solidFill>
              </a:rPr>
              <a:t> </a:t>
            </a:r>
            <a:r>
              <a:rPr lang="en-US" altLang="en-US" dirty="0" err="1">
                <a:solidFill>
                  <a:schemeClr val="tx1"/>
                </a:solidFill>
              </a:rPr>
              <a:t>điều</a:t>
            </a:r>
            <a:r>
              <a:rPr lang="en-US" altLang="en-US" dirty="0">
                <a:solidFill>
                  <a:schemeClr val="tx1"/>
                </a:solidFill>
              </a:rPr>
              <a:t> </a:t>
            </a:r>
            <a:r>
              <a:rPr lang="en-US" altLang="en-US" dirty="0" err="1">
                <a:solidFill>
                  <a:schemeClr val="tx1"/>
                </a:solidFill>
              </a:rPr>
              <a:t>hành</a:t>
            </a:r>
            <a:r>
              <a:rPr lang="en-US" altLang="en-US" dirty="0">
                <a:solidFill>
                  <a:schemeClr val="tx1"/>
                </a:solidFill>
              </a:rPr>
              <a:t> Linux </a:t>
            </a:r>
            <a:r>
              <a:rPr lang="en-US" altLang="en-US" dirty="0" err="1">
                <a:solidFill>
                  <a:schemeClr val="tx1"/>
                </a:solidFill>
              </a:rPr>
              <a:t>khi</a:t>
            </a:r>
            <a:r>
              <a:rPr lang="en-US" altLang="en-US" dirty="0">
                <a:solidFill>
                  <a:schemeClr val="tx1"/>
                </a:solidFill>
              </a:rPr>
              <a:t> </a:t>
            </a:r>
            <a:r>
              <a:rPr lang="en-US" altLang="en-US" dirty="0" err="1">
                <a:solidFill>
                  <a:schemeClr val="tx1"/>
                </a:solidFill>
              </a:rPr>
              <a:t>máy</a:t>
            </a:r>
            <a:r>
              <a:rPr lang="en-US" altLang="en-US" dirty="0">
                <a:solidFill>
                  <a:schemeClr val="tx1"/>
                </a:solidFill>
              </a:rPr>
              <a:t> </a:t>
            </a:r>
            <a:r>
              <a:rPr lang="en-US" altLang="en-US" dirty="0" err="1">
                <a:solidFill>
                  <a:schemeClr val="tx1"/>
                </a:solidFill>
              </a:rPr>
              <a:t>tính</a:t>
            </a:r>
            <a:r>
              <a:rPr lang="en-US" altLang="en-US" dirty="0">
                <a:solidFill>
                  <a:schemeClr val="tx1"/>
                </a:solidFill>
              </a:rPr>
              <a:t> </a:t>
            </a:r>
            <a:r>
              <a:rPr lang="en-US" altLang="en-US" dirty="0" err="1">
                <a:solidFill>
                  <a:schemeClr val="tx1"/>
                </a:solidFill>
              </a:rPr>
              <a:t>khởi</a:t>
            </a:r>
            <a:r>
              <a:rPr lang="en-US" altLang="en-US" dirty="0">
                <a:solidFill>
                  <a:schemeClr val="tx1"/>
                </a:solidFill>
              </a:rPr>
              <a:t> </a:t>
            </a:r>
            <a:r>
              <a:rPr lang="en-US" altLang="en-US" dirty="0" err="1">
                <a:solidFill>
                  <a:schemeClr val="tx1"/>
                </a:solidFill>
              </a:rPr>
              <a:t>động</a:t>
            </a:r>
            <a:r>
              <a:rPr lang="en-US" altLang="en-US" dirty="0">
                <a:solidFill>
                  <a:schemeClr val="tx1"/>
                </a:solidFill>
              </a:rPr>
              <a:t>.</a:t>
            </a:r>
            <a:endParaRPr lang="en-US" altLang="en-US" dirty="0">
              <a:solidFill>
                <a:schemeClr val="tx1"/>
              </a:solidFill>
            </a:endParaRPr>
          </a:p>
          <a:p>
            <a:pPr>
              <a:lnSpc>
                <a:spcPct val="80000"/>
              </a:lnSpc>
            </a:pPr>
            <a:r>
              <a:rPr lang="en-US" altLang="en-US" dirty="0">
                <a:solidFill>
                  <a:schemeClr val="tx1"/>
                </a:solidFill>
              </a:rPr>
              <a:t>Boot Loader </a:t>
            </a:r>
            <a:r>
              <a:rPr lang="en-US" altLang="en-US" dirty="0" err="1">
                <a:solidFill>
                  <a:schemeClr val="tx1"/>
                </a:solidFill>
              </a:rPr>
              <a:t>sẽ</a:t>
            </a:r>
            <a:r>
              <a:rPr lang="en-US" altLang="en-US" dirty="0">
                <a:solidFill>
                  <a:schemeClr val="tx1"/>
                </a:solidFill>
              </a:rPr>
              <a:t> </a:t>
            </a:r>
            <a:r>
              <a:rPr lang="en-US" altLang="en-US" dirty="0" err="1">
                <a:solidFill>
                  <a:schemeClr val="tx1"/>
                </a:solidFill>
              </a:rPr>
              <a:t>được</a:t>
            </a:r>
            <a:r>
              <a:rPr lang="en-US" altLang="en-US" dirty="0">
                <a:solidFill>
                  <a:schemeClr val="tx1"/>
                </a:solidFill>
              </a:rPr>
              <a:t> </a:t>
            </a:r>
            <a:r>
              <a:rPr lang="en-US" altLang="en-US" dirty="0" err="1">
                <a:solidFill>
                  <a:schemeClr val="tx1"/>
                </a:solidFill>
              </a:rPr>
              <a:t>thực</a:t>
            </a:r>
            <a:r>
              <a:rPr lang="en-US" altLang="en-US" dirty="0">
                <a:solidFill>
                  <a:schemeClr val="tx1"/>
                </a:solidFill>
              </a:rPr>
              <a:t> </a:t>
            </a:r>
            <a:r>
              <a:rPr lang="en-US" altLang="en-US" dirty="0" err="1">
                <a:solidFill>
                  <a:schemeClr val="tx1"/>
                </a:solidFill>
              </a:rPr>
              <a:t>thi</a:t>
            </a:r>
            <a:r>
              <a:rPr lang="en-US" altLang="en-US" dirty="0">
                <a:solidFill>
                  <a:schemeClr val="tx1"/>
                </a:solidFill>
              </a:rPr>
              <a:t> </a:t>
            </a:r>
            <a:r>
              <a:rPr lang="en-US" altLang="en-US" dirty="0" err="1">
                <a:solidFill>
                  <a:schemeClr val="tx1"/>
                </a:solidFill>
              </a:rPr>
              <a:t>theo</a:t>
            </a:r>
            <a:r>
              <a:rPr lang="en-US" altLang="en-US" dirty="0">
                <a:solidFill>
                  <a:schemeClr val="tx1"/>
                </a:solidFill>
              </a:rPr>
              <a:t> </a:t>
            </a:r>
            <a:r>
              <a:rPr lang="en-US" altLang="en-US" b="1" dirty="0">
                <a:solidFill>
                  <a:schemeClr val="tx1"/>
                </a:solidFill>
              </a:rPr>
              <a:t>1 </a:t>
            </a:r>
            <a:r>
              <a:rPr lang="en-US" altLang="en-US" b="1" dirty="0" err="1">
                <a:solidFill>
                  <a:schemeClr val="tx1"/>
                </a:solidFill>
              </a:rPr>
              <a:t>trong</a:t>
            </a:r>
            <a:r>
              <a:rPr lang="en-US" altLang="en-US" b="1" dirty="0">
                <a:solidFill>
                  <a:schemeClr val="tx1"/>
                </a:solidFill>
              </a:rPr>
              <a:t> 2 </a:t>
            </a:r>
            <a:r>
              <a:rPr lang="en-US" altLang="en-US" b="1" dirty="0" err="1">
                <a:solidFill>
                  <a:schemeClr val="tx1"/>
                </a:solidFill>
              </a:rPr>
              <a:t>cách</a:t>
            </a:r>
            <a:r>
              <a:rPr lang="en-US" altLang="en-US" dirty="0">
                <a:solidFill>
                  <a:schemeClr val="tx1"/>
                </a:solidFill>
              </a:rPr>
              <a:t> </a:t>
            </a:r>
            <a:r>
              <a:rPr lang="en-US" altLang="en-US" dirty="0" err="1">
                <a:solidFill>
                  <a:schemeClr val="tx1"/>
                </a:solidFill>
              </a:rPr>
              <a:t>sau</a:t>
            </a:r>
            <a:r>
              <a:rPr lang="en-US" altLang="en-US" dirty="0">
                <a:solidFill>
                  <a:schemeClr val="tx1"/>
                </a:solidFill>
              </a:rPr>
              <a:t>:</a:t>
            </a:r>
            <a:endParaRPr lang="en-US" altLang="en-US" dirty="0">
              <a:solidFill>
                <a:schemeClr val="tx1"/>
              </a:solidFill>
            </a:endParaRPr>
          </a:p>
          <a:p>
            <a:pPr lvl="1">
              <a:lnSpc>
                <a:spcPct val="80000"/>
              </a:lnSpc>
            </a:pPr>
            <a:r>
              <a:rPr lang="en-US" altLang="en-US" dirty="0">
                <a:solidFill>
                  <a:schemeClr val="tx1"/>
                </a:solidFill>
              </a:rPr>
              <a:t>BIOS </a:t>
            </a:r>
            <a:r>
              <a:rPr lang="en-US" altLang="en-US" dirty="0" err="1">
                <a:solidFill>
                  <a:schemeClr val="tx1"/>
                </a:solidFill>
              </a:rPr>
              <a:t>sẽ</a:t>
            </a:r>
            <a:r>
              <a:rPr lang="en-US" altLang="en-US" dirty="0">
                <a:solidFill>
                  <a:schemeClr val="tx1"/>
                </a:solidFill>
              </a:rPr>
              <a:t> </a:t>
            </a:r>
            <a:r>
              <a:rPr lang="en-US" altLang="en-US" dirty="0" err="1">
                <a:solidFill>
                  <a:schemeClr val="tx1"/>
                </a:solidFill>
              </a:rPr>
              <a:t>giao</a:t>
            </a:r>
            <a:r>
              <a:rPr lang="en-US" altLang="en-US" dirty="0">
                <a:solidFill>
                  <a:schemeClr val="tx1"/>
                </a:solidFill>
              </a:rPr>
              <a:t> </a:t>
            </a:r>
            <a:r>
              <a:rPr lang="en-US" altLang="en-US" dirty="0" err="1">
                <a:solidFill>
                  <a:schemeClr val="tx1"/>
                </a:solidFill>
              </a:rPr>
              <a:t>quyền</a:t>
            </a:r>
            <a:r>
              <a:rPr lang="en-US" altLang="en-US" dirty="0">
                <a:solidFill>
                  <a:schemeClr val="tx1"/>
                </a:solidFill>
              </a:rPr>
              <a:t> </a:t>
            </a:r>
            <a:r>
              <a:rPr lang="en-US" altLang="en-US" dirty="0" err="1">
                <a:solidFill>
                  <a:schemeClr val="tx1"/>
                </a:solidFill>
              </a:rPr>
              <a:t>điều</a:t>
            </a:r>
            <a:r>
              <a:rPr lang="en-US" altLang="en-US" dirty="0">
                <a:solidFill>
                  <a:schemeClr val="tx1"/>
                </a:solidFill>
              </a:rPr>
              <a:t> </a:t>
            </a:r>
            <a:r>
              <a:rPr lang="en-US" altLang="en-US" dirty="0" err="1">
                <a:solidFill>
                  <a:schemeClr val="tx1"/>
                </a:solidFill>
              </a:rPr>
              <a:t>khiển</a:t>
            </a:r>
            <a:r>
              <a:rPr lang="en-US" altLang="en-US" dirty="0">
                <a:solidFill>
                  <a:schemeClr val="tx1"/>
                </a:solidFill>
              </a:rPr>
              <a:t> </a:t>
            </a:r>
            <a:r>
              <a:rPr lang="en-US" altLang="en-US" dirty="0" err="1">
                <a:solidFill>
                  <a:schemeClr val="tx1"/>
                </a:solidFill>
              </a:rPr>
              <a:t>quá</a:t>
            </a:r>
            <a:r>
              <a:rPr lang="en-US" altLang="en-US" dirty="0">
                <a:solidFill>
                  <a:schemeClr val="tx1"/>
                </a:solidFill>
              </a:rPr>
              <a:t> </a:t>
            </a:r>
            <a:r>
              <a:rPr lang="en-US" altLang="en-US" dirty="0" err="1">
                <a:solidFill>
                  <a:schemeClr val="tx1"/>
                </a:solidFill>
              </a:rPr>
              <a:t>trình</a:t>
            </a:r>
            <a:r>
              <a:rPr lang="en-US" altLang="en-US" dirty="0">
                <a:solidFill>
                  <a:schemeClr val="tx1"/>
                </a:solidFill>
              </a:rPr>
              <a:t> </a:t>
            </a:r>
            <a:r>
              <a:rPr lang="en-US" altLang="en-US" dirty="0" err="1">
                <a:solidFill>
                  <a:schemeClr val="tx1"/>
                </a:solidFill>
              </a:rPr>
              <a:t>khởi</a:t>
            </a:r>
            <a:r>
              <a:rPr lang="en-US" altLang="en-US" dirty="0">
                <a:solidFill>
                  <a:schemeClr val="tx1"/>
                </a:solidFill>
              </a:rPr>
              <a:t> </a:t>
            </a:r>
            <a:r>
              <a:rPr lang="en-US" altLang="en-US" dirty="0" err="1">
                <a:solidFill>
                  <a:schemeClr val="tx1"/>
                </a:solidFill>
              </a:rPr>
              <a:t>động</a:t>
            </a:r>
            <a:r>
              <a:rPr lang="en-US" altLang="en-US" dirty="0">
                <a:solidFill>
                  <a:schemeClr val="tx1"/>
                </a:solidFill>
              </a:rPr>
              <a:t> </a:t>
            </a:r>
            <a:r>
              <a:rPr lang="en-US" altLang="en-US" dirty="0" err="1">
                <a:solidFill>
                  <a:schemeClr val="tx1"/>
                </a:solidFill>
              </a:rPr>
              <a:t>cho</a:t>
            </a:r>
            <a:r>
              <a:rPr lang="en-US" altLang="en-US" dirty="0">
                <a:solidFill>
                  <a:schemeClr val="tx1"/>
                </a:solidFill>
              </a:rPr>
              <a:t> IPL (initial Program Loader) </a:t>
            </a:r>
            <a:r>
              <a:rPr lang="en-US" altLang="en-US" dirty="0" err="1">
                <a:solidFill>
                  <a:schemeClr val="tx1"/>
                </a:solidFill>
              </a:rPr>
              <a:t>trong</a:t>
            </a:r>
            <a:r>
              <a:rPr lang="en-US" altLang="en-US" dirty="0">
                <a:solidFill>
                  <a:schemeClr val="tx1"/>
                </a:solidFill>
              </a:rPr>
              <a:t> </a:t>
            </a:r>
            <a:r>
              <a:rPr lang="en-US" altLang="en-US" dirty="0" err="1">
                <a:solidFill>
                  <a:schemeClr val="tx1"/>
                </a:solidFill>
              </a:rPr>
              <a:t>trường</a:t>
            </a:r>
            <a:r>
              <a:rPr lang="en-US" altLang="en-US" dirty="0">
                <a:solidFill>
                  <a:schemeClr val="tx1"/>
                </a:solidFill>
              </a:rPr>
              <a:t> </a:t>
            </a:r>
            <a:r>
              <a:rPr lang="en-US" altLang="en-US" dirty="0" err="1">
                <a:solidFill>
                  <a:schemeClr val="tx1"/>
                </a:solidFill>
              </a:rPr>
              <a:t>hợp</a:t>
            </a:r>
            <a:r>
              <a:rPr lang="en-US" altLang="en-US" dirty="0">
                <a:solidFill>
                  <a:schemeClr val="tx1"/>
                </a:solidFill>
              </a:rPr>
              <a:t> IPL </a:t>
            </a:r>
            <a:r>
              <a:rPr lang="en-US" altLang="en-US" dirty="0" err="1">
                <a:solidFill>
                  <a:schemeClr val="tx1"/>
                </a:solidFill>
              </a:rPr>
              <a:t>được</a:t>
            </a:r>
            <a:r>
              <a:rPr lang="en-US" altLang="en-US" dirty="0">
                <a:solidFill>
                  <a:schemeClr val="tx1"/>
                </a:solidFill>
              </a:rPr>
              <a:t> </a:t>
            </a:r>
            <a:r>
              <a:rPr lang="en-US" altLang="en-US" dirty="0" err="1">
                <a:solidFill>
                  <a:schemeClr val="tx1"/>
                </a:solidFill>
              </a:rPr>
              <a:t>cài</a:t>
            </a:r>
            <a:r>
              <a:rPr lang="en-US" altLang="en-US" dirty="0">
                <a:solidFill>
                  <a:schemeClr val="tx1"/>
                </a:solidFill>
              </a:rPr>
              <a:t> </a:t>
            </a:r>
            <a:r>
              <a:rPr lang="en-US" altLang="en-US" dirty="0" err="1">
                <a:solidFill>
                  <a:schemeClr val="tx1"/>
                </a:solidFill>
              </a:rPr>
              <a:t>đặt</a:t>
            </a:r>
            <a:r>
              <a:rPr lang="en-US" altLang="en-US" dirty="0">
                <a:solidFill>
                  <a:schemeClr val="tx1"/>
                </a:solidFill>
              </a:rPr>
              <a:t> ở MBR ( Master Boot Record)</a:t>
            </a:r>
            <a:endParaRPr lang="en-US" altLang="en-US" dirty="0">
              <a:solidFill>
                <a:schemeClr val="tx1"/>
              </a:solidFill>
            </a:endParaRPr>
          </a:p>
          <a:p>
            <a:pPr lvl="1">
              <a:lnSpc>
                <a:spcPct val="80000"/>
              </a:lnSpc>
            </a:pPr>
            <a:r>
              <a:rPr lang="en-US" altLang="en-US" dirty="0">
                <a:solidFill>
                  <a:schemeClr val="tx1"/>
                </a:solidFill>
              </a:rPr>
              <a:t>BIOS </a:t>
            </a:r>
            <a:r>
              <a:rPr lang="en-US" altLang="en-US" dirty="0" err="1">
                <a:solidFill>
                  <a:schemeClr val="tx1"/>
                </a:solidFill>
              </a:rPr>
              <a:t>sẽ</a:t>
            </a:r>
            <a:r>
              <a:rPr lang="en-US" altLang="en-US" dirty="0">
                <a:solidFill>
                  <a:schemeClr val="tx1"/>
                </a:solidFill>
              </a:rPr>
              <a:t> </a:t>
            </a:r>
            <a:r>
              <a:rPr lang="en-US" altLang="en-US" dirty="0" err="1">
                <a:solidFill>
                  <a:schemeClr val="tx1"/>
                </a:solidFill>
              </a:rPr>
              <a:t>giao</a:t>
            </a:r>
            <a:r>
              <a:rPr lang="en-US" altLang="en-US" dirty="0">
                <a:solidFill>
                  <a:schemeClr val="tx1"/>
                </a:solidFill>
              </a:rPr>
              <a:t> </a:t>
            </a:r>
            <a:r>
              <a:rPr lang="en-US" altLang="en-US" dirty="0" err="1">
                <a:solidFill>
                  <a:schemeClr val="tx1"/>
                </a:solidFill>
              </a:rPr>
              <a:t>quyền</a:t>
            </a:r>
            <a:r>
              <a:rPr lang="en-US" altLang="en-US" dirty="0">
                <a:solidFill>
                  <a:schemeClr val="tx1"/>
                </a:solidFill>
              </a:rPr>
              <a:t> </a:t>
            </a:r>
            <a:r>
              <a:rPr lang="en-US" altLang="en-US" dirty="0" err="1">
                <a:solidFill>
                  <a:schemeClr val="tx1"/>
                </a:solidFill>
              </a:rPr>
              <a:t>điều</a:t>
            </a:r>
            <a:r>
              <a:rPr lang="en-US" altLang="en-US" dirty="0">
                <a:solidFill>
                  <a:schemeClr val="tx1"/>
                </a:solidFill>
              </a:rPr>
              <a:t> </a:t>
            </a:r>
            <a:r>
              <a:rPr lang="en-US" altLang="en-US" dirty="0" err="1">
                <a:solidFill>
                  <a:schemeClr val="tx1"/>
                </a:solidFill>
              </a:rPr>
              <a:t>khiển</a:t>
            </a:r>
            <a:r>
              <a:rPr lang="en-US" altLang="en-US" dirty="0">
                <a:solidFill>
                  <a:schemeClr val="tx1"/>
                </a:solidFill>
              </a:rPr>
              <a:t> </a:t>
            </a:r>
            <a:r>
              <a:rPr lang="en-US" altLang="en-US" dirty="0" err="1">
                <a:solidFill>
                  <a:schemeClr val="tx1"/>
                </a:solidFill>
              </a:rPr>
              <a:t>quá</a:t>
            </a:r>
            <a:r>
              <a:rPr lang="en-US" altLang="en-US" dirty="0">
                <a:solidFill>
                  <a:schemeClr val="tx1"/>
                </a:solidFill>
              </a:rPr>
              <a:t> </a:t>
            </a:r>
            <a:r>
              <a:rPr lang="en-US" altLang="en-US" dirty="0" err="1">
                <a:solidFill>
                  <a:schemeClr val="tx1"/>
                </a:solidFill>
              </a:rPr>
              <a:t>trình</a:t>
            </a:r>
            <a:r>
              <a:rPr lang="en-US" altLang="en-US" dirty="0">
                <a:solidFill>
                  <a:schemeClr val="tx1"/>
                </a:solidFill>
              </a:rPr>
              <a:t> </a:t>
            </a:r>
            <a:r>
              <a:rPr lang="en-US" altLang="en-US" dirty="0" err="1">
                <a:solidFill>
                  <a:schemeClr val="tx1"/>
                </a:solidFill>
              </a:rPr>
              <a:t>khởi</a:t>
            </a:r>
            <a:r>
              <a:rPr lang="en-US" altLang="en-US" dirty="0">
                <a:solidFill>
                  <a:schemeClr val="tx1"/>
                </a:solidFill>
              </a:rPr>
              <a:t> </a:t>
            </a:r>
            <a:r>
              <a:rPr lang="en-US" altLang="en-US" dirty="0" err="1">
                <a:solidFill>
                  <a:schemeClr val="tx1"/>
                </a:solidFill>
              </a:rPr>
              <a:t>động</a:t>
            </a:r>
            <a:r>
              <a:rPr lang="en-US" altLang="en-US" dirty="0">
                <a:solidFill>
                  <a:schemeClr val="tx1"/>
                </a:solidFill>
              </a:rPr>
              <a:t> </a:t>
            </a:r>
            <a:r>
              <a:rPr lang="en-US" altLang="en-US" dirty="0" err="1">
                <a:solidFill>
                  <a:schemeClr val="tx1"/>
                </a:solidFill>
              </a:rPr>
              <a:t>cho</a:t>
            </a:r>
            <a:r>
              <a:rPr lang="en-US" altLang="en-US" dirty="0">
                <a:solidFill>
                  <a:schemeClr val="tx1"/>
                </a:solidFill>
              </a:rPr>
              <a:t> Boot Loader </a:t>
            </a:r>
            <a:r>
              <a:rPr lang="en-US" altLang="en-US" dirty="0" err="1">
                <a:solidFill>
                  <a:schemeClr val="tx1"/>
                </a:solidFill>
              </a:rPr>
              <a:t>khác</a:t>
            </a:r>
            <a:r>
              <a:rPr lang="en-US" altLang="en-US" dirty="0">
                <a:solidFill>
                  <a:schemeClr val="tx1"/>
                </a:solidFill>
              </a:rPr>
              <a:t> ( Boot Loader </a:t>
            </a:r>
            <a:r>
              <a:rPr lang="en-US" altLang="en-US" dirty="0" err="1">
                <a:solidFill>
                  <a:schemeClr val="tx1"/>
                </a:solidFill>
              </a:rPr>
              <a:t>nào</a:t>
            </a:r>
            <a:r>
              <a:rPr lang="en-US" altLang="en-US" dirty="0">
                <a:solidFill>
                  <a:schemeClr val="tx1"/>
                </a:solidFill>
              </a:rPr>
              <a:t> </a:t>
            </a:r>
            <a:r>
              <a:rPr lang="en-US" altLang="en-US" dirty="0" err="1">
                <a:solidFill>
                  <a:schemeClr val="tx1"/>
                </a:solidFill>
              </a:rPr>
              <a:t>có</a:t>
            </a:r>
            <a:r>
              <a:rPr lang="en-US" altLang="en-US" dirty="0">
                <a:solidFill>
                  <a:schemeClr val="tx1"/>
                </a:solidFill>
              </a:rPr>
              <a:t> IPL </a:t>
            </a:r>
            <a:r>
              <a:rPr lang="en-US" altLang="en-US" dirty="0" err="1">
                <a:solidFill>
                  <a:schemeClr val="tx1"/>
                </a:solidFill>
              </a:rPr>
              <a:t>cài</a:t>
            </a:r>
            <a:r>
              <a:rPr lang="en-US" altLang="en-US" dirty="0">
                <a:solidFill>
                  <a:schemeClr val="tx1"/>
                </a:solidFill>
              </a:rPr>
              <a:t> </a:t>
            </a:r>
            <a:r>
              <a:rPr lang="en-US" altLang="en-US" dirty="0" err="1">
                <a:solidFill>
                  <a:schemeClr val="tx1"/>
                </a:solidFill>
              </a:rPr>
              <a:t>đặt</a:t>
            </a:r>
            <a:r>
              <a:rPr lang="en-US" altLang="en-US" dirty="0">
                <a:solidFill>
                  <a:schemeClr val="tx1"/>
                </a:solidFill>
              </a:rPr>
              <a:t>)</a:t>
            </a:r>
            <a:endParaRPr lang="en-US" altLang="en-US" dirty="0">
              <a:solidFill>
                <a:schemeClr val="tx1"/>
              </a:solidFill>
            </a:endParaRPr>
          </a:p>
          <a:p>
            <a:pPr>
              <a:lnSpc>
                <a:spcPct val="80000"/>
              </a:lnSpc>
            </a:pPr>
            <a:r>
              <a:rPr lang="en-US" altLang="en-US" dirty="0" err="1">
                <a:solidFill>
                  <a:schemeClr val="tx1"/>
                </a:solidFill>
              </a:rPr>
              <a:t>Lưu</a:t>
            </a:r>
            <a:r>
              <a:rPr lang="en-US" altLang="en-US" dirty="0">
                <a:solidFill>
                  <a:schemeClr val="tx1"/>
                </a:solidFill>
              </a:rPr>
              <a:t> ý:kích </a:t>
            </a:r>
            <a:r>
              <a:rPr lang="en-US" altLang="en-US" dirty="0" err="1">
                <a:solidFill>
                  <a:schemeClr val="tx1"/>
                </a:solidFill>
              </a:rPr>
              <a:t>thước</a:t>
            </a:r>
            <a:r>
              <a:rPr lang="en-US" altLang="en-US" dirty="0">
                <a:solidFill>
                  <a:schemeClr val="tx1"/>
                </a:solidFill>
              </a:rPr>
              <a:t> </a:t>
            </a:r>
            <a:r>
              <a:rPr lang="en-US" altLang="en-US" dirty="0" err="1">
                <a:solidFill>
                  <a:schemeClr val="tx1"/>
                </a:solidFill>
              </a:rPr>
              <a:t>của</a:t>
            </a:r>
            <a:r>
              <a:rPr lang="en-US" altLang="en-US" dirty="0">
                <a:solidFill>
                  <a:schemeClr val="tx1"/>
                </a:solidFill>
              </a:rPr>
              <a:t> IPL </a:t>
            </a:r>
            <a:r>
              <a:rPr lang="en-US" altLang="en-US" dirty="0" err="1">
                <a:solidFill>
                  <a:schemeClr val="tx1"/>
                </a:solidFill>
              </a:rPr>
              <a:t>không</a:t>
            </a:r>
            <a:r>
              <a:rPr lang="en-US" altLang="en-US" dirty="0">
                <a:solidFill>
                  <a:schemeClr val="tx1"/>
                </a:solidFill>
              </a:rPr>
              <a:t> </a:t>
            </a:r>
            <a:r>
              <a:rPr lang="en-US" altLang="en-US" dirty="0" err="1">
                <a:solidFill>
                  <a:schemeClr val="tx1"/>
                </a:solidFill>
              </a:rPr>
              <a:t>quá</a:t>
            </a:r>
            <a:r>
              <a:rPr lang="en-US" altLang="en-US" dirty="0">
                <a:solidFill>
                  <a:schemeClr val="tx1"/>
                </a:solidFill>
              </a:rPr>
              <a:t> 446 bytes </a:t>
            </a:r>
            <a:endParaRPr lang="en-US" altLang="en-US" dirty="0">
              <a:solidFill>
                <a:schemeClr val="tx1"/>
              </a:solidFill>
            </a:endParaRPr>
          </a:p>
          <a:p>
            <a:endParaRPr lang="en-US" altLang="en-US" dirty="0">
              <a:solidFill>
                <a:schemeClr val="tx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Kernel initiation</a:t>
            </a:r>
            <a:endParaRPr lang="en-US" dirty="0"/>
          </a:p>
        </p:txBody>
      </p:sp>
      <p:sp>
        <p:nvSpPr>
          <p:cNvPr id="3" name="Content Placeholder 2"/>
          <p:cNvSpPr>
            <a:spLocks noGrp="1"/>
          </p:cNvSpPr>
          <p:nvPr>
            <p:ph idx="1"/>
          </p:nvPr>
        </p:nvSpPr>
        <p:spPr/>
        <p:txBody>
          <a:bodyPr/>
          <a:lstStyle/>
          <a:p>
            <a:pPr>
              <a:defRPr/>
            </a:pPr>
            <a:r>
              <a:rPr lang="en-US" altLang="en-US" dirty="0" err="1">
                <a:solidFill>
                  <a:schemeClr val="tx1"/>
                </a:solidFill>
              </a:rPr>
              <a:t>Quá</a:t>
            </a:r>
            <a:r>
              <a:rPr lang="en-US" altLang="en-US" dirty="0">
                <a:solidFill>
                  <a:schemeClr val="tx1"/>
                </a:solidFill>
              </a:rPr>
              <a:t> </a:t>
            </a:r>
            <a:r>
              <a:rPr lang="en-US" altLang="en-US" dirty="0" err="1">
                <a:solidFill>
                  <a:schemeClr val="tx1"/>
                </a:solidFill>
              </a:rPr>
              <a:t>trình</a:t>
            </a:r>
            <a:r>
              <a:rPr lang="en-US" altLang="en-US" dirty="0">
                <a:solidFill>
                  <a:schemeClr val="tx1"/>
                </a:solidFill>
              </a:rPr>
              <a:t> </a:t>
            </a:r>
            <a:r>
              <a:rPr lang="en-US" altLang="en-US" dirty="0" err="1">
                <a:solidFill>
                  <a:schemeClr val="tx1"/>
                </a:solidFill>
              </a:rPr>
              <a:t>khởi</a:t>
            </a:r>
            <a:r>
              <a:rPr lang="en-US" altLang="en-US" dirty="0">
                <a:solidFill>
                  <a:schemeClr val="tx1"/>
                </a:solidFill>
              </a:rPr>
              <a:t> </a:t>
            </a:r>
            <a:r>
              <a:rPr lang="en-US" altLang="en-US" dirty="0" err="1">
                <a:solidFill>
                  <a:schemeClr val="tx1"/>
                </a:solidFill>
              </a:rPr>
              <a:t>động</a:t>
            </a:r>
            <a:r>
              <a:rPr lang="en-US" altLang="en-US" dirty="0">
                <a:solidFill>
                  <a:schemeClr val="tx1"/>
                </a:solidFill>
              </a:rPr>
              <a:t> </a:t>
            </a:r>
            <a:r>
              <a:rPr lang="en-US" altLang="en-US" dirty="0" err="1">
                <a:solidFill>
                  <a:schemeClr val="tx1"/>
                </a:solidFill>
              </a:rPr>
              <a:t>của</a:t>
            </a:r>
            <a:r>
              <a:rPr lang="en-US" altLang="en-US" dirty="0">
                <a:solidFill>
                  <a:schemeClr val="tx1"/>
                </a:solidFill>
              </a:rPr>
              <a:t> </a:t>
            </a:r>
            <a:r>
              <a:rPr lang="en-US" altLang="en-US" dirty="0" err="1">
                <a:solidFill>
                  <a:schemeClr val="tx1"/>
                </a:solidFill>
              </a:rPr>
              <a:t>nhân</a:t>
            </a:r>
            <a:r>
              <a:rPr lang="en-US" altLang="en-US" dirty="0">
                <a:solidFill>
                  <a:schemeClr val="tx1"/>
                </a:solidFill>
              </a:rPr>
              <a:t> </a:t>
            </a:r>
            <a:r>
              <a:rPr lang="en-US" altLang="en-US" dirty="0" err="1">
                <a:solidFill>
                  <a:schemeClr val="tx1"/>
                </a:solidFill>
              </a:rPr>
              <a:t>gồm</a:t>
            </a:r>
            <a:r>
              <a:rPr lang="en-US" altLang="en-US" dirty="0">
                <a:solidFill>
                  <a:schemeClr val="tx1"/>
                </a:solidFill>
              </a:rPr>
              <a:t> </a:t>
            </a:r>
            <a:r>
              <a:rPr lang="en-US" altLang="en-US" dirty="0" err="1">
                <a:solidFill>
                  <a:schemeClr val="tx1"/>
                </a:solidFill>
              </a:rPr>
              <a:t>các</a:t>
            </a:r>
            <a:r>
              <a:rPr lang="en-US" altLang="en-US" dirty="0">
                <a:solidFill>
                  <a:schemeClr val="tx1"/>
                </a:solidFill>
              </a:rPr>
              <a:t> </a:t>
            </a:r>
            <a:r>
              <a:rPr lang="en-US" altLang="en-US" dirty="0" err="1">
                <a:solidFill>
                  <a:schemeClr val="tx1"/>
                </a:solidFill>
              </a:rPr>
              <a:t>bước</a:t>
            </a:r>
            <a:r>
              <a:rPr lang="en-US" altLang="en-US" dirty="0">
                <a:solidFill>
                  <a:schemeClr val="tx1"/>
                </a:solidFill>
              </a:rPr>
              <a:t> </a:t>
            </a:r>
            <a:r>
              <a:rPr lang="en-US" altLang="en-US" dirty="0" err="1">
                <a:solidFill>
                  <a:schemeClr val="tx1"/>
                </a:solidFill>
              </a:rPr>
              <a:t>sau</a:t>
            </a:r>
            <a:r>
              <a:rPr lang="en-US" altLang="en-US" dirty="0">
                <a:solidFill>
                  <a:schemeClr val="tx1"/>
                </a:solidFill>
              </a:rPr>
              <a:t>:</a:t>
            </a:r>
            <a:endParaRPr lang="en-US" altLang="en-US" dirty="0">
              <a:solidFill>
                <a:schemeClr val="tx1"/>
              </a:solidFill>
            </a:endParaRPr>
          </a:p>
          <a:p>
            <a:pPr lvl="1">
              <a:defRPr/>
            </a:pPr>
            <a:r>
              <a:rPr lang="en-US" altLang="en-US" dirty="0">
                <a:solidFill>
                  <a:schemeClr val="tx1"/>
                </a:solidFill>
              </a:rPr>
              <a:t>Device detection</a:t>
            </a:r>
            <a:endParaRPr lang="en-US" altLang="en-US" dirty="0">
              <a:solidFill>
                <a:schemeClr val="tx1"/>
              </a:solidFill>
            </a:endParaRPr>
          </a:p>
          <a:p>
            <a:pPr lvl="1">
              <a:defRPr/>
            </a:pPr>
            <a:r>
              <a:rPr lang="en-US" altLang="en-US" dirty="0">
                <a:solidFill>
                  <a:schemeClr val="tx1"/>
                </a:solidFill>
              </a:rPr>
              <a:t>Device driver detection</a:t>
            </a:r>
            <a:endParaRPr lang="en-US" altLang="en-US" dirty="0">
              <a:solidFill>
                <a:schemeClr val="tx1"/>
              </a:solidFill>
            </a:endParaRPr>
          </a:p>
          <a:p>
            <a:pPr lvl="1">
              <a:defRPr/>
            </a:pPr>
            <a:r>
              <a:rPr lang="en-US" altLang="en-US" dirty="0">
                <a:solidFill>
                  <a:schemeClr val="tx1"/>
                </a:solidFill>
              </a:rPr>
              <a:t>Mounts root filesystem read only</a:t>
            </a:r>
            <a:endParaRPr lang="en-US" altLang="en-US" dirty="0">
              <a:solidFill>
                <a:schemeClr val="tx1"/>
              </a:solidFill>
            </a:endParaRPr>
          </a:p>
          <a:p>
            <a:pPr lvl="1">
              <a:defRPr/>
            </a:pPr>
            <a:r>
              <a:rPr lang="en-US" altLang="en-US" dirty="0">
                <a:solidFill>
                  <a:schemeClr val="tx1"/>
                </a:solidFill>
              </a:rPr>
              <a:t>Load </a:t>
            </a:r>
            <a:r>
              <a:rPr lang="en-US" altLang="en-US" dirty="0" err="1">
                <a:solidFill>
                  <a:schemeClr val="tx1"/>
                </a:solidFill>
              </a:rPr>
              <a:t>init</a:t>
            </a:r>
            <a:r>
              <a:rPr lang="en-US" altLang="en-US" dirty="0">
                <a:solidFill>
                  <a:schemeClr val="tx1"/>
                </a:solidFill>
              </a:rPr>
              <a:t> process (starting </a:t>
            </a:r>
            <a:r>
              <a:rPr lang="en-US" altLang="en-US" dirty="0" err="1">
                <a:solidFill>
                  <a:schemeClr val="tx1"/>
                </a:solidFill>
              </a:rPr>
              <a:t>init</a:t>
            </a:r>
            <a:r>
              <a:rPr lang="en-US" altLang="en-US" dirty="0">
                <a:solidFill>
                  <a:schemeClr val="tx1"/>
                </a:solidFill>
              </a:rPr>
              <a:t> process: /</a:t>
            </a:r>
            <a:r>
              <a:rPr lang="en-US" altLang="en-US" dirty="0" err="1">
                <a:solidFill>
                  <a:schemeClr val="tx1"/>
                </a:solidFill>
              </a:rPr>
              <a:t>sbin</a:t>
            </a:r>
            <a:r>
              <a:rPr lang="en-US" altLang="en-US" dirty="0">
                <a:solidFill>
                  <a:schemeClr val="tx1"/>
                </a:solidFill>
              </a:rPr>
              <a:t>/</a:t>
            </a:r>
            <a:r>
              <a:rPr lang="en-US" altLang="en-US" dirty="0" err="1">
                <a:solidFill>
                  <a:schemeClr val="tx1"/>
                </a:solidFill>
              </a:rPr>
              <a:t>init</a:t>
            </a:r>
            <a:r>
              <a:rPr lang="en-US" altLang="en-US" dirty="0">
                <a:solidFill>
                  <a:schemeClr val="tx1"/>
                </a:solidFill>
              </a:rPr>
              <a:t>) </a:t>
            </a:r>
            <a:r>
              <a:rPr lang="en-US" altLang="en-US" dirty="0">
                <a:solidFill>
                  <a:schemeClr val="tx1"/>
                </a:solidFill>
                <a:sym typeface="Wingdings" panose="05000000000000000000" pitchFamily="2" charset="2"/>
              </a:rPr>
              <a:t> </a:t>
            </a:r>
            <a:r>
              <a:rPr lang="en-US" altLang="en-US" b="1" dirty="0">
                <a:solidFill>
                  <a:schemeClr val="tx1"/>
                </a:solidFill>
                <a:sym typeface="Wingdings" panose="05000000000000000000" pitchFamily="2" charset="2"/>
              </a:rPr>
              <a:t>important</a:t>
            </a:r>
            <a:endParaRPr lang="en-US" altLang="en-US" b="1" dirty="0">
              <a:solidFill>
                <a:schemeClr val="tx1"/>
              </a:solidFill>
            </a:endParaRPr>
          </a:p>
          <a:p>
            <a:endParaRPr lang="en-US" altLang="en-US" b="1"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cÃ¡c há» Äiá»u hÃ nh mÃ£ nguá»n má»"/>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46312" y="1146313"/>
            <a:ext cx="9648959" cy="48370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Init initialization</a:t>
            </a:r>
            <a:endParaRPr lang="en-US" dirty="0"/>
          </a:p>
        </p:txBody>
      </p:sp>
      <p:sp>
        <p:nvSpPr>
          <p:cNvPr id="3" name="Content Placeholder 2"/>
          <p:cNvSpPr>
            <a:spLocks noGrp="1"/>
          </p:cNvSpPr>
          <p:nvPr>
            <p:ph idx="1"/>
          </p:nvPr>
        </p:nvSpPr>
        <p:spPr/>
        <p:txBody>
          <a:bodyPr/>
          <a:lstStyle/>
          <a:p>
            <a:pPr>
              <a:lnSpc>
                <a:spcPct val="90000"/>
              </a:lnSpc>
            </a:pPr>
            <a:r>
              <a:rPr lang="en-US" altLang="en-US" dirty="0" err="1">
                <a:solidFill>
                  <a:schemeClr val="tx1"/>
                </a:solidFill>
              </a:rPr>
              <a:t>Quá</a:t>
            </a:r>
            <a:r>
              <a:rPr lang="en-US" altLang="en-US" dirty="0">
                <a:solidFill>
                  <a:schemeClr val="tx1"/>
                </a:solidFill>
              </a:rPr>
              <a:t> </a:t>
            </a:r>
            <a:r>
              <a:rPr lang="en-US" altLang="en-US" dirty="0" err="1">
                <a:solidFill>
                  <a:schemeClr val="tx1"/>
                </a:solidFill>
              </a:rPr>
              <a:t>trình</a:t>
            </a:r>
            <a:r>
              <a:rPr lang="en-US" altLang="en-US" dirty="0">
                <a:solidFill>
                  <a:schemeClr val="tx1"/>
                </a:solidFill>
              </a:rPr>
              <a:t> </a:t>
            </a:r>
            <a:r>
              <a:rPr lang="en-US" altLang="en-US" dirty="0" err="1">
                <a:solidFill>
                  <a:schemeClr val="tx1"/>
                </a:solidFill>
              </a:rPr>
              <a:t>khởi</a:t>
            </a:r>
            <a:r>
              <a:rPr lang="en-US" altLang="en-US" dirty="0">
                <a:solidFill>
                  <a:schemeClr val="tx1"/>
                </a:solidFill>
              </a:rPr>
              <a:t> </a:t>
            </a:r>
            <a:r>
              <a:rPr lang="en-US" altLang="en-US" dirty="0" err="1">
                <a:solidFill>
                  <a:schemeClr val="tx1"/>
                </a:solidFill>
              </a:rPr>
              <a:t>động</a:t>
            </a:r>
            <a:r>
              <a:rPr lang="en-US" altLang="en-US" dirty="0">
                <a:solidFill>
                  <a:schemeClr val="tx1"/>
                </a:solidFill>
              </a:rPr>
              <a:t> </a:t>
            </a:r>
            <a:r>
              <a:rPr lang="en-US" altLang="en-US" dirty="0" err="1">
                <a:solidFill>
                  <a:schemeClr val="tx1"/>
                </a:solidFill>
              </a:rPr>
              <a:t>của</a:t>
            </a:r>
            <a:r>
              <a:rPr lang="en-US" altLang="en-US" dirty="0">
                <a:solidFill>
                  <a:schemeClr val="tx1"/>
                </a:solidFill>
              </a:rPr>
              <a:t> Init </a:t>
            </a:r>
            <a:r>
              <a:rPr lang="en-US" altLang="en-US" dirty="0" err="1">
                <a:solidFill>
                  <a:schemeClr val="tx1"/>
                </a:solidFill>
              </a:rPr>
              <a:t>được</a:t>
            </a:r>
            <a:r>
              <a:rPr lang="en-US" altLang="en-US" dirty="0">
                <a:solidFill>
                  <a:schemeClr val="tx1"/>
                </a:solidFill>
              </a:rPr>
              <a:t> </a:t>
            </a:r>
            <a:r>
              <a:rPr lang="en-US" altLang="en-US" dirty="0" err="1">
                <a:solidFill>
                  <a:schemeClr val="tx1"/>
                </a:solidFill>
              </a:rPr>
              <a:t>gọi</a:t>
            </a:r>
            <a:r>
              <a:rPr lang="en-US" altLang="en-US" dirty="0">
                <a:solidFill>
                  <a:schemeClr val="tx1"/>
                </a:solidFill>
              </a:rPr>
              <a:t> </a:t>
            </a:r>
            <a:r>
              <a:rPr lang="en-US" altLang="en-US" dirty="0" err="1">
                <a:solidFill>
                  <a:schemeClr val="tx1"/>
                </a:solidFill>
              </a:rPr>
              <a:t>thực</a:t>
            </a:r>
            <a:r>
              <a:rPr lang="en-US" altLang="en-US" dirty="0">
                <a:solidFill>
                  <a:schemeClr val="tx1"/>
                </a:solidFill>
              </a:rPr>
              <a:t> </a:t>
            </a:r>
            <a:r>
              <a:rPr lang="en-US" altLang="en-US" dirty="0" err="1">
                <a:solidFill>
                  <a:schemeClr val="tx1"/>
                </a:solidFill>
              </a:rPr>
              <a:t>thi</a:t>
            </a:r>
            <a:r>
              <a:rPr lang="en-US" altLang="en-US" dirty="0">
                <a:solidFill>
                  <a:schemeClr val="tx1"/>
                </a:solidFill>
              </a:rPr>
              <a:t> </a:t>
            </a:r>
            <a:r>
              <a:rPr lang="en-US" altLang="en-US" dirty="0" err="1">
                <a:solidFill>
                  <a:schemeClr val="tx1"/>
                </a:solidFill>
              </a:rPr>
              <a:t>bằng</a:t>
            </a:r>
            <a:r>
              <a:rPr lang="en-US" altLang="en-US" dirty="0">
                <a:solidFill>
                  <a:schemeClr val="tx1"/>
                </a:solidFill>
              </a:rPr>
              <a:t> </a:t>
            </a:r>
            <a:r>
              <a:rPr lang="en-US" altLang="en-US" dirty="0" err="1">
                <a:solidFill>
                  <a:schemeClr val="tx1"/>
                </a:solidFill>
              </a:rPr>
              <a:t>câu</a:t>
            </a:r>
            <a:r>
              <a:rPr lang="en-US" altLang="en-US" dirty="0">
                <a:solidFill>
                  <a:schemeClr val="tx1"/>
                </a:solidFill>
              </a:rPr>
              <a:t> </a:t>
            </a:r>
            <a:r>
              <a:rPr lang="en-US" altLang="en-US" dirty="0" err="1">
                <a:solidFill>
                  <a:schemeClr val="tx1"/>
                </a:solidFill>
              </a:rPr>
              <a:t>lệnh</a:t>
            </a:r>
            <a:r>
              <a:rPr lang="en-US" altLang="en-US" dirty="0">
                <a:solidFill>
                  <a:schemeClr val="tx1"/>
                </a:solidFill>
              </a:rPr>
              <a:t> </a:t>
            </a:r>
            <a:r>
              <a:rPr lang="en-US" altLang="en-US" b="1" dirty="0">
                <a:solidFill>
                  <a:schemeClr val="tx1"/>
                </a:solidFill>
              </a:rPr>
              <a:t>/</a:t>
            </a:r>
            <a:r>
              <a:rPr lang="en-US" altLang="en-US" b="1" dirty="0" err="1">
                <a:solidFill>
                  <a:schemeClr val="tx1"/>
                </a:solidFill>
              </a:rPr>
              <a:t>sbin</a:t>
            </a:r>
            <a:r>
              <a:rPr lang="en-US" altLang="en-US" b="1" dirty="0">
                <a:solidFill>
                  <a:schemeClr val="tx1"/>
                </a:solidFill>
              </a:rPr>
              <a:t>/</a:t>
            </a:r>
            <a:r>
              <a:rPr lang="en-US" altLang="en-US" b="1" dirty="0" err="1">
                <a:solidFill>
                  <a:schemeClr val="tx1"/>
                </a:solidFill>
              </a:rPr>
              <a:t>init</a:t>
            </a:r>
            <a:endParaRPr lang="en-US" altLang="en-US" b="1" dirty="0">
              <a:solidFill>
                <a:schemeClr val="tx1"/>
              </a:solidFill>
            </a:endParaRPr>
          </a:p>
          <a:p>
            <a:pPr>
              <a:lnSpc>
                <a:spcPct val="90000"/>
              </a:lnSpc>
            </a:pPr>
            <a:r>
              <a:rPr lang="en-US" altLang="en-US" dirty="0" err="1">
                <a:solidFill>
                  <a:schemeClr val="tx1"/>
                </a:solidFill>
              </a:rPr>
              <a:t>Quá</a:t>
            </a:r>
            <a:r>
              <a:rPr lang="en-US" altLang="en-US" dirty="0">
                <a:solidFill>
                  <a:schemeClr val="tx1"/>
                </a:solidFill>
              </a:rPr>
              <a:t> </a:t>
            </a:r>
            <a:r>
              <a:rPr lang="en-US" altLang="en-US" dirty="0" err="1">
                <a:solidFill>
                  <a:schemeClr val="tx1"/>
                </a:solidFill>
              </a:rPr>
              <a:t>trình</a:t>
            </a:r>
            <a:r>
              <a:rPr lang="en-US" altLang="en-US" dirty="0">
                <a:solidFill>
                  <a:schemeClr val="tx1"/>
                </a:solidFill>
              </a:rPr>
              <a:t> </a:t>
            </a:r>
            <a:r>
              <a:rPr lang="en-US" altLang="en-US" dirty="0" err="1">
                <a:solidFill>
                  <a:schemeClr val="tx1"/>
                </a:solidFill>
              </a:rPr>
              <a:t>này</a:t>
            </a:r>
            <a:r>
              <a:rPr lang="en-US" altLang="en-US" dirty="0">
                <a:solidFill>
                  <a:schemeClr val="tx1"/>
                </a:solidFill>
              </a:rPr>
              <a:t> </a:t>
            </a:r>
            <a:r>
              <a:rPr lang="en-US" altLang="en-US" dirty="0" err="1">
                <a:solidFill>
                  <a:schemeClr val="tx1"/>
                </a:solidFill>
              </a:rPr>
              <a:t>chủ</a:t>
            </a:r>
            <a:r>
              <a:rPr lang="en-US" altLang="en-US" dirty="0">
                <a:solidFill>
                  <a:schemeClr val="tx1"/>
                </a:solidFill>
              </a:rPr>
              <a:t> </a:t>
            </a:r>
            <a:r>
              <a:rPr lang="en-US" altLang="en-US" dirty="0" err="1">
                <a:solidFill>
                  <a:schemeClr val="tx1"/>
                </a:solidFill>
              </a:rPr>
              <a:t>yếu</a:t>
            </a:r>
            <a:r>
              <a:rPr lang="en-US" altLang="en-US" dirty="0">
                <a:solidFill>
                  <a:schemeClr val="tx1"/>
                </a:solidFill>
              </a:rPr>
              <a:t> </a:t>
            </a:r>
            <a:r>
              <a:rPr lang="en-US" altLang="en-US" dirty="0" err="1">
                <a:solidFill>
                  <a:schemeClr val="tx1"/>
                </a:solidFill>
              </a:rPr>
              <a:t>là</a:t>
            </a:r>
            <a:r>
              <a:rPr lang="en-US" altLang="en-US" dirty="0">
                <a:solidFill>
                  <a:schemeClr val="tx1"/>
                </a:solidFill>
              </a:rPr>
              <a:t> </a:t>
            </a:r>
            <a:r>
              <a:rPr lang="en-US" altLang="en-US" dirty="0" err="1">
                <a:solidFill>
                  <a:schemeClr val="tx1"/>
                </a:solidFill>
              </a:rPr>
              <a:t>đọc</a:t>
            </a:r>
            <a:r>
              <a:rPr lang="en-US" altLang="en-US" dirty="0">
                <a:solidFill>
                  <a:schemeClr val="tx1"/>
                </a:solidFill>
              </a:rPr>
              <a:t> file </a:t>
            </a:r>
            <a:r>
              <a:rPr lang="en-US" altLang="en-US" dirty="0" err="1">
                <a:solidFill>
                  <a:schemeClr val="tx1"/>
                </a:solidFill>
              </a:rPr>
              <a:t>cấu</a:t>
            </a:r>
            <a:r>
              <a:rPr lang="en-US" altLang="en-US" dirty="0">
                <a:solidFill>
                  <a:schemeClr val="tx1"/>
                </a:solidFill>
              </a:rPr>
              <a:t> </a:t>
            </a:r>
            <a:r>
              <a:rPr lang="en-US" altLang="en-US" dirty="0" err="1">
                <a:solidFill>
                  <a:schemeClr val="tx1"/>
                </a:solidFill>
              </a:rPr>
              <a:t>hình</a:t>
            </a:r>
            <a:r>
              <a:rPr lang="en-US" altLang="en-US" dirty="0">
                <a:solidFill>
                  <a:schemeClr val="tx1"/>
                </a:solidFill>
              </a:rPr>
              <a:t> /</a:t>
            </a:r>
            <a:r>
              <a:rPr lang="en-US" altLang="en-US" b="1" dirty="0" err="1">
                <a:solidFill>
                  <a:schemeClr val="tx1"/>
                </a:solidFill>
              </a:rPr>
              <a:t>etc</a:t>
            </a:r>
            <a:r>
              <a:rPr lang="en-US" altLang="en-US" b="1" dirty="0">
                <a:solidFill>
                  <a:schemeClr val="tx1"/>
                </a:solidFill>
              </a:rPr>
              <a:t>/</a:t>
            </a:r>
            <a:r>
              <a:rPr lang="en-US" altLang="en-US" b="1" dirty="0" err="1">
                <a:solidFill>
                  <a:schemeClr val="tx1"/>
                </a:solidFill>
              </a:rPr>
              <a:t>inittab</a:t>
            </a:r>
            <a:r>
              <a:rPr lang="en-US" altLang="en-US" dirty="0">
                <a:solidFill>
                  <a:schemeClr val="tx1"/>
                </a:solidFill>
              </a:rPr>
              <a:t> (important file):</a:t>
            </a:r>
            <a:endParaRPr lang="en-US" altLang="en-US" dirty="0">
              <a:solidFill>
                <a:schemeClr val="tx1"/>
              </a:solidFill>
            </a:endParaRPr>
          </a:p>
          <a:p>
            <a:pPr lvl="1">
              <a:lnSpc>
                <a:spcPct val="90000"/>
              </a:lnSpc>
            </a:pPr>
            <a:r>
              <a:rPr lang="en-US" altLang="en-US" dirty="0">
                <a:solidFill>
                  <a:schemeClr val="tx1"/>
                </a:solidFill>
              </a:rPr>
              <a:t>Init run level</a:t>
            </a:r>
            <a:endParaRPr lang="en-US" altLang="en-US" dirty="0">
              <a:solidFill>
                <a:schemeClr val="tx1"/>
              </a:solidFill>
            </a:endParaRPr>
          </a:p>
          <a:p>
            <a:pPr lvl="1">
              <a:lnSpc>
                <a:spcPct val="90000"/>
              </a:lnSpc>
            </a:pPr>
            <a:r>
              <a:rPr lang="en-US" altLang="en-US" dirty="0" err="1">
                <a:solidFill>
                  <a:schemeClr val="tx1"/>
                </a:solidFill>
              </a:rPr>
              <a:t>Gọi</a:t>
            </a:r>
            <a:r>
              <a:rPr lang="en-US" altLang="en-US" dirty="0">
                <a:solidFill>
                  <a:schemeClr val="tx1"/>
                </a:solidFill>
              </a:rPr>
              <a:t> </a:t>
            </a:r>
            <a:r>
              <a:rPr lang="en-US" altLang="en-US" dirty="0" err="1">
                <a:solidFill>
                  <a:schemeClr val="tx1"/>
                </a:solidFill>
              </a:rPr>
              <a:t>thực</a:t>
            </a:r>
            <a:r>
              <a:rPr lang="en-US" altLang="en-US" dirty="0">
                <a:solidFill>
                  <a:schemeClr val="tx1"/>
                </a:solidFill>
              </a:rPr>
              <a:t> </a:t>
            </a:r>
            <a:r>
              <a:rPr lang="en-US" altLang="en-US" dirty="0" err="1">
                <a:solidFill>
                  <a:schemeClr val="tx1"/>
                </a:solidFill>
              </a:rPr>
              <a:t>thi</a:t>
            </a:r>
            <a:r>
              <a:rPr lang="en-US" altLang="en-US" dirty="0">
                <a:solidFill>
                  <a:schemeClr val="tx1"/>
                </a:solidFill>
              </a:rPr>
              <a:t> </a:t>
            </a:r>
            <a:r>
              <a:rPr lang="en-US" altLang="en-US" dirty="0" err="1">
                <a:solidFill>
                  <a:schemeClr val="tx1"/>
                </a:solidFill>
              </a:rPr>
              <a:t>các</a:t>
            </a:r>
            <a:r>
              <a:rPr lang="en-US" altLang="en-US" dirty="0">
                <a:solidFill>
                  <a:schemeClr val="tx1"/>
                </a:solidFill>
              </a:rPr>
              <a:t> script </a:t>
            </a:r>
            <a:r>
              <a:rPr lang="en-US" altLang="en-US" dirty="0" err="1">
                <a:solidFill>
                  <a:schemeClr val="tx1"/>
                </a:solidFill>
              </a:rPr>
              <a:t>khởi</a:t>
            </a:r>
            <a:r>
              <a:rPr lang="en-US" altLang="en-US" dirty="0">
                <a:solidFill>
                  <a:schemeClr val="tx1"/>
                </a:solidFill>
              </a:rPr>
              <a:t> </a:t>
            </a:r>
            <a:r>
              <a:rPr lang="en-US" altLang="en-US" dirty="0" err="1">
                <a:solidFill>
                  <a:schemeClr val="tx1"/>
                </a:solidFill>
              </a:rPr>
              <a:t>động</a:t>
            </a:r>
            <a:r>
              <a:rPr lang="en-US" altLang="en-US" dirty="0">
                <a:solidFill>
                  <a:schemeClr val="tx1"/>
                </a:solidFill>
              </a:rPr>
              <a:t> </a:t>
            </a:r>
            <a:r>
              <a:rPr lang="en-US" altLang="en-US" dirty="0" err="1">
                <a:solidFill>
                  <a:schemeClr val="tx1"/>
                </a:solidFill>
              </a:rPr>
              <a:t>hệ</a:t>
            </a:r>
            <a:r>
              <a:rPr lang="en-US" altLang="en-US" dirty="0">
                <a:solidFill>
                  <a:schemeClr val="tx1"/>
                </a:solidFill>
              </a:rPr>
              <a:t> </a:t>
            </a:r>
            <a:r>
              <a:rPr lang="en-US" altLang="en-US" dirty="0" err="1">
                <a:solidFill>
                  <a:schemeClr val="tx1"/>
                </a:solidFill>
              </a:rPr>
              <a:t>thống</a:t>
            </a:r>
            <a:endParaRPr lang="en-US" altLang="en-US" dirty="0">
              <a:solidFill>
                <a:schemeClr val="tx1"/>
              </a:solidFill>
            </a:endParaRPr>
          </a:p>
          <a:p>
            <a:pPr lvl="1">
              <a:lnSpc>
                <a:spcPct val="90000"/>
              </a:lnSpc>
            </a:pPr>
            <a:r>
              <a:rPr lang="en-US" altLang="en-US" dirty="0" err="1">
                <a:solidFill>
                  <a:schemeClr val="tx1"/>
                </a:solidFill>
              </a:rPr>
              <a:t>Định</a:t>
            </a:r>
            <a:r>
              <a:rPr lang="en-US" altLang="en-US" dirty="0">
                <a:solidFill>
                  <a:schemeClr val="tx1"/>
                </a:solidFill>
              </a:rPr>
              <a:t> </a:t>
            </a:r>
            <a:r>
              <a:rPr lang="en-US" altLang="en-US" dirty="0" err="1">
                <a:solidFill>
                  <a:schemeClr val="tx1"/>
                </a:solidFill>
              </a:rPr>
              <a:t>nghĩa</a:t>
            </a:r>
            <a:r>
              <a:rPr lang="en-US" altLang="en-US" dirty="0">
                <a:solidFill>
                  <a:schemeClr val="tx1"/>
                </a:solidFill>
              </a:rPr>
              <a:t> UPS power fail/ restore</a:t>
            </a:r>
            <a:endParaRPr lang="en-US" altLang="en-US" dirty="0">
              <a:solidFill>
                <a:schemeClr val="tx1"/>
              </a:solidFill>
            </a:endParaRPr>
          </a:p>
          <a:p>
            <a:pPr lvl="1">
              <a:lnSpc>
                <a:spcPct val="90000"/>
              </a:lnSpc>
            </a:pPr>
            <a:r>
              <a:rPr lang="en-US" altLang="en-US" dirty="0">
                <a:solidFill>
                  <a:schemeClr val="tx1"/>
                </a:solidFill>
              </a:rPr>
              <a:t>spawn </a:t>
            </a:r>
            <a:r>
              <a:rPr lang="en-US" altLang="en-US" dirty="0" err="1">
                <a:solidFill>
                  <a:schemeClr val="tx1"/>
                </a:solidFill>
              </a:rPr>
              <a:t>getty</a:t>
            </a:r>
            <a:endParaRPr lang="en-US" altLang="en-US" dirty="0">
              <a:solidFill>
                <a:schemeClr val="tx1"/>
              </a:solidFill>
            </a:endParaRPr>
          </a:p>
          <a:p>
            <a:pPr lvl="1">
              <a:lnSpc>
                <a:spcPct val="90000"/>
              </a:lnSpc>
            </a:pPr>
            <a:r>
              <a:rPr lang="en-US" altLang="en-US" dirty="0">
                <a:solidFill>
                  <a:schemeClr val="tx1"/>
                </a:solidFill>
              </a:rPr>
              <a:t>Load </a:t>
            </a:r>
            <a:r>
              <a:rPr lang="en-US" altLang="en-US" dirty="0" err="1">
                <a:solidFill>
                  <a:schemeClr val="tx1"/>
                </a:solidFill>
              </a:rPr>
              <a:t>giao</a:t>
            </a:r>
            <a:r>
              <a:rPr lang="en-US" altLang="en-US" dirty="0">
                <a:solidFill>
                  <a:schemeClr val="tx1"/>
                </a:solidFill>
              </a:rPr>
              <a:t> </a:t>
            </a:r>
            <a:r>
              <a:rPr lang="en-US" altLang="en-US" dirty="0" err="1">
                <a:solidFill>
                  <a:schemeClr val="tx1"/>
                </a:solidFill>
              </a:rPr>
              <a:t>diện</a:t>
            </a:r>
            <a:r>
              <a:rPr lang="en-US" altLang="en-US" dirty="0">
                <a:solidFill>
                  <a:schemeClr val="tx1"/>
                </a:solidFill>
              </a:rPr>
              <a:t> </a:t>
            </a:r>
            <a:r>
              <a:rPr lang="en-US" altLang="en-US" dirty="0" err="1">
                <a:solidFill>
                  <a:schemeClr val="tx1"/>
                </a:solidFill>
              </a:rPr>
              <a:t>nếu</a:t>
            </a:r>
            <a:r>
              <a:rPr lang="en-US" altLang="en-US" dirty="0">
                <a:solidFill>
                  <a:schemeClr val="tx1"/>
                </a:solidFill>
              </a:rPr>
              <a:t> run level </a:t>
            </a:r>
            <a:r>
              <a:rPr lang="en-US" altLang="en-US" dirty="0" err="1">
                <a:solidFill>
                  <a:schemeClr val="tx1"/>
                </a:solidFill>
              </a:rPr>
              <a:t>bằng</a:t>
            </a:r>
            <a:r>
              <a:rPr lang="en-US" altLang="en-US" dirty="0">
                <a:solidFill>
                  <a:schemeClr val="tx1"/>
                </a:solidFill>
              </a:rPr>
              <a:t> 5 </a:t>
            </a:r>
            <a:endParaRPr lang="en-US" altLang="en-US" dirty="0">
              <a:solidFill>
                <a:schemeClr val="tx1"/>
              </a:solidFill>
            </a:endParaRPr>
          </a:p>
          <a:p>
            <a:pPr>
              <a:lnSpc>
                <a:spcPct val="90000"/>
              </a:lnSpc>
            </a:pPr>
            <a:r>
              <a:rPr lang="en-US" altLang="en-US" dirty="0" err="1">
                <a:solidFill>
                  <a:schemeClr val="tx1"/>
                </a:solidFill>
              </a:rPr>
              <a:t>Lưu</a:t>
            </a:r>
            <a:r>
              <a:rPr lang="en-US" altLang="en-US" dirty="0">
                <a:solidFill>
                  <a:schemeClr val="tx1"/>
                </a:solidFill>
              </a:rPr>
              <a:t> ý: </a:t>
            </a:r>
            <a:r>
              <a:rPr lang="en-US" altLang="en-US" dirty="0" err="1">
                <a:solidFill>
                  <a:schemeClr val="tx1"/>
                </a:solidFill>
              </a:rPr>
              <a:t>init</a:t>
            </a:r>
            <a:r>
              <a:rPr lang="en-US" altLang="en-US" dirty="0">
                <a:solidFill>
                  <a:schemeClr val="tx1"/>
                </a:solidFill>
              </a:rPr>
              <a:t> </a:t>
            </a:r>
            <a:r>
              <a:rPr lang="en-US" altLang="en-US" dirty="0" err="1">
                <a:solidFill>
                  <a:schemeClr val="tx1"/>
                </a:solidFill>
              </a:rPr>
              <a:t>là</a:t>
            </a:r>
            <a:r>
              <a:rPr lang="en-US" altLang="en-US" dirty="0">
                <a:solidFill>
                  <a:schemeClr val="tx1"/>
                </a:solidFill>
              </a:rPr>
              <a:t> </a:t>
            </a:r>
            <a:r>
              <a:rPr lang="en-US" altLang="en-US" dirty="0" err="1">
                <a:solidFill>
                  <a:schemeClr val="tx1"/>
                </a:solidFill>
              </a:rPr>
              <a:t>tiến</a:t>
            </a:r>
            <a:r>
              <a:rPr lang="en-US" altLang="en-US" dirty="0">
                <a:solidFill>
                  <a:schemeClr val="tx1"/>
                </a:solidFill>
              </a:rPr>
              <a:t> </a:t>
            </a:r>
            <a:r>
              <a:rPr lang="en-US" altLang="en-US" dirty="0" err="1">
                <a:solidFill>
                  <a:schemeClr val="tx1"/>
                </a:solidFill>
              </a:rPr>
              <a:t>trình</a:t>
            </a:r>
            <a:r>
              <a:rPr lang="en-US" altLang="en-US" dirty="0">
                <a:solidFill>
                  <a:schemeClr val="tx1"/>
                </a:solidFill>
              </a:rPr>
              <a:t> cha </a:t>
            </a:r>
            <a:r>
              <a:rPr lang="en-US" altLang="en-US" dirty="0" err="1">
                <a:solidFill>
                  <a:schemeClr val="tx1"/>
                </a:solidFill>
              </a:rPr>
              <a:t>của</a:t>
            </a:r>
            <a:r>
              <a:rPr lang="en-US" altLang="en-US" dirty="0">
                <a:solidFill>
                  <a:schemeClr val="tx1"/>
                </a:solidFill>
              </a:rPr>
              <a:t> </a:t>
            </a:r>
            <a:r>
              <a:rPr lang="en-US" altLang="en-US" dirty="0" err="1">
                <a:solidFill>
                  <a:schemeClr val="tx1"/>
                </a:solidFill>
              </a:rPr>
              <a:t>tất</a:t>
            </a:r>
            <a:r>
              <a:rPr lang="en-US" altLang="en-US" dirty="0">
                <a:solidFill>
                  <a:schemeClr val="tx1"/>
                </a:solidFill>
              </a:rPr>
              <a:t> </a:t>
            </a:r>
            <a:r>
              <a:rPr lang="en-US" altLang="en-US" dirty="0" err="1">
                <a:solidFill>
                  <a:schemeClr val="tx1"/>
                </a:solidFill>
              </a:rPr>
              <a:t>cả</a:t>
            </a:r>
            <a:r>
              <a:rPr lang="en-US" altLang="en-US" dirty="0">
                <a:solidFill>
                  <a:schemeClr val="tx1"/>
                </a:solidFill>
              </a:rPr>
              <a:t> </a:t>
            </a:r>
            <a:r>
              <a:rPr lang="en-US" altLang="en-US" dirty="0" err="1">
                <a:solidFill>
                  <a:schemeClr val="tx1"/>
                </a:solidFill>
              </a:rPr>
              <a:t>tiến</a:t>
            </a:r>
            <a:r>
              <a:rPr lang="en-US" altLang="en-US" dirty="0">
                <a:solidFill>
                  <a:schemeClr val="tx1"/>
                </a:solidFill>
              </a:rPr>
              <a:t> </a:t>
            </a:r>
            <a:r>
              <a:rPr lang="en-US" altLang="en-US" dirty="0" err="1">
                <a:solidFill>
                  <a:schemeClr val="tx1"/>
                </a:solidFill>
              </a:rPr>
              <a:t>trình</a:t>
            </a:r>
            <a:endParaRPr lang="en-US" altLang="en-US" dirty="0">
              <a:solidFill>
                <a:schemeClr val="tx1"/>
              </a:solidFill>
            </a:endParaRPr>
          </a:p>
          <a:p>
            <a:endParaRPr lang="en-US" altLang="en-US" dirty="0">
              <a:solidFill>
                <a:schemeClr val="tx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Level</a:t>
            </a:r>
            <a:endParaRPr lang="en-US" dirty="0"/>
          </a:p>
        </p:txBody>
      </p:sp>
      <p:sp>
        <p:nvSpPr>
          <p:cNvPr id="3" name="Content Placeholder 2"/>
          <p:cNvSpPr>
            <a:spLocks noGrp="1"/>
          </p:cNvSpPr>
          <p:nvPr>
            <p:ph idx="1"/>
          </p:nvPr>
        </p:nvSpPr>
        <p:spPr/>
        <p:txBody>
          <a:bodyPr/>
          <a:lstStyle/>
          <a:p>
            <a:endParaRPr lang="en-US"/>
          </a:p>
        </p:txBody>
      </p:sp>
      <p:pic>
        <p:nvPicPr>
          <p:cNvPr id="11266" name="Picture 2" descr="runlevel"/>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5593" y="2148716"/>
            <a:ext cx="9907157" cy="33774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Level</a:t>
            </a:r>
            <a:endParaRPr lang="en-US" dirty="0"/>
          </a:p>
        </p:txBody>
      </p:sp>
      <p:sp>
        <p:nvSpPr>
          <p:cNvPr id="3" name="Content Placeholder 2"/>
          <p:cNvSpPr>
            <a:spLocks noGrp="1"/>
          </p:cNvSpPr>
          <p:nvPr>
            <p:ph idx="1"/>
          </p:nvPr>
        </p:nvSpPr>
        <p:spPr/>
        <p:txBody>
          <a:bodyPr/>
          <a:lstStyle/>
          <a:p>
            <a:r>
              <a:rPr lang="vi-VN" dirty="0">
                <a:solidFill>
                  <a:schemeClr val="tx1"/>
                </a:solidFill>
              </a:rPr>
              <a:t>Sau khi xác định runlevel (thông qua biến initdefault), chương trình /sbin/init sẽ thực thi các file statup script được đặt trong các thư mục con của thư mục /etc/rc.d/. </a:t>
            </a:r>
            <a:endParaRPr lang="en-US" dirty="0">
              <a:solidFill>
                <a:schemeClr val="tx1"/>
              </a:solidFill>
            </a:endParaRPr>
          </a:p>
          <a:p>
            <a:r>
              <a:rPr lang="vi-VN" dirty="0">
                <a:solidFill>
                  <a:schemeClr val="tx1"/>
                </a:solidFill>
              </a:rPr>
              <a:t>Script sử dụng runlevel 0-&gt;6 để xác định thư mục chứa file script chỉ định cho từng level như: /etc/rc.d/rc0.d -&gt; /etc/rc.d/rc6.d.  </a:t>
            </a:r>
            <a:endParaRPr lang="vi-VN" dirty="0">
              <a:solidFill>
                <a:schemeClr val="tx1"/>
              </a:solidFill>
            </a:endParaRPr>
          </a:p>
        </p:txBody>
      </p:sp>
      <p:pic>
        <p:nvPicPr>
          <p:cNvPr id="13314" name="Picture 2" descr="scrip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09350" y="3847065"/>
            <a:ext cx="8661464" cy="23251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Level</a:t>
            </a:r>
            <a:endParaRPr lang="en-US" dirty="0"/>
          </a:p>
        </p:txBody>
      </p:sp>
      <p:sp>
        <p:nvSpPr>
          <p:cNvPr id="3" name="Content Placeholder 2"/>
          <p:cNvSpPr>
            <a:spLocks noGrp="1"/>
          </p:cNvSpPr>
          <p:nvPr>
            <p:ph idx="1"/>
          </p:nvPr>
        </p:nvSpPr>
        <p:spPr/>
        <p:txBody>
          <a:bodyPr/>
          <a:lstStyle/>
          <a:p>
            <a:r>
              <a:rPr lang="vi-VN" dirty="0">
                <a:solidFill>
                  <a:schemeClr val="tx1"/>
                </a:solidFill>
              </a:rPr>
              <a:t>Các tên tập tin bắt đầu bằng từ khóa “S” có nghĩa là tập tin này sẽ được thực thi lúc khởi động hệ thống, ngược lại tập tin bắt đầu bằng từ khóa “K” nghĩa rằng tập tin đó được thưc thi khi hệ thống shutdown, số theo sau các từ khóa “S” và “K” để chỉ định trình tự khởi động các script, kế tiếp là tên file script cho từng dịch vụ.</a:t>
            </a:r>
            <a:endParaRPr lang="vi-VN" dirty="0">
              <a:solidFill>
                <a:schemeClr val="tx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MỘT SỐ THÔNG SỐ THAY ĐỔI CẤU HÌNH GRUB</a:t>
            </a:r>
            <a:endParaRPr lang="en-US" dirty="0"/>
          </a:p>
        </p:txBody>
      </p:sp>
      <p:sp>
        <p:nvSpPr>
          <p:cNvPr id="3" name="Content Placeholder 2"/>
          <p:cNvSpPr>
            <a:spLocks noGrp="1"/>
          </p:cNvSpPr>
          <p:nvPr>
            <p:ph idx="1"/>
          </p:nvPr>
        </p:nvSpPr>
        <p:spPr/>
        <p:txBody>
          <a:bodyPr/>
          <a:lstStyle/>
          <a:p>
            <a:endParaRPr lang="en-US"/>
          </a:p>
        </p:txBody>
      </p:sp>
      <p:pic>
        <p:nvPicPr>
          <p:cNvPr id="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8000" y="1934817"/>
            <a:ext cx="6096000"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MỘT SỐ THÔNG SỐ THAY ĐỔI CẤU HÌNH GRUB</a:t>
            </a:r>
            <a:endParaRPr lang="en-US" dirty="0"/>
          </a:p>
        </p:txBody>
      </p:sp>
      <p:sp>
        <p:nvSpPr>
          <p:cNvPr id="3" name="Content Placeholder 2"/>
          <p:cNvSpPr>
            <a:spLocks noGrp="1"/>
          </p:cNvSpPr>
          <p:nvPr>
            <p:ph idx="1"/>
          </p:nvPr>
        </p:nvSpPr>
        <p:spPr/>
        <p:txBody>
          <a:bodyPr/>
          <a:lstStyle/>
          <a:p>
            <a:pPr>
              <a:lnSpc>
                <a:spcPct val="90000"/>
              </a:lnSpc>
            </a:pPr>
            <a:r>
              <a:rPr lang="en-US" altLang="en-US" dirty="0">
                <a:solidFill>
                  <a:schemeClr val="tx1"/>
                </a:solidFill>
              </a:rPr>
              <a:t>File </a:t>
            </a:r>
            <a:r>
              <a:rPr lang="en-US" altLang="en-US" dirty="0" err="1">
                <a:solidFill>
                  <a:schemeClr val="tx1"/>
                </a:solidFill>
              </a:rPr>
              <a:t>cấu</a:t>
            </a:r>
            <a:r>
              <a:rPr lang="en-US" altLang="en-US" dirty="0">
                <a:solidFill>
                  <a:schemeClr val="tx1"/>
                </a:solidFill>
              </a:rPr>
              <a:t> </a:t>
            </a:r>
            <a:r>
              <a:rPr lang="en-US" altLang="en-US" dirty="0" err="1">
                <a:solidFill>
                  <a:schemeClr val="tx1"/>
                </a:solidFill>
              </a:rPr>
              <a:t>hình</a:t>
            </a:r>
            <a:r>
              <a:rPr lang="en-US" altLang="en-US" dirty="0">
                <a:solidFill>
                  <a:schemeClr val="tx1"/>
                </a:solidFill>
              </a:rPr>
              <a:t> GRUB: </a:t>
            </a:r>
            <a:r>
              <a:rPr lang="en-US" altLang="en-US" b="1" dirty="0">
                <a:solidFill>
                  <a:schemeClr val="tx1"/>
                </a:solidFill>
              </a:rPr>
              <a:t>/</a:t>
            </a:r>
            <a:r>
              <a:rPr lang="en-US" altLang="en-US" b="1" dirty="0" err="1">
                <a:solidFill>
                  <a:schemeClr val="tx1"/>
                </a:solidFill>
              </a:rPr>
              <a:t>etc</a:t>
            </a:r>
            <a:r>
              <a:rPr lang="en-US" altLang="en-US" b="1" dirty="0">
                <a:solidFill>
                  <a:schemeClr val="tx1"/>
                </a:solidFill>
              </a:rPr>
              <a:t>/</a:t>
            </a:r>
            <a:r>
              <a:rPr lang="en-US" altLang="en-US" b="1" dirty="0" err="1">
                <a:solidFill>
                  <a:schemeClr val="tx1"/>
                </a:solidFill>
              </a:rPr>
              <a:t>grub.conf</a:t>
            </a:r>
            <a:r>
              <a:rPr lang="en-US" altLang="en-US" dirty="0">
                <a:solidFill>
                  <a:schemeClr val="tx1"/>
                </a:solidFill>
              </a:rPr>
              <a:t> (/</a:t>
            </a:r>
            <a:r>
              <a:rPr lang="en-US" altLang="en-US" b="1" dirty="0">
                <a:solidFill>
                  <a:schemeClr val="tx1"/>
                </a:solidFill>
              </a:rPr>
              <a:t>boot/grub/</a:t>
            </a:r>
            <a:r>
              <a:rPr lang="en-US" altLang="en-US" b="1" dirty="0" err="1">
                <a:solidFill>
                  <a:schemeClr val="tx1"/>
                </a:solidFill>
              </a:rPr>
              <a:t>grub.conf</a:t>
            </a:r>
            <a:r>
              <a:rPr lang="en-US" altLang="en-US" b="1" dirty="0">
                <a:solidFill>
                  <a:schemeClr val="tx1"/>
                </a:solidFill>
              </a:rPr>
              <a:t>):</a:t>
            </a:r>
            <a:endParaRPr lang="en-US" altLang="en-US" b="1" dirty="0">
              <a:solidFill>
                <a:schemeClr val="tx1"/>
              </a:solidFill>
            </a:endParaRPr>
          </a:p>
          <a:p>
            <a:pPr lvl="1">
              <a:lnSpc>
                <a:spcPct val="90000"/>
              </a:lnSpc>
            </a:pPr>
            <a:r>
              <a:rPr lang="en-US" altLang="en-US" b="1" dirty="0">
                <a:solidFill>
                  <a:schemeClr val="tx1"/>
                </a:solidFill>
              </a:rPr>
              <a:t>default=0</a:t>
            </a:r>
            <a:r>
              <a:rPr lang="en-US" altLang="en-US" dirty="0">
                <a:solidFill>
                  <a:schemeClr val="tx1"/>
                </a:solidFill>
              </a:rPr>
              <a:t> : </a:t>
            </a:r>
            <a:r>
              <a:rPr lang="en-US" altLang="en-US" dirty="0" err="1">
                <a:solidFill>
                  <a:schemeClr val="tx1"/>
                </a:solidFill>
              </a:rPr>
              <a:t>khởi</a:t>
            </a:r>
            <a:r>
              <a:rPr lang="en-US" altLang="en-US" dirty="0">
                <a:solidFill>
                  <a:schemeClr val="tx1"/>
                </a:solidFill>
              </a:rPr>
              <a:t> </a:t>
            </a:r>
            <a:r>
              <a:rPr lang="en-US" altLang="en-US" dirty="0" err="1">
                <a:solidFill>
                  <a:schemeClr val="tx1"/>
                </a:solidFill>
              </a:rPr>
              <a:t>động</a:t>
            </a:r>
            <a:r>
              <a:rPr lang="en-US" altLang="en-US" dirty="0">
                <a:solidFill>
                  <a:schemeClr val="tx1"/>
                </a:solidFill>
              </a:rPr>
              <a:t> HDH Linux</a:t>
            </a:r>
            <a:endParaRPr lang="en-US" altLang="en-US" dirty="0">
              <a:solidFill>
                <a:schemeClr val="tx1"/>
              </a:solidFill>
            </a:endParaRPr>
          </a:p>
          <a:p>
            <a:pPr lvl="1">
              <a:lnSpc>
                <a:spcPct val="90000"/>
              </a:lnSpc>
            </a:pPr>
            <a:r>
              <a:rPr lang="en-US" altLang="en-US" b="1" dirty="0">
                <a:solidFill>
                  <a:schemeClr val="tx1"/>
                </a:solidFill>
              </a:rPr>
              <a:t>timeout=5</a:t>
            </a:r>
            <a:r>
              <a:rPr lang="en-US" altLang="en-US" dirty="0">
                <a:solidFill>
                  <a:schemeClr val="tx1"/>
                </a:solidFill>
              </a:rPr>
              <a:t> : </a:t>
            </a:r>
            <a:r>
              <a:rPr lang="en-US" altLang="en-US" dirty="0" err="1">
                <a:solidFill>
                  <a:schemeClr val="tx1"/>
                </a:solidFill>
              </a:rPr>
              <a:t>thời</a:t>
            </a:r>
            <a:r>
              <a:rPr lang="en-US" altLang="en-US" dirty="0">
                <a:solidFill>
                  <a:schemeClr val="tx1"/>
                </a:solidFill>
              </a:rPr>
              <a:t> </a:t>
            </a:r>
            <a:r>
              <a:rPr lang="en-US" altLang="en-US" dirty="0" err="1">
                <a:solidFill>
                  <a:schemeClr val="tx1"/>
                </a:solidFill>
              </a:rPr>
              <a:t>gian</a:t>
            </a:r>
            <a:r>
              <a:rPr lang="en-US" altLang="en-US" dirty="0">
                <a:solidFill>
                  <a:schemeClr val="tx1"/>
                </a:solidFill>
              </a:rPr>
              <a:t> </a:t>
            </a:r>
            <a:r>
              <a:rPr lang="en-US" altLang="en-US" dirty="0" err="1">
                <a:solidFill>
                  <a:schemeClr val="tx1"/>
                </a:solidFill>
              </a:rPr>
              <a:t>chờ</a:t>
            </a:r>
            <a:r>
              <a:rPr lang="en-US" altLang="en-US" dirty="0">
                <a:solidFill>
                  <a:schemeClr val="tx1"/>
                </a:solidFill>
              </a:rPr>
              <a:t> </a:t>
            </a:r>
            <a:r>
              <a:rPr lang="en-US" altLang="en-US" dirty="0" err="1">
                <a:solidFill>
                  <a:schemeClr val="tx1"/>
                </a:solidFill>
              </a:rPr>
              <a:t>cho</a:t>
            </a:r>
            <a:r>
              <a:rPr lang="en-US" altLang="en-US" dirty="0">
                <a:solidFill>
                  <a:schemeClr val="tx1"/>
                </a:solidFill>
              </a:rPr>
              <a:t> user </a:t>
            </a:r>
            <a:r>
              <a:rPr lang="en-US" altLang="en-US" dirty="0" err="1">
                <a:solidFill>
                  <a:schemeClr val="tx1"/>
                </a:solidFill>
              </a:rPr>
              <a:t>chọn</a:t>
            </a:r>
            <a:r>
              <a:rPr lang="en-US" altLang="en-US" dirty="0">
                <a:solidFill>
                  <a:schemeClr val="tx1"/>
                </a:solidFill>
              </a:rPr>
              <a:t> HDH </a:t>
            </a:r>
            <a:r>
              <a:rPr lang="en-US" altLang="en-US" dirty="0" err="1">
                <a:solidFill>
                  <a:schemeClr val="tx1"/>
                </a:solidFill>
              </a:rPr>
              <a:t>cần</a:t>
            </a:r>
            <a:r>
              <a:rPr lang="en-US" altLang="en-US" dirty="0">
                <a:solidFill>
                  <a:schemeClr val="tx1"/>
                </a:solidFill>
              </a:rPr>
              <a:t> </a:t>
            </a:r>
            <a:r>
              <a:rPr lang="en-US" altLang="en-US" dirty="0" err="1">
                <a:solidFill>
                  <a:schemeClr val="tx1"/>
                </a:solidFill>
              </a:rPr>
              <a:t>khởi</a:t>
            </a:r>
            <a:r>
              <a:rPr lang="en-US" altLang="en-US" dirty="0">
                <a:solidFill>
                  <a:schemeClr val="tx1"/>
                </a:solidFill>
              </a:rPr>
              <a:t> </a:t>
            </a:r>
            <a:r>
              <a:rPr lang="en-US" altLang="en-US" dirty="0" err="1">
                <a:solidFill>
                  <a:schemeClr val="tx1"/>
                </a:solidFill>
              </a:rPr>
              <a:t>động</a:t>
            </a:r>
            <a:endParaRPr lang="en-US" altLang="en-US" dirty="0">
              <a:solidFill>
                <a:schemeClr val="tx1"/>
              </a:solidFill>
            </a:endParaRPr>
          </a:p>
          <a:p>
            <a:pPr lvl="1">
              <a:lnSpc>
                <a:spcPct val="90000"/>
              </a:lnSpc>
            </a:pPr>
            <a:r>
              <a:rPr lang="en-US" altLang="en-US" b="1" dirty="0" err="1">
                <a:solidFill>
                  <a:schemeClr val="tx1"/>
                </a:solidFill>
              </a:rPr>
              <a:t>hiddenmenu</a:t>
            </a:r>
            <a:r>
              <a:rPr lang="en-US" altLang="en-US" dirty="0">
                <a:solidFill>
                  <a:schemeClr val="tx1"/>
                </a:solidFill>
              </a:rPr>
              <a:t> GRUB options </a:t>
            </a:r>
            <a:r>
              <a:rPr lang="en-US" altLang="en-US" dirty="0" err="1">
                <a:solidFill>
                  <a:schemeClr val="tx1"/>
                </a:solidFill>
              </a:rPr>
              <a:t>được</a:t>
            </a:r>
            <a:r>
              <a:rPr lang="en-US" altLang="en-US" dirty="0">
                <a:solidFill>
                  <a:schemeClr val="tx1"/>
                </a:solidFill>
              </a:rPr>
              <a:t> </a:t>
            </a:r>
            <a:r>
              <a:rPr lang="en-US" altLang="en-US" dirty="0" err="1">
                <a:solidFill>
                  <a:schemeClr val="tx1"/>
                </a:solidFill>
              </a:rPr>
              <a:t>che</a:t>
            </a:r>
            <a:r>
              <a:rPr lang="en-US" altLang="en-US" dirty="0">
                <a:solidFill>
                  <a:schemeClr val="tx1"/>
                </a:solidFill>
              </a:rPr>
              <a:t> </a:t>
            </a:r>
            <a:r>
              <a:rPr lang="en-US" altLang="en-US" dirty="0" err="1">
                <a:solidFill>
                  <a:schemeClr val="tx1"/>
                </a:solidFill>
              </a:rPr>
              <a:t>dấu</a:t>
            </a:r>
            <a:r>
              <a:rPr lang="en-US" altLang="en-US" dirty="0">
                <a:solidFill>
                  <a:schemeClr val="tx1"/>
                </a:solidFill>
              </a:rPr>
              <a:t>, </a:t>
            </a:r>
            <a:r>
              <a:rPr lang="en-US" altLang="en-US" dirty="0" err="1">
                <a:solidFill>
                  <a:schemeClr val="tx1"/>
                </a:solidFill>
              </a:rPr>
              <a:t>thay</a:t>
            </a:r>
            <a:r>
              <a:rPr lang="en-US" altLang="en-US" dirty="0">
                <a:solidFill>
                  <a:schemeClr val="tx1"/>
                </a:solidFill>
              </a:rPr>
              <a:t> </a:t>
            </a:r>
            <a:r>
              <a:rPr lang="en-US" altLang="en-US" dirty="0" err="1">
                <a:solidFill>
                  <a:schemeClr val="tx1"/>
                </a:solidFill>
              </a:rPr>
              <a:t>bằng</a:t>
            </a:r>
            <a:r>
              <a:rPr lang="en-US" altLang="en-US" dirty="0">
                <a:solidFill>
                  <a:schemeClr val="tx1"/>
                </a:solidFill>
              </a:rPr>
              <a:t> </a:t>
            </a:r>
            <a:r>
              <a:rPr lang="en-US" altLang="en-US" dirty="0" err="1">
                <a:solidFill>
                  <a:schemeClr val="tx1"/>
                </a:solidFill>
              </a:rPr>
              <a:t>câu</a:t>
            </a:r>
            <a:r>
              <a:rPr lang="en-US" altLang="en-US" dirty="0">
                <a:solidFill>
                  <a:schemeClr val="tx1"/>
                </a:solidFill>
              </a:rPr>
              <a:t> </a:t>
            </a:r>
            <a:r>
              <a:rPr lang="en-US" altLang="en-US" dirty="0" err="1">
                <a:solidFill>
                  <a:schemeClr val="tx1"/>
                </a:solidFill>
              </a:rPr>
              <a:t>thông</a:t>
            </a:r>
            <a:r>
              <a:rPr lang="en-US" altLang="en-US" dirty="0">
                <a:solidFill>
                  <a:schemeClr val="tx1"/>
                </a:solidFill>
              </a:rPr>
              <a:t> </a:t>
            </a:r>
            <a:r>
              <a:rPr lang="en-US" altLang="en-US" dirty="0" err="1">
                <a:solidFill>
                  <a:schemeClr val="tx1"/>
                </a:solidFill>
              </a:rPr>
              <a:t>báo</a:t>
            </a:r>
            <a:r>
              <a:rPr lang="en-US" altLang="en-US" dirty="0">
                <a:solidFill>
                  <a:schemeClr val="tx1"/>
                </a:solidFill>
              </a:rPr>
              <a:t> “Booting Red Hat Enterprise Linux Server (2.6.18-8.el5) in 4 seconds...”</a:t>
            </a:r>
            <a:endParaRPr lang="en-US" altLang="en-US" dirty="0">
              <a:solidFill>
                <a:schemeClr val="tx1"/>
              </a:solidFill>
            </a:endParaRPr>
          </a:p>
          <a:p>
            <a:pPr lvl="1">
              <a:lnSpc>
                <a:spcPct val="90000"/>
              </a:lnSpc>
            </a:pPr>
            <a:r>
              <a:rPr lang="en-US" altLang="en-US" b="1" dirty="0">
                <a:solidFill>
                  <a:schemeClr val="tx1"/>
                </a:solidFill>
              </a:rPr>
              <a:t>password --md5: </a:t>
            </a:r>
            <a:r>
              <a:rPr lang="en-US" altLang="en-US" dirty="0" err="1">
                <a:solidFill>
                  <a:schemeClr val="tx1"/>
                </a:solidFill>
              </a:rPr>
              <a:t>bảo</a:t>
            </a:r>
            <a:r>
              <a:rPr lang="en-US" altLang="en-US" dirty="0">
                <a:solidFill>
                  <a:schemeClr val="tx1"/>
                </a:solidFill>
              </a:rPr>
              <a:t> </a:t>
            </a:r>
            <a:r>
              <a:rPr lang="en-US" altLang="en-US" dirty="0" err="1">
                <a:solidFill>
                  <a:schemeClr val="tx1"/>
                </a:solidFill>
              </a:rPr>
              <a:t>vệ</a:t>
            </a:r>
            <a:r>
              <a:rPr lang="en-US" altLang="en-US" dirty="0">
                <a:solidFill>
                  <a:schemeClr val="tx1"/>
                </a:solidFill>
              </a:rPr>
              <a:t> grub </a:t>
            </a:r>
            <a:r>
              <a:rPr lang="en-US" altLang="en-US" dirty="0" err="1">
                <a:solidFill>
                  <a:schemeClr val="tx1"/>
                </a:solidFill>
              </a:rPr>
              <a:t>bằng</a:t>
            </a:r>
            <a:r>
              <a:rPr lang="en-US" altLang="en-US" dirty="0">
                <a:solidFill>
                  <a:schemeClr val="tx1"/>
                </a:solidFill>
              </a:rPr>
              <a:t> password, password </a:t>
            </a:r>
            <a:r>
              <a:rPr lang="en-US" altLang="en-US" dirty="0" err="1">
                <a:solidFill>
                  <a:schemeClr val="tx1"/>
                </a:solidFill>
              </a:rPr>
              <a:t>được</a:t>
            </a:r>
            <a:r>
              <a:rPr lang="en-US" altLang="en-US" dirty="0">
                <a:solidFill>
                  <a:schemeClr val="tx1"/>
                </a:solidFill>
              </a:rPr>
              <a:t> </a:t>
            </a:r>
            <a:r>
              <a:rPr lang="en-US" altLang="en-US" dirty="0" err="1">
                <a:solidFill>
                  <a:schemeClr val="tx1"/>
                </a:solidFill>
              </a:rPr>
              <a:t>tạo</a:t>
            </a:r>
            <a:r>
              <a:rPr lang="en-US" altLang="en-US" dirty="0">
                <a:solidFill>
                  <a:schemeClr val="tx1"/>
                </a:solidFill>
              </a:rPr>
              <a:t> </a:t>
            </a:r>
            <a:r>
              <a:rPr lang="en-US" altLang="en-US" dirty="0" err="1">
                <a:solidFill>
                  <a:schemeClr val="tx1"/>
                </a:solidFill>
              </a:rPr>
              <a:t>bằng</a:t>
            </a:r>
            <a:r>
              <a:rPr lang="en-US" altLang="en-US" dirty="0">
                <a:solidFill>
                  <a:schemeClr val="tx1"/>
                </a:solidFill>
              </a:rPr>
              <a:t> </a:t>
            </a:r>
            <a:r>
              <a:rPr lang="en-US" altLang="en-US" dirty="0" err="1">
                <a:solidFill>
                  <a:schemeClr val="tx1"/>
                </a:solidFill>
              </a:rPr>
              <a:t>lệnh</a:t>
            </a:r>
            <a:r>
              <a:rPr lang="en-US" altLang="en-US" dirty="0">
                <a:solidFill>
                  <a:schemeClr val="tx1"/>
                </a:solidFill>
              </a:rPr>
              <a:t>: </a:t>
            </a:r>
            <a:r>
              <a:rPr lang="en-US" altLang="en-US" b="1" i="1" dirty="0">
                <a:solidFill>
                  <a:schemeClr val="tx1"/>
                </a:solidFill>
              </a:rPr>
              <a:t>grub-md5-crypt</a:t>
            </a:r>
            <a:endParaRPr lang="en-US" altLang="en-US" b="1" dirty="0">
              <a:solidFill>
                <a:schemeClr val="tx1"/>
              </a:solidFill>
            </a:endParaRPr>
          </a:p>
          <a:p>
            <a:endParaRPr lang="en-US" altLang="en-US" b="1" dirty="0">
              <a:solidFill>
                <a:schemeClr val="tx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PHẦN 3: CÀI ĐẶT CENTOS</a:t>
            </a:r>
            <a:endParaRPr lang="en-US" dirty="0"/>
          </a:p>
        </p:txBody>
      </p:sp>
      <p:sp>
        <p:nvSpPr>
          <p:cNvPr id="3" name="Content Placeholder 2"/>
          <p:cNvSpPr>
            <a:spLocks noGrp="1"/>
          </p:cNvSpPr>
          <p:nvPr>
            <p:ph idx="1"/>
          </p:nvPr>
        </p:nvSpPr>
        <p:spPr/>
        <p:txBody>
          <a:bodyPr/>
          <a:lstStyle/>
          <a:p>
            <a:r>
              <a:rPr lang="en-US" dirty="0" err="1">
                <a:solidFill>
                  <a:schemeClr val="tx1"/>
                </a:solidFill>
              </a:rPr>
              <a:t>Để</a:t>
            </a:r>
            <a:r>
              <a:rPr lang="en-US" dirty="0">
                <a:solidFill>
                  <a:schemeClr val="tx1"/>
                </a:solidFill>
              </a:rPr>
              <a:t> </a:t>
            </a:r>
            <a:r>
              <a:rPr lang="en-US" dirty="0" err="1">
                <a:solidFill>
                  <a:schemeClr val="tx1"/>
                </a:solidFill>
              </a:rPr>
              <a:t>cài</a:t>
            </a:r>
            <a:r>
              <a:rPr lang="en-US" dirty="0">
                <a:solidFill>
                  <a:schemeClr val="tx1"/>
                </a:solidFill>
              </a:rPr>
              <a:t> </a:t>
            </a:r>
            <a:r>
              <a:rPr lang="en-US" dirty="0" err="1">
                <a:solidFill>
                  <a:schemeClr val="tx1"/>
                </a:solidFill>
              </a:rPr>
              <a:t>đặt</a:t>
            </a:r>
            <a:r>
              <a:rPr lang="en-US" dirty="0">
                <a:solidFill>
                  <a:schemeClr val="tx1"/>
                </a:solidFill>
              </a:rPr>
              <a:t>, ta </a:t>
            </a:r>
            <a:r>
              <a:rPr lang="en-US" dirty="0" err="1">
                <a:solidFill>
                  <a:schemeClr val="tx1"/>
                </a:solidFill>
              </a:rPr>
              <a:t>phải</a:t>
            </a:r>
            <a:r>
              <a:rPr lang="en-US" dirty="0">
                <a:solidFill>
                  <a:schemeClr val="tx1"/>
                </a:solidFill>
              </a:rPr>
              <a:t> </a:t>
            </a:r>
            <a:r>
              <a:rPr lang="en-US" dirty="0" err="1">
                <a:solidFill>
                  <a:schemeClr val="tx1"/>
                </a:solidFill>
              </a:rPr>
              <a:t>tải</a:t>
            </a:r>
            <a:r>
              <a:rPr lang="en-US" dirty="0">
                <a:solidFill>
                  <a:schemeClr val="tx1"/>
                </a:solidFill>
              </a:rPr>
              <a:t> </a:t>
            </a:r>
            <a:r>
              <a:rPr lang="en-US" dirty="0" err="1">
                <a:solidFill>
                  <a:schemeClr val="tx1"/>
                </a:solidFill>
              </a:rPr>
              <a:t>bộ</a:t>
            </a:r>
            <a:r>
              <a:rPr lang="en-US" dirty="0">
                <a:solidFill>
                  <a:schemeClr val="tx1"/>
                </a:solidFill>
              </a:rPr>
              <a:t> </a:t>
            </a:r>
            <a:r>
              <a:rPr lang="en-US" dirty="0" err="1">
                <a:solidFill>
                  <a:schemeClr val="tx1"/>
                </a:solidFill>
              </a:rPr>
              <a:t>cài</a:t>
            </a:r>
            <a:r>
              <a:rPr lang="en-US" dirty="0">
                <a:solidFill>
                  <a:schemeClr val="tx1"/>
                </a:solidFill>
              </a:rPr>
              <a:t> </a:t>
            </a:r>
            <a:r>
              <a:rPr lang="en-US" dirty="0" err="1">
                <a:solidFill>
                  <a:schemeClr val="tx1"/>
                </a:solidFill>
              </a:rPr>
              <a:t>đặt</a:t>
            </a:r>
            <a:r>
              <a:rPr lang="en-US" dirty="0">
                <a:solidFill>
                  <a:schemeClr val="tx1"/>
                </a:solidFill>
              </a:rPr>
              <a:t> </a:t>
            </a:r>
            <a:r>
              <a:rPr lang="en-US" dirty="0" err="1">
                <a:solidFill>
                  <a:schemeClr val="tx1"/>
                </a:solidFill>
              </a:rPr>
              <a:t>tại</a:t>
            </a:r>
            <a:r>
              <a:rPr lang="en-US" dirty="0">
                <a:solidFill>
                  <a:schemeClr val="tx1"/>
                </a:solidFill>
              </a:rPr>
              <a:t>:</a:t>
            </a:r>
            <a:endParaRPr lang="en-US" dirty="0">
              <a:solidFill>
                <a:schemeClr val="tx1"/>
              </a:solidFill>
            </a:endParaRPr>
          </a:p>
          <a:p>
            <a:r>
              <a:rPr lang="en-US" dirty="0">
                <a:solidFill>
                  <a:schemeClr val="tx1"/>
                </a:solidFill>
                <a:hlinkClick r:id="rId1"/>
              </a:rPr>
              <a:t>http://isoredirect.centos.org/centos/7/isos/x86_64/CentOS-7-x86_64-DVD-1810.iso</a:t>
            </a:r>
            <a:endParaRPr lang="en-US" dirty="0">
              <a:solidFill>
                <a:schemeClr val="tx1"/>
              </a:solidFill>
            </a:endParaRPr>
          </a:p>
          <a:p>
            <a:r>
              <a:rPr lang="en-US" dirty="0">
                <a:solidFill>
                  <a:schemeClr val="tx1"/>
                </a:solidFill>
              </a:rPr>
              <a:t>Sau </a:t>
            </a:r>
            <a:r>
              <a:rPr lang="en-US" dirty="0" err="1">
                <a:solidFill>
                  <a:schemeClr val="tx1"/>
                </a:solidFill>
              </a:rPr>
              <a:t>đó</a:t>
            </a:r>
            <a:r>
              <a:rPr lang="en-US" dirty="0">
                <a:solidFill>
                  <a:schemeClr val="tx1"/>
                </a:solidFill>
              </a:rPr>
              <a:t>, ta </a:t>
            </a:r>
            <a:r>
              <a:rPr lang="en-US" dirty="0" err="1">
                <a:solidFill>
                  <a:schemeClr val="tx1"/>
                </a:solidFill>
              </a:rPr>
              <a:t>thực</a:t>
            </a:r>
            <a:r>
              <a:rPr lang="en-US" dirty="0">
                <a:solidFill>
                  <a:schemeClr val="tx1"/>
                </a:solidFill>
              </a:rPr>
              <a:t> </a:t>
            </a:r>
            <a:r>
              <a:rPr lang="en-US" dirty="0" err="1">
                <a:solidFill>
                  <a:schemeClr val="tx1"/>
                </a:solidFill>
              </a:rPr>
              <a:t>hiện</a:t>
            </a:r>
            <a:r>
              <a:rPr lang="en-US" dirty="0">
                <a:solidFill>
                  <a:schemeClr val="tx1"/>
                </a:solidFill>
              </a:rPr>
              <a:t> burn file sang DVD hay </a:t>
            </a:r>
            <a:r>
              <a:rPr lang="en-US" dirty="0" err="1">
                <a:solidFill>
                  <a:schemeClr val="tx1"/>
                </a:solidFill>
              </a:rPr>
              <a:t>thiết</a:t>
            </a:r>
            <a:r>
              <a:rPr lang="en-US" dirty="0">
                <a:solidFill>
                  <a:schemeClr val="tx1"/>
                </a:solidFill>
              </a:rPr>
              <a:t> </a:t>
            </a:r>
            <a:r>
              <a:rPr lang="en-US" dirty="0" err="1">
                <a:solidFill>
                  <a:schemeClr val="tx1"/>
                </a:solidFill>
              </a:rPr>
              <a:t>lập</a:t>
            </a:r>
            <a:r>
              <a:rPr lang="en-US" dirty="0">
                <a:solidFill>
                  <a:schemeClr val="tx1"/>
                </a:solidFill>
              </a:rPr>
              <a:t> USB Boot </a:t>
            </a:r>
            <a:r>
              <a:rPr lang="en-US" dirty="0" err="1">
                <a:solidFill>
                  <a:schemeClr val="tx1"/>
                </a:solidFill>
              </a:rPr>
              <a:t>để</a:t>
            </a:r>
            <a:r>
              <a:rPr lang="en-US" dirty="0">
                <a:solidFill>
                  <a:schemeClr val="tx1"/>
                </a:solidFill>
              </a:rPr>
              <a:t> </a:t>
            </a:r>
            <a:r>
              <a:rPr lang="en-US" dirty="0" err="1">
                <a:solidFill>
                  <a:schemeClr val="tx1"/>
                </a:solidFill>
              </a:rPr>
              <a:t>thực</a:t>
            </a:r>
            <a:r>
              <a:rPr lang="en-US" dirty="0">
                <a:solidFill>
                  <a:schemeClr val="tx1"/>
                </a:solidFill>
              </a:rPr>
              <a:t> </a:t>
            </a:r>
            <a:r>
              <a:rPr lang="en-US" dirty="0" err="1">
                <a:solidFill>
                  <a:schemeClr val="tx1"/>
                </a:solidFill>
              </a:rPr>
              <a:t>hiện</a:t>
            </a:r>
            <a:r>
              <a:rPr lang="en-US" dirty="0">
                <a:solidFill>
                  <a:schemeClr val="tx1"/>
                </a:solidFill>
              </a:rPr>
              <a:t> </a:t>
            </a:r>
            <a:r>
              <a:rPr lang="en-US" dirty="0" err="1">
                <a:solidFill>
                  <a:schemeClr val="tx1"/>
                </a:solidFill>
              </a:rPr>
              <a:t>cài</a:t>
            </a:r>
            <a:r>
              <a:rPr lang="en-US" dirty="0">
                <a:solidFill>
                  <a:schemeClr val="tx1"/>
                </a:solidFill>
              </a:rPr>
              <a:t> </a:t>
            </a:r>
            <a:r>
              <a:rPr lang="en-US" dirty="0" err="1">
                <a:solidFill>
                  <a:schemeClr val="tx1"/>
                </a:solidFill>
              </a:rPr>
              <a:t>đặt</a:t>
            </a:r>
            <a:r>
              <a:rPr lang="en-US" dirty="0">
                <a:solidFill>
                  <a:schemeClr val="tx1"/>
                </a:solidFill>
              </a:rPr>
              <a:t>.</a:t>
            </a:r>
            <a:endParaRPr lang="en-US" dirty="0">
              <a:solidFill>
                <a:schemeClr val="tx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CÀI ĐẶT CENTOS TRÊN VMWARE</a:t>
            </a:r>
            <a:endParaRPr lang="en-US" dirty="0"/>
          </a:p>
        </p:txBody>
      </p:sp>
      <p:sp>
        <p:nvSpPr>
          <p:cNvPr id="3" name="Content Placeholder 2"/>
          <p:cNvSpPr>
            <a:spLocks noGrp="1"/>
          </p:cNvSpPr>
          <p:nvPr>
            <p:ph idx="1"/>
          </p:nvPr>
        </p:nvSpPr>
        <p:spPr/>
        <p:txBody>
          <a:bodyPr/>
          <a:lstStyle/>
          <a:p>
            <a:r>
              <a:rPr lang="en-US" dirty="0" err="1">
                <a:solidFill>
                  <a:schemeClr val="tx1"/>
                </a:solidFill>
              </a:rPr>
              <a:t>Thiết</a:t>
            </a:r>
            <a:r>
              <a:rPr lang="en-US" dirty="0">
                <a:solidFill>
                  <a:schemeClr val="tx1"/>
                </a:solidFill>
              </a:rPr>
              <a:t> </a:t>
            </a:r>
            <a:r>
              <a:rPr lang="en-US" dirty="0" err="1">
                <a:solidFill>
                  <a:schemeClr val="tx1"/>
                </a:solidFill>
              </a:rPr>
              <a:t>lập</a:t>
            </a:r>
            <a:r>
              <a:rPr lang="en-US" dirty="0">
                <a:solidFill>
                  <a:schemeClr val="tx1"/>
                </a:solidFill>
              </a:rPr>
              <a:t> </a:t>
            </a:r>
            <a:r>
              <a:rPr lang="en-US" dirty="0" err="1">
                <a:solidFill>
                  <a:schemeClr val="tx1"/>
                </a:solidFill>
              </a:rPr>
              <a:t>phần</a:t>
            </a:r>
            <a:r>
              <a:rPr lang="en-US" dirty="0">
                <a:solidFill>
                  <a:schemeClr val="tx1"/>
                </a:solidFill>
              </a:rPr>
              <a:t> </a:t>
            </a:r>
            <a:r>
              <a:rPr lang="en-US" dirty="0" err="1">
                <a:solidFill>
                  <a:schemeClr val="tx1"/>
                </a:solidFill>
              </a:rPr>
              <a:t>cứng</a:t>
            </a:r>
            <a:r>
              <a:rPr lang="en-US" dirty="0">
                <a:solidFill>
                  <a:schemeClr val="tx1"/>
                </a:solidFill>
              </a:rPr>
              <a:t> </a:t>
            </a:r>
            <a:r>
              <a:rPr lang="en-US" dirty="0" err="1">
                <a:solidFill>
                  <a:schemeClr val="tx1"/>
                </a:solidFill>
              </a:rPr>
              <a:t>cho</a:t>
            </a:r>
            <a:r>
              <a:rPr lang="en-US" dirty="0">
                <a:solidFill>
                  <a:schemeClr val="tx1"/>
                </a:solidFill>
              </a:rPr>
              <a:t> VMWARE </a:t>
            </a:r>
            <a:r>
              <a:rPr lang="en-US" dirty="0" err="1">
                <a:solidFill>
                  <a:schemeClr val="tx1"/>
                </a:solidFill>
              </a:rPr>
              <a:t>để</a:t>
            </a:r>
            <a:r>
              <a:rPr lang="en-US" dirty="0">
                <a:solidFill>
                  <a:schemeClr val="tx1"/>
                </a:solidFill>
              </a:rPr>
              <a:t> </a:t>
            </a:r>
            <a:r>
              <a:rPr lang="en-US" dirty="0" err="1">
                <a:solidFill>
                  <a:schemeClr val="tx1"/>
                </a:solidFill>
              </a:rPr>
              <a:t>cài</a:t>
            </a:r>
            <a:r>
              <a:rPr lang="en-US" dirty="0">
                <a:solidFill>
                  <a:schemeClr val="tx1"/>
                </a:solidFill>
              </a:rPr>
              <a:t> </a:t>
            </a:r>
            <a:r>
              <a:rPr lang="en-US" dirty="0" err="1">
                <a:solidFill>
                  <a:schemeClr val="tx1"/>
                </a:solidFill>
              </a:rPr>
              <a:t>đặt</a:t>
            </a:r>
            <a:r>
              <a:rPr lang="en-US" dirty="0">
                <a:solidFill>
                  <a:schemeClr val="tx1"/>
                </a:solidFill>
              </a:rPr>
              <a:t> CentOS 7. </a:t>
            </a:r>
            <a:endParaRPr lang="en-US" dirty="0">
              <a:solidFill>
                <a:schemeClr val="tx1"/>
              </a:solidFill>
            </a:endParaRPr>
          </a:p>
          <a:p>
            <a:r>
              <a:rPr lang="en-US" dirty="0" err="1">
                <a:solidFill>
                  <a:schemeClr val="tx1"/>
                </a:solidFill>
              </a:rPr>
              <a:t>Tuy</a:t>
            </a:r>
            <a:r>
              <a:rPr lang="en-US" dirty="0">
                <a:solidFill>
                  <a:schemeClr val="tx1"/>
                </a:solidFill>
              </a:rPr>
              <a:t> </a:t>
            </a:r>
            <a:r>
              <a:rPr lang="en-US" dirty="0" err="1">
                <a:solidFill>
                  <a:schemeClr val="tx1"/>
                </a:solidFill>
              </a:rPr>
              <a:t>nhiên</a:t>
            </a:r>
            <a:r>
              <a:rPr lang="en-US" dirty="0">
                <a:solidFill>
                  <a:schemeClr val="tx1"/>
                </a:solidFill>
              </a:rPr>
              <a:t>, </a:t>
            </a:r>
            <a:r>
              <a:rPr lang="en-US" dirty="0" err="1">
                <a:solidFill>
                  <a:schemeClr val="tx1"/>
                </a:solidFill>
              </a:rPr>
              <a:t>để</a:t>
            </a:r>
            <a:r>
              <a:rPr lang="en-US" dirty="0">
                <a:solidFill>
                  <a:schemeClr val="tx1"/>
                </a:solidFill>
              </a:rPr>
              <a:t> </a:t>
            </a:r>
            <a:r>
              <a:rPr lang="en-US" dirty="0" err="1">
                <a:solidFill>
                  <a:schemeClr val="tx1"/>
                </a:solidFill>
              </a:rPr>
              <a:t>hệ</a:t>
            </a:r>
            <a:r>
              <a:rPr lang="en-US" dirty="0">
                <a:solidFill>
                  <a:schemeClr val="tx1"/>
                </a:solidFill>
              </a:rPr>
              <a:t> </a:t>
            </a:r>
            <a:r>
              <a:rPr lang="en-US" dirty="0" err="1">
                <a:solidFill>
                  <a:schemeClr val="tx1"/>
                </a:solidFill>
              </a:rPr>
              <a:t>thống</a:t>
            </a:r>
            <a:r>
              <a:rPr lang="en-US" dirty="0">
                <a:solidFill>
                  <a:schemeClr val="tx1"/>
                </a:solidFill>
              </a:rPr>
              <a:t> </a:t>
            </a:r>
            <a:r>
              <a:rPr lang="en-US" dirty="0" err="1">
                <a:solidFill>
                  <a:schemeClr val="tx1"/>
                </a:solidFill>
              </a:rPr>
              <a:t>chạy</a:t>
            </a:r>
            <a:r>
              <a:rPr lang="en-US" dirty="0">
                <a:solidFill>
                  <a:schemeClr val="tx1"/>
                </a:solidFill>
              </a:rPr>
              <a:t> </a:t>
            </a:r>
            <a:r>
              <a:rPr lang="en-US" dirty="0" err="1">
                <a:solidFill>
                  <a:schemeClr val="tx1"/>
                </a:solidFill>
              </a:rPr>
              <a:t>tốt</a:t>
            </a:r>
            <a:r>
              <a:rPr lang="en-US" dirty="0">
                <a:solidFill>
                  <a:schemeClr val="tx1"/>
                </a:solidFill>
              </a:rPr>
              <a:t>, </a:t>
            </a:r>
            <a:r>
              <a:rPr lang="en-US" dirty="0" err="1">
                <a:solidFill>
                  <a:schemeClr val="tx1"/>
                </a:solidFill>
              </a:rPr>
              <a:t>nên</a:t>
            </a:r>
            <a:r>
              <a:rPr lang="en-US" dirty="0">
                <a:solidFill>
                  <a:schemeClr val="tx1"/>
                </a:solidFill>
              </a:rPr>
              <a:t> </a:t>
            </a:r>
            <a:r>
              <a:rPr lang="en-US" dirty="0" err="1">
                <a:solidFill>
                  <a:schemeClr val="tx1"/>
                </a:solidFill>
              </a:rPr>
              <a:t>để</a:t>
            </a:r>
            <a:r>
              <a:rPr lang="en-US" dirty="0">
                <a:solidFill>
                  <a:schemeClr val="tx1"/>
                </a:solidFill>
              </a:rPr>
              <a:t> RAM 2GB.</a:t>
            </a:r>
            <a:endParaRPr lang="en-US" dirty="0">
              <a:solidFill>
                <a:schemeClr val="tx1"/>
              </a:solidFill>
            </a:endParaRPr>
          </a:p>
        </p:txBody>
      </p:sp>
      <p:pic>
        <p:nvPicPr>
          <p:cNvPr id="8194" name="Picture 2" descr="thietbi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38449" y="2496671"/>
            <a:ext cx="6601385" cy="35516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CÀI ĐẶT CENTOS 7</a:t>
            </a:r>
            <a:endParaRPr lang="en-US" dirty="0"/>
          </a:p>
        </p:txBody>
      </p:sp>
      <p:sp>
        <p:nvSpPr>
          <p:cNvPr id="3" name="Content Placeholder 2"/>
          <p:cNvSpPr>
            <a:spLocks noGrp="1"/>
          </p:cNvSpPr>
          <p:nvPr>
            <p:ph idx="1"/>
          </p:nvPr>
        </p:nvSpPr>
        <p:spPr/>
        <p:txBody>
          <a:bodyPr/>
          <a:lstStyle/>
          <a:p>
            <a:endParaRPr lang="en-US"/>
          </a:p>
        </p:txBody>
      </p:sp>
      <p:pic>
        <p:nvPicPr>
          <p:cNvPr id="9218" name="Picture 2" descr="HÆ°á»ng dáº«n cÃ i Centos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90246" y="1066800"/>
            <a:ext cx="7684060" cy="52126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CÀI ĐẶT CENTOS 7</a:t>
            </a:r>
            <a:endParaRPr lang="en-US" dirty="0"/>
          </a:p>
        </p:txBody>
      </p:sp>
      <p:sp>
        <p:nvSpPr>
          <p:cNvPr id="3" name="Content Placeholder 2"/>
          <p:cNvSpPr>
            <a:spLocks noGrp="1"/>
          </p:cNvSpPr>
          <p:nvPr>
            <p:ph idx="1"/>
          </p:nvPr>
        </p:nvSpPr>
        <p:spPr/>
        <p:txBody>
          <a:bodyPr/>
          <a:lstStyle/>
          <a:p>
            <a:endParaRPr lang="en-US"/>
          </a:p>
        </p:txBody>
      </p:sp>
      <p:pic>
        <p:nvPicPr>
          <p:cNvPr id="10242" name="Picture 2" descr="HÆ°á»ng dáº«n cÃ i Centos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14587" y="898525"/>
            <a:ext cx="7667625" cy="57340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GIỚI THIỆU CHUNG VỀ HDH MNM</a:t>
            </a:r>
            <a:endParaRPr lang="en-US" dirty="0"/>
          </a:p>
        </p:txBody>
      </p:sp>
      <p:sp>
        <p:nvSpPr>
          <p:cNvPr id="3" name="Content Placeholder 2"/>
          <p:cNvSpPr>
            <a:spLocks noGrp="1"/>
          </p:cNvSpPr>
          <p:nvPr>
            <p:ph idx="1"/>
          </p:nvPr>
        </p:nvSpPr>
        <p:spPr/>
        <p:txBody>
          <a:bodyPr/>
          <a:lstStyle/>
          <a:p>
            <a:pPr marL="0" indent="0" algn="just">
              <a:buNone/>
            </a:pPr>
            <a:r>
              <a:rPr lang="en-US" altLang="vi-VN" b="1" dirty="0" err="1"/>
              <a:t>Ưu</a:t>
            </a:r>
            <a:r>
              <a:rPr lang="en-US" altLang="vi-VN" b="1" dirty="0"/>
              <a:t> </a:t>
            </a:r>
            <a:r>
              <a:rPr lang="en-US" altLang="vi-VN" b="1" dirty="0" err="1"/>
              <a:t>điểm</a:t>
            </a:r>
            <a:endParaRPr lang="en-US" altLang="vi-VN" b="1" dirty="0"/>
          </a:p>
          <a:p>
            <a:pPr algn="just"/>
            <a:r>
              <a:rPr lang="en-US" altLang="vi-VN" dirty="0" err="1"/>
              <a:t>Nhanh</a:t>
            </a:r>
            <a:r>
              <a:rPr lang="en-US" altLang="vi-VN" dirty="0"/>
              <a:t> </a:t>
            </a:r>
            <a:r>
              <a:rPr lang="en-US" altLang="vi-VN" dirty="0" err="1"/>
              <a:t>chóng</a:t>
            </a:r>
            <a:r>
              <a:rPr lang="en-US" altLang="vi-VN" dirty="0"/>
              <a:t> fix bugs</a:t>
            </a:r>
            <a:endParaRPr lang="en-US" altLang="vi-VN" dirty="0"/>
          </a:p>
          <a:p>
            <a:pPr lvl="1" algn="just"/>
            <a:r>
              <a:rPr lang="en-US" altLang="vi-VN" dirty="0"/>
              <a:t>C</a:t>
            </a:r>
            <a:r>
              <a:rPr lang="vi-VN" altLang="vi-VN" dirty="0"/>
              <a:t>ó vấn đề xảy ra thì sẽ được phát hiện và sửa chữa nhanh hơn</a:t>
            </a:r>
            <a:r>
              <a:rPr lang="en-US" altLang="vi-VN" dirty="0"/>
              <a:t> do </a:t>
            </a:r>
            <a:r>
              <a:rPr lang="en-US" altLang="vi-VN" dirty="0" err="1"/>
              <a:t>có</a:t>
            </a:r>
            <a:r>
              <a:rPr lang="en-US" altLang="vi-VN" dirty="0"/>
              <a:t> </a:t>
            </a:r>
            <a:r>
              <a:rPr lang="en-US" altLang="vi-VN" dirty="0" err="1"/>
              <a:t>cộng</a:t>
            </a:r>
            <a:r>
              <a:rPr lang="en-US" altLang="vi-VN" dirty="0"/>
              <a:t> </a:t>
            </a:r>
            <a:r>
              <a:rPr lang="en-US" altLang="vi-VN" dirty="0" err="1"/>
              <a:t>đồng</a:t>
            </a:r>
            <a:r>
              <a:rPr lang="en-US" altLang="vi-VN" dirty="0"/>
              <a:t> </a:t>
            </a:r>
            <a:r>
              <a:rPr lang="en-US" altLang="vi-VN" dirty="0" err="1"/>
              <a:t>sử</a:t>
            </a:r>
            <a:r>
              <a:rPr lang="en-US" altLang="vi-VN" dirty="0"/>
              <a:t> </a:t>
            </a:r>
            <a:r>
              <a:rPr lang="en-US" altLang="vi-VN" dirty="0" err="1"/>
              <a:t>dụng</a:t>
            </a:r>
            <a:r>
              <a:rPr lang="en-US" altLang="vi-VN" dirty="0"/>
              <a:t> to </a:t>
            </a:r>
            <a:r>
              <a:rPr lang="en-US" altLang="vi-VN" dirty="0" err="1"/>
              <a:t>lớn</a:t>
            </a:r>
            <a:r>
              <a:rPr lang="vi-VN" altLang="vi-VN" dirty="0"/>
              <a:t>.</a:t>
            </a:r>
            <a:endParaRPr lang="en-US" altLang="vi-VN" dirty="0"/>
          </a:p>
          <a:p>
            <a:pPr algn="just"/>
            <a:r>
              <a:rPr lang="en-US" altLang="vi-VN" dirty="0" err="1"/>
              <a:t>Thích</a:t>
            </a:r>
            <a:r>
              <a:rPr lang="en-US" altLang="vi-VN" dirty="0"/>
              <a:t> </a:t>
            </a:r>
            <a:r>
              <a:rPr lang="en-US" altLang="vi-VN" dirty="0" err="1"/>
              <a:t>ứng</a:t>
            </a:r>
            <a:r>
              <a:rPr lang="en-US" altLang="vi-VN" dirty="0"/>
              <a:t> </a:t>
            </a:r>
            <a:r>
              <a:rPr lang="en-US" altLang="vi-VN" dirty="0" err="1"/>
              <a:t>cao</a:t>
            </a:r>
            <a:endParaRPr lang="en-US" altLang="vi-VN" dirty="0"/>
          </a:p>
          <a:p>
            <a:pPr lvl="1" algn="just"/>
            <a:r>
              <a:rPr lang="en-US" altLang="vi-VN" dirty="0"/>
              <a:t>D</a:t>
            </a:r>
            <a:r>
              <a:rPr lang="vi-VN" altLang="vi-VN" dirty="0"/>
              <a:t>ễ thích hợp với số đông hơn và ít chịu sự chi phối của một nhóm các nhà thiết kế trong một công ty nào đó</a:t>
            </a:r>
            <a:r>
              <a:rPr lang="en-US" altLang="vi-VN" dirty="0"/>
              <a:t>.</a:t>
            </a:r>
            <a:endParaRPr lang="en-US" altLang="vi-V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CÀI ĐẶT CENTOS 7</a:t>
            </a:r>
            <a:endParaRPr lang="en-US" dirty="0"/>
          </a:p>
        </p:txBody>
      </p:sp>
      <p:sp>
        <p:nvSpPr>
          <p:cNvPr id="3" name="Content Placeholder 2"/>
          <p:cNvSpPr>
            <a:spLocks noGrp="1"/>
          </p:cNvSpPr>
          <p:nvPr>
            <p:ph idx="1"/>
          </p:nvPr>
        </p:nvSpPr>
        <p:spPr/>
        <p:txBody>
          <a:bodyPr/>
          <a:lstStyle/>
          <a:p>
            <a:endParaRPr lang="en-US"/>
          </a:p>
        </p:txBody>
      </p:sp>
      <p:pic>
        <p:nvPicPr>
          <p:cNvPr id="11266" name="Picture 2" descr="HÆ°á»ng dáº«n cÃ i Centos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76475" y="903007"/>
            <a:ext cx="7639050" cy="57054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CÀI ĐẶT CENTOS 7</a:t>
            </a:r>
            <a:endParaRPr lang="en-US" dirty="0"/>
          </a:p>
        </p:txBody>
      </p:sp>
      <p:sp>
        <p:nvSpPr>
          <p:cNvPr id="3" name="Content Placeholder 2"/>
          <p:cNvSpPr>
            <a:spLocks noGrp="1"/>
          </p:cNvSpPr>
          <p:nvPr>
            <p:ph idx="1"/>
          </p:nvPr>
        </p:nvSpPr>
        <p:spPr/>
        <p:txBody>
          <a:bodyPr/>
          <a:lstStyle/>
          <a:p>
            <a:endParaRPr lang="en-US"/>
          </a:p>
        </p:txBody>
      </p:sp>
      <p:pic>
        <p:nvPicPr>
          <p:cNvPr id="12290" name="Picture 2" descr="HÆ°á»ng dáº«n cÃ i Centos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33637" y="952500"/>
            <a:ext cx="7629525" cy="571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CÀI ĐẶT CENTOS 7</a:t>
            </a:r>
            <a:endParaRPr lang="en-US" dirty="0"/>
          </a:p>
        </p:txBody>
      </p:sp>
      <p:sp>
        <p:nvSpPr>
          <p:cNvPr id="3" name="Content Placeholder 2"/>
          <p:cNvSpPr>
            <a:spLocks noGrp="1"/>
          </p:cNvSpPr>
          <p:nvPr>
            <p:ph idx="1"/>
          </p:nvPr>
        </p:nvSpPr>
        <p:spPr/>
        <p:txBody>
          <a:bodyPr/>
          <a:lstStyle/>
          <a:p>
            <a:endParaRPr lang="en-US"/>
          </a:p>
        </p:txBody>
      </p:sp>
      <p:pic>
        <p:nvPicPr>
          <p:cNvPr id="13314" name="Picture 2" descr="HÆ°á»ng dáº«n cÃ i Centos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64063" y="898525"/>
            <a:ext cx="7629525" cy="5724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CÀI ĐẶT CENTOS 7</a:t>
            </a:r>
            <a:endParaRPr lang="en-US" dirty="0"/>
          </a:p>
        </p:txBody>
      </p:sp>
      <p:sp>
        <p:nvSpPr>
          <p:cNvPr id="3" name="Content Placeholder 2"/>
          <p:cNvSpPr>
            <a:spLocks noGrp="1"/>
          </p:cNvSpPr>
          <p:nvPr>
            <p:ph idx="1"/>
          </p:nvPr>
        </p:nvSpPr>
        <p:spPr/>
        <p:txBody>
          <a:bodyPr/>
          <a:lstStyle/>
          <a:p>
            <a:endParaRPr lang="en-US"/>
          </a:p>
        </p:txBody>
      </p:sp>
      <p:pic>
        <p:nvPicPr>
          <p:cNvPr id="14338" name="Picture 2" descr="HÆ°á»ng dáº«n cÃ i Centos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14587" y="1066800"/>
            <a:ext cx="7667625" cy="5762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CÀI ĐẶT CENTOS 7</a:t>
            </a:r>
            <a:endParaRPr lang="en-US" dirty="0"/>
          </a:p>
        </p:txBody>
      </p:sp>
      <p:sp>
        <p:nvSpPr>
          <p:cNvPr id="3" name="Content Placeholder 2"/>
          <p:cNvSpPr>
            <a:spLocks noGrp="1"/>
          </p:cNvSpPr>
          <p:nvPr>
            <p:ph idx="1"/>
          </p:nvPr>
        </p:nvSpPr>
        <p:spPr/>
        <p:txBody>
          <a:bodyPr/>
          <a:lstStyle/>
          <a:p>
            <a:endParaRPr lang="en-US"/>
          </a:p>
        </p:txBody>
      </p:sp>
      <p:pic>
        <p:nvPicPr>
          <p:cNvPr id="15362" name="Picture 2" descr="HÆ°á»ng dáº«n cÃ i Centos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72633" y="898525"/>
            <a:ext cx="7648575" cy="57340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CÀI ĐẶT CENTOS 7</a:t>
            </a:r>
            <a:endParaRPr lang="en-US" dirty="0"/>
          </a:p>
        </p:txBody>
      </p:sp>
      <p:sp>
        <p:nvSpPr>
          <p:cNvPr id="3" name="Content Placeholder 2"/>
          <p:cNvSpPr>
            <a:spLocks noGrp="1"/>
          </p:cNvSpPr>
          <p:nvPr>
            <p:ph idx="1"/>
          </p:nvPr>
        </p:nvSpPr>
        <p:spPr/>
        <p:txBody>
          <a:bodyPr/>
          <a:lstStyle/>
          <a:p>
            <a:endParaRPr lang="en-US"/>
          </a:p>
        </p:txBody>
      </p:sp>
      <p:pic>
        <p:nvPicPr>
          <p:cNvPr id="16386" name="Picture 2" descr="HÆ°á»ng dáº«n cÃ i Centos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76475" y="1066800"/>
            <a:ext cx="7639050" cy="5772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CÀI ĐẶT CENTOS 7</a:t>
            </a:r>
            <a:endParaRPr lang="en-US" dirty="0"/>
          </a:p>
        </p:txBody>
      </p:sp>
      <p:sp>
        <p:nvSpPr>
          <p:cNvPr id="3" name="Content Placeholder 2"/>
          <p:cNvSpPr>
            <a:spLocks noGrp="1"/>
          </p:cNvSpPr>
          <p:nvPr>
            <p:ph idx="1"/>
          </p:nvPr>
        </p:nvSpPr>
        <p:spPr/>
        <p:txBody>
          <a:bodyPr/>
          <a:lstStyle/>
          <a:p>
            <a:endParaRPr lang="en-US"/>
          </a:p>
        </p:txBody>
      </p:sp>
      <p:pic>
        <p:nvPicPr>
          <p:cNvPr id="17410" name="Picture 2" descr="HÆ°á»ng dáº«n cÃ i Centos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32293" y="1066800"/>
            <a:ext cx="7629525" cy="5724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CÀI ĐẶT CENTOS 7</a:t>
            </a:r>
            <a:endParaRPr lang="en-US" dirty="0"/>
          </a:p>
        </p:txBody>
      </p:sp>
      <p:sp>
        <p:nvSpPr>
          <p:cNvPr id="3" name="Content Placeholder 2"/>
          <p:cNvSpPr>
            <a:spLocks noGrp="1"/>
          </p:cNvSpPr>
          <p:nvPr>
            <p:ph idx="1"/>
          </p:nvPr>
        </p:nvSpPr>
        <p:spPr/>
        <p:txBody>
          <a:bodyPr/>
          <a:lstStyle/>
          <a:p>
            <a:endParaRPr lang="en-US"/>
          </a:p>
        </p:txBody>
      </p:sp>
      <p:pic>
        <p:nvPicPr>
          <p:cNvPr id="18434" name="Picture 2" descr="HÆ°á»ng dáº«n cÃ i Centos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18846" y="979207"/>
            <a:ext cx="7620000" cy="57340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CÀI ĐẶT CENTOS 7</a:t>
            </a:r>
            <a:endParaRPr lang="en-US" dirty="0"/>
          </a:p>
        </p:txBody>
      </p:sp>
      <p:sp>
        <p:nvSpPr>
          <p:cNvPr id="3" name="Content Placeholder 2"/>
          <p:cNvSpPr>
            <a:spLocks noGrp="1"/>
          </p:cNvSpPr>
          <p:nvPr>
            <p:ph idx="1"/>
          </p:nvPr>
        </p:nvSpPr>
        <p:spPr/>
        <p:txBody>
          <a:bodyPr/>
          <a:lstStyle/>
          <a:p>
            <a:endParaRPr lang="en-US"/>
          </a:p>
        </p:txBody>
      </p:sp>
      <p:pic>
        <p:nvPicPr>
          <p:cNvPr id="19458" name="Picture 2" descr="HÆ°á»ng dáº«n cÃ i Centos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24112" y="1066800"/>
            <a:ext cx="7648575" cy="571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a:t>THẮC MẮC?</a:t>
            </a:r>
            <a:endParaRPr lang="en-US" altLang="en-US"/>
          </a:p>
        </p:txBody>
      </p:sp>
      <p:sp>
        <p:nvSpPr>
          <p:cNvPr id="15363" name="Content Placeholder 2"/>
          <p:cNvSpPr>
            <a:spLocks noGrp="1"/>
          </p:cNvSpPr>
          <p:nvPr>
            <p:ph idx="1"/>
          </p:nvPr>
        </p:nvSpPr>
        <p:spPr/>
        <p:txBody>
          <a:bodyPr/>
          <a:lstStyle/>
          <a:p>
            <a:endParaRPr lang="en-US" altLang="en-US"/>
          </a:p>
        </p:txBody>
      </p:sp>
      <p:grpSp>
        <p:nvGrpSpPr>
          <p:cNvPr id="15364" name="Group 5"/>
          <p:cNvGrpSpPr/>
          <p:nvPr/>
        </p:nvGrpSpPr>
        <p:grpSpPr bwMode="auto">
          <a:xfrm>
            <a:off x="4572000" y="2514600"/>
            <a:ext cx="3124200" cy="3886200"/>
            <a:chOff x="1031" y="1545"/>
            <a:chExt cx="1202" cy="2391"/>
          </a:xfrm>
        </p:grpSpPr>
        <p:sp>
          <p:nvSpPr>
            <p:cNvPr id="15368" name="Freeform 6"/>
            <p:cNvSpPr/>
            <p:nvPr/>
          </p:nvSpPr>
          <p:spPr bwMode="auto">
            <a:xfrm>
              <a:off x="1414" y="1679"/>
              <a:ext cx="471" cy="522"/>
            </a:xfrm>
            <a:custGeom>
              <a:avLst/>
              <a:gdLst>
                <a:gd name="T0" fmla="*/ 245 w 471"/>
                <a:gd name="T1" fmla="*/ 120 h 522"/>
                <a:gd name="T2" fmla="*/ 204 w 471"/>
                <a:gd name="T3" fmla="*/ 67 h 522"/>
                <a:gd name="T4" fmla="*/ 146 w 471"/>
                <a:gd name="T5" fmla="*/ 26 h 522"/>
                <a:gd name="T6" fmla="*/ 95 w 471"/>
                <a:gd name="T7" fmla="*/ 0 h 522"/>
                <a:gd name="T8" fmla="*/ 54 w 471"/>
                <a:gd name="T9" fmla="*/ 7 h 522"/>
                <a:gd name="T10" fmla="*/ 24 w 471"/>
                <a:gd name="T11" fmla="*/ 37 h 522"/>
                <a:gd name="T12" fmla="*/ 0 w 471"/>
                <a:gd name="T13" fmla="*/ 127 h 522"/>
                <a:gd name="T14" fmla="*/ 9 w 471"/>
                <a:gd name="T15" fmla="*/ 231 h 522"/>
                <a:gd name="T16" fmla="*/ 34 w 471"/>
                <a:gd name="T17" fmla="*/ 331 h 522"/>
                <a:gd name="T18" fmla="*/ 61 w 471"/>
                <a:gd name="T19" fmla="*/ 409 h 522"/>
                <a:gd name="T20" fmla="*/ 112 w 471"/>
                <a:gd name="T21" fmla="*/ 489 h 522"/>
                <a:gd name="T22" fmla="*/ 157 w 471"/>
                <a:gd name="T23" fmla="*/ 522 h 522"/>
                <a:gd name="T24" fmla="*/ 218 w 471"/>
                <a:gd name="T25" fmla="*/ 522 h 522"/>
                <a:gd name="T26" fmla="*/ 279 w 471"/>
                <a:gd name="T27" fmla="*/ 499 h 522"/>
                <a:gd name="T28" fmla="*/ 310 w 471"/>
                <a:gd name="T29" fmla="*/ 441 h 522"/>
                <a:gd name="T30" fmla="*/ 327 w 471"/>
                <a:gd name="T31" fmla="*/ 368 h 522"/>
                <a:gd name="T32" fmla="*/ 320 w 471"/>
                <a:gd name="T33" fmla="*/ 278 h 522"/>
                <a:gd name="T34" fmla="*/ 464 w 471"/>
                <a:gd name="T35" fmla="*/ 288 h 522"/>
                <a:gd name="T36" fmla="*/ 471 w 471"/>
                <a:gd name="T37" fmla="*/ 248 h 522"/>
                <a:gd name="T38" fmla="*/ 307 w 471"/>
                <a:gd name="T39" fmla="*/ 231 h 522"/>
                <a:gd name="T40" fmla="*/ 266 w 471"/>
                <a:gd name="T41" fmla="*/ 138 h 522"/>
                <a:gd name="T42" fmla="*/ 245 w 471"/>
                <a:gd name="T43" fmla="*/ 120 h 52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71"/>
                <a:gd name="T67" fmla="*/ 0 h 522"/>
                <a:gd name="T68" fmla="*/ 471 w 471"/>
                <a:gd name="T69" fmla="*/ 522 h 52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71" h="522">
                  <a:moveTo>
                    <a:pt x="245" y="120"/>
                  </a:moveTo>
                  <a:lnTo>
                    <a:pt x="204" y="67"/>
                  </a:lnTo>
                  <a:lnTo>
                    <a:pt x="146" y="26"/>
                  </a:lnTo>
                  <a:lnTo>
                    <a:pt x="95" y="0"/>
                  </a:lnTo>
                  <a:lnTo>
                    <a:pt x="54" y="7"/>
                  </a:lnTo>
                  <a:lnTo>
                    <a:pt x="24" y="37"/>
                  </a:lnTo>
                  <a:lnTo>
                    <a:pt x="0" y="127"/>
                  </a:lnTo>
                  <a:lnTo>
                    <a:pt x="9" y="231"/>
                  </a:lnTo>
                  <a:lnTo>
                    <a:pt x="34" y="331"/>
                  </a:lnTo>
                  <a:lnTo>
                    <a:pt x="61" y="409"/>
                  </a:lnTo>
                  <a:lnTo>
                    <a:pt x="112" y="489"/>
                  </a:lnTo>
                  <a:lnTo>
                    <a:pt x="157" y="522"/>
                  </a:lnTo>
                  <a:lnTo>
                    <a:pt x="218" y="522"/>
                  </a:lnTo>
                  <a:lnTo>
                    <a:pt x="279" y="499"/>
                  </a:lnTo>
                  <a:lnTo>
                    <a:pt x="310" y="441"/>
                  </a:lnTo>
                  <a:lnTo>
                    <a:pt x="327" y="368"/>
                  </a:lnTo>
                  <a:lnTo>
                    <a:pt x="320" y="278"/>
                  </a:lnTo>
                  <a:lnTo>
                    <a:pt x="464" y="288"/>
                  </a:lnTo>
                  <a:lnTo>
                    <a:pt x="471" y="248"/>
                  </a:lnTo>
                  <a:lnTo>
                    <a:pt x="307" y="231"/>
                  </a:lnTo>
                  <a:lnTo>
                    <a:pt x="266" y="138"/>
                  </a:lnTo>
                  <a:lnTo>
                    <a:pt x="245" y="12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5369" name="Freeform 7"/>
            <p:cNvSpPr/>
            <p:nvPr/>
          </p:nvSpPr>
          <p:spPr bwMode="auto">
            <a:xfrm>
              <a:off x="1031" y="1545"/>
              <a:ext cx="542" cy="837"/>
            </a:xfrm>
            <a:custGeom>
              <a:avLst/>
              <a:gdLst>
                <a:gd name="T0" fmla="*/ 316 w 542"/>
                <a:gd name="T1" fmla="*/ 19 h 837"/>
                <a:gd name="T2" fmla="*/ 384 w 542"/>
                <a:gd name="T3" fmla="*/ 0 h 837"/>
                <a:gd name="T4" fmla="*/ 439 w 542"/>
                <a:gd name="T5" fmla="*/ 3 h 837"/>
                <a:gd name="T6" fmla="*/ 480 w 542"/>
                <a:gd name="T7" fmla="*/ 33 h 837"/>
                <a:gd name="T8" fmla="*/ 508 w 542"/>
                <a:gd name="T9" fmla="*/ 80 h 837"/>
                <a:gd name="T10" fmla="*/ 498 w 542"/>
                <a:gd name="T11" fmla="*/ 130 h 837"/>
                <a:gd name="T12" fmla="*/ 459 w 542"/>
                <a:gd name="T13" fmla="*/ 130 h 837"/>
                <a:gd name="T14" fmla="*/ 470 w 542"/>
                <a:gd name="T15" fmla="*/ 89 h 837"/>
                <a:gd name="T16" fmla="*/ 439 w 542"/>
                <a:gd name="T17" fmla="*/ 53 h 837"/>
                <a:gd name="T18" fmla="*/ 409 w 542"/>
                <a:gd name="T19" fmla="*/ 40 h 837"/>
                <a:gd name="T20" fmla="*/ 357 w 542"/>
                <a:gd name="T21" fmla="*/ 53 h 837"/>
                <a:gd name="T22" fmla="*/ 378 w 542"/>
                <a:gd name="T23" fmla="*/ 94 h 837"/>
                <a:gd name="T24" fmla="*/ 384 w 542"/>
                <a:gd name="T25" fmla="*/ 130 h 837"/>
                <a:gd name="T26" fmla="*/ 378 w 542"/>
                <a:gd name="T27" fmla="*/ 160 h 837"/>
                <a:gd name="T28" fmla="*/ 327 w 542"/>
                <a:gd name="T29" fmla="*/ 174 h 837"/>
                <a:gd name="T30" fmla="*/ 272 w 542"/>
                <a:gd name="T31" fmla="*/ 164 h 837"/>
                <a:gd name="T32" fmla="*/ 262 w 542"/>
                <a:gd name="T33" fmla="*/ 140 h 837"/>
                <a:gd name="T34" fmla="*/ 204 w 542"/>
                <a:gd name="T35" fmla="*/ 204 h 837"/>
                <a:gd name="T36" fmla="*/ 170 w 542"/>
                <a:gd name="T37" fmla="*/ 274 h 837"/>
                <a:gd name="T38" fmla="*/ 123 w 542"/>
                <a:gd name="T39" fmla="*/ 364 h 837"/>
                <a:gd name="T40" fmla="*/ 92 w 542"/>
                <a:gd name="T41" fmla="*/ 445 h 837"/>
                <a:gd name="T42" fmla="*/ 78 w 542"/>
                <a:gd name="T43" fmla="*/ 522 h 837"/>
                <a:gd name="T44" fmla="*/ 89 w 542"/>
                <a:gd name="T45" fmla="*/ 562 h 837"/>
                <a:gd name="T46" fmla="*/ 143 w 542"/>
                <a:gd name="T47" fmla="*/ 613 h 837"/>
                <a:gd name="T48" fmla="*/ 255 w 542"/>
                <a:gd name="T49" fmla="*/ 656 h 837"/>
                <a:gd name="T50" fmla="*/ 316 w 542"/>
                <a:gd name="T51" fmla="*/ 675 h 837"/>
                <a:gd name="T52" fmla="*/ 378 w 542"/>
                <a:gd name="T53" fmla="*/ 686 h 837"/>
                <a:gd name="T54" fmla="*/ 470 w 542"/>
                <a:gd name="T55" fmla="*/ 723 h 837"/>
                <a:gd name="T56" fmla="*/ 538 w 542"/>
                <a:gd name="T57" fmla="*/ 746 h 837"/>
                <a:gd name="T58" fmla="*/ 542 w 542"/>
                <a:gd name="T59" fmla="*/ 793 h 837"/>
                <a:gd name="T60" fmla="*/ 508 w 542"/>
                <a:gd name="T61" fmla="*/ 827 h 837"/>
                <a:gd name="T62" fmla="*/ 467 w 542"/>
                <a:gd name="T63" fmla="*/ 837 h 837"/>
                <a:gd name="T64" fmla="*/ 405 w 542"/>
                <a:gd name="T65" fmla="*/ 806 h 837"/>
                <a:gd name="T66" fmla="*/ 262 w 542"/>
                <a:gd name="T67" fmla="*/ 733 h 837"/>
                <a:gd name="T68" fmla="*/ 143 w 542"/>
                <a:gd name="T69" fmla="*/ 683 h 837"/>
                <a:gd name="T70" fmla="*/ 61 w 542"/>
                <a:gd name="T71" fmla="*/ 626 h 837"/>
                <a:gd name="T72" fmla="*/ 6 w 542"/>
                <a:gd name="T73" fmla="*/ 575 h 837"/>
                <a:gd name="T74" fmla="*/ 0 w 542"/>
                <a:gd name="T75" fmla="*/ 515 h 837"/>
                <a:gd name="T76" fmla="*/ 30 w 542"/>
                <a:gd name="T77" fmla="*/ 434 h 837"/>
                <a:gd name="T78" fmla="*/ 92 w 542"/>
                <a:gd name="T79" fmla="*/ 314 h 837"/>
                <a:gd name="T80" fmla="*/ 149 w 542"/>
                <a:gd name="T81" fmla="*/ 214 h 837"/>
                <a:gd name="T82" fmla="*/ 221 w 542"/>
                <a:gd name="T83" fmla="*/ 110 h 837"/>
                <a:gd name="T84" fmla="*/ 276 w 542"/>
                <a:gd name="T85" fmla="*/ 49 h 837"/>
                <a:gd name="T86" fmla="*/ 344 w 542"/>
                <a:gd name="T87" fmla="*/ 19 h 837"/>
                <a:gd name="T88" fmla="*/ 316 w 542"/>
                <a:gd name="T89" fmla="*/ 19 h 83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42"/>
                <a:gd name="T136" fmla="*/ 0 h 837"/>
                <a:gd name="T137" fmla="*/ 542 w 542"/>
                <a:gd name="T138" fmla="*/ 837 h 83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42" h="837">
                  <a:moveTo>
                    <a:pt x="316" y="19"/>
                  </a:moveTo>
                  <a:lnTo>
                    <a:pt x="384" y="0"/>
                  </a:lnTo>
                  <a:lnTo>
                    <a:pt x="439" y="3"/>
                  </a:lnTo>
                  <a:lnTo>
                    <a:pt x="480" y="33"/>
                  </a:lnTo>
                  <a:lnTo>
                    <a:pt x="508" y="80"/>
                  </a:lnTo>
                  <a:lnTo>
                    <a:pt x="498" y="130"/>
                  </a:lnTo>
                  <a:lnTo>
                    <a:pt x="459" y="130"/>
                  </a:lnTo>
                  <a:lnTo>
                    <a:pt x="470" y="89"/>
                  </a:lnTo>
                  <a:lnTo>
                    <a:pt x="439" y="53"/>
                  </a:lnTo>
                  <a:lnTo>
                    <a:pt x="409" y="40"/>
                  </a:lnTo>
                  <a:lnTo>
                    <a:pt x="357" y="53"/>
                  </a:lnTo>
                  <a:lnTo>
                    <a:pt x="378" y="94"/>
                  </a:lnTo>
                  <a:lnTo>
                    <a:pt x="384" y="130"/>
                  </a:lnTo>
                  <a:lnTo>
                    <a:pt x="378" y="160"/>
                  </a:lnTo>
                  <a:lnTo>
                    <a:pt x="327" y="174"/>
                  </a:lnTo>
                  <a:lnTo>
                    <a:pt x="272" y="164"/>
                  </a:lnTo>
                  <a:lnTo>
                    <a:pt x="262" y="140"/>
                  </a:lnTo>
                  <a:lnTo>
                    <a:pt x="204" y="204"/>
                  </a:lnTo>
                  <a:lnTo>
                    <a:pt x="170" y="274"/>
                  </a:lnTo>
                  <a:lnTo>
                    <a:pt x="123" y="364"/>
                  </a:lnTo>
                  <a:lnTo>
                    <a:pt x="92" y="445"/>
                  </a:lnTo>
                  <a:lnTo>
                    <a:pt x="78" y="522"/>
                  </a:lnTo>
                  <a:lnTo>
                    <a:pt x="89" y="562"/>
                  </a:lnTo>
                  <a:lnTo>
                    <a:pt x="143" y="613"/>
                  </a:lnTo>
                  <a:lnTo>
                    <a:pt x="255" y="656"/>
                  </a:lnTo>
                  <a:lnTo>
                    <a:pt x="316" y="675"/>
                  </a:lnTo>
                  <a:lnTo>
                    <a:pt x="378" y="686"/>
                  </a:lnTo>
                  <a:lnTo>
                    <a:pt x="470" y="723"/>
                  </a:lnTo>
                  <a:lnTo>
                    <a:pt x="538" y="746"/>
                  </a:lnTo>
                  <a:lnTo>
                    <a:pt x="542" y="793"/>
                  </a:lnTo>
                  <a:lnTo>
                    <a:pt x="508" y="827"/>
                  </a:lnTo>
                  <a:lnTo>
                    <a:pt x="467" y="837"/>
                  </a:lnTo>
                  <a:lnTo>
                    <a:pt x="405" y="806"/>
                  </a:lnTo>
                  <a:lnTo>
                    <a:pt x="262" y="733"/>
                  </a:lnTo>
                  <a:lnTo>
                    <a:pt x="143" y="683"/>
                  </a:lnTo>
                  <a:lnTo>
                    <a:pt x="61" y="626"/>
                  </a:lnTo>
                  <a:lnTo>
                    <a:pt x="6" y="575"/>
                  </a:lnTo>
                  <a:lnTo>
                    <a:pt x="0" y="515"/>
                  </a:lnTo>
                  <a:lnTo>
                    <a:pt x="30" y="434"/>
                  </a:lnTo>
                  <a:lnTo>
                    <a:pt x="92" y="314"/>
                  </a:lnTo>
                  <a:lnTo>
                    <a:pt x="149" y="214"/>
                  </a:lnTo>
                  <a:lnTo>
                    <a:pt x="221" y="110"/>
                  </a:lnTo>
                  <a:lnTo>
                    <a:pt x="276" y="49"/>
                  </a:lnTo>
                  <a:lnTo>
                    <a:pt x="344" y="19"/>
                  </a:lnTo>
                  <a:lnTo>
                    <a:pt x="316" y="19"/>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5370" name="Freeform 8"/>
            <p:cNvSpPr/>
            <p:nvPr/>
          </p:nvSpPr>
          <p:spPr bwMode="auto">
            <a:xfrm>
              <a:off x="1542" y="2239"/>
              <a:ext cx="283" cy="776"/>
            </a:xfrm>
            <a:custGeom>
              <a:avLst/>
              <a:gdLst>
                <a:gd name="T0" fmla="*/ 17 w 283"/>
                <a:gd name="T1" fmla="*/ 58 h 786"/>
                <a:gd name="T2" fmla="*/ 28 w 283"/>
                <a:gd name="T3" fmla="*/ 20 h 786"/>
                <a:gd name="T4" fmla="*/ 72 w 283"/>
                <a:gd name="T5" fmla="*/ 0 h 786"/>
                <a:gd name="T6" fmla="*/ 112 w 283"/>
                <a:gd name="T7" fmla="*/ 0 h 786"/>
                <a:gd name="T8" fmla="*/ 164 w 283"/>
                <a:gd name="T9" fmla="*/ 30 h 786"/>
                <a:gd name="T10" fmla="*/ 212 w 283"/>
                <a:gd name="T11" fmla="*/ 98 h 786"/>
                <a:gd name="T12" fmla="*/ 246 w 283"/>
                <a:gd name="T13" fmla="*/ 168 h 786"/>
                <a:gd name="T14" fmla="*/ 263 w 283"/>
                <a:gd name="T15" fmla="*/ 265 h 786"/>
                <a:gd name="T16" fmla="*/ 277 w 283"/>
                <a:gd name="T17" fmla="*/ 376 h 786"/>
                <a:gd name="T18" fmla="*/ 283 w 283"/>
                <a:gd name="T19" fmla="*/ 486 h 786"/>
                <a:gd name="T20" fmla="*/ 283 w 283"/>
                <a:gd name="T21" fmla="*/ 628 h 786"/>
                <a:gd name="T22" fmla="*/ 263 w 283"/>
                <a:gd name="T23" fmla="*/ 715 h 786"/>
                <a:gd name="T24" fmla="*/ 225 w 283"/>
                <a:gd name="T25" fmla="*/ 745 h 786"/>
                <a:gd name="T26" fmla="*/ 161 w 283"/>
                <a:gd name="T27" fmla="*/ 756 h 786"/>
                <a:gd name="T28" fmla="*/ 93 w 283"/>
                <a:gd name="T29" fmla="*/ 753 h 786"/>
                <a:gd name="T30" fmla="*/ 58 w 283"/>
                <a:gd name="T31" fmla="*/ 715 h 786"/>
                <a:gd name="T32" fmla="*/ 38 w 283"/>
                <a:gd name="T33" fmla="*/ 647 h 786"/>
                <a:gd name="T34" fmla="*/ 20 w 283"/>
                <a:gd name="T35" fmla="*/ 579 h 786"/>
                <a:gd name="T36" fmla="*/ 7 w 283"/>
                <a:gd name="T37" fmla="*/ 457 h 786"/>
                <a:gd name="T38" fmla="*/ 0 w 283"/>
                <a:gd name="T39" fmla="*/ 319 h 786"/>
                <a:gd name="T40" fmla="*/ 0 w 283"/>
                <a:gd name="T41" fmla="*/ 158 h 786"/>
                <a:gd name="T42" fmla="*/ 17 w 283"/>
                <a:gd name="T43" fmla="*/ 88 h 786"/>
                <a:gd name="T44" fmla="*/ 17 w 283"/>
                <a:gd name="T45" fmla="*/ 58 h 78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83" h="786">
                  <a:moveTo>
                    <a:pt x="17" y="61"/>
                  </a:moveTo>
                  <a:lnTo>
                    <a:pt x="28" y="20"/>
                  </a:lnTo>
                  <a:lnTo>
                    <a:pt x="72" y="0"/>
                  </a:lnTo>
                  <a:lnTo>
                    <a:pt x="112" y="0"/>
                  </a:lnTo>
                  <a:lnTo>
                    <a:pt x="164" y="30"/>
                  </a:lnTo>
                  <a:lnTo>
                    <a:pt x="212" y="101"/>
                  </a:lnTo>
                  <a:lnTo>
                    <a:pt x="246" y="174"/>
                  </a:lnTo>
                  <a:lnTo>
                    <a:pt x="263" y="274"/>
                  </a:lnTo>
                  <a:lnTo>
                    <a:pt x="277" y="391"/>
                  </a:lnTo>
                  <a:lnTo>
                    <a:pt x="283" y="504"/>
                  </a:lnTo>
                  <a:lnTo>
                    <a:pt x="283" y="652"/>
                  </a:lnTo>
                  <a:lnTo>
                    <a:pt x="263" y="742"/>
                  </a:lnTo>
                  <a:lnTo>
                    <a:pt x="225" y="775"/>
                  </a:lnTo>
                  <a:lnTo>
                    <a:pt x="161" y="786"/>
                  </a:lnTo>
                  <a:lnTo>
                    <a:pt x="93" y="783"/>
                  </a:lnTo>
                  <a:lnTo>
                    <a:pt x="58" y="742"/>
                  </a:lnTo>
                  <a:lnTo>
                    <a:pt x="38" y="672"/>
                  </a:lnTo>
                  <a:lnTo>
                    <a:pt x="20" y="602"/>
                  </a:lnTo>
                  <a:lnTo>
                    <a:pt x="7" y="475"/>
                  </a:lnTo>
                  <a:lnTo>
                    <a:pt x="0" y="331"/>
                  </a:lnTo>
                  <a:lnTo>
                    <a:pt x="0" y="164"/>
                  </a:lnTo>
                  <a:lnTo>
                    <a:pt x="17" y="91"/>
                  </a:lnTo>
                  <a:lnTo>
                    <a:pt x="17" y="61"/>
                  </a:lnTo>
                  <a:close/>
                </a:path>
              </a:pathLst>
            </a:custGeom>
            <a:solidFill>
              <a:schemeClr val="tx1"/>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5371" name="Freeform 9"/>
            <p:cNvSpPr/>
            <p:nvPr/>
          </p:nvSpPr>
          <p:spPr bwMode="auto">
            <a:xfrm>
              <a:off x="1673" y="2261"/>
              <a:ext cx="432" cy="603"/>
            </a:xfrm>
            <a:custGeom>
              <a:avLst/>
              <a:gdLst>
                <a:gd name="T0" fmla="*/ 23 w 432"/>
                <a:gd name="T1" fmla="*/ 0 h 603"/>
                <a:gd name="T2" fmla="*/ 112 w 432"/>
                <a:gd name="T3" fmla="*/ 10 h 603"/>
                <a:gd name="T4" fmla="*/ 204 w 432"/>
                <a:gd name="T5" fmla="*/ 26 h 603"/>
                <a:gd name="T6" fmla="*/ 299 w 432"/>
                <a:gd name="T7" fmla="*/ 80 h 603"/>
                <a:gd name="T8" fmla="*/ 367 w 432"/>
                <a:gd name="T9" fmla="*/ 120 h 603"/>
                <a:gd name="T10" fmla="*/ 412 w 432"/>
                <a:gd name="T11" fmla="*/ 178 h 603"/>
                <a:gd name="T12" fmla="*/ 432 w 432"/>
                <a:gd name="T13" fmla="*/ 211 h 603"/>
                <a:gd name="T14" fmla="*/ 391 w 432"/>
                <a:gd name="T15" fmla="*/ 308 h 603"/>
                <a:gd name="T16" fmla="*/ 326 w 432"/>
                <a:gd name="T17" fmla="*/ 368 h 603"/>
                <a:gd name="T18" fmla="*/ 248 w 432"/>
                <a:gd name="T19" fmla="*/ 411 h 603"/>
                <a:gd name="T20" fmla="*/ 207 w 432"/>
                <a:gd name="T21" fmla="*/ 438 h 603"/>
                <a:gd name="T22" fmla="*/ 136 w 432"/>
                <a:gd name="T23" fmla="*/ 452 h 603"/>
                <a:gd name="T24" fmla="*/ 133 w 432"/>
                <a:gd name="T25" fmla="*/ 478 h 603"/>
                <a:gd name="T26" fmla="*/ 187 w 432"/>
                <a:gd name="T27" fmla="*/ 502 h 603"/>
                <a:gd name="T28" fmla="*/ 265 w 432"/>
                <a:gd name="T29" fmla="*/ 523 h 603"/>
                <a:gd name="T30" fmla="*/ 340 w 432"/>
                <a:gd name="T31" fmla="*/ 563 h 603"/>
                <a:gd name="T32" fmla="*/ 310 w 432"/>
                <a:gd name="T33" fmla="*/ 593 h 603"/>
                <a:gd name="T34" fmla="*/ 279 w 432"/>
                <a:gd name="T35" fmla="*/ 603 h 603"/>
                <a:gd name="T36" fmla="*/ 235 w 432"/>
                <a:gd name="T37" fmla="*/ 559 h 603"/>
                <a:gd name="T38" fmla="*/ 167 w 432"/>
                <a:gd name="T39" fmla="*/ 532 h 603"/>
                <a:gd name="T40" fmla="*/ 112 w 432"/>
                <a:gd name="T41" fmla="*/ 512 h 603"/>
                <a:gd name="T42" fmla="*/ 112 w 432"/>
                <a:gd name="T43" fmla="*/ 472 h 603"/>
                <a:gd name="T44" fmla="*/ 122 w 432"/>
                <a:gd name="T45" fmla="*/ 429 h 603"/>
                <a:gd name="T46" fmla="*/ 156 w 432"/>
                <a:gd name="T47" fmla="*/ 411 h 603"/>
                <a:gd name="T48" fmla="*/ 265 w 432"/>
                <a:gd name="T49" fmla="*/ 368 h 603"/>
                <a:gd name="T50" fmla="*/ 326 w 432"/>
                <a:gd name="T51" fmla="*/ 301 h 603"/>
                <a:gd name="T52" fmla="*/ 370 w 432"/>
                <a:gd name="T53" fmla="*/ 231 h 603"/>
                <a:gd name="T54" fmla="*/ 360 w 432"/>
                <a:gd name="T55" fmla="*/ 197 h 603"/>
                <a:gd name="T56" fmla="*/ 326 w 432"/>
                <a:gd name="T57" fmla="*/ 157 h 603"/>
                <a:gd name="T58" fmla="*/ 245 w 432"/>
                <a:gd name="T59" fmla="*/ 100 h 603"/>
                <a:gd name="T60" fmla="*/ 146 w 432"/>
                <a:gd name="T61" fmla="*/ 80 h 603"/>
                <a:gd name="T62" fmla="*/ 81 w 432"/>
                <a:gd name="T63" fmla="*/ 77 h 603"/>
                <a:gd name="T64" fmla="*/ 23 w 432"/>
                <a:gd name="T65" fmla="*/ 77 h 603"/>
                <a:gd name="T66" fmla="*/ 0 w 432"/>
                <a:gd name="T67" fmla="*/ 40 h 603"/>
                <a:gd name="T68" fmla="*/ 23 w 432"/>
                <a:gd name="T69" fmla="*/ 0 h 60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32"/>
                <a:gd name="T106" fmla="*/ 0 h 603"/>
                <a:gd name="T107" fmla="*/ 432 w 432"/>
                <a:gd name="T108" fmla="*/ 603 h 60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32" h="603">
                  <a:moveTo>
                    <a:pt x="23" y="0"/>
                  </a:moveTo>
                  <a:lnTo>
                    <a:pt x="112" y="10"/>
                  </a:lnTo>
                  <a:lnTo>
                    <a:pt x="204" y="26"/>
                  </a:lnTo>
                  <a:lnTo>
                    <a:pt x="299" y="80"/>
                  </a:lnTo>
                  <a:lnTo>
                    <a:pt x="367" y="120"/>
                  </a:lnTo>
                  <a:lnTo>
                    <a:pt x="412" y="178"/>
                  </a:lnTo>
                  <a:lnTo>
                    <a:pt x="432" y="211"/>
                  </a:lnTo>
                  <a:lnTo>
                    <a:pt x="391" y="308"/>
                  </a:lnTo>
                  <a:lnTo>
                    <a:pt x="326" y="368"/>
                  </a:lnTo>
                  <a:lnTo>
                    <a:pt x="248" y="411"/>
                  </a:lnTo>
                  <a:lnTo>
                    <a:pt x="207" y="438"/>
                  </a:lnTo>
                  <a:lnTo>
                    <a:pt x="136" y="452"/>
                  </a:lnTo>
                  <a:lnTo>
                    <a:pt x="133" y="478"/>
                  </a:lnTo>
                  <a:lnTo>
                    <a:pt x="187" y="502"/>
                  </a:lnTo>
                  <a:lnTo>
                    <a:pt x="265" y="523"/>
                  </a:lnTo>
                  <a:lnTo>
                    <a:pt x="340" y="563"/>
                  </a:lnTo>
                  <a:lnTo>
                    <a:pt x="310" y="593"/>
                  </a:lnTo>
                  <a:lnTo>
                    <a:pt x="279" y="603"/>
                  </a:lnTo>
                  <a:lnTo>
                    <a:pt x="235" y="559"/>
                  </a:lnTo>
                  <a:lnTo>
                    <a:pt x="167" y="532"/>
                  </a:lnTo>
                  <a:lnTo>
                    <a:pt x="112" y="512"/>
                  </a:lnTo>
                  <a:lnTo>
                    <a:pt x="112" y="472"/>
                  </a:lnTo>
                  <a:lnTo>
                    <a:pt x="122" y="429"/>
                  </a:lnTo>
                  <a:lnTo>
                    <a:pt x="156" y="411"/>
                  </a:lnTo>
                  <a:lnTo>
                    <a:pt x="265" y="368"/>
                  </a:lnTo>
                  <a:lnTo>
                    <a:pt x="326" y="301"/>
                  </a:lnTo>
                  <a:lnTo>
                    <a:pt x="370" y="231"/>
                  </a:lnTo>
                  <a:lnTo>
                    <a:pt x="360" y="197"/>
                  </a:lnTo>
                  <a:lnTo>
                    <a:pt x="326" y="157"/>
                  </a:lnTo>
                  <a:lnTo>
                    <a:pt x="245" y="100"/>
                  </a:lnTo>
                  <a:lnTo>
                    <a:pt x="146" y="80"/>
                  </a:lnTo>
                  <a:lnTo>
                    <a:pt x="81" y="77"/>
                  </a:lnTo>
                  <a:lnTo>
                    <a:pt x="23" y="77"/>
                  </a:lnTo>
                  <a:lnTo>
                    <a:pt x="0" y="40"/>
                  </a:lnTo>
                  <a:lnTo>
                    <a:pt x="23"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5372" name="Freeform 10"/>
            <p:cNvSpPr/>
            <p:nvPr/>
          </p:nvSpPr>
          <p:spPr bwMode="auto">
            <a:xfrm>
              <a:off x="1707" y="2944"/>
              <a:ext cx="526" cy="976"/>
            </a:xfrm>
            <a:custGeom>
              <a:avLst/>
              <a:gdLst>
                <a:gd name="T0" fmla="*/ 60 w 526"/>
                <a:gd name="T1" fmla="*/ 0 h 976"/>
                <a:gd name="T2" fmla="*/ 13 w 526"/>
                <a:gd name="T3" fmla="*/ 0 h 976"/>
                <a:gd name="T4" fmla="*/ 0 w 526"/>
                <a:gd name="T5" fmla="*/ 70 h 976"/>
                <a:gd name="T6" fmla="*/ 34 w 526"/>
                <a:gd name="T7" fmla="*/ 112 h 976"/>
                <a:gd name="T8" fmla="*/ 143 w 526"/>
                <a:gd name="T9" fmla="*/ 208 h 976"/>
                <a:gd name="T10" fmla="*/ 239 w 526"/>
                <a:gd name="T11" fmla="*/ 332 h 976"/>
                <a:gd name="T12" fmla="*/ 300 w 526"/>
                <a:gd name="T13" fmla="*/ 460 h 976"/>
                <a:gd name="T14" fmla="*/ 310 w 526"/>
                <a:gd name="T15" fmla="*/ 543 h 976"/>
                <a:gd name="T16" fmla="*/ 307 w 526"/>
                <a:gd name="T17" fmla="*/ 604 h 976"/>
                <a:gd name="T18" fmla="*/ 280 w 526"/>
                <a:gd name="T19" fmla="*/ 741 h 976"/>
                <a:gd name="T20" fmla="*/ 245 w 526"/>
                <a:gd name="T21" fmla="*/ 852 h 976"/>
                <a:gd name="T22" fmla="*/ 215 w 526"/>
                <a:gd name="T23" fmla="*/ 916 h 976"/>
                <a:gd name="T24" fmla="*/ 208 w 526"/>
                <a:gd name="T25" fmla="*/ 956 h 976"/>
                <a:gd name="T26" fmla="*/ 239 w 526"/>
                <a:gd name="T27" fmla="*/ 956 h 976"/>
                <a:gd name="T28" fmla="*/ 286 w 526"/>
                <a:gd name="T29" fmla="*/ 943 h 976"/>
                <a:gd name="T30" fmla="*/ 300 w 526"/>
                <a:gd name="T31" fmla="*/ 946 h 976"/>
                <a:gd name="T32" fmla="*/ 399 w 526"/>
                <a:gd name="T33" fmla="*/ 952 h 976"/>
                <a:gd name="T34" fmla="*/ 474 w 526"/>
                <a:gd name="T35" fmla="*/ 976 h 976"/>
                <a:gd name="T36" fmla="*/ 501 w 526"/>
                <a:gd name="T37" fmla="*/ 962 h 976"/>
                <a:gd name="T38" fmla="*/ 526 w 526"/>
                <a:gd name="T39" fmla="*/ 912 h 976"/>
                <a:gd name="T40" fmla="*/ 501 w 526"/>
                <a:gd name="T41" fmla="*/ 885 h 976"/>
                <a:gd name="T42" fmla="*/ 389 w 526"/>
                <a:gd name="T43" fmla="*/ 882 h 976"/>
                <a:gd name="T44" fmla="*/ 310 w 526"/>
                <a:gd name="T45" fmla="*/ 892 h 976"/>
                <a:gd name="T46" fmla="*/ 270 w 526"/>
                <a:gd name="T47" fmla="*/ 912 h 976"/>
                <a:gd name="T48" fmla="*/ 276 w 526"/>
                <a:gd name="T49" fmla="*/ 865 h 976"/>
                <a:gd name="T50" fmla="*/ 317 w 526"/>
                <a:gd name="T51" fmla="*/ 794 h 976"/>
                <a:gd name="T52" fmla="*/ 351 w 526"/>
                <a:gd name="T53" fmla="*/ 684 h 976"/>
                <a:gd name="T54" fmla="*/ 379 w 526"/>
                <a:gd name="T55" fmla="*/ 590 h 976"/>
                <a:gd name="T56" fmla="*/ 358 w 526"/>
                <a:gd name="T57" fmla="*/ 483 h 976"/>
                <a:gd name="T58" fmla="*/ 327 w 526"/>
                <a:gd name="T59" fmla="*/ 369 h 976"/>
                <a:gd name="T60" fmla="*/ 265 w 526"/>
                <a:gd name="T61" fmla="*/ 238 h 976"/>
                <a:gd name="T62" fmla="*/ 177 w 526"/>
                <a:gd name="T63" fmla="*/ 118 h 976"/>
                <a:gd name="T64" fmla="*/ 102 w 526"/>
                <a:gd name="T65" fmla="*/ 30 h 976"/>
                <a:gd name="T66" fmla="*/ 60 w 526"/>
                <a:gd name="T67" fmla="*/ 0 h 9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26"/>
                <a:gd name="T103" fmla="*/ 0 h 976"/>
                <a:gd name="T104" fmla="*/ 526 w 526"/>
                <a:gd name="T105" fmla="*/ 976 h 9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26" h="976">
                  <a:moveTo>
                    <a:pt x="60" y="0"/>
                  </a:moveTo>
                  <a:lnTo>
                    <a:pt x="13" y="0"/>
                  </a:lnTo>
                  <a:lnTo>
                    <a:pt x="0" y="70"/>
                  </a:lnTo>
                  <a:lnTo>
                    <a:pt x="34" y="112"/>
                  </a:lnTo>
                  <a:lnTo>
                    <a:pt x="143" y="208"/>
                  </a:lnTo>
                  <a:lnTo>
                    <a:pt x="239" y="332"/>
                  </a:lnTo>
                  <a:lnTo>
                    <a:pt x="300" y="460"/>
                  </a:lnTo>
                  <a:lnTo>
                    <a:pt x="310" y="543"/>
                  </a:lnTo>
                  <a:lnTo>
                    <a:pt x="307" y="604"/>
                  </a:lnTo>
                  <a:lnTo>
                    <a:pt x="280" y="741"/>
                  </a:lnTo>
                  <a:lnTo>
                    <a:pt x="245" y="852"/>
                  </a:lnTo>
                  <a:lnTo>
                    <a:pt x="215" y="916"/>
                  </a:lnTo>
                  <a:lnTo>
                    <a:pt x="208" y="956"/>
                  </a:lnTo>
                  <a:lnTo>
                    <a:pt x="239" y="956"/>
                  </a:lnTo>
                  <a:lnTo>
                    <a:pt x="286" y="943"/>
                  </a:lnTo>
                  <a:lnTo>
                    <a:pt x="300" y="946"/>
                  </a:lnTo>
                  <a:lnTo>
                    <a:pt x="399" y="952"/>
                  </a:lnTo>
                  <a:lnTo>
                    <a:pt x="474" y="976"/>
                  </a:lnTo>
                  <a:lnTo>
                    <a:pt x="501" y="962"/>
                  </a:lnTo>
                  <a:lnTo>
                    <a:pt x="526" y="912"/>
                  </a:lnTo>
                  <a:lnTo>
                    <a:pt x="501" y="885"/>
                  </a:lnTo>
                  <a:lnTo>
                    <a:pt x="389" y="882"/>
                  </a:lnTo>
                  <a:lnTo>
                    <a:pt x="310" y="892"/>
                  </a:lnTo>
                  <a:lnTo>
                    <a:pt x="270" y="912"/>
                  </a:lnTo>
                  <a:lnTo>
                    <a:pt x="276" y="865"/>
                  </a:lnTo>
                  <a:lnTo>
                    <a:pt x="317" y="794"/>
                  </a:lnTo>
                  <a:lnTo>
                    <a:pt x="351" y="684"/>
                  </a:lnTo>
                  <a:lnTo>
                    <a:pt x="379" y="590"/>
                  </a:lnTo>
                  <a:lnTo>
                    <a:pt x="358" y="483"/>
                  </a:lnTo>
                  <a:lnTo>
                    <a:pt x="327" y="369"/>
                  </a:lnTo>
                  <a:lnTo>
                    <a:pt x="265" y="238"/>
                  </a:lnTo>
                  <a:lnTo>
                    <a:pt x="177" y="118"/>
                  </a:lnTo>
                  <a:lnTo>
                    <a:pt x="102" y="30"/>
                  </a:lnTo>
                  <a:lnTo>
                    <a:pt x="6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5373" name="Freeform 11"/>
            <p:cNvSpPr/>
            <p:nvPr/>
          </p:nvSpPr>
          <p:spPr bwMode="auto">
            <a:xfrm>
              <a:off x="1376" y="2942"/>
              <a:ext cx="354" cy="994"/>
            </a:xfrm>
            <a:custGeom>
              <a:avLst/>
              <a:gdLst>
                <a:gd name="T0" fmla="*/ 245 w 354"/>
                <a:gd name="T1" fmla="*/ 0 h 994"/>
                <a:gd name="T2" fmla="*/ 201 w 354"/>
                <a:gd name="T3" fmla="*/ 94 h 994"/>
                <a:gd name="T4" fmla="*/ 170 w 354"/>
                <a:gd name="T5" fmla="*/ 231 h 994"/>
                <a:gd name="T6" fmla="*/ 133 w 354"/>
                <a:gd name="T7" fmla="*/ 382 h 994"/>
                <a:gd name="T8" fmla="*/ 99 w 354"/>
                <a:gd name="T9" fmla="*/ 536 h 994"/>
                <a:gd name="T10" fmla="*/ 99 w 354"/>
                <a:gd name="T11" fmla="*/ 592 h 994"/>
                <a:gd name="T12" fmla="*/ 133 w 354"/>
                <a:gd name="T13" fmla="*/ 693 h 994"/>
                <a:gd name="T14" fmla="*/ 180 w 354"/>
                <a:gd name="T15" fmla="*/ 747 h 994"/>
                <a:gd name="T16" fmla="*/ 225 w 354"/>
                <a:gd name="T17" fmla="*/ 814 h 994"/>
                <a:gd name="T18" fmla="*/ 256 w 354"/>
                <a:gd name="T19" fmla="*/ 863 h 994"/>
                <a:gd name="T20" fmla="*/ 242 w 354"/>
                <a:gd name="T21" fmla="*/ 887 h 994"/>
                <a:gd name="T22" fmla="*/ 164 w 354"/>
                <a:gd name="T23" fmla="*/ 897 h 994"/>
                <a:gd name="T24" fmla="*/ 37 w 354"/>
                <a:gd name="T25" fmla="*/ 917 h 994"/>
                <a:gd name="T26" fmla="*/ 0 w 354"/>
                <a:gd name="T27" fmla="*/ 948 h 994"/>
                <a:gd name="T28" fmla="*/ 31 w 354"/>
                <a:gd name="T29" fmla="*/ 974 h 994"/>
                <a:gd name="T30" fmla="*/ 102 w 354"/>
                <a:gd name="T31" fmla="*/ 994 h 994"/>
                <a:gd name="T32" fmla="*/ 184 w 354"/>
                <a:gd name="T33" fmla="*/ 954 h 994"/>
                <a:gd name="T34" fmla="*/ 245 w 354"/>
                <a:gd name="T35" fmla="*/ 927 h 994"/>
                <a:gd name="T36" fmla="*/ 323 w 354"/>
                <a:gd name="T37" fmla="*/ 917 h 994"/>
                <a:gd name="T38" fmla="*/ 354 w 354"/>
                <a:gd name="T39" fmla="*/ 907 h 994"/>
                <a:gd name="T40" fmla="*/ 344 w 354"/>
                <a:gd name="T41" fmla="*/ 874 h 994"/>
                <a:gd name="T42" fmla="*/ 256 w 354"/>
                <a:gd name="T43" fmla="*/ 787 h 994"/>
                <a:gd name="T44" fmla="*/ 204 w 354"/>
                <a:gd name="T45" fmla="*/ 696 h 994"/>
                <a:gd name="T46" fmla="*/ 160 w 354"/>
                <a:gd name="T47" fmla="*/ 636 h 994"/>
                <a:gd name="T48" fmla="*/ 154 w 354"/>
                <a:gd name="T49" fmla="*/ 576 h 994"/>
                <a:gd name="T50" fmla="*/ 174 w 354"/>
                <a:gd name="T51" fmla="*/ 476 h 994"/>
                <a:gd name="T52" fmla="*/ 222 w 354"/>
                <a:gd name="T53" fmla="*/ 372 h 994"/>
                <a:gd name="T54" fmla="*/ 273 w 354"/>
                <a:gd name="T55" fmla="*/ 195 h 994"/>
                <a:gd name="T56" fmla="*/ 317 w 354"/>
                <a:gd name="T57" fmla="*/ 91 h 994"/>
                <a:gd name="T58" fmla="*/ 313 w 354"/>
                <a:gd name="T59" fmla="*/ 30 h 994"/>
                <a:gd name="T60" fmla="*/ 273 w 354"/>
                <a:gd name="T61" fmla="*/ 0 h 994"/>
                <a:gd name="T62" fmla="*/ 245 w 354"/>
                <a:gd name="T63" fmla="*/ 0 h 99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54"/>
                <a:gd name="T97" fmla="*/ 0 h 994"/>
                <a:gd name="T98" fmla="*/ 354 w 354"/>
                <a:gd name="T99" fmla="*/ 994 h 99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54" h="994">
                  <a:moveTo>
                    <a:pt x="245" y="0"/>
                  </a:moveTo>
                  <a:lnTo>
                    <a:pt x="201" y="94"/>
                  </a:lnTo>
                  <a:lnTo>
                    <a:pt x="170" y="231"/>
                  </a:lnTo>
                  <a:lnTo>
                    <a:pt x="133" y="382"/>
                  </a:lnTo>
                  <a:lnTo>
                    <a:pt x="99" y="536"/>
                  </a:lnTo>
                  <a:lnTo>
                    <a:pt x="99" y="592"/>
                  </a:lnTo>
                  <a:lnTo>
                    <a:pt x="133" y="693"/>
                  </a:lnTo>
                  <a:lnTo>
                    <a:pt x="180" y="747"/>
                  </a:lnTo>
                  <a:lnTo>
                    <a:pt x="225" y="814"/>
                  </a:lnTo>
                  <a:lnTo>
                    <a:pt x="256" y="863"/>
                  </a:lnTo>
                  <a:lnTo>
                    <a:pt x="242" y="887"/>
                  </a:lnTo>
                  <a:lnTo>
                    <a:pt x="164" y="897"/>
                  </a:lnTo>
                  <a:lnTo>
                    <a:pt x="37" y="917"/>
                  </a:lnTo>
                  <a:lnTo>
                    <a:pt x="0" y="948"/>
                  </a:lnTo>
                  <a:lnTo>
                    <a:pt x="31" y="974"/>
                  </a:lnTo>
                  <a:lnTo>
                    <a:pt x="102" y="994"/>
                  </a:lnTo>
                  <a:lnTo>
                    <a:pt x="184" y="954"/>
                  </a:lnTo>
                  <a:lnTo>
                    <a:pt x="245" y="927"/>
                  </a:lnTo>
                  <a:lnTo>
                    <a:pt x="323" y="917"/>
                  </a:lnTo>
                  <a:lnTo>
                    <a:pt x="354" y="907"/>
                  </a:lnTo>
                  <a:lnTo>
                    <a:pt x="344" y="874"/>
                  </a:lnTo>
                  <a:lnTo>
                    <a:pt x="256" y="787"/>
                  </a:lnTo>
                  <a:lnTo>
                    <a:pt x="204" y="696"/>
                  </a:lnTo>
                  <a:lnTo>
                    <a:pt x="160" y="636"/>
                  </a:lnTo>
                  <a:lnTo>
                    <a:pt x="154" y="576"/>
                  </a:lnTo>
                  <a:lnTo>
                    <a:pt x="174" y="476"/>
                  </a:lnTo>
                  <a:lnTo>
                    <a:pt x="222" y="372"/>
                  </a:lnTo>
                  <a:lnTo>
                    <a:pt x="273" y="195"/>
                  </a:lnTo>
                  <a:lnTo>
                    <a:pt x="317" y="91"/>
                  </a:lnTo>
                  <a:lnTo>
                    <a:pt x="313" y="30"/>
                  </a:lnTo>
                  <a:lnTo>
                    <a:pt x="273" y="0"/>
                  </a:lnTo>
                  <a:lnTo>
                    <a:pt x="245"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grpSp>
      <p:sp>
        <p:nvSpPr>
          <p:cNvPr id="15365" name="Text Box 12"/>
          <p:cNvSpPr txBox="1">
            <a:spLocks noChangeArrowheads="1"/>
          </p:cNvSpPr>
          <p:nvPr/>
        </p:nvSpPr>
        <p:spPr bwMode="auto">
          <a:xfrm rot="2377262">
            <a:off x="6442076" y="1173164"/>
            <a:ext cx="1025525" cy="187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1700" b="1">
                <a:solidFill>
                  <a:srgbClr val="FF0000"/>
                </a:solidFill>
              </a:rPr>
              <a:t>?</a:t>
            </a:r>
            <a:endParaRPr lang="en-US" altLang="en-US" sz="11700" b="1">
              <a:solidFill>
                <a:srgbClr val="FF0000"/>
              </a:solidFill>
            </a:endParaRPr>
          </a:p>
        </p:txBody>
      </p:sp>
      <p:sp>
        <p:nvSpPr>
          <p:cNvPr id="15366" name="Text Box 13"/>
          <p:cNvSpPr txBox="1">
            <a:spLocks noChangeArrowheads="1"/>
          </p:cNvSpPr>
          <p:nvPr/>
        </p:nvSpPr>
        <p:spPr bwMode="auto">
          <a:xfrm rot="20613888">
            <a:off x="5091114" y="852489"/>
            <a:ext cx="1025525" cy="187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1700" b="1">
                <a:solidFill>
                  <a:srgbClr val="FF0000"/>
                </a:solidFill>
              </a:rPr>
              <a:t>?</a:t>
            </a:r>
            <a:endParaRPr lang="en-US" altLang="en-US" sz="11700" b="1">
              <a:solidFill>
                <a:srgbClr val="FF0000"/>
              </a:solidFill>
            </a:endParaRPr>
          </a:p>
        </p:txBody>
      </p:sp>
      <p:sp>
        <p:nvSpPr>
          <p:cNvPr id="15367" name="Text Box 14"/>
          <p:cNvSpPr txBox="1">
            <a:spLocks noChangeArrowheads="1"/>
          </p:cNvSpPr>
          <p:nvPr/>
        </p:nvSpPr>
        <p:spPr bwMode="auto">
          <a:xfrm rot="18291595">
            <a:off x="4074320" y="1516858"/>
            <a:ext cx="1025525" cy="187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1700" b="1">
                <a:solidFill>
                  <a:srgbClr val="FF0000"/>
                </a:solidFill>
              </a:rPr>
              <a:t>?</a:t>
            </a:r>
            <a:endParaRPr lang="en-US" altLang="en-US" sz="11700" b="1">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GIỚI THIỆU CHUNG VỀ HDH MNM</a:t>
            </a:r>
            <a:endParaRPr lang="en-US" dirty="0"/>
          </a:p>
        </p:txBody>
      </p:sp>
      <p:sp>
        <p:nvSpPr>
          <p:cNvPr id="3" name="Content Placeholder 2"/>
          <p:cNvSpPr>
            <a:spLocks noGrp="1"/>
          </p:cNvSpPr>
          <p:nvPr>
            <p:ph idx="1"/>
          </p:nvPr>
        </p:nvSpPr>
        <p:spPr/>
        <p:txBody>
          <a:bodyPr/>
          <a:lstStyle/>
          <a:p>
            <a:pPr>
              <a:defRPr/>
            </a:pPr>
            <a:r>
              <a:rPr lang="en-US" dirty="0" err="1"/>
              <a:t>Tùy</a:t>
            </a:r>
            <a:r>
              <a:rPr lang="en-US" dirty="0"/>
              <a:t> </a:t>
            </a:r>
            <a:r>
              <a:rPr lang="en-US" dirty="0" err="1"/>
              <a:t>biến</a:t>
            </a:r>
            <a:endParaRPr lang="en-US" dirty="0"/>
          </a:p>
          <a:p>
            <a:pPr lvl="1">
              <a:defRPr/>
            </a:pPr>
            <a:r>
              <a:rPr lang="en-US" dirty="0" err="1"/>
              <a:t>Người</a:t>
            </a:r>
            <a:r>
              <a:rPr lang="en-US" dirty="0"/>
              <a:t> </a:t>
            </a:r>
            <a:r>
              <a:rPr lang="en-US" dirty="0" err="1"/>
              <a:t>dùng</a:t>
            </a:r>
            <a:r>
              <a:rPr lang="en-US" dirty="0"/>
              <a:t> </a:t>
            </a:r>
            <a:r>
              <a:rPr lang="vi-VN" dirty="0"/>
              <a:t>có thể sử dụng mã nguồn mở và tinh chỉnh để phù hợp với nhu cầu của riêng mình.</a:t>
            </a:r>
            <a:endParaRPr lang="en-US" dirty="0"/>
          </a:p>
          <a:p>
            <a:pPr>
              <a:defRPr/>
            </a:pPr>
            <a:r>
              <a:rPr lang="en-US" dirty="0"/>
              <a:t>Chi </a:t>
            </a:r>
            <a:r>
              <a:rPr lang="en-US" dirty="0" err="1"/>
              <a:t>phí</a:t>
            </a:r>
            <a:endParaRPr lang="en-US" dirty="0"/>
          </a:p>
          <a:p>
            <a:pPr lvl="1"/>
            <a:r>
              <a:rPr lang="en-US" dirty="0"/>
              <a:t>Free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GIỚI THIỆU CHUNG VỀ HDH MNM</a:t>
            </a:r>
            <a:endParaRPr lang="en-US" dirty="0"/>
          </a:p>
        </p:txBody>
      </p:sp>
      <p:sp>
        <p:nvSpPr>
          <p:cNvPr id="3" name="Content Placeholder 2"/>
          <p:cNvSpPr>
            <a:spLocks noGrp="1"/>
          </p:cNvSpPr>
          <p:nvPr>
            <p:ph idx="1"/>
          </p:nvPr>
        </p:nvSpPr>
        <p:spPr/>
        <p:txBody>
          <a:bodyPr/>
          <a:lstStyle/>
          <a:p>
            <a:pPr algn="just"/>
            <a:r>
              <a:rPr lang="vi-VN" dirty="0"/>
              <a:t>Nhược điểm của các hệ điều hành mã nguồn mở là tính năng sơ sài, do đó muốn có nhiều tính năng thông minh hỗ trợ người dùng, nhà phát triển là cá nhân hoặc tổ chức phải nâng cấp thêm nhiều tính năng về giao diện, ứng dụng, khả năng giao tiếp cũng như an ninh bảo mật để các hệ điều hành mã nguồn mở này hoàn thiện hơn và được người dùng đón nhận.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LỊCH SỬ UNIX</a:t>
            </a:r>
            <a:endParaRPr lang="en-US" dirty="0"/>
          </a:p>
        </p:txBody>
      </p:sp>
      <p:sp>
        <p:nvSpPr>
          <p:cNvPr id="3" name="Content Placeholder 2"/>
          <p:cNvSpPr>
            <a:spLocks noGrp="1"/>
          </p:cNvSpPr>
          <p:nvPr>
            <p:ph idx="1"/>
          </p:nvPr>
        </p:nvSpPr>
        <p:spPr/>
        <p:txBody>
          <a:bodyPr/>
          <a:lstStyle/>
          <a:p>
            <a:pPr algn="just"/>
            <a:r>
              <a:rPr lang="vi-VN" dirty="0"/>
              <a:t>Giữa năm 1969 - 1970, Kenneth Thompson, Dennis Ritchie và những người khác của phòng thí nghiệm AT&amp;T Bell Labs bắt đầu phát triển một hệ điều hành nhỏ dựa trên PDP-7. </a:t>
            </a:r>
            <a:endParaRPr lang="en-US" dirty="0"/>
          </a:p>
          <a:p>
            <a:pPr algn="just"/>
            <a:r>
              <a:rPr lang="vi-VN" dirty="0"/>
              <a:t>Hệ điều hành này sớm mang tên Unix, một sự chơi chữ từ một dự án hệ điều hành có từ trước đó mang tên MULTICS. </a:t>
            </a:r>
            <a:endParaRPr lang="en-US" dirty="0"/>
          </a:p>
          <a:p>
            <a:pPr algn="just"/>
            <a:r>
              <a:rPr lang="vi-VN" dirty="0"/>
              <a:t>Vào khoảng 1972 - 1973, hệ thống được viết lại bằng ngôn ngữ C và thông qua quyết định này, Unix đã trở thành hệ điều hành được sử dụng rộng rãi nhất có thể chuyển đổi được và không cần phần cứng ban đầu cho nó</a:t>
            </a:r>
            <a:endParaRPr lang="en-US" dirty="0"/>
          </a:p>
        </p:txBody>
      </p:sp>
    </p:spTree>
  </p:cSld>
  <p:clrMapOvr>
    <a:masterClrMapping/>
  </p:clrMapOvr>
</p:sld>
</file>

<file path=ppt/theme/theme1.xml><?xml version="1.0" encoding="utf-8"?>
<a:theme xmlns:a="http://schemas.openxmlformats.org/drawingml/2006/main" name="Theme2">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0</TotalTime>
  <Words>18180</Words>
  <Application>WPS Presentation</Application>
  <PresentationFormat>Widescreen</PresentationFormat>
  <Paragraphs>433</Paragraphs>
  <Slides>69</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69</vt:i4>
      </vt:variant>
    </vt:vector>
  </HeadingPairs>
  <TitlesOfParts>
    <vt:vector size="83" baseType="lpstr">
      <vt:lpstr>Arial</vt:lpstr>
      <vt:lpstr>SimSun</vt:lpstr>
      <vt:lpstr>Wingdings</vt:lpstr>
      <vt:lpstr>DejaVu Sans</vt:lpstr>
      <vt:lpstr>MT Extra</vt:lpstr>
      <vt:lpstr>Times New Roman</vt:lpstr>
      <vt:lpstr>Tahoma</vt:lpstr>
      <vt:lpstr>Bitstream Vera Sans</vt:lpstr>
      <vt:lpstr>PMingLiU</vt:lpstr>
      <vt:lpstr>Droid Sans Fallback</vt:lpstr>
      <vt:lpstr>微软雅黑</vt:lpstr>
      <vt:lpstr>Arial Unicode MS</vt:lpstr>
      <vt:lpstr>Calibri</vt:lpstr>
      <vt:lpstr>Theme2</vt:lpstr>
      <vt:lpstr>CHƯƠNG 1: TỔNG QUAN VỀ HỆ ĐIỀU HÀNH LINUX</vt:lpstr>
      <vt:lpstr>NỘI DUNG</vt:lpstr>
      <vt:lpstr>PHẦN 1: TỔNG QUAN VỀ HỆ ĐIỀU HÀNH LINUX</vt:lpstr>
      <vt:lpstr>I. GIỚI THIỆU CHUNG VỀ HDH MNM</vt:lpstr>
      <vt:lpstr>PowerPoint 演示文稿</vt:lpstr>
      <vt:lpstr>I. GIỚI THIỆU CHUNG VỀ HDH MNM</vt:lpstr>
      <vt:lpstr>I. GIỚI THIỆU CHUNG VỀ HDH MNM</vt:lpstr>
      <vt:lpstr>I. GIỚI THIỆU CHUNG VỀ HDH MNM</vt:lpstr>
      <vt:lpstr>II. LỊCH SỬ UNIX</vt:lpstr>
      <vt:lpstr>II. LỊCH SỬ UNIX</vt:lpstr>
      <vt:lpstr>II. LỊCH SỬ UNIX</vt:lpstr>
      <vt:lpstr>II. LỊCH SỬ UNIX</vt:lpstr>
      <vt:lpstr>II. LỊCH SỬ UNIX</vt:lpstr>
      <vt:lpstr>II. LỊCH SỬ UNIX</vt:lpstr>
      <vt:lpstr>II. LỊCH SỬ UNIX</vt:lpstr>
      <vt:lpstr>III. LỊCH SỬ PHÁT TRIỂN CỦA LINUX</vt:lpstr>
      <vt:lpstr>III. LỊCH SỬ PHÁT TRIỂN CỦA LINUX</vt:lpstr>
      <vt:lpstr>III. LỊCH SỬ PHÁT TRIỂN CỦA LINUX</vt:lpstr>
      <vt:lpstr>III. LỊCH SỬ PHÁT TRIỂN CỦA LINUX</vt:lpstr>
      <vt:lpstr>IV. CÁC ĐẶC ĐIỂM CƠ BẢN CỦA LINUX</vt:lpstr>
      <vt:lpstr>IV. CÁC ĐẶC ĐIỂM CƠ BẢN CỦA LINUX</vt:lpstr>
      <vt:lpstr>IV. CÁC ĐẶC ĐIỂM CƠ BẢN CỦA LINUX</vt:lpstr>
      <vt:lpstr>IV. CÁC ĐẶC ĐIỂM CƠ BẢN CỦA LINUX</vt:lpstr>
      <vt:lpstr>IV. CÁC ĐẶC ĐIỂM CƠ BẢN CỦA LINUX</vt:lpstr>
      <vt:lpstr>V. KIẾN TRÚC CỦA HỆ ĐIỀU HÀNH LINUX</vt:lpstr>
      <vt:lpstr>V. KIẾN TRÚC CỦA HỆ ĐIỀU HÀNH LINUX</vt:lpstr>
      <vt:lpstr>V. KIẾN TRÚC CỦA HỆ ĐIỀU HÀNH LINUX</vt:lpstr>
      <vt:lpstr>V. KIẾN TRÚC CỦA HỆ ĐIỀU HÀNH LINUX</vt:lpstr>
      <vt:lpstr>V. KIẾN TRÚC CỦA HỆ ĐIỀU HÀNH LINUX</vt:lpstr>
      <vt:lpstr>V. KIẾN TRÚC CỦA HỆ ĐIỀU HÀNH LINUX</vt:lpstr>
      <vt:lpstr>VI. CÁC PHIÊN BẢN LINUX</vt:lpstr>
      <vt:lpstr>VI. CÁC PHIÊN BẢN LINUX</vt:lpstr>
      <vt:lpstr>VI. CÁC PHIÊN BẢN LINUX</vt:lpstr>
      <vt:lpstr>VI. CÁC PHIÊN BẢN LINUX</vt:lpstr>
      <vt:lpstr>VI. CÁC PHIÊN BẢN LINUX</vt:lpstr>
      <vt:lpstr>VI. CÁC PHIÊN BẢN LINUX</vt:lpstr>
      <vt:lpstr>Dịch vụ quản lý mạng trên Windows/ Linux </vt:lpstr>
      <vt:lpstr>VII. PHÂN BIỆT UNIX VÀ LINUX</vt:lpstr>
      <vt:lpstr>PHẦN 2: QUÁ TRÌNH KHỞI ĐỘNG CỦA LINUX</vt:lpstr>
      <vt:lpstr>I. GIỚI THIỆU CHUNG</vt:lpstr>
      <vt:lpstr>I. GIỚI THIỆU CHUNG</vt:lpstr>
      <vt:lpstr>II. LILO - LInux LOader</vt:lpstr>
      <vt:lpstr>III. GRUB - GRand Unified Bootloader</vt:lpstr>
      <vt:lpstr>IV. TRÌNH TỰ THỰC HIỆN BOOT</vt:lpstr>
      <vt:lpstr>IV. TRÌNH TỰ THỰC HIỆN BOOT</vt:lpstr>
      <vt:lpstr>IV. TRÌNH TỰ THỰC HIỆN BOOT</vt:lpstr>
      <vt:lpstr>IV. TRÌNH TỰ THỰC HIỆN BOOT</vt:lpstr>
      <vt:lpstr>Boot Loader </vt:lpstr>
      <vt:lpstr>Kernel initiation</vt:lpstr>
      <vt:lpstr>Init initialization</vt:lpstr>
      <vt:lpstr>Run Level</vt:lpstr>
      <vt:lpstr>Run Level</vt:lpstr>
      <vt:lpstr>Run Level</vt:lpstr>
      <vt:lpstr>V. MỘT SỐ THÔNG SỐ THAY ĐỔI CẤU HÌNH GRUB</vt:lpstr>
      <vt:lpstr>V. MỘT SỐ THÔNG SỐ THAY ĐỔI CẤU HÌNH GRUB</vt:lpstr>
      <vt:lpstr>PHẦN 3: CÀI ĐẶT CENTOS</vt:lpstr>
      <vt:lpstr>CÀI ĐẶT CENTOS TRÊN VMWARE</vt:lpstr>
      <vt:lpstr>CÀI ĐẶT CENTOS 7</vt:lpstr>
      <vt:lpstr>CÀI ĐẶT CENTOS 7</vt:lpstr>
      <vt:lpstr>CÀI ĐẶT CENTOS 7</vt:lpstr>
      <vt:lpstr>CÀI ĐẶT CENTOS 7</vt:lpstr>
      <vt:lpstr>CÀI ĐẶT CENTOS 7</vt:lpstr>
      <vt:lpstr>CÀI ĐẶT CENTOS 7</vt:lpstr>
      <vt:lpstr>CÀI ĐẶT CENTOS 7</vt:lpstr>
      <vt:lpstr>CÀI ĐẶT CENTOS 7</vt:lpstr>
      <vt:lpstr>CÀI ĐẶT CENTOS 7</vt:lpstr>
      <vt:lpstr>CÀI ĐẶT CENTOS 7</vt:lpstr>
      <vt:lpstr>CÀI ĐẶT CENTOS 7</vt:lpstr>
      <vt:lpstr>THẮC MẮC?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 TỔNG QUAN VỀ HỆ ĐIỀU HÀNH LINUX</dc:title>
  <dc:creator>huan luong</dc:creator>
  <cp:lastModifiedBy>root</cp:lastModifiedBy>
  <cp:revision>12</cp:revision>
  <dcterms:created xsi:type="dcterms:W3CDTF">2020-05-20T11:04:12Z</dcterms:created>
  <dcterms:modified xsi:type="dcterms:W3CDTF">2020-05-20T11:04:12Z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0x0101001F810BBF67D7AB47AE77F6C7A7504E11</vt:lpwstr>
  </property>
  <property fmtid="{D5CDD505-2E9C-101B-9397-08002B2CF9AE}" pid="3" name="KSOProductBuildVer">
    <vt:lpwstr>1033-11.1.0.8865</vt:lpwstr>
  </property>
</Properties>
</file>