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5BF4-446A-4FFB-AA58-B3D1C9215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76587-F0A4-4556-82B4-9461F8AB1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FDC1F-79F8-4D3D-AFA3-105F20C3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0F0-97CB-4021-AF6C-E3D349CC7D8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C5E92-822E-424E-8EE7-2C5D45B7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E7BFE-889C-4A8D-ACC9-6ED2549C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26E-2C82-4D7B-9F51-82C8BAFB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5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821F-09D3-4683-BCD4-65C0B745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0448F-3332-4F65-8615-763C18336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5C1EB-2BB3-4D78-90EE-6C471621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0F0-97CB-4021-AF6C-E3D349CC7D8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8B322-1736-432F-8B0D-27841276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DD3CE-3D9A-4005-AC7C-4A110E71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26E-2C82-4D7B-9F51-82C8BAFB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5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73081-84EF-4580-8CD7-26890309B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5C654-4020-41B1-98CC-2C642C74B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06FB4-1C8E-4D01-95D0-99DF460C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0F0-97CB-4021-AF6C-E3D349CC7D8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2662-9BA7-40DE-B832-2C92D408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9D03-4180-4B9E-A5E4-90423ED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26E-2C82-4D7B-9F51-82C8BAFB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C7D3-3301-4757-994A-7A2B6C13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476BE-35F2-45CA-A1A7-11F4CFEC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E914-9215-4F0D-B643-9381F734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0F0-97CB-4021-AF6C-E3D349CC7D8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1A8C-D742-4B97-8EB2-48129BFB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17CE-B099-4AE3-8CE6-753A8A66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26E-2C82-4D7B-9F51-82C8BAFB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1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84B3-3B65-4BA2-9EAB-A1C337C2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B4716-C5A6-4AE7-B231-45782B2D6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7714A-4F92-4071-A238-E028B2ED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0F0-97CB-4021-AF6C-E3D349CC7D8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6A949-12CB-40FA-8CC2-16A8001D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7141E-AEA9-42E8-A60B-E3672460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26E-2C82-4D7B-9F51-82C8BAFB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9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440B-48D9-42F4-B08C-64AD92DE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9DAEC-9EBC-4A80-8F4C-0B67437D1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71091-3F30-460F-BE1A-9ADD0455F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ACD63-68F5-4250-AD85-30D57FAC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0F0-97CB-4021-AF6C-E3D349CC7D8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9647B-0841-4D7B-B870-323E313A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71A79-D7B5-4738-B1A8-751E67A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26E-2C82-4D7B-9F51-82C8BAFB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2B57-2E92-4995-9084-2F908219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259E0-9B41-49C8-8A14-A9240DA73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D1B93-6713-43FC-BBD3-E476C941C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17C03-0E20-4667-87BE-1E07F49A0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1BBA2-B870-4D60-B289-6BC1B9A3A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C556D-6B37-4048-9BBB-6650CE62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0F0-97CB-4021-AF6C-E3D349CC7D8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5A5B2-8677-4660-BD13-9C908B56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377A8-487B-4DDD-9B43-B5A2C7A2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26E-2C82-4D7B-9F51-82C8BAFB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4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78BE-EF2C-4F6C-9D5A-610E32D6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1C0CA-7B0C-441F-ACCE-4AD16A29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0F0-97CB-4021-AF6C-E3D349CC7D8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234AD-7AC3-421F-96A1-9B2F4684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91E61-FDD5-4BEA-9F74-1737A634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26E-2C82-4D7B-9F51-82C8BAFB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3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A5B9B-CBE4-4569-BF02-F9BE537C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0F0-97CB-4021-AF6C-E3D349CC7D8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E4B46-B7A5-46F1-B11F-FF13D6D3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DCA9B-17E9-449A-AD9F-ADE3F7C4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26E-2C82-4D7B-9F51-82C8BAFB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8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C19B-F9F2-42DE-B926-D104CA48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D603-1FDC-4D78-A68B-FB0878824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7248F-D3C8-49D0-9402-6072ED31D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330E7-D8FA-4A3D-AB94-04EDB471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0F0-97CB-4021-AF6C-E3D349CC7D8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9A2AC-04F1-40AC-B9DD-60C1EC75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23987-F1C3-4105-A9AA-9ACB3963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26E-2C82-4D7B-9F51-82C8BAFB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9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FE28-526B-42C0-8F27-998DD1BD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9F454-13FE-44EB-93C3-938564B20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000EF-C973-4A82-A640-23ECA1C6C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ABC83-FA07-4691-818B-80DFA42D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0F0-97CB-4021-AF6C-E3D349CC7D8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2B4BC-65D3-4D99-AD6F-2A254760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1269D-99B6-4BE6-B433-B2656B4E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26E-2C82-4D7B-9F51-82C8BAFB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9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A8635-0088-4E42-93F7-8D48E548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24FBE-4921-4BCA-AE6C-EDE89523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13697-A6E2-4838-A064-9AA80015C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BE0F0-97CB-4021-AF6C-E3D349CC7D8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BCC01-F189-44B3-A0F4-C983C11FD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47A5-9067-4561-A488-E62D44FA3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0426E-2C82-4D7B-9F51-82C8BAFB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228D32-E5B0-4751-8BC9-772F6096C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154325"/>
          </a:xfrm>
        </p:spPr>
      </p:pic>
    </p:spTree>
    <p:extLst>
      <p:ext uri="{BB962C8B-B14F-4D97-AF65-F5344CB8AC3E}">
        <p14:creationId xmlns:p14="http://schemas.microsoft.com/office/powerpoint/2010/main" val="188154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212076-9BF2-4E3F-AB79-88D553FA6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F4745-C23D-4A69-9F07-368EB1CCE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4" y="2665904"/>
            <a:ext cx="9699812" cy="4676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FDE1EC-E57E-40B7-8C6A-39ECC7E96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06" y="-268941"/>
            <a:ext cx="7673788" cy="320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2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9CBA31-4E1E-46F5-B884-A24DA2B23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67" y="1550862"/>
            <a:ext cx="8386057" cy="4326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F56899-3F21-4171-8617-C371D8D8D83A}"/>
              </a:ext>
            </a:extLst>
          </p:cNvPr>
          <p:cNvSpPr txBox="1"/>
          <p:nvPr/>
        </p:nvSpPr>
        <p:spPr>
          <a:xfrm>
            <a:off x="541865" y="579777"/>
            <a:ext cx="321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413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3C99B-E83D-42DA-A9A8-1317DDC04A6E}"/>
              </a:ext>
            </a:extLst>
          </p:cNvPr>
          <p:cNvSpPr txBox="1"/>
          <p:nvPr/>
        </p:nvSpPr>
        <p:spPr>
          <a:xfrm>
            <a:off x="666044" y="609600"/>
            <a:ext cx="408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prototype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3342E-3A8D-4838-96BD-287013C64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385" y="1275644"/>
            <a:ext cx="5954260" cy="558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5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9D645C-186D-4AA4-AAE4-A54CB798A15F}"/>
              </a:ext>
            </a:extLst>
          </p:cNvPr>
          <p:cNvSpPr txBox="1"/>
          <p:nvPr/>
        </p:nvSpPr>
        <p:spPr>
          <a:xfrm>
            <a:off x="440266" y="488624"/>
            <a:ext cx="347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26DCE-A626-4DA5-8269-B076D6E23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33" y="1244926"/>
            <a:ext cx="68580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2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616415-04D8-4828-879B-1E80F3B162C6}"/>
              </a:ext>
            </a:extLst>
          </p:cNvPr>
          <p:cNvSpPr txBox="1"/>
          <p:nvPr/>
        </p:nvSpPr>
        <p:spPr>
          <a:xfrm>
            <a:off x="959556" y="994520"/>
            <a:ext cx="4176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: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thân</a:t>
            </a:r>
            <a:endParaRPr lang="en-US" dirty="0"/>
          </a:p>
          <a:p>
            <a:r>
              <a:rPr lang="en-US" dirty="0" err="1"/>
              <a:t>Thấu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lang="en-US" dirty="0"/>
          </a:p>
          <a:p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lực</a:t>
            </a:r>
            <a:endParaRPr lang="en-US" dirty="0"/>
          </a:p>
          <a:p>
            <a:r>
              <a:rPr lang="en-US" dirty="0" err="1"/>
              <a:t>Khen</a:t>
            </a:r>
            <a:r>
              <a:rPr lang="en-US" dirty="0"/>
              <a:t> </a:t>
            </a:r>
            <a:r>
              <a:rPr lang="en-US" dirty="0" err="1"/>
              <a:t>thưởng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4C9D7-9622-4FA3-B125-92C86C546454}"/>
              </a:ext>
            </a:extLst>
          </p:cNvPr>
          <p:cNvSpPr txBox="1"/>
          <p:nvPr/>
        </p:nvSpPr>
        <p:spPr>
          <a:xfrm>
            <a:off x="959556" y="4233332"/>
            <a:ext cx="7360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Khó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khăn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trong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việc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tổ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chức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hoạt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động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nhóm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:</a:t>
            </a:r>
          </a:p>
          <a:p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Quá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nể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nang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các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mối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quan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hệ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.</a:t>
            </a:r>
          </a:p>
          <a:p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Thứ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nhất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ngồi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ỳ,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thứ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nhì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đồng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ý</a:t>
            </a:r>
          </a:p>
          <a:p>
            <a:r>
              <a:rPr lang="vi-VN" i="0" dirty="0">
                <a:solidFill>
                  <a:srgbClr val="000000"/>
                </a:solidFill>
                <a:effectLst/>
                <a:latin typeface="utm"/>
              </a:rPr>
              <a:t>Đùn đẩy trách nhiệm cho người khác</a:t>
            </a:r>
          </a:p>
          <a:p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Không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chú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ý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đến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công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việc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của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nhóm</a:t>
            </a:r>
            <a:endParaRPr lang="en-US" i="0" dirty="0">
              <a:solidFill>
                <a:srgbClr val="000000"/>
              </a:solidFill>
              <a:effectLst/>
              <a:latin typeface="utm"/>
            </a:endParaRPr>
          </a:p>
        </p:txBody>
      </p:sp>
    </p:spTree>
    <p:extLst>
      <p:ext uri="{BB962C8B-B14F-4D97-AF65-F5344CB8AC3E}">
        <p14:creationId xmlns:p14="http://schemas.microsoft.com/office/powerpoint/2010/main" val="159148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utm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Tik Tzuki</dc:creator>
  <cp:lastModifiedBy>Tik Tzuki</cp:lastModifiedBy>
  <cp:revision>9</cp:revision>
  <dcterms:created xsi:type="dcterms:W3CDTF">2020-12-02T05:54:46Z</dcterms:created>
  <dcterms:modified xsi:type="dcterms:W3CDTF">2020-12-02T08:07:25Z</dcterms:modified>
</cp:coreProperties>
</file>