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p:regular r:id="rId20"/>
      <p:bold r:id="rId21"/>
      <p:italic r:id="rId22"/>
      <p:boldItalic r:id="rId23"/>
    </p:embeddedFont>
    <p:embeddedFont>
      <p:font typeface="Arial Black"/>
      <p:regular r:id="rId24"/>
    </p:embeddedFont>
    <p:embeddedFont>
      <p:font typeface="Roboto Mono"/>
      <p:regular r:id="rId25"/>
      <p:bold r:id="rId26"/>
      <p:italic r:id="rId27"/>
      <p:boldItalic r:id="rId28"/>
    </p:embeddedFont>
    <p:embeddedFont>
      <p:font typeface="Sorts Mill Goudy"/>
      <p:regular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m23ZE2IlwrKWK40DCvBH6GEPp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rialBlack-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rtsMillGoudy-regular.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SortsMillGoudy-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1dbf9f607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1dbf9f60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1dbf9f607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1dbf9f60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2107200" y="1096965"/>
            <a:ext cx="7977600" cy="2085696"/>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4800"/>
              <a:buFont typeface="Sorts Mill Goud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3216000" y="3945771"/>
            <a:ext cx="5760000" cy="1832730"/>
          </a:xfrm>
          <a:prstGeom prst="rect">
            <a:avLst/>
          </a:prstGeom>
          <a:noFill/>
          <a:ln>
            <a:noFill/>
          </a:ln>
        </p:spPr>
        <p:txBody>
          <a:bodyPr anchorCtr="0" anchor="t" bIns="45700" lIns="91425" spcFirstLastPara="1" rIns="91425" wrap="square" tIns="45700">
            <a:normAutofit/>
          </a:bodyPr>
          <a:lstStyle>
            <a:lvl1pPr lvl="0" algn="ctr">
              <a:lnSpc>
                <a:spcPct val="125000"/>
              </a:lnSpc>
              <a:spcBef>
                <a:spcPts val="1000"/>
              </a:spcBef>
              <a:spcAft>
                <a:spcPts val="0"/>
              </a:spcAft>
              <a:buSzPts val="2400"/>
              <a:buNone/>
              <a:defRPr i="0" sz="2400"/>
            </a:lvl1pPr>
            <a:lvl2pPr lvl="1" algn="ctr">
              <a:lnSpc>
                <a:spcPct val="150000"/>
              </a:lnSpc>
              <a:spcBef>
                <a:spcPts val="500"/>
              </a:spcBef>
              <a:spcAft>
                <a:spcPts val="0"/>
              </a:spcAft>
              <a:buClr>
                <a:schemeClr val="dk1"/>
              </a:buClr>
              <a:buSzPts val="2000"/>
              <a:buFont typeface="Avenir"/>
              <a:buNone/>
              <a:defRPr sz="2000"/>
            </a:lvl2pPr>
            <a:lvl3pPr lvl="2" algn="ctr">
              <a:lnSpc>
                <a:spcPct val="150000"/>
              </a:lnSpc>
              <a:spcBef>
                <a:spcPts val="500"/>
              </a:spcBef>
              <a:spcAft>
                <a:spcPts val="0"/>
              </a:spcAft>
              <a:buSzPts val="1800"/>
              <a:buNone/>
              <a:defRPr sz="1800"/>
            </a:lvl3pPr>
            <a:lvl4pPr lvl="3" algn="ctr">
              <a:lnSpc>
                <a:spcPct val="150000"/>
              </a:lnSpc>
              <a:spcBef>
                <a:spcPts val="500"/>
              </a:spcBef>
              <a:spcAft>
                <a:spcPts val="0"/>
              </a:spcAft>
              <a:buSzPts val="1600"/>
              <a:buFont typeface="Avenir"/>
              <a:buNone/>
              <a:defRPr sz="1600"/>
            </a:lvl4pPr>
            <a:lvl5pPr lvl="4" algn="ctr">
              <a:lnSpc>
                <a:spcPct val="15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8"/>
          <p:cNvCxnSpPr/>
          <p:nvPr/>
        </p:nvCxnSpPr>
        <p:spPr>
          <a:xfrm>
            <a:off x="5826000" y="3525773"/>
            <a:ext cx="540000" cy="0"/>
          </a:xfrm>
          <a:prstGeom prst="straightConnector1">
            <a:avLst/>
          </a:prstGeom>
          <a:noFill/>
          <a:ln cap="flat" cmpd="sng" w="12700">
            <a:solidFill>
              <a:srgbClr val="FFFFFF"/>
            </a:solidFill>
            <a:prstDash val="solid"/>
            <a:round/>
            <a:headEnd len="sm" w="sm" type="none"/>
            <a:tailEnd len="sm" w="sm" type="none"/>
          </a:ln>
        </p:spPr>
      </p:cxnSp>
      <p:grpSp>
        <p:nvGrpSpPr>
          <p:cNvPr id="18" name="Google Shape;18;p18"/>
          <p:cNvGrpSpPr/>
          <p:nvPr/>
        </p:nvGrpSpPr>
        <p:grpSpPr>
          <a:xfrm rot="2700000">
            <a:off x="10127693" y="4178240"/>
            <a:ext cx="633413" cy="1862138"/>
            <a:chOff x="5959192" y="333389"/>
            <a:chExt cx="633413" cy="1862138"/>
          </a:xfrm>
        </p:grpSpPr>
        <p:grpSp>
          <p:nvGrpSpPr>
            <p:cNvPr id="19" name="Google Shape;19;p18"/>
            <p:cNvGrpSpPr/>
            <p:nvPr/>
          </p:nvGrpSpPr>
          <p:grpSpPr>
            <a:xfrm>
              <a:off x="5959192" y="333389"/>
              <a:ext cx="633413" cy="1419225"/>
              <a:chOff x="5959192" y="333389"/>
              <a:chExt cx="633413" cy="1419225"/>
            </a:xfrm>
          </p:grpSpPr>
          <p:sp>
            <p:nvSpPr>
              <p:cNvPr id="20" name="Google Shape;20;p18"/>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 name="Google Shape;21;p18"/>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22" name="Google Shape;22;p18"/>
            <p:cNvCxnSpPr/>
            <p:nvPr/>
          </p:nvCxnSpPr>
          <p:spPr>
            <a:xfrm rot="10800000">
              <a:off x="6278280"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7"/>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7"/>
          <p:cNvSpPr txBox="1"/>
          <p:nvPr>
            <p:ph idx="1" type="body"/>
          </p:nvPr>
        </p:nvSpPr>
        <p:spPr>
          <a:xfrm rot="5400000">
            <a:off x="4075905" y="-1400579"/>
            <a:ext cx="4040191" cy="10213200"/>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7"/>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28"/>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8"/>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8"/>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9"/>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0"/>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989400" y="1685925"/>
            <a:ext cx="10213200" cy="4040191"/>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0"/>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1"/>
          <p:cNvSpPr txBox="1"/>
          <p:nvPr>
            <p:ph type="title"/>
          </p:nvPr>
        </p:nvSpPr>
        <p:spPr>
          <a:xfrm>
            <a:off x="990000" y="2305800"/>
            <a:ext cx="4636800" cy="2246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800"/>
              <a:buFont typeface="Sorts Mill Goud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6565250" y="2305800"/>
            <a:ext cx="4636800" cy="2246400"/>
          </a:xfrm>
          <a:prstGeom prst="rect">
            <a:avLst/>
          </a:prstGeom>
          <a:noFill/>
          <a:ln>
            <a:noFill/>
          </a:ln>
        </p:spPr>
        <p:txBody>
          <a:bodyPr anchorCtr="0" anchor="ctr" bIns="45700" lIns="91425" spcFirstLastPara="1" rIns="91425" wrap="square" tIns="45700">
            <a:normAutofit/>
          </a:bodyPr>
          <a:lstStyle>
            <a:lvl1pPr indent="-228600" lvl="0" marL="457200" algn="ctr">
              <a:lnSpc>
                <a:spcPct val="125000"/>
              </a:lnSpc>
              <a:spcBef>
                <a:spcPts val="1000"/>
              </a:spcBef>
              <a:spcAft>
                <a:spcPts val="0"/>
              </a:spcAft>
              <a:buSzPts val="2400"/>
              <a:buNone/>
              <a:defRPr i="1" sz="2400">
                <a:solidFill>
                  <a:schemeClr val="dk1"/>
                </a:solidFill>
              </a:defRPr>
            </a:lvl1pPr>
            <a:lvl2pPr indent="-228600" lvl="1" marL="914400" algn="l">
              <a:lnSpc>
                <a:spcPct val="150000"/>
              </a:lnSpc>
              <a:spcBef>
                <a:spcPts val="500"/>
              </a:spcBef>
              <a:spcAft>
                <a:spcPts val="0"/>
              </a:spcAft>
              <a:buClr>
                <a:srgbClr val="888888"/>
              </a:buClr>
              <a:buSzPts val="2000"/>
              <a:buFont typeface="Avenir"/>
              <a:buNone/>
              <a:defRPr sz="2000">
                <a:solidFill>
                  <a:srgbClr val="888888"/>
                </a:solidFill>
              </a:defRPr>
            </a:lvl2pPr>
            <a:lvl3pPr indent="-228600" lvl="2" marL="1371600" algn="l">
              <a:lnSpc>
                <a:spcPct val="150000"/>
              </a:lnSpc>
              <a:spcBef>
                <a:spcPts val="500"/>
              </a:spcBef>
              <a:spcAft>
                <a:spcPts val="0"/>
              </a:spcAft>
              <a:buSzPts val="1800"/>
              <a:buNone/>
              <a:defRPr sz="1800">
                <a:solidFill>
                  <a:srgbClr val="888888"/>
                </a:solidFill>
              </a:defRPr>
            </a:lvl3pPr>
            <a:lvl4pPr indent="-228600" lvl="3" marL="1828800" algn="l">
              <a:lnSpc>
                <a:spcPct val="150000"/>
              </a:lnSpc>
              <a:spcBef>
                <a:spcPts val="500"/>
              </a:spcBef>
              <a:spcAft>
                <a:spcPts val="0"/>
              </a:spcAft>
              <a:buSzPts val="1600"/>
              <a:buFont typeface="Avenir"/>
              <a:buNone/>
              <a:defRPr sz="1600">
                <a:solidFill>
                  <a:srgbClr val="888888"/>
                </a:solidFill>
              </a:defRPr>
            </a:lvl4pPr>
            <a:lvl5pPr indent="-228600" lvl="4" marL="2286000" algn="l">
              <a:lnSpc>
                <a:spcPct val="15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1"/>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21"/>
          <p:cNvSpPr/>
          <p:nvPr/>
        </p:nvSpPr>
        <p:spPr>
          <a:xfrm>
            <a:off x="1437136" y="649304"/>
            <a:ext cx="340415" cy="340415"/>
          </a:xfrm>
          <a:prstGeom prst="ellipse">
            <a:avLst/>
          </a:pr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40" name="Google Shape;40;p21"/>
          <p:cNvGrpSpPr/>
          <p:nvPr/>
        </p:nvGrpSpPr>
        <p:grpSpPr>
          <a:xfrm rot="10800000">
            <a:off x="1079500" y="976581"/>
            <a:ext cx="924390" cy="1045314"/>
            <a:chOff x="6200905" y="2967038"/>
            <a:chExt cx="924390" cy="1045314"/>
          </a:xfrm>
        </p:grpSpPr>
        <p:grpSp>
          <p:nvGrpSpPr>
            <p:cNvPr id="41" name="Google Shape;41;p21"/>
            <p:cNvGrpSpPr/>
            <p:nvPr/>
          </p:nvGrpSpPr>
          <p:grpSpPr>
            <a:xfrm>
              <a:off x="6808136" y="2967038"/>
              <a:ext cx="317159" cy="932400"/>
              <a:chOff x="6808136" y="2967038"/>
              <a:chExt cx="317159" cy="932400"/>
            </a:xfrm>
          </p:grpSpPr>
          <p:sp>
            <p:nvSpPr>
              <p:cNvPr id="42" name="Google Shape;42;p21"/>
              <p:cNvSpPr/>
              <p:nvPr/>
            </p:nvSpPr>
            <p:spPr>
              <a:xfrm>
                <a:off x="6808136" y="2967038"/>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 name="Google Shape;43;p21"/>
              <p:cNvSpPr/>
              <p:nvPr/>
            </p:nvSpPr>
            <p:spPr>
              <a:xfrm>
                <a:off x="6967908" y="2967038"/>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44" name="Google Shape;44;p21"/>
              <p:cNvCxnSpPr/>
              <p:nvPr/>
            </p:nvCxnSpPr>
            <p:spPr>
              <a:xfrm rot="10800000">
                <a:off x="6967908" y="2967038"/>
                <a:ext cx="0" cy="932400"/>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45" name="Google Shape;45;p21"/>
            <p:cNvGrpSpPr/>
            <p:nvPr/>
          </p:nvGrpSpPr>
          <p:grpSpPr>
            <a:xfrm flipH="1" rot="-2700000">
              <a:off x="6484111" y="3104366"/>
              <a:ext cx="317159" cy="932400"/>
              <a:chOff x="6808136" y="2967038"/>
              <a:chExt cx="317159" cy="932400"/>
            </a:xfrm>
          </p:grpSpPr>
          <p:sp>
            <p:nvSpPr>
              <p:cNvPr id="46" name="Google Shape;46;p21"/>
              <p:cNvSpPr/>
              <p:nvPr/>
            </p:nvSpPr>
            <p:spPr>
              <a:xfrm>
                <a:off x="6808136" y="2967038"/>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7" name="Google Shape;47;p21"/>
              <p:cNvSpPr/>
              <p:nvPr/>
            </p:nvSpPr>
            <p:spPr>
              <a:xfrm>
                <a:off x="6967908" y="2967038"/>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48" name="Google Shape;48;p21"/>
              <p:cNvCxnSpPr/>
              <p:nvPr/>
            </p:nvCxnSpPr>
            <p:spPr>
              <a:xfrm rot="10800000">
                <a:off x="6967908" y="2967038"/>
                <a:ext cx="0" cy="932400"/>
              </a:xfrm>
              <a:prstGeom prst="straightConnector1">
                <a:avLst/>
              </a:prstGeom>
              <a:noFill/>
              <a:ln cap="flat" cmpd="sng" w="12700">
                <a:solidFill>
                  <a:srgbClr val="FFFFFF"/>
                </a:solidFill>
                <a:prstDash val="solid"/>
                <a:miter lim="800000"/>
                <a:headEnd len="med" w="med" type="none"/>
                <a:tailEnd len="med" w="med" type="none"/>
              </a:ln>
            </p:spPr>
          </p:cxnSp>
        </p:grpSp>
      </p:grpSp>
      <p:cxnSp>
        <p:nvCxnSpPr>
          <p:cNvPr id="49" name="Google Shape;49;p21"/>
          <p:cNvCxnSpPr/>
          <p:nvPr/>
        </p:nvCxnSpPr>
        <p:spPr>
          <a:xfrm rot="5400000">
            <a:off x="5826000" y="3429001"/>
            <a:ext cx="540000" cy="0"/>
          </a:xfrm>
          <a:prstGeom prst="straightConnector1">
            <a:avLst/>
          </a:prstGeom>
          <a:noFill/>
          <a:ln cap="flat" cmpd="sng" w="127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22"/>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2"/>
          <p:cNvSpPr txBox="1"/>
          <p:nvPr>
            <p:ph idx="1" type="body"/>
          </p:nvPr>
        </p:nvSpPr>
        <p:spPr>
          <a:xfrm>
            <a:off x="989400" y="1685925"/>
            <a:ext cx="4928400" cy="409257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2"/>
          <p:cNvSpPr txBox="1"/>
          <p:nvPr>
            <p:ph idx="2" type="body"/>
          </p:nvPr>
        </p:nvSpPr>
        <p:spPr>
          <a:xfrm>
            <a:off x="6274202" y="1685925"/>
            <a:ext cx="4928400" cy="409257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2"/>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7" name="Shape 57"/>
        <p:cNvGrpSpPr/>
        <p:nvPr/>
      </p:nvGrpSpPr>
      <p:grpSpPr>
        <a:xfrm>
          <a:off x="0" y="0"/>
          <a:ext cx="0" cy="0"/>
          <a:chOff x="0" y="0"/>
          <a:chExt cx="0" cy="0"/>
        </a:xfrm>
      </p:grpSpPr>
      <p:sp>
        <p:nvSpPr>
          <p:cNvPr id="58" name="Google Shape;58;p23"/>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3"/>
          <p:cNvSpPr txBox="1"/>
          <p:nvPr>
            <p:ph idx="1" type="body"/>
          </p:nvPr>
        </p:nvSpPr>
        <p:spPr>
          <a:xfrm>
            <a:off x="989399" y="1736732"/>
            <a:ext cx="4928400" cy="661912"/>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SzPts val="1600"/>
              <a:buNone/>
              <a:defRPr b="0" sz="1600" cap="none"/>
            </a:lvl1pPr>
            <a:lvl2pPr indent="-228600" lvl="1" marL="914400" algn="l">
              <a:lnSpc>
                <a:spcPct val="150000"/>
              </a:lnSpc>
              <a:spcBef>
                <a:spcPts val="500"/>
              </a:spcBef>
              <a:spcAft>
                <a:spcPts val="0"/>
              </a:spcAft>
              <a:buClr>
                <a:schemeClr val="dk1"/>
              </a:buClr>
              <a:buSzPts val="2000"/>
              <a:buFont typeface="Avenir"/>
              <a:buNone/>
              <a:defRPr b="1" sz="2000"/>
            </a:lvl2pPr>
            <a:lvl3pPr indent="-228600" lvl="2" marL="1371600" algn="l">
              <a:lnSpc>
                <a:spcPct val="150000"/>
              </a:lnSpc>
              <a:spcBef>
                <a:spcPts val="500"/>
              </a:spcBef>
              <a:spcAft>
                <a:spcPts val="0"/>
              </a:spcAft>
              <a:buSzPts val="1800"/>
              <a:buNone/>
              <a:defRPr b="1" sz="1800"/>
            </a:lvl3pPr>
            <a:lvl4pPr indent="-228600" lvl="3" marL="1828800" algn="l">
              <a:lnSpc>
                <a:spcPct val="150000"/>
              </a:lnSpc>
              <a:spcBef>
                <a:spcPts val="500"/>
              </a:spcBef>
              <a:spcAft>
                <a:spcPts val="0"/>
              </a:spcAft>
              <a:buSzPts val="1600"/>
              <a:buFont typeface="Avenir"/>
              <a:buNone/>
              <a:defRPr b="1" sz="1600"/>
            </a:lvl4pPr>
            <a:lvl5pPr indent="-228600" lvl="4" marL="2286000" algn="l">
              <a:lnSpc>
                <a:spcPct val="15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23"/>
          <p:cNvSpPr txBox="1"/>
          <p:nvPr>
            <p:ph idx="2" type="body"/>
          </p:nvPr>
        </p:nvSpPr>
        <p:spPr>
          <a:xfrm>
            <a:off x="989400" y="2431256"/>
            <a:ext cx="4928400" cy="3347244"/>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3"/>
          <p:cNvSpPr txBox="1"/>
          <p:nvPr>
            <p:ph idx="3" type="body"/>
          </p:nvPr>
        </p:nvSpPr>
        <p:spPr>
          <a:xfrm>
            <a:off x="6274200" y="1736732"/>
            <a:ext cx="4928400" cy="662400"/>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SzPts val="1600"/>
              <a:buNone/>
              <a:defRPr b="0" sz="1600" cap="none"/>
            </a:lvl1pPr>
            <a:lvl2pPr indent="-228600" lvl="1" marL="914400" algn="l">
              <a:lnSpc>
                <a:spcPct val="150000"/>
              </a:lnSpc>
              <a:spcBef>
                <a:spcPts val="500"/>
              </a:spcBef>
              <a:spcAft>
                <a:spcPts val="0"/>
              </a:spcAft>
              <a:buClr>
                <a:schemeClr val="dk1"/>
              </a:buClr>
              <a:buSzPts val="2000"/>
              <a:buFont typeface="Avenir"/>
              <a:buNone/>
              <a:defRPr b="1" sz="2000"/>
            </a:lvl2pPr>
            <a:lvl3pPr indent="-228600" lvl="2" marL="1371600" algn="l">
              <a:lnSpc>
                <a:spcPct val="150000"/>
              </a:lnSpc>
              <a:spcBef>
                <a:spcPts val="500"/>
              </a:spcBef>
              <a:spcAft>
                <a:spcPts val="0"/>
              </a:spcAft>
              <a:buSzPts val="1800"/>
              <a:buNone/>
              <a:defRPr b="1" sz="1800"/>
            </a:lvl3pPr>
            <a:lvl4pPr indent="-228600" lvl="3" marL="1828800" algn="l">
              <a:lnSpc>
                <a:spcPct val="150000"/>
              </a:lnSpc>
              <a:spcBef>
                <a:spcPts val="500"/>
              </a:spcBef>
              <a:spcAft>
                <a:spcPts val="0"/>
              </a:spcAft>
              <a:buSzPts val="1600"/>
              <a:buFont typeface="Avenir"/>
              <a:buNone/>
              <a:defRPr b="1" sz="1600"/>
            </a:lvl4pPr>
            <a:lvl5pPr indent="-228600" lvl="4" marL="2286000" algn="l">
              <a:lnSpc>
                <a:spcPct val="15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23"/>
          <p:cNvSpPr txBox="1"/>
          <p:nvPr>
            <p:ph idx="4" type="body"/>
          </p:nvPr>
        </p:nvSpPr>
        <p:spPr>
          <a:xfrm>
            <a:off x="6274200" y="2431257"/>
            <a:ext cx="4928400" cy="3347244"/>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3"/>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24"/>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25"/>
          <p:cNvSpPr txBox="1"/>
          <p:nvPr>
            <p:ph type="title"/>
          </p:nvPr>
        </p:nvSpPr>
        <p:spPr>
          <a:xfrm>
            <a:off x="990001" y="955674"/>
            <a:ext cx="3531600" cy="138499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800"/>
              <a:buFont typeface="Sorts Mill Goudy"/>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txBox="1"/>
          <p:nvPr>
            <p:ph idx="1" type="body"/>
          </p:nvPr>
        </p:nvSpPr>
        <p:spPr>
          <a:xfrm>
            <a:off x="5444850" y="882651"/>
            <a:ext cx="5760000" cy="4895849"/>
          </a:xfrm>
          <a:prstGeom prst="rect">
            <a:avLst/>
          </a:prstGeom>
          <a:noFill/>
          <a:ln>
            <a:noFill/>
          </a:ln>
        </p:spPr>
        <p:txBody>
          <a:bodyPr anchorCtr="0" anchor="t" bIns="45700" lIns="91425" spcFirstLastPara="1" rIns="91425" wrap="square" tIns="45700">
            <a:normAutofit/>
          </a:bodyPr>
          <a:lstStyle>
            <a:lvl1pPr indent="-431800" lvl="0" marL="457200" algn="l">
              <a:lnSpc>
                <a:spcPct val="150000"/>
              </a:lnSpc>
              <a:spcBef>
                <a:spcPts val="1000"/>
              </a:spcBef>
              <a:spcAft>
                <a:spcPts val="0"/>
              </a:spcAft>
              <a:buSzPts val="3200"/>
              <a:buChar char="·"/>
              <a:defRPr sz="3200"/>
            </a:lvl1pPr>
            <a:lvl2pPr indent="-228600" lvl="1" marL="914400" algn="l">
              <a:lnSpc>
                <a:spcPct val="150000"/>
              </a:lnSpc>
              <a:spcBef>
                <a:spcPts val="500"/>
              </a:spcBef>
              <a:spcAft>
                <a:spcPts val="0"/>
              </a:spcAft>
              <a:buClr>
                <a:schemeClr val="dk1"/>
              </a:buClr>
              <a:buSzPts val="2800"/>
              <a:buFont typeface="Avenir"/>
              <a:buNone/>
              <a:defRPr sz="2800"/>
            </a:lvl2pPr>
            <a:lvl3pPr indent="-381000" lvl="2" marL="1371600" algn="l">
              <a:lnSpc>
                <a:spcPct val="150000"/>
              </a:lnSpc>
              <a:spcBef>
                <a:spcPts val="500"/>
              </a:spcBef>
              <a:spcAft>
                <a:spcPts val="0"/>
              </a:spcAft>
              <a:buSzPts val="2400"/>
              <a:buChar char="·"/>
              <a:defRPr sz="2400"/>
            </a:lvl3pPr>
            <a:lvl4pPr indent="-228600" lvl="3" marL="1828800" algn="l">
              <a:lnSpc>
                <a:spcPct val="150000"/>
              </a:lnSpc>
              <a:spcBef>
                <a:spcPts val="500"/>
              </a:spcBef>
              <a:spcAft>
                <a:spcPts val="0"/>
              </a:spcAft>
              <a:buSzPts val="2000"/>
              <a:buFont typeface="Avenir"/>
              <a:buNone/>
              <a:defRPr sz="2000"/>
            </a:lvl4pPr>
            <a:lvl5pPr indent="-355600" lvl="4" marL="2286000" algn="l">
              <a:lnSpc>
                <a:spcPct val="15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25"/>
          <p:cNvSpPr txBox="1"/>
          <p:nvPr>
            <p:ph idx="2" type="body"/>
          </p:nvPr>
        </p:nvSpPr>
        <p:spPr>
          <a:xfrm>
            <a:off x="989401" y="2584759"/>
            <a:ext cx="3531600" cy="3193741"/>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SzPts val="2000"/>
              <a:buNone/>
              <a:defRPr sz="2000"/>
            </a:lvl1pPr>
            <a:lvl2pPr indent="-228600" lvl="1" marL="914400" algn="l">
              <a:lnSpc>
                <a:spcPct val="150000"/>
              </a:lnSpc>
              <a:spcBef>
                <a:spcPts val="500"/>
              </a:spcBef>
              <a:spcAft>
                <a:spcPts val="0"/>
              </a:spcAft>
              <a:buClr>
                <a:schemeClr val="dk1"/>
              </a:buClr>
              <a:buSzPts val="1400"/>
              <a:buFont typeface="Avenir"/>
              <a:buNone/>
              <a:defRPr sz="1400"/>
            </a:lvl2pPr>
            <a:lvl3pPr indent="-228600" lvl="2" marL="1371600" algn="l">
              <a:lnSpc>
                <a:spcPct val="150000"/>
              </a:lnSpc>
              <a:spcBef>
                <a:spcPts val="500"/>
              </a:spcBef>
              <a:spcAft>
                <a:spcPts val="0"/>
              </a:spcAft>
              <a:buSzPts val="1200"/>
              <a:buNone/>
              <a:defRPr sz="1200"/>
            </a:lvl3pPr>
            <a:lvl4pPr indent="-228600" lvl="3" marL="1828800" algn="l">
              <a:lnSpc>
                <a:spcPct val="150000"/>
              </a:lnSpc>
              <a:spcBef>
                <a:spcPts val="500"/>
              </a:spcBef>
              <a:spcAft>
                <a:spcPts val="0"/>
              </a:spcAft>
              <a:buSzPts val="1000"/>
              <a:buFont typeface="Avenir"/>
              <a:buNone/>
              <a:defRPr sz="1000"/>
            </a:lvl4pPr>
            <a:lvl5pPr indent="-228600" lvl="4" marL="2286000" algn="l">
              <a:lnSpc>
                <a:spcPct val="15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25"/>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8" name="Google Shape;78;p25"/>
          <p:cNvCxnSpPr/>
          <p:nvPr/>
        </p:nvCxnSpPr>
        <p:spPr>
          <a:xfrm>
            <a:off x="4979988" y="540000"/>
            <a:ext cx="0" cy="5778000"/>
          </a:xfrm>
          <a:prstGeom prst="straightConnector1">
            <a:avLst/>
          </a:prstGeom>
          <a:noFill/>
          <a:ln cap="flat" cmpd="sng" w="12700">
            <a:solidFill>
              <a:srgbClr val="FFFFFF">
                <a:alpha val="40000"/>
              </a:srgbClr>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6"/>
          <p:cNvSpPr txBox="1"/>
          <p:nvPr>
            <p:ph type="title"/>
          </p:nvPr>
        </p:nvSpPr>
        <p:spPr>
          <a:xfrm>
            <a:off x="990000" y="955456"/>
            <a:ext cx="3531600" cy="138499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800"/>
              <a:buFont typeface="Sorts Mill Goudy"/>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6"/>
          <p:cNvSpPr/>
          <p:nvPr>
            <p:ph idx="2" type="pic"/>
          </p:nvPr>
        </p:nvSpPr>
        <p:spPr>
          <a:xfrm>
            <a:off x="5537200" y="540001"/>
            <a:ext cx="6115050" cy="5238500"/>
          </a:xfrm>
          <a:prstGeom prst="rect">
            <a:avLst/>
          </a:prstGeom>
          <a:noFill/>
          <a:ln>
            <a:noFill/>
          </a:ln>
        </p:spPr>
      </p:sp>
      <p:sp>
        <p:nvSpPr>
          <p:cNvPr id="82" name="Google Shape;82;p26"/>
          <p:cNvSpPr txBox="1"/>
          <p:nvPr>
            <p:ph idx="1" type="body"/>
          </p:nvPr>
        </p:nvSpPr>
        <p:spPr>
          <a:xfrm>
            <a:off x="990000" y="2584758"/>
            <a:ext cx="3531600" cy="3284229"/>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SzPts val="2000"/>
              <a:buNone/>
              <a:defRPr sz="2000"/>
            </a:lvl1pPr>
            <a:lvl2pPr indent="-228600" lvl="1" marL="914400" algn="l">
              <a:lnSpc>
                <a:spcPct val="150000"/>
              </a:lnSpc>
              <a:spcBef>
                <a:spcPts val="500"/>
              </a:spcBef>
              <a:spcAft>
                <a:spcPts val="0"/>
              </a:spcAft>
              <a:buClr>
                <a:schemeClr val="dk1"/>
              </a:buClr>
              <a:buSzPts val="1400"/>
              <a:buFont typeface="Avenir"/>
              <a:buNone/>
              <a:defRPr sz="1400"/>
            </a:lvl2pPr>
            <a:lvl3pPr indent="-228600" lvl="2" marL="1371600" algn="l">
              <a:lnSpc>
                <a:spcPct val="150000"/>
              </a:lnSpc>
              <a:spcBef>
                <a:spcPts val="500"/>
              </a:spcBef>
              <a:spcAft>
                <a:spcPts val="0"/>
              </a:spcAft>
              <a:buSzPts val="1200"/>
              <a:buNone/>
              <a:defRPr sz="1200"/>
            </a:lvl3pPr>
            <a:lvl4pPr indent="-228600" lvl="3" marL="1828800" algn="l">
              <a:lnSpc>
                <a:spcPct val="150000"/>
              </a:lnSpc>
              <a:spcBef>
                <a:spcPts val="500"/>
              </a:spcBef>
              <a:spcAft>
                <a:spcPts val="0"/>
              </a:spcAft>
              <a:buSzPts val="1000"/>
              <a:buFont typeface="Avenir"/>
              <a:buNone/>
              <a:defRPr sz="1000"/>
            </a:lvl4pPr>
            <a:lvl5pPr indent="-228600" lvl="4" marL="2286000" algn="l">
              <a:lnSpc>
                <a:spcPct val="15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26"/>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6" name="Google Shape;86;p26"/>
          <p:cNvCxnSpPr/>
          <p:nvPr/>
        </p:nvCxnSpPr>
        <p:spPr>
          <a:xfrm>
            <a:off x="4979988" y="540000"/>
            <a:ext cx="0" cy="5778000"/>
          </a:xfrm>
          <a:prstGeom prst="straightConnector1">
            <a:avLst/>
          </a:prstGeom>
          <a:noFill/>
          <a:ln cap="flat" cmpd="sng" w="12700">
            <a:solidFill>
              <a:srgbClr val="FFFFFF">
                <a:alpha val="40000"/>
              </a:srgbClr>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1"/>
              </a:buClr>
              <a:buSzPts val="3200"/>
              <a:buFont typeface="Sorts Mill Goudy"/>
              <a:buNone/>
              <a:defRPr b="0" i="0" sz="3200" u="none" cap="none" strike="noStrike">
                <a:solidFill>
                  <a:schemeClr val="dk1"/>
                </a:solidFill>
                <a:latin typeface="Sorts Mill Goudy"/>
                <a:ea typeface="Sorts Mill Goudy"/>
                <a:cs typeface="Sorts Mill Goudy"/>
                <a:sym typeface="Sorts Mill Goud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989400" y="1685925"/>
            <a:ext cx="10213200" cy="40401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50000"/>
              </a:lnSpc>
              <a:spcBef>
                <a:spcPts val="1000"/>
              </a:spcBef>
              <a:spcAft>
                <a:spcPts val="0"/>
              </a:spcAft>
              <a:buClr>
                <a:schemeClr val="accent3"/>
              </a:buClr>
              <a:buSzPts val="2000"/>
              <a:buFont typeface="Noto Sans Symbols"/>
              <a:buChar char="·"/>
              <a:defRPr b="0" i="0" sz="2000" u="none" cap="none" strike="noStrike">
                <a:solidFill>
                  <a:schemeClr val="dk1"/>
                </a:solidFill>
                <a:latin typeface="Avenir"/>
                <a:ea typeface="Avenir"/>
                <a:cs typeface="Avenir"/>
                <a:sym typeface="Avenir"/>
              </a:defRPr>
            </a:lvl1pPr>
            <a:lvl2pPr indent="-228600" lvl="1" marL="914400" marR="0" rtl="0" algn="l">
              <a:lnSpc>
                <a:spcPct val="150000"/>
              </a:lnSpc>
              <a:spcBef>
                <a:spcPts val="500"/>
              </a:spcBef>
              <a:spcAft>
                <a:spcPts val="0"/>
              </a:spcAft>
              <a:buClr>
                <a:schemeClr val="dk1"/>
              </a:buClr>
              <a:buSzPts val="2000"/>
              <a:buFont typeface="Avenir"/>
              <a:buNone/>
              <a:defRPr b="0" i="1" sz="2000" u="none" cap="none" strike="noStrike">
                <a:solidFill>
                  <a:schemeClr val="dk1"/>
                </a:solidFill>
                <a:latin typeface="Avenir"/>
                <a:ea typeface="Avenir"/>
                <a:cs typeface="Avenir"/>
                <a:sym typeface="Avenir"/>
              </a:defRPr>
            </a:lvl2pPr>
            <a:lvl3pPr indent="-355600" lvl="2" marL="1371600" marR="0" rtl="0" algn="l">
              <a:lnSpc>
                <a:spcPct val="150000"/>
              </a:lnSpc>
              <a:spcBef>
                <a:spcPts val="500"/>
              </a:spcBef>
              <a:spcAft>
                <a:spcPts val="0"/>
              </a:spcAft>
              <a:buClr>
                <a:schemeClr val="accent3"/>
              </a:buClr>
              <a:buSzPts val="2000"/>
              <a:buFont typeface="Noto Sans Symbols"/>
              <a:buChar char="·"/>
              <a:defRPr b="0" i="0" sz="2000" u="none" cap="none" strike="noStrike">
                <a:solidFill>
                  <a:schemeClr val="dk1"/>
                </a:solidFill>
                <a:latin typeface="Avenir"/>
                <a:ea typeface="Avenir"/>
                <a:cs typeface="Avenir"/>
                <a:sym typeface="Avenir"/>
              </a:defRPr>
            </a:lvl3pPr>
            <a:lvl4pPr indent="-228600" lvl="3" marL="1828800" marR="0" rtl="0" algn="l">
              <a:lnSpc>
                <a:spcPct val="150000"/>
              </a:lnSpc>
              <a:spcBef>
                <a:spcPts val="500"/>
              </a:spcBef>
              <a:spcAft>
                <a:spcPts val="0"/>
              </a:spcAft>
              <a:buClr>
                <a:schemeClr val="accent3"/>
              </a:buClr>
              <a:buSzPts val="2000"/>
              <a:buFont typeface="Avenir"/>
              <a:buNone/>
              <a:defRPr b="0" i="1" sz="2000" u="none" cap="none" strike="noStrike">
                <a:solidFill>
                  <a:schemeClr val="dk1"/>
                </a:solidFill>
                <a:latin typeface="Avenir"/>
                <a:ea typeface="Avenir"/>
                <a:cs typeface="Avenir"/>
                <a:sym typeface="Avenir"/>
              </a:defRPr>
            </a:lvl4pPr>
            <a:lvl5pPr indent="-355600" lvl="4" marL="2286000" marR="0" rtl="0" algn="l">
              <a:lnSpc>
                <a:spcPct val="150000"/>
              </a:lnSpc>
              <a:spcBef>
                <a:spcPts val="500"/>
              </a:spcBef>
              <a:spcAft>
                <a:spcPts val="0"/>
              </a:spcAft>
              <a:buClr>
                <a:schemeClr val="accent3"/>
              </a:buClr>
              <a:buSzPts val="2000"/>
              <a:buFont typeface="Noto Sans Symbols"/>
              <a:buChar char="·"/>
              <a:defRPr b="0" i="0" sz="20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17"/>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000" u="none" cap="none" strike="noStrike">
                <a:solidFill>
                  <a:schemeClr val="dk1"/>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17"/>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17"/>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1pPr>
            <a:lvl2pPr indent="0" lvl="1"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2pPr>
            <a:lvl3pPr indent="0" lvl="2"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3pPr>
            <a:lvl4pPr indent="0" lvl="3"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4pPr>
            <a:lvl5pPr indent="0" lvl="4"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5pPr>
            <a:lvl6pPr indent="0" lvl="5"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6pPr>
            <a:lvl7pPr indent="0" lvl="6"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7pPr>
            <a:lvl8pPr indent="0" lvl="7"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8pPr>
            <a:lvl9pPr indent="0" lvl="8"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32.png"/><Relationship Id="rId5" Type="http://schemas.openxmlformats.org/officeDocument/2006/relationships/image" Target="../media/image31.png"/><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9.png"/><Relationship Id="rId5"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5.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2" name="Shape 102"/>
        <p:cNvGrpSpPr/>
        <p:nvPr/>
      </p:nvGrpSpPr>
      <p:grpSpPr>
        <a:xfrm>
          <a:off x="0" y="0"/>
          <a:ext cx="0" cy="0"/>
          <a:chOff x="0" y="0"/>
          <a:chExt cx="0" cy="0"/>
        </a:xfrm>
      </p:grpSpPr>
      <p:sp>
        <p:nvSpPr>
          <p:cNvPr id="103" name="Google Shape;103;p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4" name="Google Shape;104;p1"/>
          <p:cNvSpPr txBox="1"/>
          <p:nvPr>
            <p:ph type="ctrTitle"/>
          </p:nvPr>
        </p:nvSpPr>
        <p:spPr>
          <a:xfrm>
            <a:off x="7039114" y="1504349"/>
            <a:ext cx="4078800" cy="107743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6000"/>
              <a:buFont typeface="Arial Black"/>
              <a:buNone/>
            </a:pPr>
            <a:r>
              <a:rPr b="1" lang="en-US" sz="6000">
                <a:latin typeface="Arial Black"/>
                <a:ea typeface="Arial Black"/>
                <a:cs typeface="Arial Black"/>
                <a:sym typeface="Arial Black"/>
              </a:rPr>
              <a:t>Project 4</a:t>
            </a:r>
            <a:endParaRPr/>
          </a:p>
        </p:txBody>
      </p:sp>
      <p:sp>
        <p:nvSpPr>
          <p:cNvPr id="105" name="Google Shape;105;p1"/>
          <p:cNvSpPr txBox="1"/>
          <p:nvPr>
            <p:ph idx="1" type="subTitle"/>
          </p:nvPr>
        </p:nvSpPr>
        <p:spPr>
          <a:xfrm>
            <a:off x="6729629" y="2951480"/>
            <a:ext cx="4844279" cy="955039"/>
          </a:xfrm>
          <a:prstGeom prst="rect">
            <a:avLst/>
          </a:prstGeom>
          <a:noFill/>
          <a:ln>
            <a:noFill/>
          </a:ln>
        </p:spPr>
        <p:txBody>
          <a:bodyPr anchorCtr="0" anchor="t" bIns="45700" lIns="91425" spcFirstLastPara="1" rIns="91425" wrap="square" tIns="45700">
            <a:noAutofit/>
          </a:bodyPr>
          <a:lstStyle/>
          <a:p>
            <a:pPr indent="0" lvl="0" marL="0" rtl="0" algn="ctr">
              <a:lnSpc>
                <a:spcPct val="125000"/>
              </a:lnSpc>
              <a:spcBef>
                <a:spcPts val="0"/>
              </a:spcBef>
              <a:spcAft>
                <a:spcPts val="0"/>
              </a:spcAft>
              <a:buSzPts val="4800"/>
              <a:buNone/>
            </a:pPr>
            <a:r>
              <a:rPr b="1" lang="en-US" sz="4800">
                <a:solidFill>
                  <a:srgbClr val="FF0000"/>
                </a:solidFill>
                <a:latin typeface="Arial Black"/>
                <a:ea typeface="Arial Black"/>
                <a:cs typeface="Arial Black"/>
                <a:sym typeface="Arial Black"/>
              </a:rPr>
              <a:t>Prediction of Heart Attack</a:t>
            </a:r>
            <a:endParaRPr/>
          </a:p>
        </p:txBody>
      </p:sp>
      <p:pic>
        <p:nvPicPr>
          <p:cNvPr descr="Sphere of mesh and nodes" id="106" name="Google Shape;106;p1"/>
          <p:cNvPicPr preferRelativeResize="0"/>
          <p:nvPr/>
        </p:nvPicPr>
        <p:blipFill rotWithShape="1">
          <a:blip r:embed="rId3">
            <a:alphaModFix/>
          </a:blip>
          <a:srcRect b="0" l="32076" r="1087" t="0"/>
          <a:stretch/>
        </p:blipFill>
        <p:spPr>
          <a:xfrm>
            <a:off x="20" y="10"/>
            <a:ext cx="6111518" cy="6857990"/>
          </a:xfrm>
          <a:prstGeom prst="rect">
            <a:avLst/>
          </a:prstGeom>
          <a:noFill/>
          <a:ln>
            <a:noFill/>
          </a:ln>
        </p:spPr>
      </p:pic>
      <p:cxnSp>
        <p:nvCxnSpPr>
          <p:cNvPr id="107" name="Google Shape;107;p1"/>
          <p:cNvCxnSpPr/>
          <p:nvPr/>
        </p:nvCxnSpPr>
        <p:spPr>
          <a:xfrm>
            <a:off x="8881769" y="3690871"/>
            <a:ext cx="540000" cy="0"/>
          </a:xfrm>
          <a:prstGeom prst="straightConnector1">
            <a:avLst/>
          </a:prstGeom>
          <a:noFill/>
          <a:ln cap="flat" cmpd="sng" w="12700">
            <a:solidFill>
              <a:srgbClr val="FFFFFF"/>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b="0" l="0" r="0" t="0"/>
          <a:stretch/>
        </p:blipFill>
        <p:spPr>
          <a:xfrm>
            <a:off x="607334" y="1205047"/>
            <a:ext cx="2728771" cy="3538632"/>
          </a:xfrm>
          <a:prstGeom prst="rect">
            <a:avLst/>
          </a:prstGeom>
          <a:noFill/>
          <a:ln>
            <a:noFill/>
          </a:ln>
        </p:spPr>
      </p:pic>
      <p:pic>
        <p:nvPicPr>
          <p:cNvPr id="174" name="Google Shape;174;p11"/>
          <p:cNvPicPr preferRelativeResize="0"/>
          <p:nvPr/>
        </p:nvPicPr>
        <p:blipFill rotWithShape="1">
          <a:blip r:embed="rId4">
            <a:alphaModFix/>
          </a:blip>
          <a:srcRect b="0" l="0" r="0" t="0"/>
          <a:stretch/>
        </p:blipFill>
        <p:spPr>
          <a:xfrm>
            <a:off x="3450469" y="1191986"/>
            <a:ext cx="2728771" cy="3494470"/>
          </a:xfrm>
          <a:prstGeom prst="rect">
            <a:avLst/>
          </a:prstGeom>
          <a:noFill/>
          <a:ln>
            <a:noFill/>
          </a:ln>
        </p:spPr>
      </p:pic>
      <p:sp>
        <p:nvSpPr>
          <p:cNvPr id="175" name="Google Shape;175;p11"/>
          <p:cNvSpPr txBox="1"/>
          <p:nvPr/>
        </p:nvSpPr>
        <p:spPr>
          <a:xfrm>
            <a:off x="494216" y="4672706"/>
            <a:ext cx="30219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Logistic regression</a:t>
            </a:r>
            <a:endParaRPr/>
          </a:p>
        </p:txBody>
      </p:sp>
      <p:sp>
        <p:nvSpPr>
          <p:cNvPr id="176" name="Google Shape;176;p11"/>
          <p:cNvSpPr txBox="1"/>
          <p:nvPr/>
        </p:nvSpPr>
        <p:spPr>
          <a:xfrm>
            <a:off x="3610912" y="4686456"/>
            <a:ext cx="21858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Decision Tree</a:t>
            </a:r>
            <a:endParaRPr/>
          </a:p>
        </p:txBody>
      </p:sp>
      <p:sp>
        <p:nvSpPr>
          <p:cNvPr id="177" name="Google Shape;177;p11"/>
          <p:cNvSpPr txBox="1"/>
          <p:nvPr/>
        </p:nvSpPr>
        <p:spPr>
          <a:xfrm>
            <a:off x="6973882" y="4707595"/>
            <a:ext cx="8515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SVM</a:t>
            </a:r>
            <a:endParaRPr/>
          </a:p>
        </p:txBody>
      </p:sp>
      <p:pic>
        <p:nvPicPr>
          <p:cNvPr id="178" name="Google Shape;178;p11"/>
          <p:cNvPicPr preferRelativeResize="0"/>
          <p:nvPr/>
        </p:nvPicPr>
        <p:blipFill rotWithShape="1">
          <a:blip r:embed="rId5">
            <a:alphaModFix/>
          </a:blip>
          <a:srcRect b="0" l="0" r="0" t="0"/>
          <a:stretch/>
        </p:blipFill>
        <p:spPr>
          <a:xfrm>
            <a:off x="6293603" y="1214301"/>
            <a:ext cx="2629807" cy="3494471"/>
          </a:xfrm>
          <a:prstGeom prst="rect">
            <a:avLst/>
          </a:prstGeom>
          <a:noFill/>
          <a:ln>
            <a:noFill/>
          </a:ln>
        </p:spPr>
      </p:pic>
      <p:pic>
        <p:nvPicPr>
          <p:cNvPr id="179" name="Google Shape;179;p11"/>
          <p:cNvPicPr preferRelativeResize="0"/>
          <p:nvPr/>
        </p:nvPicPr>
        <p:blipFill rotWithShape="1">
          <a:blip r:embed="rId6">
            <a:alphaModFix/>
          </a:blip>
          <a:srcRect b="0" l="0" r="0" t="0"/>
          <a:stretch/>
        </p:blipFill>
        <p:spPr>
          <a:xfrm>
            <a:off x="9057457" y="1201238"/>
            <a:ext cx="2657839" cy="3494470"/>
          </a:xfrm>
          <a:prstGeom prst="rect">
            <a:avLst/>
          </a:prstGeom>
          <a:noFill/>
          <a:ln>
            <a:noFill/>
          </a:ln>
        </p:spPr>
      </p:pic>
      <p:sp>
        <p:nvSpPr>
          <p:cNvPr id="180" name="Google Shape;180;p11"/>
          <p:cNvSpPr txBox="1"/>
          <p:nvPr/>
        </p:nvSpPr>
        <p:spPr>
          <a:xfrm>
            <a:off x="9165529" y="4707595"/>
            <a:ext cx="24416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Random Forest</a:t>
            </a:r>
            <a:endParaRPr/>
          </a:p>
        </p:txBody>
      </p:sp>
      <p:sp>
        <p:nvSpPr>
          <p:cNvPr id="181" name="Google Shape;181;p11"/>
          <p:cNvSpPr txBox="1"/>
          <p:nvPr/>
        </p:nvSpPr>
        <p:spPr>
          <a:xfrm>
            <a:off x="2368899" y="59352"/>
            <a:ext cx="7246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FF0000"/>
                </a:solidFill>
                <a:latin typeface="Arial Black"/>
                <a:ea typeface="Arial Black"/>
                <a:cs typeface="Arial Black"/>
                <a:sym typeface="Arial Black"/>
              </a:rPr>
              <a:t>Data Prediction Modeling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2"/>
          <p:cNvPicPr preferRelativeResize="0"/>
          <p:nvPr/>
        </p:nvPicPr>
        <p:blipFill rotWithShape="1">
          <a:blip r:embed="rId3">
            <a:alphaModFix/>
          </a:blip>
          <a:srcRect b="0" l="0" r="0" t="0"/>
          <a:stretch/>
        </p:blipFill>
        <p:spPr>
          <a:xfrm>
            <a:off x="1238250" y="735150"/>
            <a:ext cx="9022332" cy="5387700"/>
          </a:xfrm>
          <a:prstGeom prst="rect">
            <a:avLst/>
          </a:prstGeom>
          <a:noFill/>
          <a:ln>
            <a:noFill/>
          </a:ln>
        </p:spPr>
      </p:pic>
      <p:sp>
        <p:nvSpPr>
          <p:cNvPr id="187" name="Google Shape;187;p12"/>
          <p:cNvSpPr txBox="1"/>
          <p:nvPr/>
        </p:nvSpPr>
        <p:spPr>
          <a:xfrm>
            <a:off x="3981478" y="27264"/>
            <a:ext cx="422904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FF0000"/>
                </a:solidFill>
                <a:latin typeface="Arial Black"/>
                <a:ea typeface="Arial Black"/>
                <a:cs typeface="Arial Black"/>
                <a:sym typeface="Arial Black"/>
              </a:rPr>
              <a:t>Best Fit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c1dbf9f607_1_4"/>
          <p:cNvSpPr txBox="1"/>
          <p:nvPr/>
        </p:nvSpPr>
        <p:spPr>
          <a:xfrm>
            <a:off x="686225" y="324175"/>
            <a:ext cx="10078500" cy="1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solidFill>
                  <a:srgbClr val="2B2B2B"/>
                </a:solidFill>
                <a:latin typeface="Roboto"/>
                <a:ea typeface="Roboto"/>
                <a:cs typeface="Roboto"/>
                <a:sym typeface="Roboto"/>
              </a:rPr>
              <a:t>The model utilizes data retrieved from  Spark</a:t>
            </a:r>
            <a:endParaRPr sz="6700">
              <a:solidFill>
                <a:schemeClr val="dk1"/>
              </a:solidFill>
              <a:latin typeface="Avenir"/>
              <a:ea typeface="Avenir"/>
              <a:cs typeface="Avenir"/>
              <a:sym typeface="Avenir"/>
            </a:endParaRPr>
          </a:p>
          <a:p>
            <a:pPr indent="0" lvl="0" marL="0" rtl="0" algn="l">
              <a:spcBef>
                <a:spcPts val="0"/>
              </a:spcBef>
              <a:spcAft>
                <a:spcPts val="0"/>
              </a:spcAft>
              <a:buNone/>
            </a:pPr>
            <a:r>
              <a:t/>
            </a:r>
            <a:endParaRPr sz="4700">
              <a:solidFill>
                <a:schemeClr val="dk1"/>
              </a:solidFill>
              <a:latin typeface="Avenir"/>
              <a:ea typeface="Avenir"/>
              <a:cs typeface="Avenir"/>
              <a:sym typeface="Avenir"/>
            </a:endParaRPr>
          </a:p>
        </p:txBody>
      </p:sp>
      <p:sp>
        <p:nvSpPr>
          <p:cNvPr id="193" name="Google Shape;193;g2c1dbf9f607_1_4"/>
          <p:cNvSpPr txBox="1"/>
          <p:nvPr/>
        </p:nvSpPr>
        <p:spPr>
          <a:xfrm>
            <a:off x="5725525" y="1334550"/>
            <a:ext cx="5860200" cy="21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Avenir"/>
              <a:ea typeface="Avenir"/>
              <a:cs typeface="Avenir"/>
              <a:sym typeface="Avenir"/>
            </a:endParaRPr>
          </a:p>
        </p:txBody>
      </p:sp>
      <p:pic>
        <p:nvPicPr>
          <p:cNvPr id="194" name="Google Shape;194;g2c1dbf9f607_1_4"/>
          <p:cNvPicPr preferRelativeResize="0"/>
          <p:nvPr/>
        </p:nvPicPr>
        <p:blipFill>
          <a:blip r:embed="rId3">
            <a:alphaModFix/>
          </a:blip>
          <a:stretch>
            <a:fillRect/>
          </a:stretch>
        </p:blipFill>
        <p:spPr>
          <a:xfrm>
            <a:off x="869375" y="1334550"/>
            <a:ext cx="6258050" cy="2197500"/>
          </a:xfrm>
          <a:prstGeom prst="rect">
            <a:avLst/>
          </a:prstGeom>
          <a:noFill/>
          <a:ln>
            <a:noFill/>
          </a:ln>
        </p:spPr>
      </p:pic>
      <p:sp>
        <p:nvSpPr>
          <p:cNvPr id="195" name="Google Shape;195;g2c1dbf9f607_1_4"/>
          <p:cNvSpPr txBox="1"/>
          <p:nvPr/>
        </p:nvSpPr>
        <p:spPr>
          <a:xfrm>
            <a:off x="1115625" y="3683700"/>
            <a:ext cx="9232500" cy="19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Avenir"/>
              <a:ea typeface="Avenir"/>
              <a:cs typeface="Avenir"/>
              <a:sym typeface="Avenir"/>
            </a:endParaRPr>
          </a:p>
        </p:txBody>
      </p:sp>
      <p:pic>
        <p:nvPicPr>
          <p:cNvPr id="196" name="Google Shape;196;g2c1dbf9f607_1_4"/>
          <p:cNvPicPr preferRelativeResize="0"/>
          <p:nvPr/>
        </p:nvPicPr>
        <p:blipFill>
          <a:blip r:embed="rId4">
            <a:alphaModFix/>
          </a:blip>
          <a:stretch>
            <a:fillRect/>
          </a:stretch>
        </p:blipFill>
        <p:spPr>
          <a:xfrm>
            <a:off x="869375" y="3936250"/>
            <a:ext cx="6434876" cy="2038350"/>
          </a:xfrm>
          <a:prstGeom prst="rect">
            <a:avLst/>
          </a:prstGeom>
          <a:noFill/>
          <a:ln>
            <a:noFill/>
          </a:ln>
        </p:spPr>
      </p:pic>
      <p:sp>
        <p:nvSpPr>
          <p:cNvPr id="197" name="Google Shape;197;g2c1dbf9f607_1_4"/>
          <p:cNvSpPr txBox="1"/>
          <p:nvPr/>
        </p:nvSpPr>
        <p:spPr>
          <a:xfrm>
            <a:off x="7998900" y="1448225"/>
            <a:ext cx="3789000" cy="45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Avenir"/>
              <a:ea typeface="Avenir"/>
              <a:cs typeface="Avenir"/>
              <a:sym typeface="Avenir"/>
            </a:endParaRPr>
          </a:p>
        </p:txBody>
      </p:sp>
      <p:pic>
        <p:nvPicPr>
          <p:cNvPr id="198" name="Google Shape;198;g2c1dbf9f607_1_4"/>
          <p:cNvPicPr preferRelativeResize="0"/>
          <p:nvPr/>
        </p:nvPicPr>
        <p:blipFill>
          <a:blip r:embed="rId5">
            <a:alphaModFix/>
          </a:blip>
          <a:stretch>
            <a:fillRect/>
          </a:stretch>
        </p:blipFill>
        <p:spPr>
          <a:xfrm>
            <a:off x="7616150" y="1533775"/>
            <a:ext cx="4057650" cy="437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3"/>
          <p:cNvPicPr preferRelativeResize="0"/>
          <p:nvPr/>
        </p:nvPicPr>
        <p:blipFill rotWithShape="1">
          <a:blip r:embed="rId3">
            <a:alphaModFix/>
          </a:blip>
          <a:srcRect b="0" l="0" r="0" t="0"/>
          <a:stretch/>
        </p:blipFill>
        <p:spPr>
          <a:xfrm>
            <a:off x="7634775" y="87250"/>
            <a:ext cx="3732450" cy="3154801"/>
          </a:xfrm>
          <a:prstGeom prst="rect">
            <a:avLst/>
          </a:prstGeom>
          <a:noFill/>
          <a:ln>
            <a:noFill/>
          </a:ln>
        </p:spPr>
      </p:pic>
      <p:sp>
        <p:nvSpPr>
          <p:cNvPr id="204" name="Google Shape;204;p13"/>
          <p:cNvSpPr txBox="1"/>
          <p:nvPr/>
        </p:nvSpPr>
        <p:spPr>
          <a:xfrm>
            <a:off x="341225" y="187525"/>
            <a:ext cx="3732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Naive Bayes Method</a:t>
            </a:r>
            <a:endParaRPr/>
          </a:p>
        </p:txBody>
      </p:sp>
      <p:pic>
        <p:nvPicPr>
          <p:cNvPr id="205" name="Google Shape;205;p13"/>
          <p:cNvPicPr preferRelativeResize="0"/>
          <p:nvPr/>
        </p:nvPicPr>
        <p:blipFill rotWithShape="1">
          <a:blip r:embed="rId4">
            <a:alphaModFix/>
          </a:blip>
          <a:srcRect b="0" l="0" r="0" t="0"/>
          <a:stretch/>
        </p:blipFill>
        <p:spPr>
          <a:xfrm>
            <a:off x="7634775" y="3342450"/>
            <a:ext cx="3804375" cy="3413449"/>
          </a:xfrm>
          <a:prstGeom prst="rect">
            <a:avLst/>
          </a:prstGeom>
          <a:noFill/>
          <a:ln>
            <a:noFill/>
          </a:ln>
        </p:spPr>
      </p:pic>
      <p:sp>
        <p:nvSpPr>
          <p:cNvPr id="206" name="Google Shape;206;p13"/>
          <p:cNvSpPr txBox="1"/>
          <p:nvPr/>
        </p:nvSpPr>
        <p:spPr>
          <a:xfrm>
            <a:off x="341224" y="3843050"/>
            <a:ext cx="3732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KNeighbors Method</a:t>
            </a:r>
            <a:endParaRPr b="1" sz="2800">
              <a:solidFill>
                <a:schemeClr val="dk1"/>
              </a:solidFill>
            </a:endParaRPr>
          </a:p>
        </p:txBody>
      </p:sp>
      <p:sp>
        <p:nvSpPr>
          <p:cNvPr id="207" name="Google Shape;207;p13"/>
          <p:cNvSpPr txBox="1"/>
          <p:nvPr/>
        </p:nvSpPr>
        <p:spPr>
          <a:xfrm>
            <a:off x="282075" y="753575"/>
            <a:ext cx="6226500" cy="2854500"/>
          </a:xfrm>
          <a:prstGeom prst="rect">
            <a:avLst/>
          </a:prstGeom>
          <a:noFill/>
          <a:ln>
            <a:noFill/>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US" sz="1700">
                <a:solidFill>
                  <a:schemeClr val="dk1"/>
                </a:solidFill>
                <a:highlight>
                  <a:schemeClr val="lt2"/>
                </a:highlight>
              </a:rPr>
              <a:t>Confusion matrix</a:t>
            </a:r>
            <a:endParaRPr sz="1700">
              <a:solidFill>
                <a:schemeClr val="dk1"/>
              </a:solidFill>
              <a:highlight>
                <a:schemeClr val="lt2"/>
              </a:highlight>
            </a:endParaRPr>
          </a:p>
          <a:p>
            <a:pPr indent="-323850" lvl="0" marL="457200" rtl="0" algn="l">
              <a:lnSpc>
                <a:spcPct val="110795"/>
              </a:lnSpc>
              <a:spcBef>
                <a:spcPts val="0"/>
              </a:spcBef>
              <a:spcAft>
                <a:spcPts val="0"/>
              </a:spcAft>
              <a:buClr>
                <a:schemeClr val="dk1"/>
              </a:buClr>
              <a:buSzPts val="1500"/>
              <a:buChar char="●"/>
            </a:pPr>
            <a:r>
              <a:rPr lang="en-US" sz="1500">
                <a:solidFill>
                  <a:schemeClr val="dk1"/>
                </a:solidFill>
                <a:highlight>
                  <a:schemeClr val="lt2"/>
                </a:highlight>
              </a:rPr>
              <a:t>The accuracy score achieved using Naive Bayes is: 81.58 %</a:t>
            </a:r>
            <a:endParaRPr sz="1500">
              <a:solidFill>
                <a:schemeClr val="dk1"/>
              </a:solidFill>
              <a:highlight>
                <a:schemeClr val="lt2"/>
              </a:highlight>
            </a:endParaRPr>
          </a:p>
          <a:p>
            <a:pPr indent="0" lvl="0" marL="0" rtl="0" algn="l">
              <a:lnSpc>
                <a:spcPct val="110795"/>
              </a:lnSpc>
              <a:spcBef>
                <a:spcPts val="0"/>
              </a:spcBef>
              <a:spcAft>
                <a:spcPts val="0"/>
              </a:spcAft>
              <a:buNone/>
            </a:pPr>
            <a:r>
              <a:t/>
            </a:r>
            <a:endParaRPr sz="1200">
              <a:solidFill>
                <a:schemeClr val="dk1"/>
              </a:solidFill>
              <a:highlight>
                <a:schemeClr val="lt2"/>
              </a:highlight>
            </a:endParaRPr>
          </a:p>
          <a:p>
            <a:pPr indent="0" lvl="0" marL="0" rtl="0" algn="l">
              <a:lnSpc>
                <a:spcPct val="110795"/>
              </a:lnSpc>
              <a:spcBef>
                <a:spcPts val="0"/>
              </a:spcBef>
              <a:spcAft>
                <a:spcPts val="0"/>
              </a:spcAft>
              <a:buNone/>
            </a:pPr>
            <a:r>
              <a:rPr lang="en-US" sz="1200">
                <a:solidFill>
                  <a:schemeClr val="dk1"/>
                </a:solidFill>
                <a:highlight>
                  <a:schemeClr val="lt2"/>
                </a:highlight>
              </a:rPr>
              <a:t>             True Positives(TP) =  18</a:t>
            </a:r>
            <a:endParaRPr sz="1200">
              <a:solidFill>
                <a:schemeClr val="dk1"/>
              </a:solidFill>
              <a:highlight>
                <a:schemeClr val="lt2"/>
              </a:highlight>
            </a:endParaRPr>
          </a:p>
          <a:p>
            <a:pPr indent="0" lvl="0" marL="0" rtl="0" algn="l">
              <a:lnSpc>
                <a:spcPct val="110795"/>
              </a:lnSpc>
              <a:spcBef>
                <a:spcPts val="0"/>
              </a:spcBef>
              <a:spcAft>
                <a:spcPts val="0"/>
              </a:spcAft>
              <a:buNone/>
            </a:pPr>
            <a:r>
              <a:t/>
            </a:r>
            <a:endParaRPr sz="1200">
              <a:solidFill>
                <a:schemeClr val="dk1"/>
              </a:solidFill>
              <a:highlight>
                <a:schemeClr val="lt2"/>
              </a:highlight>
            </a:endParaRPr>
          </a:p>
          <a:p>
            <a:pPr indent="0" lvl="0" marL="0" rtl="0" algn="l">
              <a:lnSpc>
                <a:spcPct val="110795"/>
              </a:lnSpc>
              <a:spcBef>
                <a:spcPts val="0"/>
              </a:spcBef>
              <a:spcAft>
                <a:spcPts val="0"/>
              </a:spcAft>
              <a:buNone/>
            </a:pPr>
            <a:r>
              <a:rPr lang="en-US" sz="1200">
                <a:solidFill>
                  <a:schemeClr val="dk1"/>
                </a:solidFill>
                <a:highlight>
                  <a:schemeClr val="lt2"/>
                </a:highlight>
              </a:rPr>
              <a:t>             True Negatives(TN) =  13</a:t>
            </a:r>
            <a:endParaRPr sz="1200">
              <a:solidFill>
                <a:schemeClr val="dk1"/>
              </a:solidFill>
              <a:highlight>
                <a:schemeClr val="lt2"/>
              </a:highlight>
            </a:endParaRPr>
          </a:p>
          <a:p>
            <a:pPr indent="0" lvl="0" marL="0" rtl="0" algn="l">
              <a:lnSpc>
                <a:spcPct val="110795"/>
              </a:lnSpc>
              <a:spcBef>
                <a:spcPts val="0"/>
              </a:spcBef>
              <a:spcAft>
                <a:spcPts val="0"/>
              </a:spcAft>
              <a:buNone/>
            </a:pPr>
            <a:r>
              <a:t/>
            </a:r>
            <a:endParaRPr sz="1200">
              <a:solidFill>
                <a:schemeClr val="dk1"/>
              </a:solidFill>
              <a:highlight>
                <a:schemeClr val="lt2"/>
              </a:highlight>
            </a:endParaRPr>
          </a:p>
          <a:p>
            <a:pPr indent="0" lvl="0" marL="0" rtl="0" algn="l">
              <a:lnSpc>
                <a:spcPct val="110795"/>
              </a:lnSpc>
              <a:spcBef>
                <a:spcPts val="0"/>
              </a:spcBef>
              <a:spcAft>
                <a:spcPts val="0"/>
              </a:spcAft>
              <a:buNone/>
            </a:pPr>
            <a:r>
              <a:rPr lang="en-US" sz="1200">
                <a:solidFill>
                  <a:schemeClr val="dk1"/>
                </a:solidFill>
                <a:highlight>
                  <a:schemeClr val="lt2"/>
                </a:highlight>
              </a:rPr>
              <a:t>              False Positives(FP) =  4</a:t>
            </a:r>
            <a:endParaRPr sz="1200">
              <a:solidFill>
                <a:schemeClr val="dk1"/>
              </a:solidFill>
              <a:highlight>
                <a:schemeClr val="lt2"/>
              </a:highlight>
            </a:endParaRPr>
          </a:p>
          <a:p>
            <a:pPr indent="0" lvl="0" marL="0" rtl="0" algn="l">
              <a:lnSpc>
                <a:spcPct val="110795"/>
              </a:lnSpc>
              <a:spcBef>
                <a:spcPts val="0"/>
              </a:spcBef>
              <a:spcAft>
                <a:spcPts val="0"/>
              </a:spcAft>
              <a:buNone/>
            </a:pPr>
            <a:r>
              <a:t/>
            </a:r>
            <a:endParaRPr sz="1200">
              <a:solidFill>
                <a:schemeClr val="dk1"/>
              </a:solidFill>
              <a:highlight>
                <a:schemeClr val="lt2"/>
              </a:highlight>
            </a:endParaRPr>
          </a:p>
          <a:p>
            <a:pPr indent="0" lvl="0" marL="0" rtl="0" algn="l">
              <a:lnSpc>
                <a:spcPct val="110795"/>
              </a:lnSpc>
              <a:spcBef>
                <a:spcPts val="0"/>
              </a:spcBef>
              <a:spcAft>
                <a:spcPts val="0"/>
              </a:spcAft>
              <a:buNone/>
            </a:pPr>
            <a:r>
              <a:rPr lang="en-US" sz="1200">
                <a:solidFill>
                  <a:schemeClr val="dk1"/>
                </a:solidFill>
                <a:highlight>
                  <a:schemeClr val="lt2"/>
                </a:highlight>
              </a:rPr>
              <a:t>             False Negatives(FN) =  3</a:t>
            </a:r>
            <a:endParaRPr sz="1200">
              <a:solidFill>
                <a:schemeClr val="dk1"/>
              </a:solidFill>
              <a:highlight>
                <a:schemeClr val="lt2"/>
              </a:highlight>
            </a:endParaRPr>
          </a:p>
          <a:p>
            <a:pPr indent="0" lvl="0" marL="0" rtl="0" algn="l">
              <a:lnSpc>
                <a:spcPct val="110795"/>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None/>
            </a:pPr>
            <a:r>
              <a:rPr lang="en-US" sz="1250">
                <a:solidFill>
                  <a:srgbClr val="3C4043"/>
                </a:solidFill>
                <a:latin typeface="Roboto Mono"/>
                <a:ea typeface="Roboto Mono"/>
                <a:cs typeface="Roboto Mono"/>
                <a:sym typeface="Roboto Mono"/>
              </a:rPr>
              <a:t> </a:t>
            </a:r>
            <a:r>
              <a:rPr lang="en-US" sz="1350">
                <a:solidFill>
                  <a:srgbClr val="3C4043"/>
                </a:solidFill>
                <a:latin typeface="Roboto Mono"/>
                <a:ea typeface="Roboto Mono"/>
                <a:cs typeface="Roboto Mono"/>
                <a:sym typeface="Roboto Mono"/>
              </a:rPr>
              <a:t> correct predictions : 18 + 13 = 31</a:t>
            </a:r>
            <a:endParaRPr sz="1350">
              <a:solidFill>
                <a:srgbClr val="3C4043"/>
              </a:solidFill>
              <a:latin typeface="Roboto Mono"/>
              <a:ea typeface="Roboto Mono"/>
              <a:cs typeface="Roboto Mono"/>
              <a:sym typeface="Roboto Mono"/>
            </a:endParaRPr>
          </a:p>
          <a:p>
            <a:pPr indent="0" lvl="0" marL="0" rtl="0" algn="l">
              <a:spcBef>
                <a:spcPts val="0"/>
              </a:spcBef>
              <a:spcAft>
                <a:spcPts val="0"/>
              </a:spcAft>
              <a:buNone/>
            </a:pPr>
            <a:r>
              <a:rPr lang="en-US" sz="1350">
                <a:solidFill>
                  <a:srgbClr val="3C4043"/>
                </a:solidFill>
                <a:latin typeface="Roboto Mono"/>
                <a:ea typeface="Roboto Mono"/>
                <a:cs typeface="Roboto Mono"/>
                <a:sym typeface="Roboto Mono"/>
              </a:rPr>
              <a:t>  incorrect predictions : 4 + 3 =7</a:t>
            </a:r>
            <a:endParaRPr sz="1350">
              <a:solidFill>
                <a:srgbClr val="3C4043"/>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C4043"/>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C4043"/>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C4043"/>
              </a:solidFill>
              <a:latin typeface="Roboto Mono"/>
              <a:ea typeface="Roboto Mono"/>
              <a:cs typeface="Roboto Mono"/>
              <a:sym typeface="Roboto Mono"/>
            </a:endParaRPr>
          </a:p>
        </p:txBody>
      </p:sp>
      <p:sp>
        <p:nvSpPr>
          <p:cNvPr id="208" name="Google Shape;208;p13"/>
          <p:cNvSpPr txBox="1"/>
          <p:nvPr/>
        </p:nvSpPr>
        <p:spPr>
          <a:xfrm>
            <a:off x="408375" y="4454125"/>
            <a:ext cx="6567600" cy="2121900"/>
          </a:xfrm>
          <a:prstGeom prst="rect">
            <a:avLst/>
          </a:prstGeom>
          <a:noFill/>
          <a:ln>
            <a:noFill/>
          </a:ln>
        </p:spPr>
        <p:txBody>
          <a:bodyPr anchorCtr="0" anchor="t" bIns="91425" lIns="91425" spcFirstLastPara="1" rIns="91425" wrap="square" tIns="91425">
            <a:noAutofit/>
          </a:bodyPr>
          <a:lstStyle/>
          <a:p>
            <a:pPr indent="-387350" lvl="0" marL="457200" rtl="0" algn="l">
              <a:lnSpc>
                <a:spcPct val="110795"/>
              </a:lnSpc>
              <a:spcBef>
                <a:spcPts val="0"/>
              </a:spcBef>
              <a:spcAft>
                <a:spcPts val="0"/>
              </a:spcAft>
              <a:buClr>
                <a:schemeClr val="dk1"/>
              </a:buClr>
              <a:buSzPts val="2500"/>
              <a:buFont typeface="Avenir"/>
              <a:buChar char="●"/>
            </a:pPr>
            <a:r>
              <a:rPr lang="en-US" sz="1500">
                <a:solidFill>
                  <a:schemeClr val="dk1"/>
                </a:solidFill>
                <a:highlight>
                  <a:schemeClr val="lt2"/>
                </a:highlight>
              </a:rPr>
              <a:t>The accuracy score achieved using KNeighbors is: 60.53 %</a:t>
            </a:r>
            <a:endParaRPr sz="1500">
              <a:solidFill>
                <a:schemeClr val="dk1"/>
              </a:solidFill>
              <a:highlight>
                <a:schemeClr val="lt2"/>
              </a:highlight>
            </a:endParaRPr>
          </a:p>
          <a:p>
            <a:pPr indent="-393700" lvl="0" marL="457200" rtl="0" algn="l">
              <a:lnSpc>
                <a:spcPct val="110795"/>
              </a:lnSpc>
              <a:spcBef>
                <a:spcPts val="0"/>
              </a:spcBef>
              <a:spcAft>
                <a:spcPts val="0"/>
              </a:spcAft>
              <a:buClr>
                <a:schemeClr val="dk1"/>
              </a:buClr>
              <a:buSzPts val="2600"/>
              <a:buChar char="●"/>
            </a:pPr>
            <a:r>
              <a:t/>
            </a:r>
            <a:endParaRPr sz="2600">
              <a:solidFill>
                <a:schemeClr val="dk1"/>
              </a:solidFill>
              <a:highlight>
                <a:schemeClr val="lt2"/>
              </a:highlight>
            </a:endParaRPr>
          </a:p>
          <a:p>
            <a:pPr indent="0" lvl="0" marL="457200" rtl="0" algn="l">
              <a:lnSpc>
                <a:spcPct val="110795"/>
              </a:lnSpc>
              <a:spcBef>
                <a:spcPts val="0"/>
              </a:spcBef>
              <a:spcAft>
                <a:spcPts val="0"/>
              </a:spcAft>
              <a:buNone/>
            </a:pPr>
            <a:r>
              <a:t/>
            </a:r>
            <a:endParaRPr sz="1500">
              <a:solidFill>
                <a:schemeClr val="dk1"/>
              </a:solidFill>
              <a:highlight>
                <a:schemeClr val="lt2"/>
              </a:highlight>
            </a:endParaRPr>
          </a:p>
          <a:p>
            <a:pPr indent="0" lvl="0" marL="457200" rtl="0" algn="l">
              <a:spcBef>
                <a:spcPts val="0"/>
              </a:spcBef>
              <a:spcAft>
                <a:spcPts val="0"/>
              </a:spcAft>
              <a:buNone/>
            </a:pPr>
            <a:r>
              <a:t/>
            </a:r>
            <a:endParaRPr sz="2000">
              <a:solidFill>
                <a:schemeClr val="dk1"/>
              </a:solidFill>
              <a:latin typeface="Avenir"/>
              <a:ea typeface="Avenir"/>
              <a:cs typeface="Avenir"/>
              <a:sym typeface="Avenir"/>
            </a:endParaRPr>
          </a:p>
        </p:txBody>
      </p:sp>
      <p:pic>
        <p:nvPicPr>
          <p:cNvPr id="209" name="Google Shape;209;p13"/>
          <p:cNvPicPr preferRelativeResize="0"/>
          <p:nvPr/>
        </p:nvPicPr>
        <p:blipFill>
          <a:blip r:embed="rId5">
            <a:alphaModFix/>
          </a:blip>
          <a:stretch>
            <a:fillRect/>
          </a:stretch>
        </p:blipFill>
        <p:spPr>
          <a:xfrm>
            <a:off x="994975" y="5085625"/>
            <a:ext cx="6348150" cy="635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nvSpPr>
        <p:spPr>
          <a:xfrm>
            <a:off x="4184073" y="0"/>
            <a:ext cx="327480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FF0000"/>
                </a:solidFill>
                <a:latin typeface="Arial Black"/>
                <a:ea typeface="Arial Black"/>
                <a:cs typeface="Arial Black"/>
                <a:sym typeface="Arial Black"/>
              </a:rPr>
              <a:t>Conclusion</a:t>
            </a:r>
            <a:endParaRPr/>
          </a:p>
        </p:txBody>
      </p:sp>
      <p:sp>
        <p:nvSpPr>
          <p:cNvPr id="215" name="Google Shape;215;p16"/>
          <p:cNvSpPr txBox="1"/>
          <p:nvPr/>
        </p:nvSpPr>
        <p:spPr>
          <a:xfrm>
            <a:off x="141600" y="4968425"/>
            <a:ext cx="11983500" cy="204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This is not bad, however depending on the context of where this ML pipeline will be utilized, it might be best to sacrifice accuracy in favor of recall or precision optimization. In the event the goal is to provide doctors or patients with a tool to identify heart attack risk in every patient who has a true value of "risk", it might be best to ensure the accuracy is as close to 100% as possible.</a:t>
            </a:r>
            <a:endParaRPr sz="2000">
              <a:solidFill>
                <a:schemeClr val="dk1"/>
              </a:solidFill>
            </a:endParaRPr>
          </a:p>
          <a:p>
            <a:pPr indent="0" lvl="0" marL="0" rtl="0" algn="l">
              <a:spcBef>
                <a:spcPts val="1100"/>
              </a:spcBef>
              <a:spcAft>
                <a:spcPts val="0"/>
              </a:spcAft>
              <a:buNone/>
            </a:pPr>
            <a:r>
              <a:t/>
            </a:r>
            <a:endParaRPr sz="2000">
              <a:solidFill>
                <a:schemeClr val="dk1"/>
              </a:solidFill>
            </a:endParaRPr>
          </a:p>
        </p:txBody>
      </p:sp>
      <p:sp>
        <p:nvSpPr>
          <p:cNvPr id="216" name="Google Shape;216;p16"/>
          <p:cNvSpPr txBox="1"/>
          <p:nvPr/>
        </p:nvSpPr>
        <p:spPr>
          <a:xfrm>
            <a:off x="942200" y="1807175"/>
            <a:ext cx="889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Avenir"/>
              <a:ea typeface="Avenir"/>
              <a:cs typeface="Avenir"/>
              <a:sym typeface="Avenir"/>
            </a:endParaRPr>
          </a:p>
        </p:txBody>
      </p:sp>
      <p:sp>
        <p:nvSpPr>
          <p:cNvPr id="217" name="Google Shape;217;p16"/>
          <p:cNvSpPr txBox="1"/>
          <p:nvPr/>
        </p:nvSpPr>
        <p:spPr>
          <a:xfrm>
            <a:off x="71550" y="822150"/>
            <a:ext cx="12053700" cy="23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dk1"/>
                </a:solidFill>
              </a:rPr>
              <a:t>## Preparing the tools</a:t>
            </a:r>
            <a:endParaRPr sz="2000">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 (https://pandas.pydata.org/) for data analysis.</a:t>
            </a:r>
            <a:endParaRPr sz="2000">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 (https://numpy.org/) for numerical operations.</a:t>
            </a:r>
            <a:endParaRPr sz="2000">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 </a:t>
            </a:r>
            <a:r>
              <a:rPr lang="en-US" sz="2000">
                <a:solidFill>
                  <a:schemeClr val="dk1"/>
                </a:solidFill>
              </a:rPr>
              <a:t>[Matplotlib]</a:t>
            </a:r>
            <a:r>
              <a:rPr lang="en-US" sz="2000">
                <a:solidFill>
                  <a:schemeClr val="dk1"/>
                </a:solidFill>
              </a:rPr>
              <a:t>(https://matplotlib.org/)/[seaborn](https://seaborn.pydata.org/) for plotting or data visualization.</a:t>
            </a:r>
            <a:endParaRPr sz="2000">
              <a:solidFill>
                <a:schemeClr val="dk1"/>
              </a:solidFill>
            </a:endParaRPr>
          </a:p>
          <a:p>
            <a:pPr indent="0" lvl="0" marL="0" rtl="0" algn="l">
              <a:spcBef>
                <a:spcPts val="0"/>
              </a:spcBef>
              <a:spcAft>
                <a:spcPts val="0"/>
              </a:spcAft>
              <a:buNone/>
            </a:pPr>
            <a:r>
              <a:rPr lang="en-US" sz="2000">
                <a:solidFill>
                  <a:schemeClr val="dk1"/>
                </a:solidFill>
              </a:rPr>
              <a:t>* [Scikit-Learn](https://scikit-learn.org/stable/) for machine learning modelling and evaluation.</a:t>
            </a:r>
            <a:endParaRPr sz="2000">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 Data Visualization using Tableau.</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
        <p:nvSpPr>
          <p:cNvPr id="218" name="Google Shape;218;p16"/>
          <p:cNvSpPr txBox="1"/>
          <p:nvPr/>
        </p:nvSpPr>
        <p:spPr>
          <a:xfrm>
            <a:off x="1158450" y="3197300"/>
            <a:ext cx="889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Avenir"/>
              <a:ea typeface="Avenir"/>
              <a:cs typeface="Avenir"/>
              <a:sym typeface="Avenir"/>
            </a:endParaRPr>
          </a:p>
        </p:txBody>
      </p:sp>
      <p:sp>
        <p:nvSpPr>
          <p:cNvPr id="219" name="Google Shape;219;p16"/>
          <p:cNvSpPr txBox="1"/>
          <p:nvPr/>
        </p:nvSpPr>
        <p:spPr>
          <a:xfrm>
            <a:off x="71500" y="3345200"/>
            <a:ext cx="12053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rPr>
              <a:t>We did PCA from unsupervised learning, Logistic Regression, decision Tree and SVM from supervised learning. We also did Naive Bayes and KNN method. After comparing all, we conclude that for this data </a:t>
            </a:r>
            <a:r>
              <a:rPr lang="en-US" sz="2000">
                <a:solidFill>
                  <a:schemeClr val="dk1"/>
                </a:solidFill>
              </a:rPr>
              <a:t>Decision Tree Model with 92.11% accuracy score and Support vector machine also with 92.11% accuracy score the best Models.</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2c1dbf9f607_6_0"/>
          <p:cNvPicPr preferRelativeResize="0"/>
          <p:nvPr/>
        </p:nvPicPr>
        <p:blipFill>
          <a:blip r:embed="rId3">
            <a:alphaModFix/>
          </a:blip>
          <a:stretch>
            <a:fillRect/>
          </a:stretch>
        </p:blipFill>
        <p:spPr>
          <a:xfrm>
            <a:off x="152400" y="152400"/>
            <a:ext cx="11887201" cy="1601287"/>
          </a:xfrm>
          <a:prstGeom prst="rect">
            <a:avLst/>
          </a:prstGeom>
          <a:noFill/>
          <a:ln>
            <a:noFill/>
          </a:ln>
        </p:spPr>
      </p:pic>
      <p:sp>
        <p:nvSpPr>
          <p:cNvPr id="225" name="Google Shape;225;g2c1dbf9f607_6_0"/>
          <p:cNvSpPr txBox="1"/>
          <p:nvPr/>
        </p:nvSpPr>
        <p:spPr>
          <a:xfrm>
            <a:off x="77250" y="1942075"/>
            <a:ext cx="11887200" cy="395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50">
                <a:solidFill>
                  <a:schemeClr val="dk1"/>
                </a:solidFill>
              </a:rPr>
              <a:t>While this is a very popular dataset on Kaggle, and served as a great training dataset in a class setting, there was no source or explanation on where the data came from. It could have been either randomly generated or from a single hospital. Fortunately, this was constructed in a classroom setting for educational purposes and not for any real-world healthcare applications. Going forward, assessing the source of datasets before conducting projects or building ML pipelines will be critical.</a:t>
            </a:r>
            <a:endParaRPr sz="2050">
              <a:solidFill>
                <a:schemeClr val="dk1"/>
              </a:solidFill>
            </a:endParaRPr>
          </a:p>
          <a:p>
            <a:pPr indent="0" lvl="0" marL="0" rtl="0" algn="l">
              <a:lnSpc>
                <a:spcPct val="115000"/>
              </a:lnSpc>
              <a:spcBef>
                <a:spcPts val="500"/>
              </a:spcBef>
              <a:spcAft>
                <a:spcPts val="0"/>
              </a:spcAft>
              <a:buNone/>
            </a:pPr>
            <a:r>
              <a:rPr lang="en-US" sz="2050">
                <a:solidFill>
                  <a:schemeClr val="dk1"/>
                </a:solidFill>
              </a:rPr>
              <a:t>For further and better </a:t>
            </a:r>
            <a:r>
              <a:rPr lang="en-US" sz="2050">
                <a:solidFill>
                  <a:schemeClr val="dk1"/>
                </a:solidFill>
              </a:rPr>
              <a:t>understanding</a:t>
            </a:r>
            <a:r>
              <a:rPr lang="en-US" sz="2050">
                <a:solidFill>
                  <a:schemeClr val="dk1"/>
                </a:solidFill>
              </a:rPr>
              <a:t> of the model and its predictions, we can use more </a:t>
            </a:r>
            <a:r>
              <a:rPr lang="en-US" sz="2050">
                <a:solidFill>
                  <a:schemeClr val="dk1"/>
                </a:solidFill>
              </a:rPr>
              <a:t>relevant</a:t>
            </a:r>
            <a:r>
              <a:rPr lang="en-US" sz="2050">
                <a:solidFill>
                  <a:schemeClr val="dk1"/>
                </a:solidFill>
              </a:rPr>
              <a:t> data and merge it with this. We need to use data from around the world and make prediction </a:t>
            </a:r>
            <a:r>
              <a:rPr lang="en-US" sz="2050">
                <a:solidFill>
                  <a:schemeClr val="dk1"/>
                </a:solidFill>
              </a:rPr>
              <a:t>regarding</a:t>
            </a:r>
            <a:r>
              <a:rPr lang="en-US" sz="2050">
                <a:solidFill>
                  <a:schemeClr val="dk1"/>
                </a:solidFill>
              </a:rPr>
              <a:t> regions and we can make better predictions for real world.</a:t>
            </a:r>
            <a:endParaRPr sz="2050">
              <a:solidFill>
                <a:schemeClr val="dk1"/>
              </a:solidFill>
            </a:endParaRPr>
          </a:p>
          <a:p>
            <a:pPr indent="0" lvl="0" marL="0" rtl="0" algn="l">
              <a:lnSpc>
                <a:spcPct val="115000"/>
              </a:lnSpc>
              <a:spcBef>
                <a:spcPts val="500"/>
              </a:spcBef>
              <a:spcAft>
                <a:spcPts val="0"/>
              </a:spcAft>
              <a:buNone/>
            </a:pPr>
            <a:r>
              <a:t/>
            </a:r>
            <a:endParaRPr sz="2050">
              <a:solidFill>
                <a:schemeClr val="dk1"/>
              </a:solidFill>
            </a:endParaRPr>
          </a:p>
          <a:p>
            <a:pPr indent="0" lvl="0" marL="0" rtl="0" algn="l">
              <a:lnSpc>
                <a:spcPct val="115000"/>
              </a:lnSpc>
              <a:spcBef>
                <a:spcPts val="500"/>
              </a:spcBef>
              <a:spcAft>
                <a:spcPts val="500"/>
              </a:spcAft>
              <a:buNone/>
            </a:pPr>
            <a:r>
              <a:t/>
            </a:r>
            <a:endParaRPr sz="205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A diagram of a human heart&#10;&#10;Description automatically generated" id="112" name="Google Shape;112;p2"/>
          <p:cNvPicPr preferRelativeResize="0"/>
          <p:nvPr/>
        </p:nvPicPr>
        <p:blipFill rotWithShape="1">
          <a:blip r:embed="rId3">
            <a:alphaModFix/>
          </a:blip>
          <a:srcRect b="0" l="0" r="0" t="0"/>
          <a:stretch/>
        </p:blipFill>
        <p:spPr>
          <a:xfrm>
            <a:off x="217055" y="367924"/>
            <a:ext cx="5629564" cy="6122151"/>
          </a:xfrm>
          <a:prstGeom prst="rect">
            <a:avLst/>
          </a:prstGeom>
          <a:noFill/>
          <a:ln>
            <a:noFill/>
          </a:ln>
        </p:spPr>
      </p:pic>
      <p:sp>
        <p:nvSpPr>
          <p:cNvPr id="113" name="Google Shape;113;p2"/>
          <p:cNvSpPr txBox="1"/>
          <p:nvPr/>
        </p:nvSpPr>
        <p:spPr>
          <a:xfrm>
            <a:off x="5846619" y="784599"/>
            <a:ext cx="5485573" cy="1600438"/>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4000"/>
              <a:buFont typeface="Noto Sans Symbols"/>
              <a:buChar char="⮚"/>
            </a:pPr>
            <a:r>
              <a:rPr b="1" lang="en-US" sz="4000">
                <a:solidFill>
                  <a:schemeClr val="dk1"/>
                </a:solidFill>
                <a:latin typeface="Arial Black"/>
                <a:ea typeface="Arial Black"/>
                <a:cs typeface="Arial Black"/>
                <a:sym typeface="Arial Black"/>
              </a:rPr>
              <a:t>Hypothesis:</a:t>
            </a:r>
            <a:endParaRPr/>
          </a:p>
          <a:p>
            <a:pPr indent="0" lvl="0" marL="0" marR="0" rtl="0" algn="l">
              <a:spcBef>
                <a:spcPts val="0"/>
              </a:spcBef>
              <a:spcAft>
                <a:spcPts val="0"/>
              </a:spcAft>
              <a:buNone/>
            </a:pPr>
            <a:r>
              <a:rPr b="1" lang="en-US" sz="2000">
                <a:solidFill>
                  <a:srgbClr val="FF0000"/>
                </a:solidFill>
                <a:latin typeface="Arial"/>
                <a:ea typeface="Arial"/>
                <a:cs typeface="Arial"/>
                <a:sym typeface="Arial"/>
              </a:rPr>
              <a:t>To Predict the Heart attack based on Blood Parameters from the data</a:t>
            </a:r>
            <a:r>
              <a:rPr lang="en-US" sz="1800">
                <a:solidFill>
                  <a:schemeClr val="dk1"/>
                </a:solidFill>
                <a:latin typeface="Avenir"/>
                <a:ea typeface="Avenir"/>
                <a:cs typeface="Avenir"/>
                <a:sym typeface="Avenir"/>
              </a:rPr>
              <a:t>.</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 name="Google Shape;114;p2"/>
          <p:cNvSpPr txBox="1"/>
          <p:nvPr/>
        </p:nvSpPr>
        <p:spPr>
          <a:xfrm>
            <a:off x="5846619" y="2518732"/>
            <a:ext cx="6027518" cy="1261884"/>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4000"/>
              <a:buFont typeface="Noto Sans Symbols"/>
              <a:buChar char="⮚"/>
            </a:pPr>
            <a:r>
              <a:rPr b="1" lang="en-US" sz="4000">
                <a:solidFill>
                  <a:schemeClr val="dk1"/>
                </a:solidFill>
                <a:latin typeface="Arial Black"/>
                <a:ea typeface="Arial Black"/>
                <a:cs typeface="Arial Black"/>
                <a:sym typeface="Arial Black"/>
              </a:rPr>
              <a:t>Source of Data:</a:t>
            </a:r>
            <a:endParaRPr/>
          </a:p>
          <a:p>
            <a:pPr indent="0" lvl="0" marL="0" marR="0" rtl="0" algn="l">
              <a:spcBef>
                <a:spcPts val="0"/>
              </a:spcBef>
              <a:spcAft>
                <a:spcPts val="0"/>
              </a:spcAft>
              <a:buNone/>
            </a:pPr>
            <a:r>
              <a:rPr b="1" lang="en-US" sz="1800">
                <a:solidFill>
                  <a:srgbClr val="00B050"/>
                </a:solidFill>
                <a:latin typeface="Arial"/>
                <a:ea typeface="Arial"/>
                <a:cs typeface="Arial"/>
                <a:sym typeface="Arial"/>
              </a:rPr>
              <a:t>https://www.kaggle.com/datasets/rashikrahmanpritom/heart-attack-analysis-prediction-dataset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nvSpPr>
        <p:spPr>
          <a:xfrm>
            <a:off x="387286" y="239887"/>
            <a:ext cx="7476554" cy="181588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4000"/>
              <a:buFont typeface="Noto Sans Symbols"/>
              <a:buChar char="⮚"/>
            </a:pPr>
            <a:r>
              <a:rPr b="1" lang="en-US" sz="4000">
                <a:solidFill>
                  <a:schemeClr val="dk1"/>
                </a:solidFill>
                <a:latin typeface="Arial Black"/>
                <a:ea typeface="Arial Black"/>
                <a:cs typeface="Arial Black"/>
                <a:sym typeface="Arial Black"/>
              </a:rPr>
              <a:t>What is Heart Attack:</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A heart attack (myocardial infarction) happens when the flow of blood that brings oxygen to a part of your heart muscle suddenly becomes blocked and your heart can't get enough oxygen.</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 name="Google Shape;120;p3"/>
          <p:cNvSpPr txBox="1"/>
          <p:nvPr/>
        </p:nvSpPr>
        <p:spPr>
          <a:xfrm>
            <a:off x="387285" y="2256280"/>
            <a:ext cx="7476555" cy="258532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3600"/>
              <a:buFont typeface="Noto Sans Symbols"/>
              <a:buChar char="⮚"/>
            </a:pPr>
            <a:r>
              <a:rPr b="1" lang="en-US" sz="3600">
                <a:solidFill>
                  <a:schemeClr val="dk1"/>
                </a:solidFill>
                <a:latin typeface="Arial Black"/>
                <a:ea typeface="Arial Black"/>
                <a:cs typeface="Arial Black"/>
                <a:sym typeface="Arial Black"/>
              </a:rPr>
              <a:t>What causes Heart Attack:</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smoking.</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a high-fat diet.</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diabetes.</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high cholesterol.</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high blood pressure (hypertension)</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being overweight or obese.</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pic>
        <p:nvPicPr>
          <p:cNvPr descr="A diagram of a heart attack&#10;&#10;Description automatically generated" id="121" name="Google Shape;121;p3"/>
          <p:cNvPicPr preferRelativeResize="0"/>
          <p:nvPr/>
        </p:nvPicPr>
        <p:blipFill rotWithShape="1">
          <a:blip r:embed="rId3">
            <a:alphaModFix/>
          </a:blip>
          <a:srcRect b="0" l="0" r="0" t="0"/>
          <a:stretch/>
        </p:blipFill>
        <p:spPr>
          <a:xfrm>
            <a:off x="7746275" y="119943"/>
            <a:ext cx="4328159" cy="66181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nvSpPr>
        <p:spPr>
          <a:xfrm>
            <a:off x="1894085" y="87384"/>
            <a:ext cx="727583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02060"/>
                </a:solidFill>
                <a:latin typeface="Arial Black"/>
                <a:ea typeface="Arial Black"/>
                <a:cs typeface="Arial Black"/>
                <a:sym typeface="Arial Black"/>
              </a:rPr>
              <a:t>Present Statistics in USA</a:t>
            </a:r>
            <a:endParaRPr/>
          </a:p>
        </p:txBody>
      </p:sp>
      <p:pic>
        <p:nvPicPr>
          <p:cNvPr id="127" name="Google Shape;127;p4"/>
          <p:cNvPicPr preferRelativeResize="0"/>
          <p:nvPr/>
        </p:nvPicPr>
        <p:blipFill rotWithShape="1">
          <a:blip r:embed="rId3">
            <a:alphaModFix/>
          </a:blip>
          <a:srcRect b="0" l="0" r="0" t="0"/>
          <a:stretch/>
        </p:blipFill>
        <p:spPr>
          <a:xfrm>
            <a:off x="1707209" y="1997213"/>
            <a:ext cx="7623464" cy="622300"/>
          </a:xfrm>
          <a:prstGeom prst="rect">
            <a:avLst/>
          </a:prstGeom>
          <a:noFill/>
          <a:ln>
            <a:noFill/>
          </a:ln>
        </p:spPr>
      </p:pic>
      <p:pic>
        <p:nvPicPr>
          <p:cNvPr descr="A black text on a white background&#10;&#10;Description automatically generated" id="128" name="Google Shape;128;p4"/>
          <p:cNvPicPr preferRelativeResize="0"/>
          <p:nvPr/>
        </p:nvPicPr>
        <p:blipFill rotWithShape="1">
          <a:blip r:embed="rId4">
            <a:alphaModFix/>
          </a:blip>
          <a:srcRect b="0" l="0" r="0" t="0"/>
          <a:stretch/>
        </p:blipFill>
        <p:spPr>
          <a:xfrm>
            <a:off x="1706415" y="1279337"/>
            <a:ext cx="7623463" cy="711200"/>
          </a:xfrm>
          <a:prstGeom prst="rect">
            <a:avLst/>
          </a:prstGeom>
          <a:noFill/>
          <a:ln>
            <a:noFill/>
          </a:ln>
        </p:spPr>
      </p:pic>
      <p:pic>
        <p:nvPicPr>
          <p:cNvPr descr="A white background with black text&#10;&#10;Description automatically generated" id="129" name="Google Shape;129;p4"/>
          <p:cNvPicPr preferRelativeResize="0"/>
          <p:nvPr/>
        </p:nvPicPr>
        <p:blipFill rotWithShape="1">
          <a:blip r:embed="rId5">
            <a:alphaModFix/>
          </a:blip>
          <a:srcRect b="0" l="0" r="0" t="0"/>
          <a:stretch/>
        </p:blipFill>
        <p:spPr>
          <a:xfrm>
            <a:off x="1706416" y="2652315"/>
            <a:ext cx="7623463" cy="1397000"/>
          </a:xfrm>
          <a:prstGeom prst="rect">
            <a:avLst/>
          </a:prstGeom>
          <a:noFill/>
          <a:ln>
            <a:noFill/>
          </a:ln>
        </p:spPr>
      </p:pic>
      <p:pic>
        <p:nvPicPr>
          <p:cNvPr descr="A screenshot of a computer&#10;&#10;Description automatically generated" id="130" name="Google Shape;130;p4"/>
          <p:cNvPicPr preferRelativeResize="0"/>
          <p:nvPr/>
        </p:nvPicPr>
        <p:blipFill rotWithShape="1">
          <a:blip r:embed="rId6">
            <a:alphaModFix/>
          </a:blip>
          <a:srcRect b="0" l="0" r="0" t="0"/>
          <a:stretch/>
        </p:blipFill>
        <p:spPr>
          <a:xfrm>
            <a:off x="1706416" y="4049315"/>
            <a:ext cx="7637320" cy="2808685"/>
          </a:xfrm>
          <a:prstGeom prst="rect">
            <a:avLst/>
          </a:prstGeom>
          <a:noFill/>
          <a:ln>
            <a:noFill/>
          </a:ln>
        </p:spPr>
      </p:pic>
      <p:sp>
        <p:nvSpPr>
          <p:cNvPr id="131" name="Google Shape;131;p4"/>
          <p:cNvSpPr/>
          <p:nvPr/>
        </p:nvSpPr>
        <p:spPr>
          <a:xfrm>
            <a:off x="1706415" y="567411"/>
            <a:ext cx="4415246" cy="745293"/>
          </a:xfrm>
          <a:prstGeom prst="rightArrow">
            <a:avLst>
              <a:gd fmla="val 50000" name="adj1"/>
              <a:gd fmla="val 50000" name="adj2"/>
            </a:avLst>
          </a:prstGeom>
          <a:solidFill>
            <a:schemeClr val="accent1"/>
          </a:solidFill>
          <a:ln cap="flat" cmpd="sng" w="10775">
            <a:solidFill>
              <a:srgbClr val="5B1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dk1"/>
                </a:solidFill>
                <a:latin typeface="Arial"/>
                <a:ea typeface="Arial"/>
                <a:cs typeface="Arial"/>
                <a:sym typeface="Arial"/>
              </a:rPr>
              <a:t>According to CDC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nvSpPr>
        <p:spPr>
          <a:xfrm>
            <a:off x="3371040" y="237456"/>
            <a:ext cx="493866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Arial Black"/>
                <a:ea typeface="Arial Black"/>
                <a:cs typeface="Arial Black"/>
                <a:sym typeface="Arial Black"/>
              </a:rPr>
              <a:t>Data Preparation</a:t>
            </a:r>
            <a:endParaRPr/>
          </a:p>
        </p:txBody>
      </p:sp>
      <p:pic>
        <p:nvPicPr>
          <p:cNvPr id="137" name="Google Shape;137;p5"/>
          <p:cNvPicPr preferRelativeResize="0"/>
          <p:nvPr/>
        </p:nvPicPr>
        <p:blipFill rotWithShape="1">
          <a:blip r:embed="rId3">
            <a:alphaModFix/>
          </a:blip>
          <a:srcRect b="0" l="0" r="0" t="0"/>
          <a:stretch/>
        </p:blipFill>
        <p:spPr>
          <a:xfrm>
            <a:off x="126000" y="1319349"/>
            <a:ext cx="5416522" cy="5447211"/>
          </a:xfrm>
          <a:prstGeom prst="rect">
            <a:avLst/>
          </a:prstGeom>
          <a:noFill/>
          <a:ln>
            <a:noFill/>
          </a:ln>
        </p:spPr>
      </p:pic>
      <p:pic>
        <p:nvPicPr>
          <p:cNvPr id="138" name="Google Shape;138;p5"/>
          <p:cNvPicPr preferRelativeResize="0"/>
          <p:nvPr/>
        </p:nvPicPr>
        <p:blipFill rotWithShape="1">
          <a:blip r:embed="rId4">
            <a:alphaModFix/>
          </a:blip>
          <a:srcRect b="0" l="0" r="0" t="0"/>
          <a:stretch/>
        </p:blipFill>
        <p:spPr>
          <a:xfrm>
            <a:off x="5660570" y="1319348"/>
            <a:ext cx="6673990" cy="5447211"/>
          </a:xfrm>
          <a:prstGeom prst="rect">
            <a:avLst/>
          </a:prstGeom>
          <a:noFill/>
          <a:ln>
            <a:noFill/>
          </a:ln>
        </p:spPr>
      </p:pic>
      <p:sp>
        <p:nvSpPr>
          <p:cNvPr id="139" name="Google Shape;139;p5"/>
          <p:cNvSpPr txBox="1"/>
          <p:nvPr/>
        </p:nvSpPr>
        <p:spPr>
          <a:xfrm>
            <a:off x="2251537" y="950158"/>
            <a:ext cx="13388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Arial"/>
                <a:ea typeface="Arial"/>
                <a:cs typeface="Arial"/>
                <a:sym typeface="Arial"/>
              </a:rPr>
              <a:t>Raw Data</a:t>
            </a:r>
            <a:endParaRPr/>
          </a:p>
        </p:txBody>
      </p:sp>
      <p:sp>
        <p:nvSpPr>
          <p:cNvPr id="140" name="Google Shape;140;p5"/>
          <p:cNvSpPr txBox="1"/>
          <p:nvPr/>
        </p:nvSpPr>
        <p:spPr>
          <a:xfrm>
            <a:off x="7948826" y="945342"/>
            <a:ext cx="181011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Arial"/>
                <a:ea typeface="Arial"/>
                <a:cs typeface="Arial"/>
                <a:sym typeface="Arial"/>
              </a:rPr>
              <a:t>Cleaned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6"/>
          <p:cNvPicPr preferRelativeResize="0"/>
          <p:nvPr/>
        </p:nvPicPr>
        <p:blipFill rotWithShape="1">
          <a:blip r:embed="rId3">
            <a:alphaModFix/>
          </a:blip>
          <a:srcRect b="0" l="0" r="0" t="0"/>
          <a:stretch/>
        </p:blipFill>
        <p:spPr>
          <a:xfrm>
            <a:off x="38100" y="825500"/>
            <a:ext cx="3959679" cy="3079750"/>
          </a:xfrm>
          <a:prstGeom prst="rect">
            <a:avLst/>
          </a:prstGeom>
          <a:noFill/>
          <a:ln>
            <a:noFill/>
          </a:ln>
        </p:spPr>
      </p:pic>
      <p:pic>
        <p:nvPicPr>
          <p:cNvPr id="146" name="Google Shape;146;p6"/>
          <p:cNvPicPr preferRelativeResize="0"/>
          <p:nvPr/>
        </p:nvPicPr>
        <p:blipFill rotWithShape="1">
          <a:blip r:embed="rId4">
            <a:alphaModFix/>
          </a:blip>
          <a:srcRect b="0" l="0" r="0" t="0"/>
          <a:stretch/>
        </p:blipFill>
        <p:spPr>
          <a:xfrm>
            <a:off x="4002277" y="825500"/>
            <a:ext cx="3836274" cy="3079750"/>
          </a:xfrm>
          <a:prstGeom prst="rect">
            <a:avLst/>
          </a:prstGeom>
          <a:noFill/>
          <a:ln>
            <a:noFill/>
          </a:ln>
        </p:spPr>
      </p:pic>
      <p:pic>
        <p:nvPicPr>
          <p:cNvPr id="147" name="Google Shape;147;p6"/>
          <p:cNvPicPr preferRelativeResize="0"/>
          <p:nvPr/>
        </p:nvPicPr>
        <p:blipFill rotWithShape="1">
          <a:blip r:embed="rId5">
            <a:alphaModFix/>
          </a:blip>
          <a:srcRect b="0" l="0" r="0" t="0"/>
          <a:stretch/>
        </p:blipFill>
        <p:spPr>
          <a:xfrm>
            <a:off x="7838551" y="825500"/>
            <a:ext cx="4212117" cy="3079750"/>
          </a:xfrm>
          <a:prstGeom prst="rect">
            <a:avLst/>
          </a:prstGeom>
          <a:noFill/>
          <a:ln>
            <a:noFill/>
          </a:ln>
        </p:spPr>
      </p:pic>
      <p:sp>
        <p:nvSpPr>
          <p:cNvPr id="148" name="Google Shape;148;p6"/>
          <p:cNvSpPr txBox="1"/>
          <p:nvPr/>
        </p:nvSpPr>
        <p:spPr>
          <a:xfrm>
            <a:off x="3337379" y="58783"/>
            <a:ext cx="554786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Arial Black"/>
                <a:ea typeface="Arial Black"/>
                <a:cs typeface="Arial Black"/>
                <a:sym typeface="Arial Black"/>
              </a:rPr>
              <a:t>Outlier of The Data</a:t>
            </a:r>
            <a:endParaRPr/>
          </a:p>
        </p:txBody>
      </p:sp>
      <p:pic>
        <p:nvPicPr>
          <p:cNvPr id="149" name="Google Shape;149;p6"/>
          <p:cNvPicPr preferRelativeResize="0"/>
          <p:nvPr/>
        </p:nvPicPr>
        <p:blipFill rotWithShape="1">
          <a:blip r:embed="rId6">
            <a:alphaModFix/>
          </a:blip>
          <a:srcRect b="0" l="0" r="0" t="0"/>
          <a:stretch/>
        </p:blipFill>
        <p:spPr>
          <a:xfrm>
            <a:off x="8052889" y="3905250"/>
            <a:ext cx="3997779" cy="1422400"/>
          </a:xfrm>
          <a:prstGeom prst="rect">
            <a:avLst/>
          </a:prstGeom>
          <a:noFill/>
          <a:ln>
            <a:noFill/>
          </a:ln>
        </p:spPr>
      </p:pic>
      <p:pic>
        <p:nvPicPr>
          <p:cNvPr id="150" name="Google Shape;150;p6"/>
          <p:cNvPicPr preferRelativeResize="0"/>
          <p:nvPr/>
        </p:nvPicPr>
        <p:blipFill rotWithShape="1">
          <a:blip r:embed="rId7">
            <a:alphaModFix/>
          </a:blip>
          <a:srcRect b="0" l="0" r="0" t="0"/>
          <a:stretch/>
        </p:blipFill>
        <p:spPr>
          <a:xfrm>
            <a:off x="3997779" y="3931376"/>
            <a:ext cx="4055110" cy="1409700"/>
          </a:xfrm>
          <a:prstGeom prst="rect">
            <a:avLst/>
          </a:prstGeom>
          <a:noFill/>
          <a:ln>
            <a:noFill/>
          </a:ln>
        </p:spPr>
      </p:pic>
      <p:pic>
        <p:nvPicPr>
          <p:cNvPr id="151" name="Google Shape;151;p6"/>
          <p:cNvPicPr preferRelativeResize="0"/>
          <p:nvPr/>
        </p:nvPicPr>
        <p:blipFill rotWithShape="1">
          <a:blip r:embed="rId8">
            <a:alphaModFix/>
          </a:blip>
          <a:srcRect b="0" l="0" r="0" t="0"/>
          <a:stretch/>
        </p:blipFill>
        <p:spPr>
          <a:xfrm>
            <a:off x="38099" y="3905250"/>
            <a:ext cx="3959679" cy="1435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Sheet 11" id="156" name="Google Shape;156;p8"/>
          <p:cNvPicPr preferRelativeResize="0"/>
          <p:nvPr/>
        </p:nvPicPr>
        <p:blipFill rotWithShape="1">
          <a:blip r:embed="rId3">
            <a:alphaModFix/>
          </a:blip>
          <a:srcRect b="0" l="0" r="0" t="0"/>
          <a:stretch/>
        </p:blipFill>
        <p:spPr>
          <a:xfrm>
            <a:off x="0" y="-1"/>
            <a:ext cx="12192000" cy="3023755"/>
          </a:xfrm>
          <a:prstGeom prst="rect">
            <a:avLst/>
          </a:prstGeom>
          <a:noFill/>
          <a:ln>
            <a:noFill/>
          </a:ln>
        </p:spPr>
      </p:pic>
      <p:pic>
        <p:nvPicPr>
          <p:cNvPr descr="Sheet 4" id="157" name="Google Shape;157;p8"/>
          <p:cNvPicPr preferRelativeResize="0"/>
          <p:nvPr/>
        </p:nvPicPr>
        <p:blipFill rotWithShape="1">
          <a:blip r:embed="rId4">
            <a:alphaModFix/>
          </a:blip>
          <a:srcRect b="0" l="0" r="0" t="0"/>
          <a:stretch/>
        </p:blipFill>
        <p:spPr>
          <a:xfrm>
            <a:off x="0" y="3023755"/>
            <a:ext cx="12191999" cy="38342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Sheet 6" id="162" name="Google Shape;162;p9"/>
          <p:cNvPicPr preferRelativeResize="0"/>
          <p:nvPr/>
        </p:nvPicPr>
        <p:blipFill rotWithShape="1">
          <a:blip r:embed="rId3">
            <a:alphaModFix/>
          </a:blip>
          <a:srcRect b="0" l="0" r="0" t="0"/>
          <a:stretch/>
        </p:blipFill>
        <p:spPr>
          <a:xfrm>
            <a:off x="30479" y="0"/>
            <a:ext cx="12161522" cy="3054926"/>
          </a:xfrm>
          <a:prstGeom prst="rect">
            <a:avLst/>
          </a:prstGeom>
          <a:noFill/>
          <a:ln>
            <a:noFill/>
          </a:ln>
        </p:spPr>
      </p:pic>
      <p:pic>
        <p:nvPicPr>
          <p:cNvPr descr="Sheet 5" id="163" name="Google Shape;163;p9"/>
          <p:cNvPicPr preferRelativeResize="0"/>
          <p:nvPr/>
        </p:nvPicPr>
        <p:blipFill rotWithShape="1">
          <a:blip r:embed="rId4">
            <a:alphaModFix/>
          </a:blip>
          <a:srcRect b="0" l="0" r="0" t="0"/>
          <a:stretch/>
        </p:blipFill>
        <p:spPr>
          <a:xfrm>
            <a:off x="-18011" y="2805544"/>
            <a:ext cx="12210012" cy="38030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Sheet 9" id="168" name="Google Shape;168;p10"/>
          <p:cNvPicPr preferRelativeResize="0"/>
          <p:nvPr/>
        </p:nvPicPr>
        <p:blipFill rotWithShape="1">
          <a:blip r:embed="rId3">
            <a:alphaModFix/>
          </a:blip>
          <a:srcRect b="0" l="0" r="0" t="0"/>
          <a:stretch/>
        </p:blipFill>
        <p:spPr>
          <a:xfrm>
            <a:off x="0" y="273303"/>
            <a:ext cx="12192000" cy="63887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osty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2024-03-06T16:50:07Z</dcterms:created>
  <dc:creator>Shivantika Bisen</dc:creator>
</cp:coreProperties>
</file>