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339DF-5E18-4ED2-9055-730F8504131B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73D2B-5CE4-4C1F-8EA4-BE5DC4AE4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4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event span</a:t>
            </a:r>
            <a:r>
              <a:rPr lang="ko-KR" altLang="en-US" dirty="0"/>
              <a:t>을 다 </a:t>
            </a:r>
            <a:r>
              <a:rPr lang="en-US" altLang="ko-KR" dirty="0" err="1"/>
              <a:t>annotat</a:t>
            </a:r>
            <a:r>
              <a:rPr lang="ko-KR" altLang="en-US" dirty="0"/>
              <a:t>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73D2B-5CE4-4C1F-8EA4-BE5DC4AE40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AAC67-8B70-4FF7-9FE9-538D0A61A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2DB33-B875-427E-BEBD-37CC34A3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EEE91-AF77-4C2F-AE9B-E2B8C86A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81A-B2A5-4C10-918E-334C0E07858D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6BFE8-44DD-4073-9800-0362175A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87147-72D3-4642-9BE3-2DDBF052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933-DAAD-4594-BEF8-F8BF6F7B5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30ED3-E7B4-4E87-B25A-B925D5D8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E6FE5-7EAB-4D53-96B1-615854B1C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BABFA-2F9E-4C13-9A62-EFD16D65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81A-B2A5-4C10-918E-334C0E07858D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24241-49CC-4507-98E9-9B773A52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B62EF-9B96-4062-9AB7-A702418B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933-DAAD-4594-BEF8-F8BF6F7B5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B01FBE-CCB1-424C-91BA-E282D50AC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EFFFC-5BB7-4CD0-A7BB-F38A015DA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15D88-E3E1-48B0-8BD3-1467936B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81A-B2A5-4C10-918E-334C0E07858D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31D51-796B-476A-8491-9DE0F57D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2AD8A-EC8A-418B-B1BA-F4FFFA41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933-DAAD-4594-BEF8-F8BF6F7B5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3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18FB6-2673-4A4A-ADD0-D7B70A70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CB78C-5C35-4502-8C4D-3A9E8A63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AF7A7-C4DC-447E-8D5E-844DA559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81A-B2A5-4C10-918E-334C0E07858D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A48F0-DC20-4484-9989-8406677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A2EBC-5EA7-44A2-85FA-E2F33AA9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933-DAAD-4594-BEF8-F8BF6F7B5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D1909-8D9D-4501-A7D3-89E76FC4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59B9C-EC33-4F18-B6FF-96AAB5D6F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4232A-9CF0-48E8-8738-DACD3BF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81A-B2A5-4C10-918E-334C0E07858D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67FEB-E0C2-4D5E-976B-9BE35E5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AED1F-6933-41F2-88E3-CE9027D3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933-DAAD-4594-BEF8-F8BF6F7B5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5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F9361-D56E-4AF0-9A0B-E2C304CF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60E8C-D4B5-4730-8E4D-3C70B3569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8F56B-629A-4DD5-9FB3-E12787085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BCDBB4-D4B6-4582-B561-F30B13A8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81A-B2A5-4C10-918E-334C0E07858D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A9EED-3310-402F-8A2B-D806178F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EE034-C3B1-4072-866F-E498FC8F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933-DAAD-4594-BEF8-F8BF6F7B5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5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DE08B-7A18-4701-8295-BBA23828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C4FA0-F69D-42DE-92CB-AA8EBEA0A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2CF54-7B2F-4B97-8924-9AC97537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D8945E-0656-4BC9-95EB-354CBBBE1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F7136-7F8C-4435-A2AF-CE2F44B2A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FF058D-263A-48F4-BFAE-C394F244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81A-B2A5-4C10-918E-334C0E07858D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6E0855-92A9-4906-96DE-1FECBF6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A48ABF-6C93-4AD4-973C-EB6F02E0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933-DAAD-4594-BEF8-F8BF6F7B5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7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7D865-B4B6-462D-8B22-C299B97F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380CB2-9896-4317-8047-30D345D1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81A-B2A5-4C10-918E-334C0E07858D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1BEACC-9E03-43A3-9EA0-56104161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A60630-4743-461B-93FB-856A9A7B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933-DAAD-4594-BEF8-F8BF6F7B5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91694D-E7EA-45F1-9175-5B8A1179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81A-B2A5-4C10-918E-334C0E07858D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A6CE3-9C2D-4B96-B147-691F664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14B60-0248-4C0F-8CF3-E6D45504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933-DAAD-4594-BEF8-F8BF6F7B5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1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50BCC-9F4E-4CA1-9F51-D02BD205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DB811-3992-4760-938B-37BA066C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834FD4-874C-43EA-8007-BF41D38E9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1587F-54AF-4DCB-9CF5-863BEC38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81A-B2A5-4C10-918E-334C0E07858D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D0ED18-E19F-4B5B-BC8D-BBBC61BE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D45BD-CB30-4757-B12F-8D225987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933-DAAD-4594-BEF8-F8BF6F7B5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4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E9F54-C3A8-4704-B206-FA06B80B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E3F637-4B17-4FB2-8FFA-7FF387213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75316-19C3-4882-99E4-ACE289E3E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E720B-E6FC-4B81-A509-D7B83724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81A-B2A5-4C10-918E-334C0E07858D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363EE-3AE5-432C-BD50-1FE2DEB9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687DE-8D01-4D7A-B62A-56C5481C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933-DAAD-4594-BEF8-F8BF6F7B5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4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25A2C0-5F70-48DE-93B3-F66742D1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E2E32-9813-4ACB-958C-45063576E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CEC04-7588-4471-8734-B0AFF80C0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881A-B2A5-4C10-918E-334C0E07858D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8AF00-30CF-425A-8C4D-A2605DA41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4FBEA-5166-48E2-9051-8455E3A21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5933-DAAD-4594-BEF8-F8BF6F7B5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42470-2F09-4FB1-913A-7030ED28F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Benefits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Intermediate Annotations in Reading Comprehension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F7D87C-B96F-4D9F-BB74-0C5FC06CD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김주찬</a:t>
            </a:r>
          </a:p>
        </p:txBody>
      </p:sp>
    </p:spTree>
    <p:extLst>
      <p:ext uri="{BB962C8B-B14F-4D97-AF65-F5344CB8AC3E}">
        <p14:creationId xmlns:p14="http://schemas.microsoft.com/office/powerpoint/2010/main" val="9613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A0AB3-0650-4A59-A31F-F7476F8D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Purpose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4BB7E-EEEE-44ED-B797-D4E26BDA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show importance of Intermediate Annotation in RC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4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140D5-E6E3-4F53-A11C-0E65D84D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contribution of intermediate annotation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E8CBA-34BC-4DC4-B375-CD16E005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Annotating relevant text spans can provide easy and low coast way to learn better latent reasoning</a:t>
            </a:r>
          </a:p>
          <a:p>
            <a:r>
              <a:rPr lang="en-US" altLang="ko-KR" dirty="0"/>
              <a:t>Annotations can help combat biases</a:t>
            </a:r>
          </a:p>
          <a:p>
            <a:r>
              <a:rPr lang="en-US" altLang="ko-KR" dirty="0"/>
              <a:t>Intermediate annotation will be useful for training further 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47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604AC-ACAA-41AF-B778-C0DF7B81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Intermediate Annotations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12A04-3A59-40F3-AA4B-B013EBD2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Describe the right set of context spans that should be aggregated to answer a question</a:t>
            </a:r>
          </a:p>
          <a:p>
            <a:endParaRPr lang="en-US" altLang="ko-KR" dirty="0"/>
          </a:p>
          <a:p>
            <a:r>
              <a:rPr lang="en-US" altLang="ko-KR" dirty="0"/>
              <a:t>How to collect?: crowd-sourcing</a:t>
            </a:r>
          </a:p>
          <a:p>
            <a:r>
              <a:rPr lang="en-US" altLang="ko-KR" dirty="0"/>
              <a:t>Cost?: 1$ for 10 annotations.</a:t>
            </a:r>
          </a:p>
        </p:txBody>
      </p:sp>
    </p:spTree>
    <p:extLst>
      <p:ext uri="{BB962C8B-B14F-4D97-AF65-F5344CB8AC3E}">
        <p14:creationId xmlns:p14="http://schemas.microsoft.com/office/powerpoint/2010/main" val="113048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58D3-AFD3-4424-A120-4CB5F030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A604D-23EA-444C-8A91-29C9D6E1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Supervised model with annotation by jointly prediction intermediate annotation and the final answer</a:t>
            </a:r>
          </a:p>
          <a:p>
            <a:endParaRPr lang="en-US" altLang="ko-KR" dirty="0"/>
          </a:p>
          <a:p>
            <a:r>
              <a:rPr lang="en-US" altLang="ko-KR" dirty="0"/>
              <a:t>Evaluated Cost vs Benefit and Bias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257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127C0-6677-4361-A409-47987283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Result: Cost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DAF8E-BC7E-4E1D-8723-5DFB6CC2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Allocating a large percentage of budget reduce performances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2586A6-5D92-47CD-AA1F-3E6FD404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657" y="3112168"/>
            <a:ext cx="4109234" cy="37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6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61CC2-5DBB-4010-A35C-7B6A91A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Result: Bias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4408A-A28E-4F6B-86D0-41089E98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F1: How accurate the model is on the unbiased evaluation</a:t>
            </a:r>
          </a:p>
          <a:p>
            <a:r>
              <a:rPr lang="en-US" altLang="ko-KR" dirty="0"/>
              <a:t>Confusion Loss: Evaluate the extent to which the errors made by model are unbiased(Error</a:t>
            </a:r>
            <a:r>
              <a:rPr lang="ko-KR" altLang="en-US" dirty="0"/>
              <a:t> </a:t>
            </a:r>
            <a:r>
              <a:rPr lang="en-US" altLang="ko-KR" dirty="0"/>
              <a:t>Diffusion)</a:t>
            </a:r>
          </a:p>
          <a:p>
            <a:pPr lvl="1"/>
            <a:r>
              <a:rPr lang="en-US" altLang="ko-KR" dirty="0"/>
              <a:t>Computing highest singular value of unnormalized confusion matrix </a:t>
            </a:r>
            <a:r>
              <a:rPr lang="en-US" altLang="ko-KR" dirty="0" err="1"/>
              <a:t>agter</a:t>
            </a:r>
            <a:r>
              <a:rPr lang="en-US" altLang="ko-KR" dirty="0"/>
              <a:t> setting diagonal elements to 0</a:t>
            </a:r>
          </a:p>
          <a:p>
            <a:pPr lvl="1"/>
            <a:r>
              <a:rPr lang="en-US" altLang="ko-KR" dirty="0"/>
              <a:t>Lower confusion loss = more diffusion</a:t>
            </a:r>
          </a:p>
          <a:p>
            <a:r>
              <a:rPr lang="en-US" altLang="ko-KR" dirty="0"/>
              <a:t>Baseline &lt; More QA pairs &lt; Annotation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38F50-45F0-46CF-B4D0-C18736E7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8" y="4729650"/>
            <a:ext cx="6270003" cy="21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0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182</Words>
  <Application>Microsoft Office PowerPoint</Application>
  <PresentationFormat>와이드스크린</PresentationFormat>
  <Paragraphs>27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Benefits of Intermediate Annotations in Reading Comprehension</vt:lpstr>
      <vt:lpstr>Purpose</vt:lpstr>
      <vt:lpstr>Main contribution of intermediate annotation</vt:lpstr>
      <vt:lpstr>Intermediate Annotations</vt:lpstr>
      <vt:lpstr>Experiment</vt:lpstr>
      <vt:lpstr>Result: Cost</vt:lpstr>
      <vt:lpstr>Result: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Intermediate Annotations in Reading Comprehension</dc:title>
  <dc:creator>김주찬</dc:creator>
  <cp:lastModifiedBy>김주찬</cp:lastModifiedBy>
  <cp:revision>13</cp:revision>
  <dcterms:created xsi:type="dcterms:W3CDTF">2021-02-07T13:10:37Z</dcterms:created>
  <dcterms:modified xsi:type="dcterms:W3CDTF">2021-02-08T10:32:12Z</dcterms:modified>
</cp:coreProperties>
</file>