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439" autoAdjust="0"/>
  </p:normalViewPr>
  <p:slideViewPr>
    <p:cSldViewPr snapToGrid="0">
      <p:cViewPr varScale="1">
        <p:scale>
          <a:sx n="70" d="100"/>
          <a:sy n="70" d="100"/>
        </p:scale>
        <p:origin x="20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EE0E8-9E2A-4CA1-8A64-D971569702A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A6F7B-CE17-4E98-9968-21FC7A3DE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6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use at GGNN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A6F7B-CE17-4E98-9968-21FC7A3DE4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3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r>
              <a:rPr lang="ko-KR" altLang="en-US" dirty="0"/>
              <a:t>에 있는 모든 문장들에 대해</a:t>
            </a:r>
            <a:r>
              <a:rPr lang="en-US" altLang="ko-KR" dirty="0"/>
              <a:t>, </a:t>
            </a:r>
            <a:r>
              <a:rPr lang="ko-KR" altLang="en-US" dirty="0"/>
              <a:t>각 문장의 단어들과 질문의 단어들을 비교하여 유사도를 계산하는 방식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Subsequently, we produce the relevance score of each sentence by calculating the mean among the m highest similarity values.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subset is obtained by selecting the sentences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top k relevance scores.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m’=5 showed best result and k 25 30 obtained values greater than 90%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A6F7B-CE17-4E98-9968-21FC7A3DE4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A6F7B-CE17-4E98-9968-21FC7A3DE4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3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Fban</a:t>
            </a:r>
            <a:r>
              <a:rPr lang="en-US" altLang="ko-KR" dirty="0"/>
              <a:t> – attention score between two matrices using a bilinear attention function</a:t>
            </a:r>
          </a:p>
          <a:p>
            <a:r>
              <a:rPr lang="en-US" altLang="ko-KR" dirty="0"/>
              <a:t>Weight W bias b (calculate similarity)</a:t>
            </a:r>
          </a:p>
          <a:p>
            <a:endParaRPr lang="en-US" altLang="ko-KR" dirty="0"/>
          </a:p>
          <a:p>
            <a:r>
              <a:rPr lang="en-US" altLang="ko-KR" dirty="0"/>
              <a:t>Alpha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attention weight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Question conditioned vector</a:t>
            </a:r>
          </a:p>
          <a:p>
            <a:endParaRPr lang="en-US" altLang="ko-KR" dirty="0"/>
          </a:p>
          <a:p>
            <a:r>
              <a:rPr lang="en-US" altLang="ko-KR" dirty="0"/>
              <a:t>Pi is learned function that combines the attention scores of each word by employing a non-linear transformation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A6F7B-CE17-4E98-9968-21FC7A3DE4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9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Learned function </a:t>
            </a:r>
            <a:r>
              <a:rPr lang="en-US" altLang="ko-KR" dirty="0" err="1"/>
              <a:t>Fsan</a:t>
            </a:r>
            <a:r>
              <a:rPr lang="en-US" altLang="ko-KR" dirty="0"/>
              <a:t> computes the weights of each vector in a node</a:t>
            </a:r>
          </a:p>
          <a:p>
            <a:endParaRPr lang="en-US" altLang="ko-KR" dirty="0"/>
          </a:p>
          <a:p>
            <a:r>
              <a:rPr lang="en-US" altLang="ko-KR" dirty="0"/>
              <a:t>This function is to condense the matrices to a vector suitable for GGNN while retaining the most discriminative sematic information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computing self attention score, we calculate initial annotation vectors for GGNN</a:t>
            </a:r>
          </a:p>
          <a:p>
            <a:endParaRPr lang="en-US" altLang="ko-KR" dirty="0"/>
          </a:p>
          <a:p>
            <a:r>
              <a:rPr lang="en-US" altLang="ko-KR" dirty="0"/>
              <a:t>Sigma is a </a:t>
            </a:r>
            <a:r>
              <a:rPr lang="en-US" altLang="ko-KR" dirty="0" err="1"/>
              <a:t>fuction</a:t>
            </a:r>
            <a:r>
              <a:rPr lang="en-US" altLang="ko-KR" dirty="0"/>
              <a:t> the returns single </a:t>
            </a:r>
            <a:r>
              <a:rPr lang="en-US" altLang="ko-KR" dirty="0" err="1"/>
              <a:t>vec</a:t>
            </a:r>
            <a:r>
              <a:rPr lang="en-US" altLang="ko-KR" dirty="0"/>
              <a:t> by multiplying the corresponding attention scores and sum them up.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A6F7B-CE17-4E98-9968-21FC7A3DE4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2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T=3 sufficient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A6F7B-CE17-4E98-9968-21FC7A3DE4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4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A6F7B-CE17-4E98-9968-21FC7A3DE4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2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we don’t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optimise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set of hyper-parameters associated with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model training and (2) we ensure the existence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supporting facts in the evaluation, since we are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interested in the intrinsic performance of BERT in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 retrieval.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A6F7B-CE17-4E98-9968-21FC7A3DE4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35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Adding a weight to the loss calculation as an additional hyperparameter can balance 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A6F7B-CE17-4E98-9968-21FC7A3DE4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0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D6732-90DF-41AD-ABA3-A99CBDB6B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5CAACE-1039-4648-9B68-CB14840AA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FEB7F-EF6F-4FF8-A8E2-0093F06D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D83-83FB-45A9-BEC5-7696CDA4580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D967A-1C93-48BE-BE04-192E461F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08DC1-5DE0-46D4-8E2A-C03F3176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2B04-1338-4DEA-A18D-FAAD9EA0C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9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98DC8-8426-4087-BFB8-F56C9C09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6CD4A4-4B6E-4E73-8219-25D3F2479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9AAE5-8EA6-4C23-BF64-520D3214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D83-83FB-45A9-BEC5-7696CDA4580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5937D-3DC6-41A8-86CB-87C151C3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AD152-705D-430F-BC5C-FBDE6E6A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2B04-1338-4DEA-A18D-FAAD9EA0C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1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928F6-E430-4602-B254-FC85C9A48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303BD8-123E-46FF-9E85-1053E03E7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6AB12-43D5-4D1C-AB4A-89538B38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D83-83FB-45A9-BEC5-7696CDA4580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8D601-A368-458F-BF90-BC64B2EB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C8623-98A7-436B-908A-B00113B4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2B04-1338-4DEA-A18D-FAAD9EA0C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1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71CCD-86CE-4728-8F90-18F8DC68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8FA6E-1AC0-471E-A9CB-4FC888DEF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EE4C8-1FFA-444A-BEBE-AF480A59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D83-83FB-45A9-BEC5-7696CDA4580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DA44D-C5E6-4A59-999D-D6364821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3EE73-6DA1-4D85-87CF-103467D2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2B04-1338-4DEA-A18D-FAAD9EA0C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2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BCCC6-1395-4B8A-8F31-7254D6CD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4A31A-1330-4095-88CA-44294448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44979-8304-4358-8F7D-E69BCA36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D83-83FB-45A9-BEC5-7696CDA4580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FB84C-70B9-45D2-BF91-5AD9A4CC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2240-6BD4-4044-8CE2-590C442D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2B04-1338-4DEA-A18D-FAAD9EA0C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3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6ED54-2A64-42CD-AA45-9EFB7DAC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58F7B-63AC-46FC-81CC-90BC299BD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0F4FD-B44C-4C06-90DA-9C4545250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57204-752B-4735-8E7C-CC2790C4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D83-83FB-45A9-BEC5-7696CDA4580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8288E-6959-4F87-B8E3-C133F465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5165A-75DA-4783-B50B-698BF175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2B04-1338-4DEA-A18D-FAAD9EA0C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6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EDD29-FD2B-4924-880D-FCBFE58D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EF080-ADA8-41DE-B3E2-C15D7C8F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88CA04-6740-4720-8F97-BC1DEF28B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DDC795-8CAA-4045-BBA5-8475F82CA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7AAC51-310A-4C3E-91AE-D2454C7F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A9DB8D-51F1-4F1A-AA36-5F9157C8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D83-83FB-45A9-BEC5-7696CDA4580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561145-33BD-4FB1-B073-594C275A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473040-634C-416E-8ECD-E68DD982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2B04-1338-4DEA-A18D-FAAD9EA0C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0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8EFBD-5578-49CF-BD61-E7157B37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1EDD42-79C8-4BDC-BBCE-D79BAFF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D83-83FB-45A9-BEC5-7696CDA4580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4FB592-9632-4EB6-944E-9AC542ED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B4D4D2-570F-4DEC-9C59-85059FFD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2B04-1338-4DEA-A18D-FAAD9EA0C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E6F996-23DA-4119-B2DD-2814D510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D83-83FB-45A9-BEC5-7696CDA4580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5C4A2-A00D-445B-B8AB-9CBAB36A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D0E5D-CA8E-4631-AB85-7C1217E5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2B04-1338-4DEA-A18D-FAAD9EA0C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4956-BD8D-49F6-AC15-AF47C2D4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CBCA4-C40C-4FC0-A68D-79068A86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815FD6-BC7C-4DF9-A386-02196208B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CF8C40-9252-4F7B-9BCF-C960D3E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D83-83FB-45A9-BEC5-7696CDA4580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A6072-A3B2-4808-9AC0-D48663B0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AAA1A-8FD9-414E-A1B1-AE410CD9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2B04-1338-4DEA-A18D-FAAD9EA0C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4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31C2E-A027-4EE3-829A-3B14F6BD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86E1B0-4104-42A4-A3EF-D2D4F48CE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5AF61-2C94-4D1B-8FBB-1EBB50079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C1BA6-EE0C-452F-9332-6EBAA20E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D83-83FB-45A9-BEC5-7696CDA4580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5D32B-36EB-460C-A2A5-1EEA6418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5C7B0-1F16-4AA8-A87B-432D457A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2B04-1338-4DEA-A18D-FAAD9EA0C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90BF65-9B86-485F-8BFF-2506295D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74927-3C18-40F2-AC53-4482DD76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FDF67-E6E7-4855-82AD-C0885EA9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6D83-83FB-45A9-BEC5-7696CDA4580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2A684-32FE-475F-90FA-91D31CF9A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AD9FD-9AB7-430B-96B2-9605D6110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2B04-1338-4DEA-A18D-FAAD9EA0C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4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09BF0-0982-4858-9A8A-0D9895E18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Identifying Supporting Facts for Multi-hop Question Answering with</a:t>
            </a:r>
            <a:br>
              <a:rPr lang="en-US" altLang="ko-KR" sz="4000" dirty="0"/>
            </a:br>
            <a:r>
              <a:rPr lang="en-US" altLang="ko-KR" sz="4000" dirty="0"/>
              <a:t>Document Graph Networks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885A43-4522-4F62-9BF9-875BACE94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김주찬</a:t>
            </a:r>
          </a:p>
        </p:txBody>
      </p:sp>
    </p:spTree>
    <p:extLst>
      <p:ext uri="{BB962C8B-B14F-4D97-AF65-F5344CB8AC3E}">
        <p14:creationId xmlns:p14="http://schemas.microsoft.com/office/powerpoint/2010/main" val="5983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F5FE2-D0D3-4369-AF67-5413E2CD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Identifying Supporting Facts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25271-DB78-4FD2-A785-8929EC5E6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 ‘T’ time steps of propagation and retrieve distributed nodes representation by using final hidden state</a:t>
            </a:r>
          </a:p>
          <a:p>
            <a:r>
              <a:rPr lang="en-US" altLang="ko-KR" dirty="0" err="1"/>
              <a:t>Computen</a:t>
            </a:r>
            <a:r>
              <a:rPr lang="en-US" altLang="ko-KR" dirty="0"/>
              <a:t> representation of each node captures semantic information of its </a:t>
            </a:r>
            <a:r>
              <a:rPr lang="en-US" altLang="ko-KR" dirty="0" err="1"/>
              <a:t>neighbours</a:t>
            </a:r>
            <a:r>
              <a:rPr lang="en-US" altLang="ko-KR" dirty="0"/>
              <a:t> up to ‘T’ hops</a:t>
            </a:r>
          </a:p>
          <a:p>
            <a:endParaRPr lang="en-US" altLang="ko-KR" dirty="0"/>
          </a:p>
          <a:p>
            <a:r>
              <a:rPr lang="en-US" altLang="ko-KR" dirty="0"/>
              <a:t>As supporting fact identification requires classification, we retain final hidden state of the </a:t>
            </a:r>
            <a:r>
              <a:rPr lang="en-US" altLang="ko-KR" dirty="0" err="1"/>
              <a:t>sens</a:t>
            </a:r>
            <a:r>
              <a:rPr lang="en-US" altLang="ko-KR" dirty="0"/>
              <a:t> nodes and use </a:t>
            </a:r>
            <a:r>
              <a:rPr lang="en-US" altLang="ko-KR" dirty="0" err="1"/>
              <a:t>sen</a:t>
            </a:r>
            <a:r>
              <a:rPr lang="en-US" altLang="ko-KR" dirty="0"/>
              <a:t> </a:t>
            </a:r>
            <a:r>
              <a:rPr lang="en-US" altLang="ko-KR" dirty="0" err="1"/>
              <a:t>representataion</a:t>
            </a:r>
            <a:r>
              <a:rPr lang="en-US" altLang="ko-KR" dirty="0"/>
              <a:t> as input to FFNN(Output Network)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372A01-FE95-4B3F-912B-0097B7D1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084" y="5305740"/>
            <a:ext cx="4328097" cy="11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4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FCC2C-3ECA-4018-B4E7-7E72AFD4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AB17D-9D95-4A5A-ACC0-F8CFD297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altLang="ko-KR" dirty="0"/>
              <a:t>Exp1: How representative s-o-a MC model perform on different passages with varying coherency and length</a:t>
            </a:r>
          </a:p>
          <a:p>
            <a:endParaRPr lang="en-US" altLang="ko-KR" dirty="0"/>
          </a:p>
          <a:p>
            <a:r>
              <a:rPr lang="en-US" altLang="ko-KR" dirty="0"/>
              <a:t>Exp2: Capability of the proposed approach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1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200E0-99EF-4B5F-B63D-2FA60DDE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F43FF-1374-469E-A9D0-A522B9CA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Evaluated performance of BERT with Supporting Facts only, and increased # of sentences retrieved by prefiltering</a:t>
            </a:r>
          </a:p>
          <a:p>
            <a:pPr lvl="1"/>
            <a:r>
              <a:rPr lang="en-US" altLang="ko-KR" dirty="0"/>
              <a:t>When distracting information added, performance shrinks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Therefore, module capable of identifying the correct set of supporting facts represents a fundamental component </a:t>
            </a:r>
            <a:r>
              <a:rPr lang="it-IT" altLang="ko-KR" dirty="0"/>
              <a:t>in a multi-hop QA pipeline.</a:t>
            </a:r>
          </a:p>
          <a:p>
            <a:endParaRPr lang="it-IT" altLang="ko-KR" dirty="0"/>
          </a:p>
          <a:p>
            <a:endParaRPr lang="it-IT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B514DA-0700-41B5-86E0-B6FD8488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16" y="4491737"/>
            <a:ext cx="4127084" cy="16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8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0D81E-CECB-42A0-AC58-8D4ED0B2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C8C3D-742F-4063-8133-D4BE3969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59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DGN outperforms baseline </a:t>
            </a:r>
          </a:p>
          <a:p>
            <a:r>
              <a:rPr lang="en-US" altLang="ko-KR" dirty="0"/>
              <a:t>However baseline implementation has higher Precision</a:t>
            </a:r>
          </a:p>
          <a:p>
            <a:pPr lvl="1"/>
            <a:r>
              <a:rPr lang="en-US" altLang="ko-KR" dirty="0"/>
              <a:t>Due to baseline optimizes for both answer extraction &amp; sup fact retrieval</a:t>
            </a:r>
          </a:p>
          <a:p>
            <a:r>
              <a:rPr lang="en-US" altLang="ko-KR" dirty="0"/>
              <a:t>Recall &gt; Precision</a:t>
            </a:r>
          </a:p>
          <a:p>
            <a:pPr lvl="1"/>
            <a:r>
              <a:rPr lang="en-US" altLang="ko-KR" dirty="0"/>
              <a:t>DGN only penalized if it fails to predict correct sup facts</a:t>
            </a:r>
          </a:p>
          <a:p>
            <a:pPr lvl="1"/>
            <a:r>
              <a:rPr lang="en-US" altLang="ko-KR" dirty="0"/>
              <a:t>Leads model to priorities recall over precision</a:t>
            </a:r>
          </a:p>
          <a:p>
            <a:r>
              <a:rPr lang="en-US" altLang="ko-KR" dirty="0"/>
              <a:t>Baseline Replication(SF only) showed bad performance</a:t>
            </a:r>
          </a:p>
          <a:p>
            <a:pPr lvl="1"/>
            <a:r>
              <a:rPr lang="en-US" altLang="ko-KR" dirty="0"/>
              <a:t>Multi-task learning has an impact(low level + high level)</a:t>
            </a:r>
          </a:p>
          <a:p>
            <a:r>
              <a:rPr lang="en-US" altLang="ko-KR" dirty="0"/>
              <a:t>No edge type dropped score</a:t>
            </a:r>
          </a:p>
          <a:p>
            <a:pPr lvl="1"/>
            <a:r>
              <a:rPr lang="en-US" altLang="ko-KR" dirty="0"/>
              <a:t>Semantic information is important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BAE54A-0953-416F-83D0-281E8B346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842" y="0"/>
            <a:ext cx="4390158" cy="2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80039-8ECE-4169-A2DD-5F40B42A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47A9A-B4FD-4F00-97F0-45B994A7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Recall increases with the increasing # of retrieved sentences</a:t>
            </a:r>
          </a:p>
          <a:p>
            <a:pPr lvl="1"/>
            <a:r>
              <a:rPr lang="en-US" altLang="ko-KR" dirty="0"/>
              <a:t>More sentence = broader coverage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K =30 is the best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5A67B1-8C8C-4FF9-8713-2A74FF00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262" y="4107534"/>
            <a:ext cx="4347158" cy="22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1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48FA5-B2A3-4F3C-99BD-27A066DE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Purpose</a:t>
            </a:r>
            <a:r>
              <a:rPr lang="ko-KR" altLang="en-US" dirty="0"/>
              <a:t> </a:t>
            </a:r>
            <a:r>
              <a:rPr lang="en-US" altLang="ko-KR" dirty="0"/>
              <a:t>of this 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98CEE-207F-44AA-9338-64601DDA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propose model that deals well with multi hop reasoning.</a:t>
            </a:r>
          </a:p>
          <a:p>
            <a:endParaRPr lang="en-US" altLang="ko-KR" dirty="0"/>
          </a:p>
          <a:p>
            <a:r>
              <a:rPr lang="en-US" altLang="ko-KR" dirty="0"/>
              <a:t>They use the model DGN(Document Graph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7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C1048-22E1-4BF4-82B0-D23262BE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of DGN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DF932-135E-4B84-83D1-F5FC00038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Graph Construction</a:t>
            </a:r>
          </a:p>
          <a:p>
            <a:r>
              <a:rPr lang="en-US" altLang="ko-KR" dirty="0"/>
              <a:t>Prefiltering</a:t>
            </a:r>
          </a:p>
          <a:p>
            <a:r>
              <a:rPr lang="en-US" altLang="ko-KR" dirty="0"/>
              <a:t>Supporting Facts Selection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FA282-BD11-46A2-AE25-79D1F3793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2324"/>
            <a:ext cx="5195996" cy="27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5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3DA7-E102-42F1-B1F9-F87E3D95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Graph Construction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3F3E51-A4DC-4663-8A77-BEAA2C8EE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 D = {D_1, D_2, … , </a:t>
                </a:r>
                <a:r>
                  <a:rPr lang="en-US" altLang="ko-KR" dirty="0" err="1"/>
                  <a:t>D_n</a:t>
                </a:r>
                <a:r>
                  <a:rPr lang="en-US" altLang="ko-KR" dirty="0"/>
                  <a:t>} we build an undirected document graph DG</a:t>
                </a:r>
              </a:p>
              <a:p>
                <a:r>
                  <a:rPr lang="en-US" altLang="ko-KR" dirty="0" err="1"/>
                  <a:t>D_i</a:t>
                </a:r>
                <a:r>
                  <a:rPr lang="en-US" altLang="ko-KR" dirty="0"/>
                  <a:t> as node </a:t>
                </a:r>
                <a:r>
                  <a:rPr lang="en-US" altLang="ko-KR" dirty="0" err="1"/>
                  <a:t>d_i</a:t>
                </a:r>
                <a:r>
                  <a:rPr lang="en-US" altLang="ko-KR" dirty="0"/>
                  <a:t> and each of its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Edge: sentence-doc/ doc-doc</a:t>
                </a:r>
              </a:p>
              <a:p>
                <a:r>
                  <a:rPr lang="en-US" altLang="ko-KR" dirty="0"/>
                  <a:t>Doc-doc: entitles in D1 referenced in D2 or vice versa</a:t>
                </a:r>
              </a:p>
              <a:p>
                <a:r>
                  <a:rPr lang="en-US" altLang="ko-KR" dirty="0"/>
                  <a:t>sent-doc: sentence in doc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3F3E51-A4DC-4663-8A77-BEAA2C8EE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086D953-C5A0-4F72-94E7-438667EC4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075" y="4101151"/>
            <a:ext cx="3400926" cy="275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7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9EEA8-C6D8-44D7-8F88-18D81F6E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Prefiltering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5A7D3-3920-46DA-87A2-8587A7C0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Purpose: To speed up the computation and alleviate drawbacks of GGNN</a:t>
            </a:r>
          </a:p>
          <a:p>
            <a:r>
              <a:rPr lang="en-US" altLang="ko-KR" dirty="0"/>
              <a:t>To retrieve a subset of the context containing the k most relevant sentences to q.</a:t>
            </a:r>
          </a:p>
          <a:p>
            <a:r>
              <a:rPr lang="en-US" altLang="ko-KR" dirty="0"/>
              <a:t>Use ranking based approach</a:t>
            </a:r>
          </a:p>
          <a:p>
            <a:pPr lvl="1"/>
            <a:r>
              <a:rPr lang="en-US" altLang="ko-KR" dirty="0"/>
              <a:t>Produce relevance score of each </a:t>
            </a:r>
            <a:r>
              <a:rPr lang="en-US" altLang="ko-KR" dirty="0" err="1"/>
              <a:t>sens</a:t>
            </a:r>
            <a:r>
              <a:rPr lang="en-US" altLang="ko-KR" dirty="0"/>
              <a:t> by calculating mean among </a:t>
            </a:r>
            <a:r>
              <a:rPr lang="en-US" altLang="ko-KR" dirty="0" err="1"/>
              <a:t>th</a:t>
            </a:r>
            <a:r>
              <a:rPr lang="en-US" altLang="ko-KR" dirty="0"/>
              <a:t> e ‘m’ highest similarity values.</a:t>
            </a:r>
          </a:p>
          <a:p>
            <a:pPr lvl="1"/>
            <a:r>
              <a:rPr lang="en-US" altLang="ko-KR" dirty="0"/>
              <a:t>Final subset is obtained by selecting sentence with top ‘k’ relevance score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749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3EB14-EA66-4D36-AAAD-1D68C9A1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Identifying Supporting Facts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73D73-BADE-46B7-B090-8C3F2FC6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DGN is employed for identifying supporting facts</a:t>
            </a:r>
          </a:p>
          <a:p>
            <a:r>
              <a:rPr lang="en-US" altLang="ko-KR" dirty="0"/>
              <a:t>Apply It on the sub-graph by filtering module</a:t>
            </a:r>
          </a:p>
          <a:p>
            <a:pPr lvl="1"/>
            <a:r>
              <a:rPr lang="en-US" altLang="ko-KR" dirty="0"/>
              <a:t>Encoding process</a:t>
            </a:r>
          </a:p>
          <a:p>
            <a:pPr lvl="2"/>
            <a:r>
              <a:rPr lang="en-US" altLang="ko-KR" dirty="0"/>
              <a:t>Question Representation(Q)</a:t>
            </a:r>
          </a:p>
          <a:p>
            <a:pPr lvl="2"/>
            <a:r>
              <a:rPr lang="en-US" altLang="ko-KR" dirty="0"/>
              <a:t>Node Representation(N)</a:t>
            </a:r>
          </a:p>
          <a:p>
            <a:pPr lvl="2"/>
            <a:r>
              <a:rPr lang="en-US" altLang="ko-KR" dirty="0"/>
              <a:t>Graph Representation(G)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16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A5790-78B4-4725-A8AE-204A29EF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FE9AB5-14FA-4412-BDF4-7CA2581CB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Question</a:t>
                </a:r>
              </a:p>
              <a:p>
                <a:pPr lvl="1"/>
                <a:r>
                  <a:rPr lang="en-US" altLang="ko-KR" dirty="0"/>
                  <a:t>stripped of punctuation and stop words</a:t>
                </a:r>
              </a:p>
              <a:p>
                <a:pPr lvl="1"/>
                <a:r>
                  <a:rPr lang="en-US" altLang="ko-KR" dirty="0"/>
                  <a:t>Tokenized to obtain W words.</a:t>
                </a:r>
              </a:p>
              <a:p>
                <a:pPr lvl="1"/>
                <a:r>
                  <a:rPr lang="en-US" altLang="ko-KR" dirty="0"/>
                  <a:t>Converted to tensor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dirty="0"/>
                  <a:t> using </a:t>
                </a:r>
                <a:r>
                  <a:rPr lang="en-US" altLang="ko-KR" dirty="0" err="1"/>
                  <a:t>GLoVe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Node</a:t>
                </a:r>
              </a:p>
              <a:p>
                <a:pPr lvl="1"/>
                <a:r>
                  <a:rPr lang="en-US" altLang="ko-KR" dirty="0"/>
                  <a:t>Each node converted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dirty="0"/>
                  <a:t> using entities for doc nodes and sentence words for </a:t>
                </a:r>
                <a:r>
                  <a:rPr lang="en-US" altLang="ko-KR" dirty="0" err="1"/>
                  <a:t>sen</a:t>
                </a:r>
                <a:r>
                  <a:rPr lang="en-US" altLang="ko-KR" dirty="0"/>
                  <a:t> nodes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Graph</a:t>
                </a:r>
              </a:p>
              <a:p>
                <a:pPr lvl="1"/>
                <a:r>
                  <a:rPr lang="en-US" altLang="ko-KR" dirty="0"/>
                  <a:t>DG is represented by adjacent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FE9AB5-14FA-4412-BDF4-7CA2581CB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r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40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6394F-D32C-4E43-B403-596D9F39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Identifying Supporting Facts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10B07-127F-42E7-A281-67F7537D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node(vi) is conditioned on question(qi) using bi-linear attention mechanism.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3117B-4F18-4504-8277-B45D6BDF8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977" y="3639114"/>
            <a:ext cx="3283841" cy="8048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C1A5CD-1E6B-444D-BBA2-4DAF7473E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977" y="2586603"/>
            <a:ext cx="4863851" cy="9614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9040C3-8380-4452-875E-429FB883C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977" y="4370498"/>
            <a:ext cx="3552645" cy="13054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D05AC5-3E6F-42AD-98D8-8638BABE4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977" y="5585674"/>
            <a:ext cx="3598211" cy="8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5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D76D1-2514-4A4F-AF5E-48853520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Identifying Supporting Facts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6BD9D-089F-42A2-9107-B09C1A01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altLang="ko-KR" dirty="0"/>
              <a:t>After conditioning nodes representation on the question,</a:t>
            </a:r>
            <a:r>
              <a:rPr lang="ko-KR" altLang="en-US" dirty="0"/>
              <a:t> </a:t>
            </a:r>
            <a:r>
              <a:rPr lang="en-US" altLang="ko-KR" dirty="0"/>
              <a:t>employ Self-Attention Model to calculate weight of each vector(di)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8B17BD-F217-4843-98AE-D1FAB08E5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737" y="3010500"/>
            <a:ext cx="3453063" cy="19815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728E9F-4E38-44E1-A6EA-3EFF63461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37" y="4785785"/>
            <a:ext cx="3993695" cy="7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796</Words>
  <Application>Microsoft Office PowerPoint</Application>
  <PresentationFormat>와이드스크린</PresentationFormat>
  <Paragraphs>126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Identifying Supporting Facts for Multi-hop Question Answering with Document Graph Networks</vt:lpstr>
      <vt:lpstr>Purpose of this paper</vt:lpstr>
      <vt:lpstr>Step of DGN</vt:lpstr>
      <vt:lpstr>1. Graph Construction</vt:lpstr>
      <vt:lpstr>2. Prefiltering</vt:lpstr>
      <vt:lpstr>3. Identifying Supporting Facts</vt:lpstr>
      <vt:lpstr>Representation</vt:lpstr>
      <vt:lpstr>Identifying Supporting Facts</vt:lpstr>
      <vt:lpstr>Identifying Supporting Facts</vt:lpstr>
      <vt:lpstr>Identifying Supporting Facts</vt:lpstr>
      <vt:lpstr>Evaluation</vt:lpstr>
      <vt:lpstr>Experiment 1</vt:lpstr>
      <vt:lpstr>Experiment 2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Supporting Facts for Multi-hop Question Answering with Document Graph Networks</dc:title>
  <dc:creator>김주찬</dc:creator>
  <cp:lastModifiedBy>김주찬</cp:lastModifiedBy>
  <cp:revision>34</cp:revision>
  <dcterms:created xsi:type="dcterms:W3CDTF">2021-01-24T14:42:33Z</dcterms:created>
  <dcterms:modified xsi:type="dcterms:W3CDTF">2021-02-03T12:10:38Z</dcterms:modified>
</cp:coreProperties>
</file>