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990000"/>
    <a:srgbClr val="663300"/>
    <a:srgbClr val="013B51"/>
    <a:srgbClr val="0182C6"/>
    <a:srgbClr val="DABA6F"/>
    <a:srgbClr val="EB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23B6-C5A9-465A-9ECD-A2FF103E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85A1-6616-4BD1-8546-DBC23D77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D648-E528-4299-BE9B-D27F976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54B0-72B7-4160-8BBF-82BB78D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169B-CFB5-4348-9FC3-05189C9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7758-2E82-4415-9EAB-B9B412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7B6B-7DA0-42E2-9925-932BBC0B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0973-A2F3-46B7-A7B3-A5B28D5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7D06-79E6-4479-BB2D-02D112C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2236-0F06-4ED8-A279-96522BDF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4C55-CA87-4201-98E3-B1CBD9D0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5B22-6218-4CC3-B744-C09AC46F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C141-E636-412A-850A-0B89CB8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9BD-34DD-4205-8B1B-D1E7125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676-7648-450D-B805-609974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D5D-1872-4154-A41D-2A8D3CFD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EAE-5997-4367-8AAA-3684A61E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84DA-C438-47C5-B629-B80AC07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69FD-39F2-4C81-BDFA-9EF8F03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EC70-3EA6-4492-8658-B066DA2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339E-49F4-4369-92CF-F45CE6E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BC0D-816E-45E4-877C-2ED78FEF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F13E-CD33-4B7C-BF61-2F5FAFF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57B9-C46A-4AD2-9780-4512DA0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451F-FB20-46FE-8A0C-02E67F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445-906C-4CFE-B168-38B9DA0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2E5D-7FF1-46FE-9149-8EF8B984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0B1C-FFBE-4215-BC6C-276C87A9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A4C1-62AA-4F26-ABE0-EA16B043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D41A6-1022-45C2-8D9D-CBA31D2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D6DD-6E8E-4D62-BBC0-FFF2BBC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59B-5333-4EE2-9D68-F4F9FDFA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8040-8EF5-4730-A461-725B75D3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4CA1-ED33-4CEC-8C86-C3E26AB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F9C2-8D51-4DEA-9668-97744AEA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91086-9B15-4509-9546-94E301F2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2BC5-2DBD-41E5-B901-5187029C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9A943-9EFE-41C5-A883-1FE53D6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9B12-5EB4-456A-8B41-4FDA10C4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8120-547F-497B-B453-F77D5DD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7A5A2-371E-4B1F-8D7A-1AF6794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4932-434F-4CB1-AC24-2577A5A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73811-0A9B-4A9F-A2AD-241C8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4EE-F45E-4842-A5BE-B514B98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0475-7BA2-4CD9-84B0-9CBD139C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36C9-245D-421B-97BA-9FDEAC9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8096-4DD1-4CE2-AABE-A1D8BD8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0FC-5127-43F3-B7F7-837BB6F0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BE0-ABBA-48B9-9D7F-3AF51FE9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E23B-7B5D-45A6-94BC-E929A98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87F9-1584-4799-A09B-FAAAA51F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A3B-5E8B-442A-9645-7646AD1F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87A0-9725-47CB-8407-FFA357E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FB47-881D-4175-B271-0253034D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5AD3-6BF1-4F1B-A5E1-954B8E69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9AFE-2772-44CC-9BF9-BC86EA0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00D9-BF06-4DFE-BB4B-A34B8FD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2D9-E2D1-44C8-A28E-F84C912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0B29-9CAC-42A9-A5F8-B44E460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F417-AFCB-407D-BD54-9E2A05A8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7808-1E09-4081-A7C8-1739CB89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B79-5AFE-40DE-8D90-7CD7EC558B0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A8A3-70C1-414C-84F1-4C8C913C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8FC-C138-48C3-82EB-5F6218E6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0" y="0"/>
            <a:ext cx="2885243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D8531-C6D3-4649-A895-F74932994A64}"/>
              </a:ext>
            </a:extLst>
          </p:cNvPr>
          <p:cNvGrpSpPr/>
          <p:nvPr/>
        </p:nvGrpSpPr>
        <p:grpSpPr>
          <a:xfrm>
            <a:off x="2183906" y="372861"/>
            <a:ext cx="7503943" cy="5797120"/>
            <a:chOff x="2183906" y="372861"/>
            <a:chExt cx="7503943" cy="57971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A2315E-967B-45B9-A0F4-B526CF82C921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183907" y="457200"/>
              <a:ext cx="0" cy="571278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518781-1781-40F6-9291-FD4D938DE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06" y="488271"/>
              <a:ext cx="7273124" cy="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D81539-1F79-4E3F-B190-8AEB88C54CD2}"/>
                </a:ext>
              </a:extLst>
            </p:cNvPr>
            <p:cNvSpPr/>
            <p:nvPr/>
          </p:nvSpPr>
          <p:spPr>
            <a:xfrm>
              <a:off x="9457030" y="37286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719091"/>
            <a:ext cx="12192000" cy="2157274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861213"/>
            <a:ext cx="12014446" cy="10297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Computer Organization and Design</a:t>
            </a:r>
            <a:endParaRPr lang="ko-KR" altLang="en-US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002" y="3080877"/>
            <a:ext cx="8685320" cy="64814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Chapter 1. Computer Abstract and Technology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3E5AA6-B10B-4D44-8E9C-55D6F7F1838E}"/>
              </a:ext>
            </a:extLst>
          </p:cNvPr>
          <p:cNvSpPr txBox="1">
            <a:spLocks/>
          </p:cNvSpPr>
          <p:nvPr/>
        </p:nvSpPr>
        <p:spPr>
          <a:xfrm>
            <a:off x="6294268" y="1890944"/>
            <a:ext cx="5729055" cy="554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EBFFFF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THE HARDWARE/SOFTWARE INTERFACE</a:t>
            </a:r>
            <a:endParaRPr lang="ko-KR" altLang="en-US" sz="2400" dirty="0">
              <a:solidFill>
                <a:srgbClr val="EBFFFF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CA69E-F38E-4DB8-82FA-239D6C25BC80}"/>
              </a:ext>
            </a:extLst>
          </p:cNvPr>
          <p:cNvSpPr/>
          <p:nvPr/>
        </p:nvSpPr>
        <p:spPr>
          <a:xfrm>
            <a:off x="2068497" y="6169981"/>
            <a:ext cx="230819" cy="230819"/>
          </a:xfrm>
          <a:prstGeom prst="rect">
            <a:avLst/>
          </a:prstGeom>
          <a:solidFill>
            <a:srgbClr val="DA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21D278-8F7B-4F4E-8180-EC41DB3CA470}"/>
              </a:ext>
            </a:extLst>
          </p:cNvPr>
          <p:cNvGrpSpPr/>
          <p:nvPr/>
        </p:nvGrpSpPr>
        <p:grpSpPr>
          <a:xfrm>
            <a:off x="5583671" y="3753670"/>
            <a:ext cx="3036547" cy="2616059"/>
            <a:chOff x="5734591" y="3906095"/>
            <a:chExt cx="3036547" cy="261605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357E29-B933-4E65-B0C3-6D3D7A7B3FA6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2B213D-6C5F-4E70-88B2-B77090D7D80A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50DAA8-E02F-4CAC-B773-FD2256F8F114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3D2A060-A5B2-426F-B6C5-BAF0AA5834A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1A8E4BF-2FF0-4AE4-8FC8-168B9D062B7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6FF03BF-DCDA-467F-889B-CB92861CD3A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94D80FC-F969-47B9-887F-63AF1BC4CDD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DE0434F-06ED-4E59-B383-72E37C9A90D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1E534EE-D532-4944-AB03-E629A4DF505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D3B5C2E-4F85-42EE-9F55-C72D36E5102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F66169F-2CE8-4601-AB40-3D82303F18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2100DB5-12AF-404B-946C-0EDD7737B0F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E91A565-067B-4587-8008-1D74EAC95DA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E6D6D71-B52C-48C7-B9B4-5DD64BC1583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47170E-8C28-4A72-9E2F-5585A07ACCD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3FDC8D8-E5D6-40B2-9569-BB31C8D0651F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A381A77-C68E-417F-B33F-BB3BF5A6B94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F10D1F3-2FAA-43BE-86DD-7F6C76BD66A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17551E3-F8C2-4AA2-8263-8DF89CD6BEC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57843EB-A010-440F-BD6E-6A4F53FA71B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BE01887-B260-433C-95B6-3C84F494F0C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FD7EADB-ADC9-4EE9-8DA0-4CDDB6069CE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CBCC787-B50D-4540-A5BC-281E22751AB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364242E-51DB-4872-8618-477510642AD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25B6BAD-012C-4768-858A-F37705FD28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7038F03-C5E1-4019-96DF-45347AB0A48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D74A18D-EB29-487D-9B16-CB4247C1B26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80A6D3-13FB-4081-884F-C7CC2E78650F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80069C3-4128-4701-B110-1ECA339D09E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E254195-127C-40DF-94C3-7B0DF4B209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4AB8B75-2349-48DE-974B-5EE7B2B3397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431125-3E4A-4F8B-B455-BDC3F477D3C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3C506C3-A589-466F-B929-B9E3D0E0903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F3BC94A-C4BC-49D6-AB84-0301FC4C0CA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EC445BA-367A-4FF1-A6FB-B34964272AA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2AB929-8879-4A7E-8C43-5C603BC3991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2B29D7A-9DB1-494E-8510-77A06D19EAB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5553D32-8435-40E9-99AC-4186E866161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73F626-0189-4CDC-B2F6-771E4985739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28995E-D123-4640-86F6-C07DD3439482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A21E315-E2A8-4532-81DC-394D639E24B8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6C5F81-B7FE-4BF7-948E-D900FFE34270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653EA28-2130-41E3-8B74-AC5AB9335B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3D8CE0-6738-459A-B46D-D0C35E408E2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9CAD18E-A48B-43F6-B87A-5F5A8B22791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61A47E-F3B2-4D86-8C89-A4E205343C5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322769-D0B0-490D-8A6E-4E6EC1516B3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7D251C-3701-461C-B5A4-39D30709472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F0167A-A4FE-4F94-A553-F0F959453E7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AD1523F-34F4-4D0F-B7CE-809D3A71B73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E1C3095-4D19-4048-85A5-4E1C6188533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BBA8B1-4407-4F85-A1D6-9718E98C2DD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D52308-D416-4666-A1D1-CDB35BE155E9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F57FAC3-1FB9-4867-BEAC-6996EF854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0F4FF67-4DB9-40BE-9D3F-B6CAB9925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615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D294CD8-3391-46CB-BDA6-D82DA5C400BA}"/>
              </a:ext>
            </a:extLst>
          </p:cNvPr>
          <p:cNvGrpSpPr/>
          <p:nvPr/>
        </p:nvGrpSpPr>
        <p:grpSpPr>
          <a:xfrm>
            <a:off x="2076438" y="2532385"/>
            <a:ext cx="2417035" cy="645118"/>
            <a:chOff x="5730852" y="2113221"/>
            <a:chExt cx="3539870" cy="944807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3575AFE-7165-4601-8AC3-4470410D6405}"/>
                </a:ext>
              </a:extLst>
            </p:cNvPr>
            <p:cNvSpPr/>
            <p:nvPr/>
          </p:nvSpPr>
          <p:spPr>
            <a:xfrm>
              <a:off x="5973242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D020EF7-7F28-4EE9-B871-67E0A868E112}"/>
                </a:ext>
              </a:extLst>
            </p:cNvPr>
            <p:cNvSpPr/>
            <p:nvPr/>
          </p:nvSpPr>
          <p:spPr>
            <a:xfrm>
              <a:off x="6694020" y="2113221"/>
              <a:ext cx="180494" cy="704666"/>
            </a:xfrm>
            <a:custGeom>
              <a:avLst/>
              <a:gdLst>
                <a:gd name="connsiteX0" fmla="*/ 0 w 180494"/>
                <a:gd name="connsiteY0" fmla="*/ 0 h 704666"/>
                <a:gd name="connsiteX1" fmla="*/ 122324 w 180494"/>
                <a:gd name="connsiteY1" fmla="*/ 0 h 704666"/>
                <a:gd name="connsiteX2" fmla="*/ 122324 w 180494"/>
                <a:gd name="connsiteY2" fmla="*/ 348569 h 704666"/>
                <a:gd name="connsiteX3" fmla="*/ 180494 w 180494"/>
                <a:gd name="connsiteY3" fmla="*/ 348569 h 704666"/>
                <a:gd name="connsiteX4" fmla="*/ 180494 w 180494"/>
                <a:gd name="connsiteY4" fmla="*/ 704666 h 704666"/>
                <a:gd name="connsiteX5" fmla="*/ 0 w 180494"/>
                <a:gd name="connsiteY5" fmla="*/ 704666 h 704666"/>
                <a:gd name="connsiteX6" fmla="*/ 0 w 180494"/>
                <a:gd name="connsiteY6" fmla="*/ 668866 h 704666"/>
                <a:gd name="connsiteX7" fmla="*/ 0 w 180494"/>
                <a:gd name="connsiteY7" fmla="*/ 348569 h 7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494" h="704666">
                  <a:moveTo>
                    <a:pt x="0" y="0"/>
                  </a:moveTo>
                  <a:lnTo>
                    <a:pt x="122324" y="0"/>
                  </a:lnTo>
                  <a:lnTo>
                    <a:pt x="122324" y="348569"/>
                  </a:lnTo>
                  <a:lnTo>
                    <a:pt x="180494" y="348569"/>
                  </a:lnTo>
                  <a:lnTo>
                    <a:pt x="180494" y="704666"/>
                  </a:lnTo>
                  <a:lnTo>
                    <a:pt x="0" y="704666"/>
                  </a:lnTo>
                  <a:lnTo>
                    <a:pt x="0" y="668866"/>
                  </a:lnTo>
                  <a:lnTo>
                    <a:pt x="0" y="348569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759F6B7-F86E-462B-948E-00512CC3A2EC}"/>
                </a:ext>
              </a:extLst>
            </p:cNvPr>
            <p:cNvSpPr/>
            <p:nvPr/>
          </p:nvSpPr>
          <p:spPr>
            <a:xfrm>
              <a:off x="5730852" y="2147269"/>
              <a:ext cx="1338703" cy="860886"/>
            </a:xfrm>
            <a:custGeom>
              <a:avLst/>
              <a:gdLst>
                <a:gd name="connsiteX0" fmla="*/ 460248 w 1338703"/>
                <a:gd name="connsiteY0" fmla="*/ 51293 h 860886"/>
                <a:gd name="connsiteX1" fmla="*/ 460248 w 1338703"/>
                <a:gd name="connsiteY1" fmla="*/ 304240 h 860886"/>
                <a:gd name="connsiteX2" fmla="*/ 747480 w 1338703"/>
                <a:gd name="connsiteY2" fmla="*/ 304240 h 860886"/>
                <a:gd name="connsiteX3" fmla="*/ 747480 w 1338703"/>
                <a:gd name="connsiteY3" fmla="*/ 51293 h 860886"/>
                <a:gd name="connsiteX4" fmla="*/ 390144 w 1338703"/>
                <a:gd name="connsiteY4" fmla="*/ 0 h 860886"/>
                <a:gd name="connsiteX5" fmla="*/ 932688 w 1338703"/>
                <a:gd name="connsiteY5" fmla="*/ 0 h 860886"/>
                <a:gd name="connsiteX6" fmla="*/ 932688 w 1338703"/>
                <a:gd name="connsiteY6" fmla="*/ 314522 h 860886"/>
                <a:gd name="connsiteX7" fmla="*/ 932688 w 1338703"/>
                <a:gd name="connsiteY7" fmla="*/ 477784 h 860886"/>
                <a:gd name="connsiteX8" fmla="*/ 932688 w 1338703"/>
                <a:gd name="connsiteY8" fmla="*/ 704333 h 860886"/>
                <a:gd name="connsiteX9" fmla="*/ 1338703 w 1338703"/>
                <a:gd name="connsiteY9" fmla="*/ 704333 h 860886"/>
                <a:gd name="connsiteX10" fmla="*/ 1338703 w 1338703"/>
                <a:gd name="connsiteY10" fmla="*/ 860886 h 860886"/>
                <a:gd name="connsiteX11" fmla="*/ 850464 w 1338703"/>
                <a:gd name="connsiteY11" fmla="*/ 860886 h 860886"/>
                <a:gd name="connsiteX12" fmla="*/ 850464 w 1338703"/>
                <a:gd name="connsiteY12" fmla="*/ 792306 h 860886"/>
                <a:gd name="connsiteX13" fmla="*/ 541705 w 1338703"/>
                <a:gd name="connsiteY13" fmla="*/ 792306 h 860886"/>
                <a:gd name="connsiteX14" fmla="*/ 365760 w 1338703"/>
                <a:gd name="connsiteY14" fmla="*/ 616361 h 860886"/>
                <a:gd name="connsiteX15" fmla="*/ 189815 w 1338703"/>
                <a:gd name="connsiteY15" fmla="*/ 792306 h 860886"/>
                <a:gd name="connsiteX16" fmla="*/ 0 w 1338703"/>
                <a:gd name="connsiteY16" fmla="*/ 792306 h 860886"/>
                <a:gd name="connsiteX17" fmla="*/ 0 w 1338703"/>
                <a:gd name="connsiteY17" fmla="*/ 314522 h 860886"/>
                <a:gd name="connsiteX18" fmla="*/ 390144 w 1338703"/>
                <a:gd name="connsiteY18" fmla="*/ 314522 h 86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8703" h="860886">
                  <a:moveTo>
                    <a:pt x="460248" y="51293"/>
                  </a:moveTo>
                  <a:lnTo>
                    <a:pt x="460248" y="304240"/>
                  </a:lnTo>
                  <a:lnTo>
                    <a:pt x="747480" y="304240"/>
                  </a:lnTo>
                  <a:lnTo>
                    <a:pt x="747480" y="51293"/>
                  </a:lnTo>
                  <a:close/>
                  <a:moveTo>
                    <a:pt x="390144" y="0"/>
                  </a:moveTo>
                  <a:lnTo>
                    <a:pt x="932688" y="0"/>
                  </a:lnTo>
                  <a:lnTo>
                    <a:pt x="932688" y="314522"/>
                  </a:lnTo>
                  <a:lnTo>
                    <a:pt x="932688" y="477784"/>
                  </a:lnTo>
                  <a:lnTo>
                    <a:pt x="932688" y="704333"/>
                  </a:lnTo>
                  <a:lnTo>
                    <a:pt x="1338703" y="704333"/>
                  </a:lnTo>
                  <a:lnTo>
                    <a:pt x="1338703" y="860886"/>
                  </a:lnTo>
                  <a:lnTo>
                    <a:pt x="850464" y="860886"/>
                  </a:lnTo>
                  <a:lnTo>
                    <a:pt x="850464" y="792306"/>
                  </a:lnTo>
                  <a:lnTo>
                    <a:pt x="541705" y="792306"/>
                  </a:lnTo>
                  <a:cubicBezTo>
                    <a:pt x="541705" y="695134"/>
                    <a:pt x="462932" y="616361"/>
                    <a:pt x="365760" y="616361"/>
                  </a:cubicBezTo>
                  <a:cubicBezTo>
                    <a:pt x="268588" y="616361"/>
                    <a:pt x="189815" y="695134"/>
                    <a:pt x="189815" y="792306"/>
                  </a:cubicBezTo>
                  <a:lnTo>
                    <a:pt x="0" y="792306"/>
                  </a:lnTo>
                  <a:lnTo>
                    <a:pt x="0" y="314522"/>
                  </a:lnTo>
                  <a:lnTo>
                    <a:pt x="390144" y="3145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AAFFBBC-5D4F-43EF-9A55-FB0CCE0066C7}"/>
                </a:ext>
              </a:extLst>
            </p:cNvPr>
            <p:cNvSpPr/>
            <p:nvPr/>
          </p:nvSpPr>
          <p:spPr>
            <a:xfrm>
              <a:off x="6958180" y="2676526"/>
              <a:ext cx="2292500" cy="169804"/>
            </a:xfrm>
            <a:custGeom>
              <a:avLst/>
              <a:gdLst>
                <a:gd name="connsiteX0" fmla="*/ 0 w 2292500"/>
                <a:gd name="connsiteY0" fmla="*/ 0 h 169804"/>
                <a:gd name="connsiteX1" fmla="*/ 2292500 w 2292500"/>
                <a:gd name="connsiteY1" fmla="*/ 0 h 169804"/>
                <a:gd name="connsiteX2" fmla="*/ 2292500 w 2292500"/>
                <a:gd name="connsiteY2" fmla="*/ 99928 h 169804"/>
                <a:gd name="connsiteX3" fmla="*/ 1667660 w 2292500"/>
                <a:gd name="connsiteY3" fmla="*/ 99928 h 169804"/>
                <a:gd name="connsiteX4" fmla="*/ 1667660 w 2292500"/>
                <a:gd name="connsiteY4" fmla="*/ 169804 h 169804"/>
                <a:gd name="connsiteX5" fmla="*/ 736214 w 2292500"/>
                <a:gd name="connsiteY5" fmla="*/ 169804 h 169804"/>
                <a:gd name="connsiteX6" fmla="*/ 736214 w 2292500"/>
                <a:gd name="connsiteY6" fmla="*/ 99928 h 169804"/>
                <a:gd name="connsiteX7" fmla="*/ 0 w 2292500"/>
                <a:gd name="connsiteY7" fmla="*/ 99928 h 1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2500" h="169804">
                  <a:moveTo>
                    <a:pt x="0" y="0"/>
                  </a:moveTo>
                  <a:lnTo>
                    <a:pt x="2292500" y="0"/>
                  </a:lnTo>
                  <a:lnTo>
                    <a:pt x="2292500" y="99928"/>
                  </a:lnTo>
                  <a:lnTo>
                    <a:pt x="1667660" y="99928"/>
                  </a:lnTo>
                  <a:lnTo>
                    <a:pt x="1667660" y="169804"/>
                  </a:lnTo>
                  <a:lnTo>
                    <a:pt x="736214" y="169804"/>
                  </a:lnTo>
                  <a:lnTo>
                    <a:pt x="736214" y="99928"/>
                  </a:lnTo>
                  <a:lnTo>
                    <a:pt x="0" y="99928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2BF80B8-B080-4721-AF51-1984764FA0F4}"/>
                </a:ext>
              </a:extLst>
            </p:cNvPr>
            <p:cNvSpPr/>
            <p:nvPr/>
          </p:nvSpPr>
          <p:spPr>
            <a:xfrm>
              <a:off x="7115037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7ECA87B-3D68-4B27-B9EE-0B8D7F348F12}"/>
                </a:ext>
              </a:extLst>
            </p:cNvPr>
            <p:cNvSpPr/>
            <p:nvPr/>
          </p:nvSpPr>
          <p:spPr>
            <a:xfrm>
              <a:off x="8695006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156435F-5C55-43D7-886E-BB932F298A01}"/>
                </a:ext>
              </a:extLst>
            </p:cNvPr>
            <p:cNvSpPr/>
            <p:nvPr/>
          </p:nvSpPr>
          <p:spPr>
            <a:xfrm>
              <a:off x="9026198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671673B-9D0A-4D14-97DB-12221924539F}"/>
                </a:ext>
              </a:extLst>
            </p:cNvPr>
            <p:cNvSpPr/>
            <p:nvPr/>
          </p:nvSpPr>
          <p:spPr>
            <a:xfrm>
              <a:off x="7422373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5" name="Subtitle 2">
            <a:extLst>
              <a:ext uri="{FF2B5EF4-FFF2-40B4-BE49-F238E27FC236}">
                <a16:creationId xmlns:a16="http://schemas.microsoft.com/office/drawing/2014/main" id="{E8F02FB1-5765-44FC-9182-381484954629}"/>
              </a:ext>
            </a:extLst>
          </p:cNvPr>
          <p:cNvSpPr txBox="1">
            <a:spLocks/>
          </p:cNvSpPr>
          <p:nvPr/>
        </p:nvSpPr>
        <p:spPr>
          <a:xfrm>
            <a:off x="1953213" y="3755192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DEPENDABILITY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CF67357-CDA2-4187-8CAA-D4D03DF481A1}"/>
              </a:ext>
            </a:extLst>
          </p:cNvPr>
          <p:cNvGrpSpPr/>
          <p:nvPr/>
        </p:nvGrpSpPr>
        <p:grpSpPr>
          <a:xfrm>
            <a:off x="4935287" y="4080285"/>
            <a:ext cx="5360876" cy="1430843"/>
            <a:chOff x="5730852" y="2113221"/>
            <a:chExt cx="3539870" cy="944807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3CCF4F2-B8B8-41CA-AF14-567E42165BC4}"/>
                </a:ext>
              </a:extLst>
            </p:cNvPr>
            <p:cNvSpPr/>
            <p:nvPr/>
          </p:nvSpPr>
          <p:spPr>
            <a:xfrm>
              <a:off x="5973242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396F9A-1F9F-43FF-BE04-519CD3807666}"/>
                </a:ext>
              </a:extLst>
            </p:cNvPr>
            <p:cNvSpPr/>
            <p:nvPr/>
          </p:nvSpPr>
          <p:spPr>
            <a:xfrm>
              <a:off x="6694020" y="2113221"/>
              <a:ext cx="180494" cy="704666"/>
            </a:xfrm>
            <a:custGeom>
              <a:avLst/>
              <a:gdLst>
                <a:gd name="connsiteX0" fmla="*/ 0 w 180494"/>
                <a:gd name="connsiteY0" fmla="*/ 0 h 704666"/>
                <a:gd name="connsiteX1" fmla="*/ 122324 w 180494"/>
                <a:gd name="connsiteY1" fmla="*/ 0 h 704666"/>
                <a:gd name="connsiteX2" fmla="*/ 122324 w 180494"/>
                <a:gd name="connsiteY2" fmla="*/ 348569 h 704666"/>
                <a:gd name="connsiteX3" fmla="*/ 180494 w 180494"/>
                <a:gd name="connsiteY3" fmla="*/ 348569 h 704666"/>
                <a:gd name="connsiteX4" fmla="*/ 180494 w 180494"/>
                <a:gd name="connsiteY4" fmla="*/ 704666 h 704666"/>
                <a:gd name="connsiteX5" fmla="*/ 0 w 180494"/>
                <a:gd name="connsiteY5" fmla="*/ 704666 h 704666"/>
                <a:gd name="connsiteX6" fmla="*/ 0 w 180494"/>
                <a:gd name="connsiteY6" fmla="*/ 668866 h 704666"/>
                <a:gd name="connsiteX7" fmla="*/ 0 w 180494"/>
                <a:gd name="connsiteY7" fmla="*/ 348569 h 7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494" h="704666">
                  <a:moveTo>
                    <a:pt x="0" y="0"/>
                  </a:moveTo>
                  <a:lnTo>
                    <a:pt x="122324" y="0"/>
                  </a:lnTo>
                  <a:lnTo>
                    <a:pt x="122324" y="348569"/>
                  </a:lnTo>
                  <a:lnTo>
                    <a:pt x="180494" y="348569"/>
                  </a:lnTo>
                  <a:lnTo>
                    <a:pt x="180494" y="704666"/>
                  </a:lnTo>
                  <a:lnTo>
                    <a:pt x="0" y="704666"/>
                  </a:lnTo>
                  <a:lnTo>
                    <a:pt x="0" y="668866"/>
                  </a:lnTo>
                  <a:lnTo>
                    <a:pt x="0" y="348569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EF9352F-1B4A-45A9-9CD1-9732E9AB280E}"/>
                </a:ext>
              </a:extLst>
            </p:cNvPr>
            <p:cNvSpPr/>
            <p:nvPr/>
          </p:nvSpPr>
          <p:spPr>
            <a:xfrm>
              <a:off x="5730852" y="2147269"/>
              <a:ext cx="1338703" cy="860886"/>
            </a:xfrm>
            <a:custGeom>
              <a:avLst/>
              <a:gdLst>
                <a:gd name="connsiteX0" fmla="*/ 460248 w 1338703"/>
                <a:gd name="connsiteY0" fmla="*/ 51293 h 860886"/>
                <a:gd name="connsiteX1" fmla="*/ 460248 w 1338703"/>
                <a:gd name="connsiteY1" fmla="*/ 304240 h 860886"/>
                <a:gd name="connsiteX2" fmla="*/ 747480 w 1338703"/>
                <a:gd name="connsiteY2" fmla="*/ 304240 h 860886"/>
                <a:gd name="connsiteX3" fmla="*/ 747480 w 1338703"/>
                <a:gd name="connsiteY3" fmla="*/ 51293 h 860886"/>
                <a:gd name="connsiteX4" fmla="*/ 390144 w 1338703"/>
                <a:gd name="connsiteY4" fmla="*/ 0 h 860886"/>
                <a:gd name="connsiteX5" fmla="*/ 932688 w 1338703"/>
                <a:gd name="connsiteY5" fmla="*/ 0 h 860886"/>
                <a:gd name="connsiteX6" fmla="*/ 932688 w 1338703"/>
                <a:gd name="connsiteY6" fmla="*/ 314522 h 860886"/>
                <a:gd name="connsiteX7" fmla="*/ 932688 w 1338703"/>
                <a:gd name="connsiteY7" fmla="*/ 477784 h 860886"/>
                <a:gd name="connsiteX8" fmla="*/ 932688 w 1338703"/>
                <a:gd name="connsiteY8" fmla="*/ 704333 h 860886"/>
                <a:gd name="connsiteX9" fmla="*/ 1338703 w 1338703"/>
                <a:gd name="connsiteY9" fmla="*/ 704333 h 860886"/>
                <a:gd name="connsiteX10" fmla="*/ 1338703 w 1338703"/>
                <a:gd name="connsiteY10" fmla="*/ 860886 h 860886"/>
                <a:gd name="connsiteX11" fmla="*/ 850464 w 1338703"/>
                <a:gd name="connsiteY11" fmla="*/ 860886 h 860886"/>
                <a:gd name="connsiteX12" fmla="*/ 850464 w 1338703"/>
                <a:gd name="connsiteY12" fmla="*/ 792306 h 860886"/>
                <a:gd name="connsiteX13" fmla="*/ 541705 w 1338703"/>
                <a:gd name="connsiteY13" fmla="*/ 792306 h 860886"/>
                <a:gd name="connsiteX14" fmla="*/ 365760 w 1338703"/>
                <a:gd name="connsiteY14" fmla="*/ 616361 h 860886"/>
                <a:gd name="connsiteX15" fmla="*/ 189815 w 1338703"/>
                <a:gd name="connsiteY15" fmla="*/ 792306 h 860886"/>
                <a:gd name="connsiteX16" fmla="*/ 0 w 1338703"/>
                <a:gd name="connsiteY16" fmla="*/ 792306 h 860886"/>
                <a:gd name="connsiteX17" fmla="*/ 0 w 1338703"/>
                <a:gd name="connsiteY17" fmla="*/ 314522 h 860886"/>
                <a:gd name="connsiteX18" fmla="*/ 390144 w 1338703"/>
                <a:gd name="connsiteY18" fmla="*/ 314522 h 86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8703" h="860886">
                  <a:moveTo>
                    <a:pt x="460248" y="51293"/>
                  </a:moveTo>
                  <a:lnTo>
                    <a:pt x="460248" y="304240"/>
                  </a:lnTo>
                  <a:lnTo>
                    <a:pt x="747480" y="304240"/>
                  </a:lnTo>
                  <a:lnTo>
                    <a:pt x="747480" y="51293"/>
                  </a:lnTo>
                  <a:close/>
                  <a:moveTo>
                    <a:pt x="390144" y="0"/>
                  </a:moveTo>
                  <a:lnTo>
                    <a:pt x="932688" y="0"/>
                  </a:lnTo>
                  <a:lnTo>
                    <a:pt x="932688" y="314522"/>
                  </a:lnTo>
                  <a:lnTo>
                    <a:pt x="932688" y="477784"/>
                  </a:lnTo>
                  <a:lnTo>
                    <a:pt x="932688" y="704333"/>
                  </a:lnTo>
                  <a:lnTo>
                    <a:pt x="1338703" y="704333"/>
                  </a:lnTo>
                  <a:lnTo>
                    <a:pt x="1338703" y="860886"/>
                  </a:lnTo>
                  <a:lnTo>
                    <a:pt x="850464" y="860886"/>
                  </a:lnTo>
                  <a:lnTo>
                    <a:pt x="850464" y="792306"/>
                  </a:lnTo>
                  <a:lnTo>
                    <a:pt x="541705" y="792306"/>
                  </a:lnTo>
                  <a:cubicBezTo>
                    <a:pt x="541705" y="695134"/>
                    <a:pt x="462932" y="616361"/>
                    <a:pt x="365760" y="616361"/>
                  </a:cubicBezTo>
                  <a:cubicBezTo>
                    <a:pt x="268588" y="616361"/>
                    <a:pt x="189815" y="695134"/>
                    <a:pt x="189815" y="792306"/>
                  </a:cubicBezTo>
                  <a:lnTo>
                    <a:pt x="0" y="792306"/>
                  </a:lnTo>
                  <a:lnTo>
                    <a:pt x="0" y="314522"/>
                  </a:lnTo>
                  <a:lnTo>
                    <a:pt x="390144" y="3145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4F64C59-9847-4584-AC5C-57CF95B0F0B7}"/>
                </a:ext>
              </a:extLst>
            </p:cNvPr>
            <p:cNvSpPr/>
            <p:nvPr/>
          </p:nvSpPr>
          <p:spPr>
            <a:xfrm>
              <a:off x="6958180" y="2676526"/>
              <a:ext cx="2292500" cy="169804"/>
            </a:xfrm>
            <a:custGeom>
              <a:avLst/>
              <a:gdLst>
                <a:gd name="connsiteX0" fmla="*/ 0 w 2292500"/>
                <a:gd name="connsiteY0" fmla="*/ 0 h 169804"/>
                <a:gd name="connsiteX1" fmla="*/ 2292500 w 2292500"/>
                <a:gd name="connsiteY1" fmla="*/ 0 h 169804"/>
                <a:gd name="connsiteX2" fmla="*/ 2292500 w 2292500"/>
                <a:gd name="connsiteY2" fmla="*/ 99928 h 169804"/>
                <a:gd name="connsiteX3" fmla="*/ 1667660 w 2292500"/>
                <a:gd name="connsiteY3" fmla="*/ 99928 h 169804"/>
                <a:gd name="connsiteX4" fmla="*/ 1667660 w 2292500"/>
                <a:gd name="connsiteY4" fmla="*/ 169804 h 169804"/>
                <a:gd name="connsiteX5" fmla="*/ 736214 w 2292500"/>
                <a:gd name="connsiteY5" fmla="*/ 169804 h 169804"/>
                <a:gd name="connsiteX6" fmla="*/ 736214 w 2292500"/>
                <a:gd name="connsiteY6" fmla="*/ 99928 h 169804"/>
                <a:gd name="connsiteX7" fmla="*/ 0 w 2292500"/>
                <a:gd name="connsiteY7" fmla="*/ 99928 h 1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2500" h="169804">
                  <a:moveTo>
                    <a:pt x="0" y="0"/>
                  </a:moveTo>
                  <a:lnTo>
                    <a:pt x="2292500" y="0"/>
                  </a:lnTo>
                  <a:lnTo>
                    <a:pt x="2292500" y="99928"/>
                  </a:lnTo>
                  <a:lnTo>
                    <a:pt x="1667660" y="99928"/>
                  </a:lnTo>
                  <a:lnTo>
                    <a:pt x="1667660" y="169804"/>
                  </a:lnTo>
                  <a:lnTo>
                    <a:pt x="736214" y="169804"/>
                  </a:lnTo>
                  <a:lnTo>
                    <a:pt x="736214" y="99928"/>
                  </a:lnTo>
                  <a:lnTo>
                    <a:pt x="0" y="99928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B84C55E-FECB-4283-9CAE-24589F80859F}"/>
                </a:ext>
              </a:extLst>
            </p:cNvPr>
            <p:cNvSpPr/>
            <p:nvPr/>
          </p:nvSpPr>
          <p:spPr>
            <a:xfrm>
              <a:off x="7115037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FAC05E6-1772-41E4-8207-B2F46F230A56}"/>
                </a:ext>
              </a:extLst>
            </p:cNvPr>
            <p:cNvSpPr/>
            <p:nvPr/>
          </p:nvSpPr>
          <p:spPr>
            <a:xfrm>
              <a:off x="8695006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3436E30-6B4A-43C6-B3EB-2FB3671D082B}"/>
                </a:ext>
              </a:extLst>
            </p:cNvPr>
            <p:cNvSpPr/>
            <p:nvPr/>
          </p:nvSpPr>
          <p:spPr>
            <a:xfrm>
              <a:off x="9026198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6EE2695-6199-4FA3-8E14-A0EE111190DA}"/>
                </a:ext>
              </a:extLst>
            </p:cNvPr>
            <p:cNvSpPr/>
            <p:nvPr/>
          </p:nvSpPr>
          <p:spPr>
            <a:xfrm>
              <a:off x="7422373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14C259F-64F9-4291-ADDA-EB68903BEA1E}"/>
              </a:ext>
            </a:extLst>
          </p:cNvPr>
          <p:cNvGrpSpPr/>
          <p:nvPr/>
        </p:nvGrpSpPr>
        <p:grpSpPr>
          <a:xfrm>
            <a:off x="9956362" y="5033068"/>
            <a:ext cx="342654" cy="525137"/>
            <a:chOff x="5293360" y="2023188"/>
            <a:chExt cx="1596816" cy="2447212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47E0F73-B912-4C65-885C-84561D48F24B}"/>
                </a:ext>
              </a:extLst>
            </p:cNvPr>
            <p:cNvSpPr/>
            <p:nvPr/>
          </p:nvSpPr>
          <p:spPr>
            <a:xfrm>
              <a:off x="5293360" y="2023188"/>
              <a:ext cx="1596816" cy="2447212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BBF6718-E740-4182-990D-B9595E670EED}"/>
                </a:ext>
              </a:extLst>
            </p:cNvPr>
            <p:cNvSpPr/>
            <p:nvPr/>
          </p:nvSpPr>
          <p:spPr>
            <a:xfrm>
              <a:off x="5418654" y="2693982"/>
              <a:ext cx="1325046" cy="1591314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0029D21-C4FE-48A6-A7DD-71FC0248C932}"/>
                </a:ext>
              </a:extLst>
            </p:cNvPr>
            <p:cNvSpPr/>
            <p:nvPr/>
          </p:nvSpPr>
          <p:spPr>
            <a:xfrm>
              <a:off x="5568430" y="3105103"/>
              <a:ext cx="950080" cy="1140999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44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720" y="3796747"/>
            <a:ext cx="1822601" cy="32509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MOORE’S LAW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46B0FE-ADD9-4A04-A0A5-D8314C5C0E7D}"/>
              </a:ext>
            </a:extLst>
          </p:cNvPr>
          <p:cNvGrpSpPr/>
          <p:nvPr/>
        </p:nvGrpSpPr>
        <p:grpSpPr>
          <a:xfrm>
            <a:off x="2564509" y="2161500"/>
            <a:ext cx="1506372" cy="1500326"/>
            <a:chOff x="3010764" y="3338004"/>
            <a:chExt cx="1506372" cy="150032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C0FAD1-7188-4F9C-87E4-C42E37AE14CC}"/>
                </a:ext>
              </a:extLst>
            </p:cNvPr>
            <p:cNvCxnSpPr/>
            <p:nvPr/>
          </p:nvCxnSpPr>
          <p:spPr>
            <a:xfrm>
              <a:off x="3036163" y="3338004"/>
              <a:ext cx="0" cy="1500326"/>
            </a:xfrm>
            <a:prstGeom prst="line">
              <a:avLst/>
            </a:prstGeom>
            <a:ln w="57150">
              <a:solidFill>
                <a:srgbClr val="013B5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4436C4C-D05B-405F-9309-FDE09033E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0764" y="4811302"/>
              <a:ext cx="1506372" cy="0"/>
            </a:xfrm>
            <a:prstGeom prst="line">
              <a:avLst/>
            </a:prstGeom>
            <a:ln w="57150">
              <a:solidFill>
                <a:srgbClr val="013B5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77F73E-7404-4D5F-9040-64040BA4D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6163" y="3568823"/>
              <a:ext cx="1242479" cy="1242479"/>
            </a:xfrm>
            <a:prstGeom prst="straightConnector1">
              <a:avLst/>
            </a:prstGeom>
            <a:ln w="5715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D39F1A4-0D36-4E72-952C-2C6200B0E327}"/>
              </a:ext>
            </a:extLst>
          </p:cNvPr>
          <p:cNvGrpSpPr/>
          <p:nvPr/>
        </p:nvGrpSpPr>
        <p:grpSpPr>
          <a:xfrm>
            <a:off x="4764670" y="2181102"/>
            <a:ext cx="1242478" cy="1500311"/>
            <a:chOff x="5255581" y="3338004"/>
            <a:chExt cx="1242478" cy="150031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F80AFCB-3E51-41C6-8441-B6E87CA8889E}"/>
                </a:ext>
              </a:extLst>
            </p:cNvPr>
            <p:cNvSpPr/>
            <p:nvPr/>
          </p:nvSpPr>
          <p:spPr>
            <a:xfrm>
              <a:off x="5876820" y="3995156"/>
              <a:ext cx="257834" cy="283474"/>
            </a:xfrm>
            <a:custGeom>
              <a:avLst/>
              <a:gdLst>
                <a:gd name="connsiteX0" fmla="*/ 0 w 257834"/>
                <a:gd name="connsiteY0" fmla="*/ 0 h 283474"/>
                <a:gd name="connsiteX1" fmla="*/ 257834 w 257834"/>
                <a:gd name="connsiteY1" fmla="*/ 0 h 283474"/>
                <a:gd name="connsiteX2" fmla="*/ 257834 w 257834"/>
                <a:gd name="connsiteY2" fmla="*/ 2110 h 283474"/>
                <a:gd name="connsiteX3" fmla="*/ 97812 w 257834"/>
                <a:gd name="connsiteY3" fmla="*/ 2110 h 283474"/>
                <a:gd name="connsiteX4" fmla="*/ 107351 w 257834"/>
                <a:gd name="connsiteY4" fmla="*/ 13671 h 283474"/>
                <a:gd name="connsiteX5" fmla="*/ 238632 w 257834"/>
                <a:gd name="connsiteY5" fmla="*/ 84451 h 283474"/>
                <a:gd name="connsiteX6" fmla="*/ 257834 w 257834"/>
                <a:gd name="connsiteY6" fmla="*/ 86386 h 283474"/>
                <a:gd name="connsiteX7" fmla="*/ 257834 w 257834"/>
                <a:gd name="connsiteY7" fmla="*/ 283474 h 283474"/>
                <a:gd name="connsiteX8" fmla="*/ 0 w 257834"/>
                <a:gd name="connsiteY8" fmla="*/ 283474 h 283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834" h="283474">
                  <a:moveTo>
                    <a:pt x="0" y="0"/>
                  </a:moveTo>
                  <a:lnTo>
                    <a:pt x="257834" y="0"/>
                  </a:lnTo>
                  <a:lnTo>
                    <a:pt x="257834" y="2110"/>
                  </a:lnTo>
                  <a:lnTo>
                    <a:pt x="97812" y="2110"/>
                  </a:lnTo>
                  <a:lnTo>
                    <a:pt x="107351" y="13671"/>
                  </a:lnTo>
                  <a:cubicBezTo>
                    <a:pt x="142594" y="48914"/>
                    <a:pt x="187921" y="74074"/>
                    <a:pt x="238632" y="84451"/>
                  </a:cubicBezTo>
                  <a:lnTo>
                    <a:pt x="257834" y="86386"/>
                  </a:lnTo>
                  <a:lnTo>
                    <a:pt x="257834" y="283474"/>
                  </a:lnTo>
                  <a:lnTo>
                    <a:pt x="0" y="283474"/>
                  </a:lnTo>
                  <a:close/>
                </a:path>
              </a:pathLst>
            </a:cu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F57A647-A818-43B7-93EE-0AB8CB60269E}"/>
                </a:ext>
              </a:extLst>
            </p:cNvPr>
            <p:cNvSpPr/>
            <p:nvPr/>
          </p:nvSpPr>
          <p:spPr>
            <a:xfrm>
              <a:off x="6143978" y="4472940"/>
              <a:ext cx="257834" cy="265629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7490F6-CD5B-4770-B2E6-E3FE0A33B266}"/>
                </a:ext>
              </a:extLst>
            </p:cNvPr>
            <p:cNvSpPr/>
            <p:nvPr/>
          </p:nvSpPr>
          <p:spPr>
            <a:xfrm>
              <a:off x="5915441" y="3568823"/>
              <a:ext cx="519336" cy="519336"/>
            </a:xfrm>
            <a:custGeom>
              <a:avLst/>
              <a:gdLst>
                <a:gd name="connsiteX0" fmla="*/ 259668 w 519336"/>
                <a:gd name="connsiteY0" fmla="*/ 0 h 519336"/>
                <a:gd name="connsiteX1" fmla="*/ 519336 w 519336"/>
                <a:gd name="connsiteY1" fmla="*/ 259668 h 519336"/>
                <a:gd name="connsiteX2" fmla="*/ 259668 w 519336"/>
                <a:gd name="connsiteY2" fmla="*/ 519336 h 519336"/>
                <a:gd name="connsiteX3" fmla="*/ 221299 w 519336"/>
                <a:gd name="connsiteY3" fmla="*/ 515468 h 519336"/>
                <a:gd name="connsiteX4" fmla="*/ 221299 w 519336"/>
                <a:gd name="connsiteY4" fmla="*/ 431720 h 519336"/>
                <a:gd name="connsiteX5" fmla="*/ 66516 w 519336"/>
                <a:gd name="connsiteY5" fmla="*/ 431720 h 519336"/>
                <a:gd name="connsiteX6" fmla="*/ 44347 w 519336"/>
                <a:gd name="connsiteY6" fmla="*/ 404851 h 519336"/>
                <a:gd name="connsiteX7" fmla="*/ 0 w 519336"/>
                <a:gd name="connsiteY7" fmla="*/ 259668 h 519336"/>
                <a:gd name="connsiteX8" fmla="*/ 259668 w 519336"/>
                <a:gd name="connsiteY8" fmla="*/ 0 h 519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9336" h="519336">
                  <a:moveTo>
                    <a:pt x="259668" y="0"/>
                  </a:moveTo>
                  <a:cubicBezTo>
                    <a:pt x="403079" y="0"/>
                    <a:pt x="519336" y="116257"/>
                    <a:pt x="519336" y="259668"/>
                  </a:cubicBezTo>
                  <a:cubicBezTo>
                    <a:pt x="519336" y="403079"/>
                    <a:pt x="403079" y="519336"/>
                    <a:pt x="259668" y="519336"/>
                  </a:cubicBezTo>
                  <a:lnTo>
                    <a:pt x="221299" y="515468"/>
                  </a:lnTo>
                  <a:lnTo>
                    <a:pt x="221299" y="431720"/>
                  </a:lnTo>
                  <a:lnTo>
                    <a:pt x="66516" y="431720"/>
                  </a:lnTo>
                  <a:lnTo>
                    <a:pt x="44347" y="404851"/>
                  </a:lnTo>
                  <a:cubicBezTo>
                    <a:pt x="16349" y="363408"/>
                    <a:pt x="0" y="313447"/>
                    <a:pt x="0" y="259668"/>
                  </a:cubicBezTo>
                  <a:cubicBezTo>
                    <a:pt x="0" y="116257"/>
                    <a:pt x="116257" y="0"/>
                    <a:pt x="259668" y="0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BD89DA-C56B-412B-9956-CFEBCE73B03F}"/>
                </a:ext>
              </a:extLst>
            </p:cNvPr>
            <p:cNvSpPr/>
            <p:nvPr/>
          </p:nvSpPr>
          <p:spPr>
            <a:xfrm>
              <a:off x="5255581" y="3338004"/>
              <a:ext cx="1242478" cy="1500311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F9F724-1FC7-4E71-B0EE-7DDD59A5100D}"/>
                </a:ext>
              </a:extLst>
            </p:cNvPr>
            <p:cNvSpPr/>
            <p:nvPr/>
          </p:nvSpPr>
          <p:spPr>
            <a:xfrm>
              <a:off x="5320935" y="4346868"/>
              <a:ext cx="611818" cy="441574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1035572-2B5B-4243-9D49-175727858D43}"/>
                </a:ext>
              </a:extLst>
            </p:cNvPr>
            <p:cNvSpPr/>
            <p:nvPr/>
          </p:nvSpPr>
          <p:spPr>
            <a:xfrm>
              <a:off x="5730852" y="4296995"/>
              <a:ext cx="403802" cy="175945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9C94CFE-89EF-4049-BC4B-3FED201C33C8}"/>
                </a:ext>
              </a:extLst>
            </p:cNvPr>
            <p:cNvSpPr/>
            <p:nvPr/>
          </p:nvSpPr>
          <p:spPr>
            <a:xfrm>
              <a:off x="5730852" y="4031366"/>
              <a:ext cx="121308" cy="441574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7C0EBED-FBA1-469F-B2FC-187A1AF5650B}"/>
                </a:ext>
              </a:extLst>
            </p:cNvPr>
            <p:cNvSpPr/>
            <p:nvPr/>
          </p:nvSpPr>
          <p:spPr>
            <a:xfrm>
              <a:off x="5320935" y="3646586"/>
              <a:ext cx="531225" cy="441573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B807623-8DC8-4E76-93A9-6ECF1D573B80}"/>
                </a:ext>
              </a:extLst>
            </p:cNvPr>
            <p:cNvSpPr/>
            <p:nvPr/>
          </p:nvSpPr>
          <p:spPr>
            <a:xfrm>
              <a:off x="6185430" y="3396197"/>
              <a:ext cx="257834" cy="265629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0D01350-6497-4FFF-BDC7-22281306CF00}"/>
              </a:ext>
            </a:extLst>
          </p:cNvPr>
          <p:cNvSpPr/>
          <p:nvPr/>
        </p:nvSpPr>
        <p:spPr>
          <a:xfrm rot="20292097">
            <a:off x="6606594" y="2302354"/>
            <a:ext cx="1943120" cy="1584220"/>
          </a:xfrm>
          <a:custGeom>
            <a:avLst/>
            <a:gdLst>
              <a:gd name="connsiteX0" fmla="*/ 647320 w 2026047"/>
              <a:gd name="connsiteY0" fmla="*/ 937386 h 1651830"/>
              <a:gd name="connsiteX1" fmla="*/ 604876 w 2026047"/>
              <a:gd name="connsiteY1" fmla="*/ 1043513 h 1651830"/>
              <a:gd name="connsiteX2" fmla="*/ 1209202 w 2026047"/>
              <a:gd name="connsiteY2" fmla="*/ 1285206 h 1651830"/>
              <a:gd name="connsiteX3" fmla="*/ 1251647 w 2026047"/>
              <a:gd name="connsiteY3" fmla="*/ 1179079 h 1651830"/>
              <a:gd name="connsiteX4" fmla="*/ 475613 w 2026047"/>
              <a:gd name="connsiteY4" fmla="*/ 562754 h 1651830"/>
              <a:gd name="connsiteX5" fmla="*/ 326386 w 2026047"/>
              <a:gd name="connsiteY5" fmla="*/ 584597 h 1651830"/>
              <a:gd name="connsiteX6" fmla="*/ 441717 w 2026047"/>
              <a:gd name="connsiteY6" fmla="*/ 770020 h 1651830"/>
              <a:gd name="connsiteX7" fmla="*/ 659890 w 2026047"/>
              <a:gd name="connsiteY7" fmla="*/ 779104 h 1651830"/>
              <a:gd name="connsiteX8" fmla="*/ 544561 w 2026047"/>
              <a:gd name="connsiteY8" fmla="*/ 593681 h 1651830"/>
              <a:gd name="connsiteX9" fmla="*/ 475613 w 2026047"/>
              <a:gd name="connsiteY9" fmla="*/ 562754 h 1651830"/>
              <a:gd name="connsiteX10" fmla="*/ 1601512 w 2026047"/>
              <a:gd name="connsiteY10" fmla="*/ 1004471 h 1651830"/>
              <a:gd name="connsiteX11" fmla="*/ 1529246 w 2026047"/>
              <a:gd name="connsiteY11" fmla="*/ 982382 h 1651830"/>
              <a:gd name="connsiteX12" fmla="*/ 1320384 w 2026047"/>
              <a:gd name="connsiteY12" fmla="*/ 1046094 h 1651830"/>
              <a:gd name="connsiteX13" fmla="*/ 1490632 w 2026047"/>
              <a:gd name="connsiteY13" fmla="*/ 1182836 h 1651830"/>
              <a:gd name="connsiteX14" fmla="*/ 1699495 w 2026047"/>
              <a:gd name="connsiteY14" fmla="*/ 1119123 h 1651830"/>
              <a:gd name="connsiteX15" fmla="*/ 1601512 w 2026047"/>
              <a:gd name="connsiteY15" fmla="*/ 1004471 h 1651830"/>
              <a:gd name="connsiteX16" fmla="*/ 1663561 w 2026047"/>
              <a:gd name="connsiteY16" fmla="*/ 442266 h 1651830"/>
              <a:gd name="connsiteX17" fmla="*/ 854894 w 2026047"/>
              <a:gd name="connsiteY17" fmla="*/ 118849 h 1651830"/>
              <a:gd name="connsiteX18" fmla="*/ 709310 w 2026047"/>
              <a:gd name="connsiteY18" fmla="*/ 181251 h 1651830"/>
              <a:gd name="connsiteX19" fmla="*/ 653514 w 2026047"/>
              <a:gd name="connsiteY19" fmla="*/ 320763 h 1651830"/>
              <a:gd name="connsiteX20" fmla="*/ 1670167 w 2026047"/>
              <a:gd name="connsiteY20" fmla="*/ 727362 h 1651830"/>
              <a:gd name="connsiteX21" fmla="*/ 1725963 w 2026047"/>
              <a:gd name="connsiteY21" fmla="*/ 587850 h 1651830"/>
              <a:gd name="connsiteX22" fmla="*/ 1663561 w 2026047"/>
              <a:gd name="connsiteY22" fmla="*/ 442266 h 1651830"/>
              <a:gd name="connsiteX23" fmla="*/ 1760446 w 2026047"/>
              <a:gd name="connsiteY23" fmla="*/ 383243 h 1651830"/>
              <a:gd name="connsiteX24" fmla="*/ 1832599 w 2026047"/>
              <a:gd name="connsiteY24" fmla="*/ 551574 h 1651830"/>
              <a:gd name="connsiteX25" fmla="*/ 1772098 w 2026047"/>
              <a:gd name="connsiteY25" fmla="*/ 702850 h 1651830"/>
              <a:gd name="connsiteX26" fmla="*/ 1816381 w 2026047"/>
              <a:gd name="connsiteY26" fmla="*/ 689713 h 1651830"/>
              <a:gd name="connsiteX27" fmla="*/ 1875126 w 2026047"/>
              <a:gd name="connsiteY27" fmla="*/ 684494 h 1651830"/>
              <a:gd name="connsiteX28" fmla="*/ 2026047 w 2026047"/>
              <a:gd name="connsiteY28" fmla="*/ 750902 h 1651830"/>
              <a:gd name="connsiteX29" fmla="*/ 1933871 w 2026047"/>
              <a:gd name="connsiteY29" fmla="*/ 812091 h 1651830"/>
              <a:gd name="connsiteX30" fmla="*/ 1876365 w 2026047"/>
              <a:gd name="connsiteY30" fmla="*/ 817199 h 1651830"/>
              <a:gd name="connsiteX31" fmla="*/ 1896820 w 2026047"/>
              <a:gd name="connsiteY31" fmla="*/ 833789 h 1651830"/>
              <a:gd name="connsiteX32" fmla="*/ 1938753 w 2026047"/>
              <a:gd name="connsiteY32" fmla="*/ 1035573 h 1651830"/>
              <a:gd name="connsiteX33" fmla="*/ 1692288 w 2026047"/>
              <a:gd name="connsiteY33" fmla="*/ 1651830 h 1651830"/>
              <a:gd name="connsiteX34" fmla="*/ 1424947 w 2026047"/>
              <a:gd name="connsiteY34" fmla="*/ 1544910 h 1651830"/>
              <a:gd name="connsiteX35" fmla="*/ 1425439 w 2026047"/>
              <a:gd name="connsiteY35" fmla="*/ 1542222 h 1651830"/>
              <a:gd name="connsiteX36" fmla="*/ 1344018 w 2026047"/>
              <a:gd name="connsiteY36" fmla="*/ 1424473 h 1651830"/>
              <a:gd name="connsiteX37" fmla="*/ 409001 w 2026047"/>
              <a:gd name="connsiteY37" fmla="*/ 1050524 h 1651830"/>
              <a:gd name="connsiteX38" fmla="*/ 268838 w 2026047"/>
              <a:gd name="connsiteY38" fmla="*/ 1079652 h 1651830"/>
              <a:gd name="connsiteX39" fmla="*/ 267341 w 2026047"/>
              <a:gd name="connsiteY39" fmla="*/ 1081938 h 1651830"/>
              <a:gd name="connsiteX40" fmla="*/ 0 w 2026047"/>
              <a:gd name="connsiteY40" fmla="*/ 975018 h 1651830"/>
              <a:gd name="connsiteX41" fmla="*/ 246465 w 2026047"/>
              <a:gd name="connsiteY41" fmla="*/ 358761 h 1651830"/>
              <a:gd name="connsiteX42" fmla="*/ 415980 w 2026047"/>
              <a:gd name="connsiteY42" fmla="*/ 241543 h 1651830"/>
              <a:gd name="connsiteX43" fmla="*/ 436244 w 2026047"/>
              <a:gd name="connsiteY43" fmla="*/ 243157 h 1651830"/>
              <a:gd name="connsiteX44" fmla="*/ 430873 w 2026047"/>
              <a:gd name="connsiteY44" fmla="*/ 238948 h 1651830"/>
              <a:gd name="connsiteX45" fmla="*/ 366211 w 2026047"/>
              <a:gd name="connsiteY45" fmla="*/ 87271 h 1651830"/>
              <a:gd name="connsiteX46" fmla="*/ 521725 w 2026047"/>
              <a:gd name="connsiteY46" fmla="*/ 142067 h 1651830"/>
              <a:gd name="connsiteX47" fmla="*/ 586264 w 2026047"/>
              <a:gd name="connsiteY47" fmla="*/ 229254 h 1651830"/>
              <a:gd name="connsiteX48" fmla="*/ 590705 w 2026047"/>
              <a:gd name="connsiteY48" fmla="*/ 247455 h 1651830"/>
              <a:gd name="connsiteX49" fmla="*/ 657098 w 2026047"/>
              <a:gd name="connsiteY49" fmla="*/ 81446 h 1651830"/>
              <a:gd name="connsiteX50" fmla="*/ 825430 w 2026047"/>
              <a:gd name="connsiteY50" fmla="*/ 9294 h 165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026047" h="1651830">
                <a:moveTo>
                  <a:pt x="647320" y="937386"/>
                </a:moveTo>
                <a:lnTo>
                  <a:pt x="604876" y="1043513"/>
                </a:lnTo>
                <a:lnTo>
                  <a:pt x="1209202" y="1285206"/>
                </a:lnTo>
                <a:lnTo>
                  <a:pt x="1251647" y="1179079"/>
                </a:lnTo>
                <a:close/>
                <a:moveTo>
                  <a:pt x="475613" y="562754"/>
                </a:moveTo>
                <a:cubicBezTo>
                  <a:pt x="407956" y="541234"/>
                  <a:pt x="347687" y="548077"/>
                  <a:pt x="326386" y="584597"/>
                </a:cubicBezTo>
                <a:cubicBezTo>
                  <a:pt x="297987" y="633291"/>
                  <a:pt x="349622" y="716308"/>
                  <a:pt x="441717" y="770020"/>
                </a:cubicBezTo>
                <a:cubicBezTo>
                  <a:pt x="533811" y="823732"/>
                  <a:pt x="631491" y="827798"/>
                  <a:pt x="659890" y="779104"/>
                </a:cubicBezTo>
                <a:cubicBezTo>
                  <a:pt x="688290" y="730409"/>
                  <a:pt x="636655" y="647393"/>
                  <a:pt x="544561" y="593681"/>
                </a:cubicBezTo>
                <a:cubicBezTo>
                  <a:pt x="521537" y="580253"/>
                  <a:pt x="498164" y="569928"/>
                  <a:pt x="475613" y="562754"/>
                </a:cubicBezTo>
                <a:close/>
                <a:moveTo>
                  <a:pt x="1601512" y="1004471"/>
                </a:moveTo>
                <a:cubicBezTo>
                  <a:pt x="1579810" y="995031"/>
                  <a:pt x="1555418" y="987424"/>
                  <a:pt x="1529246" y="982382"/>
                </a:cubicBezTo>
                <a:cubicBezTo>
                  <a:pt x="1424558" y="962216"/>
                  <a:pt x="1331047" y="990740"/>
                  <a:pt x="1320384" y="1046094"/>
                </a:cubicBezTo>
                <a:cubicBezTo>
                  <a:pt x="1309721" y="1101447"/>
                  <a:pt x="1385944" y="1162669"/>
                  <a:pt x="1490632" y="1182836"/>
                </a:cubicBezTo>
                <a:cubicBezTo>
                  <a:pt x="1595320" y="1203002"/>
                  <a:pt x="1688831" y="1174476"/>
                  <a:pt x="1699495" y="1119123"/>
                </a:cubicBezTo>
                <a:cubicBezTo>
                  <a:pt x="1707492" y="1077608"/>
                  <a:pt x="1666615" y="1032793"/>
                  <a:pt x="1601512" y="1004471"/>
                </a:cubicBezTo>
                <a:close/>
                <a:moveTo>
                  <a:pt x="1663561" y="442266"/>
                </a:moveTo>
                <a:lnTo>
                  <a:pt x="854894" y="118849"/>
                </a:lnTo>
                <a:cubicBezTo>
                  <a:pt x="797460" y="95878"/>
                  <a:pt x="732280" y="123817"/>
                  <a:pt x="709310" y="181251"/>
                </a:cubicBezTo>
                <a:lnTo>
                  <a:pt x="653514" y="320763"/>
                </a:lnTo>
                <a:lnTo>
                  <a:pt x="1670167" y="727362"/>
                </a:lnTo>
                <a:lnTo>
                  <a:pt x="1725963" y="587850"/>
                </a:lnTo>
                <a:cubicBezTo>
                  <a:pt x="1748933" y="530416"/>
                  <a:pt x="1720995" y="465236"/>
                  <a:pt x="1663561" y="442266"/>
                </a:cubicBezTo>
                <a:close/>
                <a:moveTo>
                  <a:pt x="1760446" y="383243"/>
                </a:moveTo>
                <a:cubicBezTo>
                  <a:pt x="1826854" y="409802"/>
                  <a:pt x="1859158" y="485166"/>
                  <a:pt x="1832599" y="551574"/>
                </a:cubicBezTo>
                <a:lnTo>
                  <a:pt x="1772098" y="702850"/>
                </a:lnTo>
                <a:lnTo>
                  <a:pt x="1816381" y="689713"/>
                </a:lnTo>
                <a:cubicBezTo>
                  <a:pt x="1834436" y="686352"/>
                  <a:pt x="1854288" y="684494"/>
                  <a:pt x="1875126" y="684494"/>
                </a:cubicBezTo>
                <a:cubicBezTo>
                  <a:pt x="1958477" y="684494"/>
                  <a:pt x="2026047" y="714226"/>
                  <a:pt x="2026047" y="750902"/>
                </a:cubicBezTo>
                <a:cubicBezTo>
                  <a:pt x="2026047" y="778409"/>
                  <a:pt x="1988039" y="802010"/>
                  <a:pt x="1933871" y="812091"/>
                </a:cubicBezTo>
                <a:lnTo>
                  <a:pt x="1876365" y="817199"/>
                </a:lnTo>
                <a:lnTo>
                  <a:pt x="1896820" y="833789"/>
                </a:lnTo>
                <a:cubicBezTo>
                  <a:pt x="1948439" y="884915"/>
                  <a:pt x="1967430" y="963871"/>
                  <a:pt x="1938753" y="1035573"/>
                </a:cubicBezTo>
                <a:lnTo>
                  <a:pt x="1692288" y="1651830"/>
                </a:lnTo>
                <a:lnTo>
                  <a:pt x="1424947" y="1544910"/>
                </a:lnTo>
                <a:lnTo>
                  <a:pt x="1425439" y="1542222"/>
                </a:lnTo>
                <a:cubicBezTo>
                  <a:pt x="1424446" y="1491765"/>
                  <a:pt x="1393823" y="1444393"/>
                  <a:pt x="1344018" y="1424473"/>
                </a:cubicBezTo>
                <a:lnTo>
                  <a:pt x="409001" y="1050524"/>
                </a:lnTo>
                <a:cubicBezTo>
                  <a:pt x="359196" y="1030605"/>
                  <a:pt x="304352" y="1043796"/>
                  <a:pt x="268838" y="1079652"/>
                </a:cubicBezTo>
                <a:lnTo>
                  <a:pt x="267341" y="1081938"/>
                </a:lnTo>
                <a:lnTo>
                  <a:pt x="0" y="975018"/>
                </a:lnTo>
                <a:lnTo>
                  <a:pt x="246465" y="358761"/>
                </a:lnTo>
                <a:cubicBezTo>
                  <a:pt x="275141" y="287059"/>
                  <a:pt x="343340" y="242974"/>
                  <a:pt x="415980" y="241543"/>
                </a:cubicBezTo>
                <a:lnTo>
                  <a:pt x="436244" y="243157"/>
                </a:lnTo>
                <a:lnTo>
                  <a:pt x="430873" y="238948"/>
                </a:lnTo>
                <a:cubicBezTo>
                  <a:pt x="370073" y="181933"/>
                  <a:pt x="341123" y="114024"/>
                  <a:pt x="366211" y="87271"/>
                </a:cubicBezTo>
                <a:cubicBezTo>
                  <a:pt x="391299" y="60518"/>
                  <a:pt x="460925" y="85051"/>
                  <a:pt x="521725" y="142067"/>
                </a:cubicBezTo>
                <a:cubicBezTo>
                  <a:pt x="552125" y="170575"/>
                  <a:pt x="574563" y="201805"/>
                  <a:pt x="586264" y="229254"/>
                </a:cubicBezTo>
                <a:lnTo>
                  <a:pt x="590705" y="247455"/>
                </a:lnTo>
                <a:lnTo>
                  <a:pt x="657098" y="81446"/>
                </a:lnTo>
                <a:cubicBezTo>
                  <a:pt x="683657" y="15038"/>
                  <a:pt x="759022" y="-17266"/>
                  <a:pt x="825430" y="9294"/>
                </a:cubicBez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A554230-C448-48E2-BCA7-7FBAA6B8968C}"/>
              </a:ext>
            </a:extLst>
          </p:cNvPr>
          <p:cNvSpPr/>
          <p:nvPr/>
        </p:nvSpPr>
        <p:spPr>
          <a:xfrm rot="5400000">
            <a:off x="9272267" y="2040422"/>
            <a:ext cx="1353539" cy="1735559"/>
          </a:xfrm>
          <a:custGeom>
            <a:avLst/>
            <a:gdLst>
              <a:gd name="connsiteX0" fmla="*/ 0 w 1353539"/>
              <a:gd name="connsiteY0" fmla="*/ 1114022 h 1735559"/>
              <a:gd name="connsiteX1" fmla="*/ 126070 w 1353539"/>
              <a:gd name="connsiteY1" fmla="*/ 974276 h 1735559"/>
              <a:gd name="connsiteX2" fmla="*/ 126070 w 1353539"/>
              <a:gd name="connsiteY2" fmla="*/ 791735 h 1735559"/>
              <a:gd name="connsiteX3" fmla="*/ 126152 w 1353539"/>
              <a:gd name="connsiteY3" fmla="*/ 791735 h 1735559"/>
              <a:gd name="connsiteX4" fmla="*/ 126697 w 1353539"/>
              <a:gd name="connsiteY4" fmla="*/ 788803 h 1735559"/>
              <a:gd name="connsiteX5" fmla="*/ 156910 w 1353539"/>
              <a:gd name="connsiteY5" fmla="*/ 775438 h 1735559"/>
              <a:gd name="connsiteX6" fmla="*/ 187123 w 1353539"/>
              <a:gd name="connsiteY6" fmla="*/ 788803 h 1735559"/>
              <a:gd name="connsiteX7" fmla="*/ 187668 w 1353539"/>
              <a:gd name="connsiteY7" fmla="*/ 791735 h 1735559"/>
              <a:gd name="connsiteX8" fmla="*/ 187750 w 1353539"/>
              <a:gd name="connsiteY8" fmla="*/ 791735 h 1735559"/>
              <a:gd name="connsiteX9" fmla="*/ 187750 w 1353539"/>
              <a:gd name="connsiteY9" fmla="*/ 792175 h 1735559"/>
              <a:gd name="connsiteX10" fmla="*/ 187750 w 1353539"/>
              <a:gd name="connsiteY10" fmla="*/ 792176 h 1735559"/>
              <a:gd name="connsiteX11" fmla="*/ 187750 w 1353539"/>
              <a:gd name="connsiteY11" fmla="*/ 792177 h 1735559"/>
              <a:gd name="connsiteX12" fmla="*/ 187750 w 1353539"/>
              <a:gd name="connsiteY12" fmla="*/ 905905 h 1735559"/>
              <a:gd name="connsiteX13" fmla="*/ 296201 w 1353539"/>
              <a:gd name="connsiteY13" fmla="*/ 785689 h 1735559"/>
              <a:gd name="connsiteX14" fmla="*/ 296201 w 1353539"/>
              <a:gd name="connsiteY14" fmla="*/ 624095 h 1735559"/>
              <a:gd name="connsiteX15" fmla="*/ 296283 w 1353539"/>
              <a:gd name="connsiteY15" fmla="*/ 624095 h 1735559"/>
              <a:gd name="connsiteX16" fmla="*/ 296828 w 1353539"/>
              <a:gd name="connsiteY16" fmla="*/ 621163 h 1735559"/>
              <a:gd name="connsiteX17" fmla="*/ 327041 w 1353539"/>
              <a:gd name="connsiteY17" fmla="*/ 607798 h 1735559"/>
              <a:gd name="connsiteX18" fmla="*/ 357254 w 1353539"/>
              <a:gd name="connsiteY18" fmla="*/ 621163 h 1735559"/>
              <a:gd name="connsiteX19" fmla="*/ 357799 w 1353539"/>
              <a:gd name="connsiteY19" fmla="*/ 624095 h 1735559"/>
              <a:gd name="connsiteX20" fmla="*/ 357881 w 1353539"/>
              <a:gd name="connsiteY20" fmla="*/ 624095 h 1735559"/>
              <a:gd name="connsiteX21" fmla="*/ 357881 w 1353539"/>
              <a:gd name="connsiteY21" fmla="*/ 624535 h 1735559"/>
              <a:gd name="connsiteX22" fmla="*/ 357881 w 1353539"/>
              <a:gd name="connsiteY22" fmla="*/ 624536 h 1735559"/>
              <a:gd name="connsiteX23" fmla="*/ 357881 w 1353539"/>
              <a:gd name="connsiteY23" fmla="*/ 624537 h 1735559"/>
              <a:gd name="connsiteX24" fmla="*/ 357881 w 1353539"/>
              <a:gd name="connsiteY24" fmla="*/ 717318 h 1735559"/>
              <a:gd name="connsiteX25" fmla="*/ 570866 w 1353539"/>
              <a:gd name="connsiteY25" fmla="*/ 481229 h 1735559"/>
              <a:gd name="connsiteX26" fmla="*/ 570866 w 1353539"/>
              <a:gd name="connsiteY26" fmla="*/ 96288 h 1735559"/>
              <a:gd name="connsiteX27" fmla="*/ 571149 w 1353539"/>
              <a:gd name="connsiteY27" fmla="*/ 96288 h 1735559"/>
              <a:gd name="connsiteX28" fmla="*/ 573019 w 1353539"/>
              <a:gd name="connsiteY28" fmla="*/ 78965 h 1735559"/>
              <a:gd name="connsiteX29" fmla="*/ 676769 w 1353539"/>
              <a:gd name="connsiteY29" fmla="*/ 0 h 1735559"/>
              <a:gd name="connsiteX30" fmla="*/ 780520 w 1353539"/>
              <a:gd name="connsiteY30" fmla="*/ 78965 h 1735559"/>
              <a:gd name="connsiteX31" fmla="*/ 782390 w 1353539"/>
              <a:gd name="connsiteY31" fmla="*/ 96288 h 1735559"/>
              <a:gd name="connsiteX32" fmla="*/ 782671 w 1353539"/>
              <a:gd name="connsiteY32" fmla="*/ 96288 h 1735559"/>
              <a:gd name="connsiteX33" fmla="*/ 782671 w 1353539"/>
              <a:gd name="connsiteY33" fmla="*/ 98890 h 1735559"/>
              <a:gd name="connsiteX34" fmla="*/ 782671 w 1353539"/>
              <a:gd name="connsiteY34" fmla="*/ 98896 h 1735559"/>
              <a:gd name="connsiteX35" fmla="*/ 782671 w 1353539"/>
              <a:gd name="connsiteY35" fmla="*/ 98901 h 1735559"/>
              <a:gd name="connsiteX36" fmla="*/ 782671 w 1353539"/>
              <a:gd name="connsiteY36" fmla="*/ 481226 h 1735559"/>
              <a:gd name="connsiteX37" fmla="*/ 963250 w 1353539"/>
              <a:gd name="connsiteY37" fmla="*/ 681395 h 1735559"/>
              <a:gd name="connsiteX38" fmla="*/ 963250 w 1353539"/>
              <a:gd name="connsiteY38" fmla="*/ 624095 h 1735559"/>
              <a:gd name="connsiteX39" fmla="*/ 963332 w 1353539"/>
              <a:gd name="connsiteY39" fmla="*/ 624095 h 1735559"/>
              <a:gd name="connsiteX40" fmla="*/ 963877 w 1353539"/>
              <a:gd name="connsiteY40" fmla="*/ 621163 h 1735559"/>
              <a:gd name="connsiteX41" fmla="*/ 994090 w 1353539"/>
              <a:gd name="connsiteY41" fmla="*/ 607798 h 1735559"/>
              <a:gd name="connsiteX42" fmla="*/ 1024304 w 1353539"/>
              <a:gd name="connsiteY42" fmla="*/ 621163 h 1735559"/>
              <a:gd name="connsiteX43" fmla="*/ 1024848 w 1353539"/>
              <a:gd name="connsiteY43" fmla="*/ 624095 h 1735559"/>
              <a:gd name="connsiteX44" fmla="*/ 1024930 w 1353539"/>
              <a:gd name="connsiteY44" fmla="*/ 624095 h 1735559"/>
              <a:gd name="connsiteX45" fmla="*/ 1024930 w 1353539"/>
              <a:gd name="connsiteY45" fmla="*/ 624535 h 1735559"/>
              <a:gd name="connsiteX46" fmla="*/ 1024930 w 1353539"/>
              <a:gd name="connsiteY46" fmla="*/ 624536 h 1735559"/>
              <a:gd name="connsiteX47" fmla="*/ 1024930 w 1353539"/>
              <a:gd name="connsiteY47" fmla="*/ 624537 h 1735559"/>
              <a:gd name="connsiteX48" fmla="*/ 1024930 w 1353539"/>
              <a:gd name="connsiteY48" fmla="*/ 749766 h 1735559"/>
              <a:gd name="connsiteX49" fmla="*/ 1127554 w 1353539"/>
              <a:gd name="connsiteY49" fmla="*/ 863522 h 1735559"/>
              <a:gd name="connsiteX50" fmla="*/ 1127554 w 1353539"/>
              <a:gd name="connsiteY50" fmla="*/ 791735 h 1735559"/>
              <a:gd name="connsiteX51" fmla="*/ 1127636 w 1353539"/>
              <a:gd name="connsiteY51" fmla="*/ 791735 h 1735559"/>
              <a:gd name="connsiteX52" fmla="*/ 1128181 w 1353539"/>
              <a:gd name="connsiteY52" fmla="*/ 788803 h 1735559"/>
              <a:gd name="connsiteX53" fmla="*/ 1158394 w 1353539"/>
              <a:gd name="connsiteY53" fmla="*/ 775438 h 1735559"/>
              <a:gd name="connsiteX54" fmla="*/ 1188608 w 1353539"/>
              <a:gd name="connsiteY54" fmla="*/ 788803 h 1735559"/>
              <a:gd name="connsiteX55" fmla="*/ 1189152 w 1353539"/>
              <a:gd name="connsiteY55" fmla="*/ 791735 h 1735559"/>
              <a:gd name="connsiteX56" fmla="*/ 1189234 w 1353539"/>
              <a:gd name="connsiteY56" fmla="*/ 791735 h 1735559"/>
              <a:gd name="connsiteX57" fmla="*/ 1189234 w 1353539"/>
              <a:gd name="connsiteY57" fmla="*/ 792175 h 1735559"/>
              <a:gd name="connsiteX58" fmla="*/ 1189234 w 1353539"/>
              <a:gd name="connsiteY58" fmla="*/ 792176 h 1735559"/>
              <a:gd name="connsiteX59" fmla="*/ 1189234 w 1353539"/>
              <a:gd name="connsiteY59" fmla="*/ 792177 h 1735559"/>
              <a:gd name="connsiteX60" fmla="*/ 1189234 w 1353539"/>
              <a:gd name="connsiteY60" fmla="*/ 931893 h 1735559"/>
              <a:gd name="connsiteX61" fmla="*/ 1353539 w 1353539"/>
              <a:gd name="connsiteY61" fmla="*/ 1114022 h 1735559"/>
              <a:gd name="connsiteX62" fmla="*/ 1153179 w 1353539"/>
              <a:gd name="connsiteY62" fmla="*/ 1114022 h 1735559"/>
              <a:gd name="connsiteX63" fmla="*/ 891319 w 1353539"/>
              <a:gd name="connsiteY63" fmla="*/ 861166 h 1735559"/>
              <a:gd name="connsiteX64" fmla="*/ 782671 w 1353539"/>
              <a:gd name="connsiteY64" fmla="*/ 861166 h 1735559"/>
              <a:gd name="connsiteX65" fmla="*/ 782671 w 1353539"/>
              <a:gd name="connsiteY65" fmla="*/ 1540183 h 1735559"/>
              <a:gd name="connsiteX66" fmla="*/ 914779 w 1353539"/>
              <a:gd name="connsiteY66" fmla="*/ 1700478 h 1735559"/>
              <a:gd name="connsiteX67" fmla="*/ 756068 w 1353539"/>
              <a:gd name="connsiteY67" fmla="*/ 1700478 h 1735559"/>
              <a:gd name="connsiteX68" fmla="*/ 751653 w 1353539"/>
              <a:gd name="connsiteY68" fmla="*/ 1706593 h 1735559"/>
              <a:gd name="connsiteX69" fmla="*/ 676769 w 1353539"/>
              <a:gd name="connsiteY69" fmla="*/ 1735559 h 1735559"/>
              <a:gd name="connsiteX70" fmla="*/ 601885 w 1353539"/>
              <a:gd name="connsiteY70" fmla="*/ 1706593 h 1735559"/>
              <a:gd name="connsiteX71" fmla="*/ 597470 w 1353539"/>
              <a:gd name="connsiteY71" fmla="*/ 1700478 h 1735559"/>
              <a:gd name="connsiteX72" fmla="*/ 438759 w 1353539"/>
              <a:gd name="connsiteY72" fmla="*/ 1700478 h 1735559"/>
              <a:gd name="connsiteX73" fmla="*/ 570866 w 1353539"/>
              <a:gd name="connsiteY73" fmla="*/ 1540185 h 1735559"/>
              <a:gd name="connsiteX74" fmla="*/ 570866 w 1353539"/>
              <a:gd name="connsiteY74" fmla="*/ 861166 h 1735559"/>
              <a:gd name="connsiteX75" fmla="*/ 428451 w 1353539"/>
              <a:gd name="connsiteY75" fmla="*/ 861166 h 1735559"/>
              <a:gd name="connsiteX76" fmla="*/ 166591 w 1353539"/>
              <a:gd name="connsiteY76" fmla="*/ 1114022 h 173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353539" h="1735559">
                <a:moveTo>
                  <a:pt x="0" y="1114022"/>
                </a:moveTo>
                <a:lnTo>
                  <a:pt x="126070" y="974276"/>
                </a:lnTo>
                <a:lnTo>
                  <a:pt x="126070" y="791735"/>
                </a:lnTo>
                <a:lnTo>
                  <a:pt x="126152" y="791735"/>
                </a:lnTo>
                <a:lnTo>
                  <a:pt x="126697" y="788803"/>
                </a:lnTo>
                <a:cubicBezTo>
                  <a:pt x="129572" y="781176"/>
                  <a:pt x="142007" y="775438"/>
                  <a:pt x="156910" y="775438"/>
                </a:cubicBezTo>
                <a:cubicBezTo>
                  <a:pt x="171813" y="775438"/>
                  <a:pt x="184248" y="781176"/>
                  <a:pt x="187123" y="788803"/>
                </a:cubicBezTo>
                <a:lnTo>
                  <a:pt x="187668" y="791735"/>
                </a:lnTo>
                <a:lnTo>
                  <a:pt x="187750" y="791735"/>
                </a:lnTo>
                <a:lnTo>
                  <a:pt x="187750" y="792175"/>
                </a:lnTo>
                <a:lnTo>
                  <a:pt x="187750" y="792176"/>
                </a:lnTo>
                <a:lnTo>
                  <a:pt x="187750" y="792177"/>
                </a:lnTo>
                <a:lnTo>
                  <a:pt x="187750" y="905905"/>
                </a:lnTo>
                <a:lnTo>
                  <a:pt x="296201" y="785689"/>
                </a:lnTo>
                <a:lnTo>
                  <a:pt x="296201" y="624095"/>
                </a:lnTo>
                <a:lnTo>
                  <a:pt x="296283" y="624095"/>
                </a:lnTo>
                <a:lnTo>
                  <a:pt x="296828" y="621163"/>
                </a:lnTo>
                <a:cubicBezTo>
                  <a:pt x="299703" y="613536"/>
                  <a:pt x="312138" y="607798"/>
                  <a:pt x="327041" y="607798"/>
                </a:cubicBezTo>
                <a:cubicBezTo>
                  <a:pt x="341944" y="607798"/>
                  <a:pt x="354379" y="613536"/>
                  <a:pt x="357254" y="621163"/>
                </a:cubicBezTo>
                <a:lnTo>
                  <a:pt x="357799" y="624095"/>
                </a:lnTo>
                <a:lnTo>
                  <a:pt x="357881" y="624095"/>
                </a:lnTo>
                <a:lnTo>
                  <a:pt x="357881" y="624535"/>
                </a:lnTo>
                <a:lnTo>
                  <a:pt x="357881" y="624536"/>
                </a:lnTo>
                <a:lnTo>
                  <a:pt x="357881" y="624537"/>
                </a:lnTo>
                <a:lnTo>
                  <a:pt x="357881" y="717318"/>
                </a:lnTo>
                <a:lnTo>
                  <a:pt x="570866" y="481229"/>
                </a:lnTo>
                <a:lnTo>
                  <a:pt x="570866" y="96288"/>
                </a:lnTo>
                <a:lnTo>
                  <a:pt x="571149" y="96288"/>
                </a:lnTo>
                <a:lnTo>
                  <a:pt x="573019" y="78965"/>
                </a:lnTo>
                <a:cubicBezTo>
                  <a:pt x="582894" y="33900"/>
                  <a:pt x="625592" y="0"/>
                  <a:pt x="676769" y="0"/>
                </a:cubicBezTo>
                <a:cubicBezTo>
                  <a:pt x="727946" y="0"/>
                  <a:pt x="770645" y="33900"/>
                  <a:pt x="780520" y="78965"/>
                </a:cubicBezTo>
                <a:lnTo>
                  <a:pt x="782390" y="96288"/>
                </a:lnTo>
                <a:lnTo>
                  <a:pt x="782671" y="96288"/>
                </a:lnTo>
                <a:lnTo>
                  <a:pt x="782671" y="98890"/>
                </a:lnTo>
                <a:lnTo>
                  <a:pt x="782671" y="98896"/>
                </a:lnTo>
                <a:lnTo>
                  <a:pt x="782671" y="98901"/>
                </a:lnTo>
                <a:lnTo>
                  <a:pt x="782671" y="481226"/>
                </a:lnTo>
                <a:lnTo>
                  <a:pt x="963250" y="681395"/>
                </a:lnTo>
                <a:lnTo>
                  <a:pt x="963250" y="624095"/>
                </a:lnTo>
                <a:lnTo>
                  <a:pt x="963332" y="624095"/>
                </a:lnTo>
                <a:lnTo>
                  <a:pt x="963877" y="621163"/>
                </a:lnTo>
                <a:cubicBezTo>
                  <a:pt x="966753" y="613536"/>
                  <a:pt x="979187" y="607798"/>
                  <a:pt x="994090" y="607798"/>
                </a:cubicBezTo>
                <a:cubicBezTo>
                  <a:pt x="1008994" y="607798"/>
                  <a:pt x="1021428" y="613536"/>
                  <a:pt x="1024304" y="621163"/>
                </a:cubicBezTo>
                <a:lnTo>
                  <a:pt x="1024848" y="624095"/>
                </a:lnTo>
                <a:lnTo>
                  <a:pt x="1024930" y="624095"/>
                </a:lnTo>
                <a:lnTo>
                  <a:pt x="1024930" y="624535"/>
                </a:lnTo>
                <a:lnTo>
                  <a:pt x="1024930" y="624536"/>
                </a:lnTo>
                <a:lnTo>
                  <a:pt x="1024930" y="624537"/>
                </a:lnTo>
                <a:lnTo>
                  <a:pt x="1024930" y="749766"/>
                </a:lnTo>
                <a:lnTo>
                  <a:pt x="1127554" y="863522"/>
                </a:lnTo>
                <a:lnTo>
                  <a:pt x="1127554" y="791735"/>
                </a:lnTo>
                <a:lnTo>
                  <a:pt x="1127636" y="791735"/>
                </a:lnTo>
                <a:lnTo>
                  <a:pt x="1128181" y="788803"/>
                </a:lnTo>
                <a:cubicBezTo>
                  <a:pt x="1131057" y="781176"/>
                  <a:pt x="1143491" y="775438"/>
                  <a:pt x="1158394" y="775438"/>
                </a:cubicBezTo>
                <a:cubicBezTo>
                  <a:pt x="1173298" y="775438"/>
                  <a:pt x="1185732" y="781176"/>
                  <a:pt x="1188608" y="788803"/>
                </a:cubicBezTo>
                <a:lnTo>
                  <a:pt x="1189152" y="791735"/>
                </a:lnTo>
                <a:lnTo>
                  <a:pt x="1189234" y="791735"/>
                </a:lnTo>
                <a:lnTo>
                  <a:pt x="1189234" y="792175"/>
                </a:lnTo>
                <a:lnTo>
                  <a:pt x="1189234" y="792176"/>
                </a:lnTo>
                <a:lnTo>
                  <a:pt x="1189234" y="792177"/>
                </a:lnTo>
                <a:lnTo>
                  <a:pt x="1189234" y="931893"/>
                </a:lnTo>
                <a:lnTo>
                  <a:pt x="1353539" y="1114022"/>
                </a:lnTo>
                <a:lnTo>
                  <a:pt x="1153179" y="1114022"/>
                </a:lnTo>
                <a:lnTo>
                  <a:pt x="891319" y="861166"/>
                </a:lnTo>
                <a:lnTo>
                  <a:pt x="782671" y="861166"/>
                </a:lnTo>
                <a:lnTo>
                  <a:pt x="782671" y="1540183"/>
                </a:lnTo>
                <a:lnTo>
                  <a:pt x="914779" y="1700478"/>
                </a:lnTo>
                <a:lnTo>
                  <a:pt x="756068" y="1700478"/>
                </a:lnTo>
                <a:lnTo>
                  <a:pt x="751653" y="1706593"/>
                </a:lnTo>
                <a:cubicBezTo>
                  <a:pt x="732489" y="1724490"/>
                  <a:pt x="706013" y="1735559"/>
                  <a:pt x="676769" y="1735559"/>
                </a:cubicBezTo>
                <a:cubicBezTo>
                  <a:pt x="647525" y="1735559"/>
                  <a:pt x="621049" y="1724490"/>
                  <a:pt x="601885" y="1706593"/>
                </a:cubicBezTo>
                <a:lnTo>
                  <a:pt x="597470" y="1700478"/>
                </a:lnTo>
                <a:lnTo>
                  <a:pt x="438759" y="1700478"/>
                </a:lnTo>
                <a:lnTo>
                  <a:pt x="570866" y="1540185"/>
                </a:lnTo>
                <a:lnTo>
                  <a:pt x="570866" y="861166"/>
                </a:lnTo>
                <a:lnTo>
                  <a:pt x="428451" y="861166"/>
                </a:lnTo>
                <a:lnTo>
                  <a:pt x="166591" y="1114022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8931CB7-58A4-4C7B-961B-8B2AB2293986}"/>
              </a:ext>
            </a:extLst>
          </p:cNvPr>
          <p:cNvGrpSpPr/>
          <p:nvPr/>
        </p:nvGrpSpPr>
        <p:grpSpPr>
          <a:xfrm>
            <a:off x="2528109" y="4461704"/>
            <a:ext cx="1342363" cy="1486111"/>
            <a:chOff x="5493705" y="5010941"/>
            <a:chExt cx="1342363" cy="1486111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C93C1BE-9703-4E41-BC18-D03A706BD333}"/>
                </a:ext>
              </a:extLst>
            </p:cNvPr>
            <p:cNvSpPr/>
            <p:nvPr/>
          </p:nvSpPr>
          <p:spPr>
            <a:xfrm>
              <a:off x="5929718" y="5010941"/>
              <a:ext cx="568341" cy="559995"/>
            </a:xfrm>
            <a:custGeom>
              <a:avLst/>
              <a:gdLst>
                <a:gd name="connsiteX0" fmla="*/ 979480 w 979480"/>
                <a:gd name="connsiteY0" fmla="*/ 0 h 965096"/>
                <a:gd name="connsiteX1" fmla="*/ 979480 w 979480"/>
                <a:gd name="connsiteY1" fmla="*/ 809790 h 965096"/>
                <a:gd name="connsiteX2" fmla="*/ 816032 w 979480"/>
                <a:gd name="connsiteY2" fmla="*/ 918131 h 965096"/>
                <a:gd name="connsiteX3" fmla="*/ 806550 w 979480"/>
                <a:gd name="connsiteY3" fmla="*/ 965096 h 965096"/>
                <a:gd name="connsiteX4" fmla="*/ 0 w 979480"/>
                <a:gd name="connsiteY4" fmla="*/ 965096 h 965096"/>
                <a:gd name="connsiteX5" fmla="*/ 16051 w 979480"/>
                <a:gd name="connsiteY5" fmla="*/ 795281 h 965096"/>
                <a:gd name="connsiteX6" fmla="*/ 879182 w 979480"/>
                <a:gd name="connsiteY6" fmla="*/ 5065 h 965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9480" h="965096">
                  <a:moveTo>
                    <a:pt x="979480" y="0"/>
                  </a:moveTo>
                  <a:lnTo>
                    <a:pt x="979480" y="809790"/>
                  </a:lnTo>
                  <a:cubicBezTo>
                    <a:pt x="906004" y="809790"/>
                    <a:pt x="842961" y="854463"/>
                    <a:pt x="816032" y="918131"/>
                  </a:cubicBezTo>
                  <a:lnTo>
                    <a:pt x="806550" y="965096"/>
                  </a:lnTo>
                  <a:lnTo>
                    <a:pt x="0" y="965096"/>
                  </a:lnTo>
                  <a:lnTo>
                    <a:pt x="16051" y="795281"/>
                  </a:lnTo>
                  <a:cubicBezTo>
                    <a:pt x="96700" y="374365"/>
                    <a:pt x="446348" y="49022"/>
                    <a:pt x="879182" y="5065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EC64F24-70E0-4234-9A15-855B6587C2A0}"/>
                </a:ext>
              </a:extLst>
            </p:cNvPr>
            <p:cNvSpPr/>
            <p:nvPr/>
          </p:nvSpPr>
          <p:spPr>
            <a:xfrm rot="10800000">
              <a:off x="5835271" y="5937057"/>
              <a:ext cx="568341" cy="559995"/>
            </a:xfrm>
            <a:custGeom>
              <a:avLst/>
              <a:gdLst>
                <a:gd name="connsiteX0" fmla="*/ 979480 w 979480"/>
                <a:gd name="connsiteY0" fmla="*/ 0 h 965096"/>
                <a:gd name="connsiteX1" fmla="*/ 979480 w 979480"/>
                <a:gd name="connsiteY1" fmla="*/ 809790 h 965096"/>
                <a:gd name="connsiteX2" fmla="*/ 816032 w 979480"/>
                <a:gd name="connsiteY2" fmla="*/ 918131 h 965096"/>
                <a:gd name="connsiteX3" fmla="*/ 806550 w 979480"/>
                <a:gd name="connsiteY3" fmla="*/ 965096 h 965096"/>
                <a:gd name="connsiteX4" fmla="*/ 0 w 979480"/>
                <a:gd name="connsiteY4" fmla="*/ 965096 h 965096"/>
                <a:gd name="connsiteX5" fmla="*/ 16051 w 979480"/>
                <a:gd name="connsiteY5" fmla="*/ 795281 h 965096"/>
                <a:gd name="connsiteX6" fmla="*/ 879182 w 979480"/>
                <a:gd name="connsiteY6" fmla="*/ 5065 h 965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9480" h="965096">
                  <a:moveTo>
                    <a:pt x="979480" y="0"/>
                  </a:moveTo>
                  <a:lnTo>
                    <a:pt x="979480" y="809790"/>
                  </a:lnTo>
                  <a:cubicBezTo>
                    <a:pt x="906004" y="809790"/>
                    <a:pt x="842961" y="854463"/>
                    <a:pt x="816032" y="918131"/>
                  </a:cubicBezTo>
                  <a:lnTo>
                    <a:pt x="806550" y="965096"/>
                  </a:lnTo>
                  <a:lnTo>
                    <a:pt x="0" y="965096"/>
                  </a:lnTo>
                  <a:lnTo>
                    <a:pt x="16051" y="795281"/>
                  </a:lnTo>
                  <a:cubicBezTo>
                    <a:pt x="96700" y="374365"/>
                    <a:pt x="446348" y="49022"/>
                    <a:pt x="879182" y="5065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C92C857-1BD0-45AD-8967-E5D35722E5E9}"/>
                </a:ext>
              </a:extLst>
            </p:cNvPr>
            <p:cNvSpPr/>
            <p:nvPr/>
          </p:nvSpPr>
          <p:spPr>
            <a:xfrm>
              <a:off x="5970270" y="5596092"/>
              <a:ext cx="388620" cy="311998"/>
            </a:xfrm>
            <a:prstGeom prst="rect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312B152-A267-40DF-A688-9651FAB5BE0D}"/>
                </a:ext>
              </a:extLst>
            </p:cNvPr>
            <p:cNvSpPr/>
            <p:nvPr/>
          </p:nvSpPr>
          <p:spPr>
            <a:xfrm rot="5400000">
              <a:off x="6485759" y="5093820"/>
              <a:ext cx="388620" cy="311998"/>
            </a:xfrm>
            <a:prstGeom prst="rect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EA8DCF5-77A8-4EFE-8B11-C90AA8DE6CDB}"/>
                </a:ext>
              </a:extLst>
            </p:cNvPr>
            <p:cNvSpPr/>
            <p:nvPr/>
          </p:nvSpPr>
          <p:spPr>
            <a:xfrm rot="5400000">
              <a:off x="5455394" y="6111228"/>
              <a:ext cx="388620" cy="311998"/>
            </a:xfrm>
            <a:prstGeom prst="rect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C79D4E2-020F-45C5-B30D-69A37211ED77}"/>
              </a:ext>
            </a:extLst>
          </p:cNvPr>
          <p:cNvGrpSpPr/>
          <p:nvPr/>
        </p:nvGrpSpPr>
        <p:grpSpPr>
          <a:xfrm>
            <a:off x="4869676" y="4677206"/>
            <a:ext cx="1109708" cy="1217975"/>
            <a:chOff x="7382144" y="5054050"/>
            <a:chExt cx="1109708" cy="1217975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EFCC6AC-88DD-41CB-A2E1-A36AD79964CF}"/>
                </a:ext>
              </a:extLst>
            </p:cNvPr>
            <p:cNvSpPr/>
            <p:nvPr/>
          </p:nvSpPr>
          <p:spPr>
            <a:xfrm>
              <a:off x="7382144" y="5054050"/>
              <a:ext cx="1109708" cy="905977"/>
            </a:xfrm>
            <a:custGeom>
              <a:avLst/>
              <a:gdLst>
                <a:gd name="connsiteX0" fmla="*/ 554854 w 1109708"/>
                <a:gd name="connsiteY0" fmla="*/ 0 h 905977"/>
                <a:gd name="connsiteX1" fmla="*/ 1109708 w 1109708"/>
                <a:gd name="connsiteY1" fmla="*/ 554854 h 905977"/>
                <a:gd name="connsiteX2" fmla="*/ 1014948 w 1109708"/>
                <a:gd name="connsiteY2" fmla="*/ 865078 h 905977"/>
                <a:gd name="connsiteX3" fmla="*/ 981203 w 1109708"/>
                <a:gd name="connsiteY3" fmla="*/ 905977 h 905977"/>
                <a:gd name="connsiteX4" fmla="*/ 128506 w 1109708"/>
                <a:gd name="connsiteY4" fmla="*/ 905977 h 905977"/>
                <a:gd name="connsiteX5" fmla="*/ 94761 w 1109708"/>
                <a:gd name="connsiteY5" fmla="*/ 865078 h 905977"/>
                <a:gd name="connsiteX6" fmla="*/ 0 w 1109708"/>
                <a:gd name="connsiteY6" fmla="*/ 554854 h 905977"/>
                <a:gd name="connsiteX7" fmla="*/ 554854 w 1109708"/>
                <a:gd name="connsiteY7" fmla="*/ 0 h 90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708" h="905977">
                  <a:moveTo>
                    <a:pt x="554854" y="0"/>
                  </a:moveTo>
                  <a:cubicBezTo>
                    <a:pt x="861291" y="0"/>
                    <a:pt x="1109708" y="248417"/>
                    <a:pt x="1109708" y="554854"/>
                  </a:cubicBezTo>
                  <a:cubicBezTo>
                    <a:pt x="1109708" y="669768"/>
                    <a:pt x="1074774" y="776523"/>
                    <a:pt x="1014948" y="865078"/>
                  </a:cubicBezTo>
                  <a:lnTo>
                    <a:pt x="981203" y="905977"/>
                  </a:lnTo>
                  <a:lnTo>
                    <a:pt x="128506" y="905977"/>
                  </a:lnTo>
                  <a:lnTo>
                    <a:pt x="94761" y="865078"/>
                  </a:lnTo>
                  <a:cubicBezTo>
                    <a:pt x="34934" y="776523"/>
                    <a:pt x="0" y="669768"/>
                    <a:pt x="0" y="554854"/>
                  </a:cubicBezTo>
                  <a:cubicBezTo>
                    <a:pt x="0" y="248417"/>
                    <a:pt x="248417" y="0"/>
                    <a:pt x="554854" y="0"/>
                  </a:cubicBezTo>
                  <a:close/>
                </a:path>
              </a:pathLst>
            </a:cu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0229F81-DF27-4779-9E17-B38B89F940CA}"/>
                </a:ext>
              </a:extLst>
            </p:cNvPr>
            <p:cNvSpPr/>
            <p:nvPr/>
          </p:nvSpPr>
          <p:spPr>
            <a:xfrm>
              <a:off x="7382144" y="5960027"/>
              <a:ext cx="1109708" cy="311998"/>
            </a:xfrm>
            <a:prstGeom prst="round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D304A50-B52D-4CF6-838D-2837031E3A23}"/>
                </a:ext>
              </a:extLst>
            </p:cNvPr>
            <p:cNvSpPr/>
            <p:nvPr/>
          </p:nvSpPr>
          <p:spPr>
            <a:xfrm>
              <a:off x="7504962" y="5169322"/>
              <a:ext cx="738768" cy="738768"/>
            </a:xfrm>
            <a:custGeom>
              <a:avLst/>
              <a:gdLst>
                <a:gd name="connsiteX0" fmla="*/ 369384 w 738768"/>
                <a:gd name="connsiteY0" fmla="*/ 0 h 738768"/>
                <a:gd name="connsiteX1" fmla="*/ 400155 w 738768"/>
                <a:gd name="connsiteY1" fmla="*/ 3102 h 738768"/>
                <a:gd name="connsiteX2" fmla="*/ 372660 w 738768"/>
                <a:gd name="connsiteY2" fmla="*/ 5874 h 738768"/>
                <a:gd name="connsiteX3" fmla="*/ 141815 w 738768"/>
                <a:gd name="connsiteY3" fmla="*/ 289111 h 738768"/>
                <a:gd name="connsiteX4" fmla="*/ 430926 w 738768"/>
                <a:gd name="connsiteY4" fmla="*/ 578222 h 738768"/>
                <a:gd name="connsiteX5" fmla="*/ 720037 w 738768"/>
                <a:gd name="connsiteY5" fmla="*/ 289111 h 738768"/>
                <a:gd name="connsiteX6" fmla="*/ 715508 w 738768"/>
                <a:gd name="connsiteY6" fmla="*/ 244185 h 738768"/>
                <a:gd name="connsiteX7" fmla="*/ 731264 w 738768"/>
                <a:gd name="connsiteY7" fmla="*/ 294941 h 738768"/>
                <a:gd name="connsiteX8" fmla="*/ 738768 w 738768"/>
                <a:gd name="connsiteY8" fmla="*/ 369384 h 738768"/>
                <a:gd name="connsiteX9" fmla="*/ 369384 w 738768"/>
                <a:gd name="connsiteY9" fmla="*/ 738768 h 738768"/>
                <a:gd name="connsiteX10" fmla="*/ 162858 w 738768"/>
                <a:gd name="connsiteY10" fmla="*/ 675683 h 738768"/>
                <a:gd name="connsiteX11" fmla="*/ 157366 w 738768"/>
                <a:gd name="connsiteY11" fmla="*/ 671152 h 738768"/>
                <a:gd name="connsiteX12" fmla="*/ 175655 w 738768"/>
                <a:gd name="connsiteY12" fmla="*/ 664728 h 738768"/>
                <a:gd name="connsiteX13" fmla="*/ 140778 w 738768"/>
                <a:gd name="connsiteY13" fmla="*/ 548484 h 738768"/>
                <a:gd name="connsiteX14" fmla="*/ 28412 w 738768"/>
                <a:gd name="connsiteY14" fmla="*/ 502626 h 738768"/>
                <a:gd name="connsiteX15" fmla="*/ 26822 w 738768"/>
                <a:gd name="connsiteY15" fmla="*/ 506059 h 738768"/>
                <a:gd name="connsiteX16" fmla="*/ 7505 w 738768"/>
                <a:gd name="connsiteY16" fmla="*/ 443828 h 738768"/>
                <a:gd name="connsiteX17" fmla="*/ 0 w 738768"/>
                <a:gd name="connsiteY17" fmla="*/ 369384 h 738768"/>
                <a:gd name="connsiteX18" fmla="*/ 369384 w 738768"/>
                <a:gd name="connsiteY18" fmla="*/ 0 h 73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8768" h="738768">
                  <a:moveTo>
                    <a:pt x="369384" y="0"/>
                  </a:moveTo>
                  <a:lnTo>
                    <a:pt x="400155" y="3102"/>
                  </a:lnTo>
                  <a:lnTo>
                    <a:pt x="372660" y="5874"/>
                  </a:lnTo>
                  <a:cubicBezTo>
                    <a:pt x="240917" y="32832"/>
                    <a:pt x="141815" y="149398"/>
                    <a:pt x="141815" y="289111"/>
                  </a:cubicBezTo>
                  <a:cubicBezTo>
                    <a:pt x="141815" y="448783"/>
                    <a:pt x="271254" y="578222"/>
                    <a:pt x="430926" y="578222"/>
                  </a:cubicBezTo>
                  <a:cubicBezTo>
                    <a:pt x="590598" y="578222"/>
                    <a:pt x="720037" y="448783"/>
                    <a:pt x="720037" y="289111"/>
                  </a:cubicBezTo>
                  <a:lnTo>
                    <a:pt x="715508" y="244185"/>
                  </a:lnTo>
                  <a:lnTo>
                    <a:pt x="731264" y="294941"/>
                  </a:lnTo>
                  <a:cubicBezTo>
                    <a:pt x="736184" y="318987"/>
                    <a:pt x="738768" y="343884"/>
                    <a:pt x="738768" y="369384"/>
                  </a:cubicBezTo>
                  <a:cubicBezTo>
                    <a:pt x="738768" y="573389"/>
                    <a:pt x="573389" y="738768"/>
                    <a:pt x="369384" y="738768"/>
                  </a:cubicBezTo>
                  <a:cubicBezTo>
                    <a:pt x="292882" y="738768"/>
                    <a:pt x="221812" y="715512"/>
                    <a:pt x="162858" y="675683"/>
                  </a:cubicBezTo>
                  <a:lnTo>
                    <a:pt x="157366" y="671152"/>
                  </a:lnTo>
                  <a:lnTo>
                    <a:pt x="175655" y="664728"/>
                  </a:lnTo>
                  <a:cubicBezTo>
                    <a:pt x="197053" y="645291"/>
                    <a:pt x="181438" y="593247"/>
                    <a:pt x="140778" y="548484"/>
                  </a:cubicBezTo>
                  <a:cubicBezTo>
                    <a:pt x="100118" y="503721"/>
                    <a:pt x="49810" y="483189"/>
                    <a:pt x="28412" y="502626"/>
                  </a:cubicBezTo>
                  <a:lnTo>
                    <a:pt x="26822" y="506059"/>
                  </a:lnTo>
                  <a:lnTo>
                    <a:pt x="7505" y="443828"/>
                  </a:lnTo>
                  <a:cubicBezTo>
                    <a:pt x="2584" y="419782"/>
                    <a:pt x="0" y="394885"/>
                    <a:pt x="0" y="369384"/>
                  </a:cubicBezTo>
                  <a:cubicBezTo>
                    <a:pt x="0" y="165379"/>
                    <a:pt x="165379" y="0"/>
                    <a:pt x="369384" y="0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17290C4A-ABF8-4938-81D5-41EBCB75D2E0}"/>
              </a:ext>
            </a:extLst>
          </p:cNvPr>
          <p:cNvSpPr/>
          <p:nvPr/>
        </p:nvSpPr>
        <p:spPr>
          <a:xfrm>
            <a:off x="6736693" y="4479128"/>
            <a:ext cx="1657596" cy="1428962"/>
          </a:xfrm>
          <a:custGeom>
            <a:avLst/>
            <a:gdLst>
              <a:gd name="connsiteX0" fmla="*/ 241332 w 1657596"/>
              <a:gd name="connsiteY0" fmla="*/ 1012873 h 1428962"/>
              <a:gd name="connsiteX1" fmla="*/ 1416264 w 1657596"/>
              <a:gd name="connsiteY1" fmla="*/ 1012873 h 1428962"/>
              <a:gd name="connsiteX2" fmla="*/ 1657596 w 1657596"/>
              <a:gd name="connsiteY2" fmla="*/ 1428962 h 1428962"/>
              <a:gd name="connsiteX3" fmla="*/ 0 w 1657596"/>
              <a:gd name="connsiteY3" fmla="*/ 1428962 h 1428962"/>
              <a:gd name="connsiteX4" fmla="*/ 502538 w 1657596"/>
              <a:gd name="connsiteY4" fmla="*/ 562518 h 1428962"/>
              <a:gd name="connsiteX5" fmla="*/ 1155058 w 1657596"/>
              <a:gd name="connsiteY5" fmla="*/ 562518 h 1428962"/>
              <a:gd name="connsiteX6" fmla="*/ 1389747 w 1657596"/>
              <a:gd name="connsiteY6" fmla="*/ 967154 h 1428962"/>
              <a:gd name="connsiteX7" fmla="*/ 267849 w 1657596"/>
              <a:gd name="connsiteY7" fmla="*/ 967154 h 1428962"/>
              <a:gd name="connsiteX8" fmla="*/ 828798 w 1657596"/>
              <a:gd name="connsiteY8" fmla="*/ 0 h 1428962"/>
              <a:gd name="connsiteX9" fmla="*/ 1128541 w 1657596"/>
              <a:gd name="connsiteY9" fmla="*/ 516799 h 1428962"/>
              <a:gd name="connsiteX10" fmla="*/ 529055 w 1657596"/>
              <a:gd name="connsiteY10" fmla="*/ 516799 h 14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57596" h="1428962">
                <a:moveTo>
                  <a:pt x="241332" y="1012873"/>
                </a:moveTo>
                <a:lnTo>
                  <a:pt x="1416264" y="1012873"/>
                </a:lnTo>
                <a:lnTo>
                  <a:pt x="1657596" y="1428962"/>
                </a:lnTo>
                <a:lnTo>
                  <a:pt x="0" y="1428962"/>
                </a:lnTo>
                <a:close/>
                <a:moveTo>
                  <a:pt x="502538" y="562518"/>
                </a:moveTo>
                <a:lnTo>
                  <a:pt x="1155058" y="562518"/>
                </a:lnTo>
                <a:lnTo>
                  <a:pt x="1389747" y="967154"/>
                </a:lnTo>
                <a:lnTo>
                  <a:pt x="267849" y="967154"/>
                </a:lnTo>
                <a:close/>
                <a:moveTo>
                  <a:pt x="828798" y="0"/>
                </a:moveTo>
                <a:lnTo>
                  <a:pt x="1128541" y="516799"/>
                </a:lnTo>
                <a:lnTo>
                  <a:pt x="529055" y="516799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D294CD8-3391-46CB-BDA6-D82DA5C400BA}"/>
              </a:ext>
            </a:extLst>
          </p:cNvPr>
          <p:cNvGrpSpPr/>
          <p:nvPr/>
        </p:nvGrpSpPr>
        <p:grpSpPr>
          <a:xfrm>
            <a:off x="8937730" y="4938065"/>
            <a:ext cx="2417035" cy="645118"/>
            <a:chOff x="5730852" y="2113221"/>
            <a:chExt cx="3539870" cy="944807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3575AFE-7165-4601-8AC3-4470410D6405}"/>
                </a:ext>
              </a:extLst>
            </p:cNvPr>
            <p:cNvSpPr/>
            <p:nvPr/>
          </p:nvSpPr>
          <p:spPr>
            <a:xfrm>
              <a:off x="5973242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D020EF7-7F28-4EE9-B871-67E0A868E112}"/>
                </a:ext>
              </a:extLst>
            </p:cNvPr>
            <p:cNvSpPr/>
            <p:nvPr/>
          </p:nvSpPr>
          <p:spPr>
            <a:xfrm>
              <a:off x="6694020" y="2113221"/>
              <a:ext cx="180494" cy="704666"/>
            </a:xfrm>
            <a:custGeom>
              <a:avLst/>
              <a:gdLst>
                <a:gd name="connsiteX0" fmla="*/ 0 w 180494"/>
                <a:gd name="connsiteY0" fmla="*/ 0 h 704666"/>
                <a:gd name="connsiteX1" fmla="*/ 122324 w 180494"/>
                <a:gd name="connsiteY1" fmla="*/ 0 h 704666"/>
                <a:gd name="connsiteX2" fmla="*/ 122324 w 180494"/>
                <a:gd name="connsiteY2" fmla="*/ 348569 h 704666"/>
                <a:gd name="connsiteX3" fmla="*/ 180494 w 180494"/>
                <a:gd name="connsiteY3" fmla="*/ 348569 h 704666"/>
                <a:gd name="connsiteX4" fmla="*/ 180494 w 180494"/>
                <a:gd name="connsiteY4" fmla="*/ 704666 h 704666"/>
                <a:gd name="connsiteX5" fmla="*/ 0 w 180494"/>
                <a:gd name="connsiteY5" fmla="*/ 704666 h 704666"/>
                <a:gd name="connsiteX6" fmla="*/ 0 w 180494"/>
                <a:gd name="connsiteY6" fmla="*/ 668866 h 704666"/>
                <a:gd name="connsiteX7" fmla="*/ 0 w 180494"/>
                <a:gd name="connsiteY7" fmla="*/ 348569 h 7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494" h="704666">
                  <a:moveTo>
                    <a:pt x="0" y="0"/>
                  </a:moveTo>
                  <a:lnTo>
                    <a:pt x="122324" y="0"/>
                  </a:lnTo>
                  <a:lnTo>
                    <a:pt x="122324" y="348569"/>
                  </a:lnTo>
                  <a:lnTo>
                    <a:pt x="180494" y="348569"/>
                  </a:lnTo>
                  <a:lnTo>
                    <a:pt x="180494" y="704666"/>
                  </a:lnTo>
                  <a:lnTo>
                    <a:pt x="0" y="704666"/>
                  </a:lnTo>
                  <a:lnTo>
                    <a:pt x="0" y="668866"/>
                  </a:lnTo>
                  <a:lnTo>
                    <a:pt x="0" y="348569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759F6B7-F86E-462B-948E-00512CC3A2EC}"/>
                </a:ext>
              </a:extLst>
            </p:cNvPr>
            <p:cNvSpPr/>
            <p:nvPr/>
          </p:nvSpPr>
          <p:spPr>
            <a:xfrm>
              <a:off x="5730852" y="2147269"/>
              <a:ext cx="1338703" cy="860886"/>
            </a:xfrm>
            <a:custGeom>
              <a:avLst/>
              <a:gdLst>
                <a:gd name="connsiteX0" fmla="*/ 460248 w 1338703"/>
                <a:gd name="connsiteY0" fmla="*/ 51293 h 860886"/>
                <a:gd name="connsiteX1" fmla="*/ 460248 w 1338703"/>
                <a:gd name="connsiteY1" fmla="*/ 304240 h 860886"/>
                <a:gd name="connsiteX2" fmla="*/ 747480 w 1338703"/>
                <a:gd name="connsiteY2" fmla="*/ 304240 h 860886"/>
                <a:gd name="connsiteX3" fmla="*/ 747480 w 1338703"/>
                <a:gd name="connsiteY3" fmla="*/ 51293 h 860886"/>
                <a:gd name="connsiteX4" fmla="*/ 390144 w 1338703"/>
                <a:gd name="connsiteY4" fmla="*/ 0 h 860886"/>
                <a:gd name="connsiteX5" fmla="*/ 932688 w 1338703"/>
                <a:gd name="connsiteY5" fmla="*/ 0 h 860886"/>
                <a:gd name="connsiteX6" fmla="*/ 932688 w 1338703"/>
                <a:gd name="connsiteY6" fmla="*/ 314522 h 860886"/>
                <a:gd name="connsiteX7" fmla="*/ 932688 w 1338703"/>
                <a:gd name="connsiteY7" fmla="*/ 477784 h 860886"/>
                <a:gd name="connsiteX8" fmla="*/ 932688 w 1338703"/>
                <a:gd name="connsiteY8" fmla="*/ 704333 h 860886"/>
                <a:gd name="connsiteX9" fmla="*/ 1338703 w 1338703"/>
                <a:gd name="connsiteY9" fmla="*/ 704333 h 860886"/>
                <a:gd name="connsiteX10" fmla="*/ 1338703 w 1338703"/>
                <a:gd name="connsiteY10" fmla="*/ 860886 h 860886"/>
                <a:gd name="connsiteX11" fmla="*/ 850464 w 1338703"/>
                <a:gd name="connsiteY11" fmla="*/ 860886 h 860886"/>
                <a:gd name="connsiteX12" fmla="*/ 850464 w 1338703"/>
                <a:gd name="connsiteY12" fmla="*/ 792306 h 860886"/>
                <a:gd name="connsiteX13" fmla="*/ 541705 w 1338703"/>
                <a:gd name="connsiteY13" fmla="*/ 792306 h 860886"/>
                <a:gd name="connsiteX14" fmla="*/ 365760 w 1338703"/>
                <a:gd name="connsiteY14" fmla="*/ 616361 h 860886"/>
                <a:gd name="connsiteX15" fmla="*/ 189815 w 1338703"/>
                <a:gd name="connsiteY15" fmla="*/ 792306 h 860886"/>
                <a:gd name="connsiteX16" fmla="*/ 0 w 1338703"/>
                <a:gd name="connsiteY16" fmla="*/ 792306 h 860886"/>
                <a:gd name="connsiteX17" fmla="*/ 0 w 1338703"/>
                <a:gd name="connsiteY17" fmla="*/ 314522 h 860886"/>
                <a:gd name="connsiteX18" fmla="*/ 390144 w 1338703"/>
                <a:gd name="connsiteY18" fmla="*/ 314522 h 86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8703" h="860886">
                  <a:moveTo>
                    <a:pt x="460248" y="51293"/>
                  </a:moveTo>
                  <a:lnTo>
                    <a:pt x="460248" y="304240"/>
                  </a:lnTo>
                  <a:lnTo>
                    <a:pt x="747480" y="304240"/>
                  </a:lnTo>
                  <a:lnTo>
                    <a:pt x="747480" y="51293"/>
                  </a:lnTo>
                  <a:close/>
                  <a:moveTo>
                    <a:pt x="390144" y="0"/>
                  </a:moveTo>
                  <a:lnTo>
                    <a:pt x="932688" y="0"/>
                  </a:lnTo>
                  <a:lnTo>
                    <a:pt x="932688" y="314522"/>
                  </a:lnTo>
                  <a:lnTo>
                    <a:pt x="932688" y="477784"/>
                  </a:lnTo>
                  <a:lnTo>
                    <a:pt x="932688" y="704333"/>
                  </a:lnTo>
                  <a:lnTo>
                    <a:pt x="1338703" y="704333"/>
                  </a:lnTo>
                  <a:lnTo>
                    <a:pt x="1338703" y="860886"/>
                  </a:lnTo>
                  <a:lnTo>
                    <a:pt x="850464" y="860886"/>
                  </a:lnTo>
                  <a:lnTo>
                    <a:pt x="850464" y="792306"/>
                  </a:lnTo>
                  <a:lnTo>
                    <a:pt x="541705" y="792306"/>
                  </a:lnTo>
                  <a:cubicBezTo>
                    <a:pt x="541705" y="695134"/>
                    <a:pt x="462932" y="616361"/>
                    <a:pt x="365760" y="616361"/>
                  </a:cubicBezTo>
                  <a:cubicBezTo>
                    <a:pt x="268588" y="616361"/>
                    <a:pt x="189815" y="695134"/>
                    <a:pt x="189815" y="792306"/>
                  </a:cubicBezTo>
                  <a:lnTo>
                    <a:pt x="0" y="792306"/>
                  </a:lnTo>
                  <a:lnTo>
                    <a:pt x="0" y="314522"/>
                  </a:lnTo>
                  <a:lnTo>
                    <a:pt x="390144" y="3145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AAFFBBC-5D4F-43EF-9A55-FB0CCE0066C7}"/>
                </a:ext>
              </a:extLst>
            </p:cNvPr>
            <p:cNvSpPr/>
            <p:nvPr/>
          </p:nvSpPr>
          <p:spPr>
            <a:xfrm>
              <a:off x="6958180" y="2676526"/>
              <a:ext cx="2292500" cy="169804"/>
            </a:xfrm>
            <a:custGeom>
              <a:avLst/>
              <a:gdLst>
                <a:gd name="connsiteX0" fmla="*/ 0 w 2292500"/>
                <a:gd name="connsiteY0" fmla="*/ 0 h 169804"/>
                <a:gd name="connsiteX1" fmla="*/ 2292500 w 2292500"/>
                <a:gd name="connsiteY1" fmla="*/ 0 h 169804"/>
                <a:gd name="connsiteX2" fmla="*/ 2292500 w 2292500"/>
                <a:gd name="connsiteY2" fmla="*/ 99928 h 169804"/>
                <a:gd name="connsiteX3" fmla="*/ 1667660 w 2292500"/>
                <a:gd name="connsiteY3" fmla="*/ 99928 h 169804"/>
                <a:gd name="connsiteX4" fmla="*/ 1667660 w 2292500"/>
                <a:gd name="connsiteY4" fmla="*/ 169804 h 169804"/>
                <a:gd name="connsiteX5" fmla="*/ 736214 w 2292500"/>
                <a:gd name="connsiteY5" fmla="*/ 169804 h 169804"/>
                <a:gd name="connsiteX6" fmla="*/ 736214 w 2292500"/>
                <a:gd name="connsiteY6" fmla="*/ 99928 h 169804"/>
                <a:gd name="connsiteX7" fmla="*/ 0 w 2292500"/>
                <a:gd name="connsiteY7" fmla="*/ 99928 h 1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2500" h="169804">
                  <a:moveTo>
                    <a:pt x="0" y="0"/>
                  </a:moveTo>
                  <a:lnTo>
                    <a:pt x="2292500" y="0"/>
                  </a:lnTo>
                  <a:lnTo>
                    <a:pt x="2292500" y="99928"/>
                  </a:lnTo>
                  <a:lnTo>
                    <a:pt x="1667660" y="99928"/>
                  </a:lnTo>
                  <a:lnTo>
                    <a:pt x="1667660" y="169804"/>
                  </a:lnTo>
                  <a:lnTo>
                    <a:pt x="736214" y="169804"/>
                  </a:lnTo>
                  <a:lnTo>
                    <a:pt x="736214" y="99928"/>
                  </a:lnTo>
                  <a:lnTo>
                    <a:pt x="0" y="99928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2BF80B8-B080-4721-AF51-1984764FA0F4}"/>
                </a:ext>
              </a:extLst>
            </p:cNvPr>
            <p:cNvSpPr/>
            <p:nvPr/>
          </p:nvSpPr>
          <p:spPr>
            <a:xfrm>
              <a:off x="7115037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7ECA87B-3D68-4B27-B9EE-0B8D7F348F12}"/>
                </a:ext>
              </a:extLst>
            </p:cNvPr>
            <p:cNvSpPr/>
            <p:nvPr/>
          </p:nvSpPr>
          <p:spPr>
            <a:xfrm>
              <a:off x="8695006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156435F-5C55-43D7-886E-BB932F298A01}"/>
                </a:ext>
              </a:extLst>
            </p:cNvPr>
            <p:cNvSpPr/>
            <p:nvPr/>
          </p:nvSpPr>
          <p:spPr>
            <a:xfrm>
              <a:off x="9026198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671673B-9D0A-4D14-97DB-12221924539F}"/>
                </a:ext>
              </a:extLst>
            </p:cNvPr>
            <p:cNvSpPr/>
            <p:nvPr/>
          </p:nvSpPr>
          <p:spPr>
            <a:xfrm>
              <a:off x="7422373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Subtitle 2">
            <a:extLst>
              <a:ext uri="{FF2B5EF4-FFF2-40B4-BE49-F238E27FC236}">
                <a16:creationId xmlns:a16="http://schemas.microsoft.com/office/drawing/2014/main" id="{A9CE34D2-72D5-426A-97DC-E68893C176F2}"/>
              </a:ext>
            </a:extLst>
          </p:cNvPr>
          <p:cNvSpPr txBox="1">
            <a:spLocks/>
          </p:cNvSpPr>
          <p:nvPr/>
        </p:nvSpPr>
        <p:spPr>
          <a:xfrm>
            <a:off x="4449948" y="3796747"/>
            <a:ext cx="1822601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ABSTRACTION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id="{FD24ED24-92FD-4392-AC9B-25458F4D6EED}"/>
              </a:ext>
            </a:extLst>
          </p:cNvPr>
          <p:cNvSpPr txBox="1">
            <a:spLocks/>
          </p:cNvSpPr>
          <p:nvPr/>
        </p:nvSpPr>
        <p:spPr>
          <a:xfrm>
            <a:off x="6380412" y="3796747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COMMON CASE FAST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E572A89B-2E94-4AD8-98D1-62A25AFACFDA}"/>
              </a:ext>
            </a:extLst>
          </p:cNvPr>
          <p:cNvSpPr txBox="1">
            <a:spLocks/>
          </p:cNvSpPr>
          <p:nvPr/>
        </p:nvSpPr>
        <p:spPr>
          <a:xfrm>
            <a:off x="8713723" y="3796747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PARALLELISM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2" name="Subtitle 2">
            <a:extLst>
              <a:ext uri="{FF2B5EF4-FFF2-40B4-BE49-F238E27FC236}">
                <a16:creationId xmlns:a16="http://schemas.microsoft.com/office/drawing/2014/main" id="{FED64099-52CC-4EB6-BD8F-360538742671}"/>
              </a:ext>
            </a:extLst>
          </p:cNvPr>
          <p:cNvSpPr txBox="1">
            <a:spLocks/>
          </p:cNvSpPr>
          <p:nvPr/>
        </p:nvSpPr>
        <p:spPr>
          <a:xfrm>
            <a:off x="1900967" y="6160872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PIPELINING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3" name="Subtitle 2">
            <a:extLst>
              <a:ext uri="{FF2B5EF4-FFF2-40B4-BE49-F238E27FC236}">
                <a16:creationId xmlns:a16="http://schemas.microsoft.com/office/drawing/2014/main" id="{EC891CAF-1B8A-4D65-AF40-5EF8057215AC}"/>
              </a:ext>
            </a:extLst>
          </p:cNvPr>
          <p:cNvSpPr txBox="1">
            <a:spLocks/>
          </p:cNvSpPr>
          <p:nvPr/>
        </p:nvSpPr>
        <p:spPr>
          <a:xfrm>
            <a:off x="4125935" y="6160872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4" name="Subtitle 2">
            <a:extLst>
              <a:ext uri="{FF2B5EF4-FFF2-40B4-BE49-F238E27FC236}">
                <a16:creationId xmlns:a16="http://schemas.microsoft.com/office/drawing/2014/main" id="{D9A39CFD-8A55-4CE9-A2F9-A4090F8F8807}"/>
              </a:ext>
            </a:extLst>
          </p:cNvPr>
          <p:cNvSpPr txBox="1">
            <a:spLocks/>
          </p:cNvSpPr>
          <p:nvPr/>
        </p:nvSpPr>
        <p:spPr>
          <a:xfrm>
            <a:off x="6243097" y="6160872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HIRARCHY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E8F02FB1-5765-44FC-9182-381484954629}"/>
              </a:ext>
            </a:extLst>
          </p:cNvPr>
          <p:cNvSpPr txBox="1">
            <a:spLocks/>
          </p:cNvSpPr>
          <p:nvPr/>
        </p:nvSpPr>
        <p:spPr>
          <a:xfrm>
            <a:off x="8814505" y="6160872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DEPENDABILITY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88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720" y="3725627"/>
            <a:ext cx="1822601" cy="32509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MOORE’S LAW</a:t>
            </a:r>
            <a:endParaRPr lang="ko-KR" altLang="en-US" sz="16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46B0FE-ADD9-4A04-A0A5-D8314C5C0E7D}"/>
              </a:ext>
            </a:extLst>
          </p:cNvPr>
          <p:cNvGrpSpPr/>
          <p:nvPr/>
        </p:nvGrpSpPr>
        <p:grpSpPr>
          <a:xfrm>
            <a:off x="2564509" y="2090380"/>
            <a:ext cx="1506372" cy="1500326"/>
            <a:chOff x="3010764" y="3338004"/>
            <a:chExt cx="1506372" cy="150032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C0FAD1-7188-4F9C-87E4-C42E37AE14CC}"/>
                </a:ext>
              </a:extLst>
            </p:cNvPr>
            <p:cNvCxnSpPr/>
            <p:nvPr/>
          </p:nvCxnSpPr>
          <p:spPr>
            <a:xfrm>
              <a:off x="3036163" y="3338004"/>
              <a:ext cx="0" cy="1500326"/>
            </a:xfrm>
            <a:prstGeom prst="line">
              <a:avLst/>
            </a:prstGeom>
            <a:ln w="57150">
              <a:solidFill>
                <a:srgbClr val="013B5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4436C4C-D05B-405F-9309-FDE09033E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0764" y="4811302"/>
              <a:ext cx="1506372" cy="0"/>
            </a:xfrm>
            <a:prstGeom prst="line">
              <a:avLst/>
            </a:prstGeom>
            <a:ln w="57150">
              <a:solidFill>
                <a:srgbClr val="013B5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77F73E-7404-4D5F-9040-64040BA4D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6163" y="3568823"/>
              <a:ext cx="1242479" cy="1242479"/>
            </a:xfrm>
            <a:prstGeom prst="straightConnector1">
              <a:avLst/>
            </a:prstGeom>
            <a:ln w="5715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2AA3EAE-0B22-40E2-B282-C1FB6D124761}"/>
              </a:ext>
            </a:extLst>
          </p:cNvPr>
          <p:cNvGrpSpPr/>
          <p:nvPr/>
        </p:nvGrpSpPr>
        <p:grpSpPr>
          <a:xfrm>
            <a:off x="3118380" y="4665043"/>
            <a:ext cx="1158242" cy="1160336"/>
            <a:chOff x="4953296" y="3563678"/>
            <a:chExt cx="2285407" cy="228954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7A79D3-FC11-4A12-B97D-70167F24F156}"/>
                </a:ext>
              </a:extLst>
            </p:cNvPr>
            <p:cNvGrpSpPr/>
            <p:nvPr/>
          </p:nvGrpSpPr>
          <p:grpSpPr>
            <a:xfrm>
              <a:off x="4953296" y="3563678"/>
              <a:ext cx="2285407" cy="2289540"/>
              <a:chOff x="493117" y="1662265"/>
              <a:chExt cx="2468081" cy="2472546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8ABE89A-9481-451E-83C1-DB303AA8F1B1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0DD7812-7E3D-40BF-8B62-CCBA179A53B9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5241690F-0141-4748-88C6-50DF309BDECB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26DD6A5B-98BF-426E-BD5F-832493E88FA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EC23F34A-42DF-4673-A8DE-83CE6390556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66BF10F-267D-4965-81F1-3EA30FE2A7B6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D540C89F-8351-40CA-862B-3E27AEB898C6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E50B3007-6878-42A9-BBBD-8B7984A1065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73F9161C-6F4A-4B3D-8846-22994FF88A15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4CD5A631-15FC-487F-B9FC-9887E15FDFC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AF136799-16D3-41F3-8402-CA5E85BE2FB2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604E875F-7450-4926-B3AF-2EB29618C8C3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D0E0C373-A2D4-4F0B-BEAC-B2C65BFDC90B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677E326F-DB30-419B-8101-388817BCF32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AAA404A1-2C59-4ADD-BE93-CFB392AE7D91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61D3BA09-9200-4F8A-AFB9-DF07A51124EA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FD063787-5A9D-4ED0-8977-6CCA94221B7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64BB7289-EC92-43F6-93C3-85AE7DA2F67A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EDE81809-F4ED-4884-8DC5-5956F5E2857E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099E46F6-4C59-4F77-98DB-D29930EC8F69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6AEB5B31-2396-4027-9BA0-F8B6FEA81A9C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0E5EACF2-3825-4358-83BB-FC6E51DC36E3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97513170-01CE-48C6-B6CA-5E6CB878B5A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D98BF416-87E1-4318-B94F-C50FC94DAABB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22C9A7C5-0C6E-464C-9988-DDABD9E93C69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0605FA7D-E9CE-40AD-BF65-55E0367E914F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C292E111-2529-44E0-B1F2-28F0913E2CD0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A6D5BB98-CC2F-4664-83CF-A381E2CC2C5C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D8091A3C-6CC1-467C-BB64-B6DD5C773ECC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56188045-8003-4237-B1D8-59C317EAD474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496F21B5-6EC5-43E0-A5D3-3EB14F0047FC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704AE706-F8B8-47C8-80BA-FB18B363F58E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63F63C3D-5633-4282-A95C-8866E9332E76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913B486-C856-46C7-82B6-9F61DDBB0F7F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3C9C2BF5-4043-4814-9700-F8CCFB67731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4A3985BD-BCC7-4EF6-B75B-E35E59E1674B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87DE819F-2429-4E08-8A76-5A5E887EB41E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71509A15-6852-4A5A-92CD-F3C446DAC225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3DA67840-A81E-4454-A220-811FEF5FEE8E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0CC34C2A-F17B-43C7-9EA0-6F0682AAC797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A53AE95B-CA90-4A23-AE55-89B90E53FAB6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9FC3CF8-9BA7-4C7D-ABA7-ABBFBBEDDCE2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C50C0FDA-3C08-424A-993D-EC767D55FF84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52DCA12D-5836-49C7-8B72-F222E6F9C30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065BAB9E-4A03-4E8A-BE56-B7C88936DE19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689E3554-A2DA-4354-A5B9-E5839F7FD50E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D38BB062-A2FB-4708-B183-B9D9D89842F7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F35011C6-8B95-46A1-B4F6-E9DC1789C4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54E27C3-182D-48DD-B273-7FCD6D4BAE7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F2B7ABD9-CED0-488E-A607-ED799603304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6648A5C-87BD-48C8-874E-63B2CDAFECD1}"/>
                </a:ext>
              </a:extLst>
            </p:cNvPr>
            <p:cNvGrpSpPr/>
            <p:nvPr/>
          </p:nvGrpSpPr>
          <p:grpSpPr>
            <a:xfrm>
              <a:off x="5321721" y="4770206"/>
              <a:ext cx="1555162" cy="698095"/>
              <a:chOff x="5321721" y="4770206"/>
              <a:chExt cx="1555162" cy="698095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1F5B6D49-CD2B-426B-B97B-EC6AC5223D22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995CDA6-3FF5-4A0D-BAFC-5FF9E13FFC43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D986DF9-1806-4A24-AB5A-142E65036C71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765064D1-CE18-465B-A739-296837588FA9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E2F8C6A9-F2FF-432F-A334-45A13C4AB4F0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E0B1093-9A22-4159-9346-1AE66031B166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69F12C2B-13CE-4431-980B-DB99E3A6D83A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B2771BB6-FDEF-4A5A-9870-E5060311D3A6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BF24320-AC4D-4801-860A-2D14986A66CD}"/>
                </a:ext>
              </a:extLst>
            </p:cNvPr>
            <p:cNvGrpSpPr/>
            <p:nvPr/>
          </p:nvGrpSpPr>
          <p:grpSpPr>
            <a:xfrm>
              <a:off x="5321721" y="3968771"/>
              <a:ext cx="1555162" cy="698095"/>
              <a:chOff x="5321721" y="4770206"/>
              <a:chExt cx="1555162" cy="698095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4F632752-54A0-407B-A766-A8AC20F818AC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05F0ECE9-68F3-4FEE-AC3C-87EF7B56F6C6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2C5A6D6-EEBF-4A1B-AC69-9AF2CDAF7098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2AEF5A7-27DB-49B7-8019-03D226F935AB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B29D9DC-C4FE-4DCA-92A2-9F6E52B81D86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40AC1393-17D0-47A3-A03A-0DCA020C22CF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A16AC90E-6A17-4F7C-8C20-15429A062D91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D99D6E4-BA7F-4540-A1E7-53332E9F21DE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DB47D6E-D348-488C-A474-5AA21E56E4DD}"/>
              </a:ext>
            </a:extLst>
          </p:cNvPr>
          <p:cNvGrpSpPr/>
          <p:nvPr/>
        </p:nvGrpSpPr>
        <p:grpSpPr>
          <a:xfrm>
            <a:off x="4857282" y="4050720"/>
            <a:ext cx="1771456" cy="1774659"/>
            <a:chOff x="493117" y="1662265"/>
            <a:chExt cx="2468081" cy="2472546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27CE64D-D9FE-4186-B157-237E2AEB2B97}"/>
                </a:ext>
              </a:extLst>
            </p:cNvPr>
            <p:cNvSpPr/>
            <p:nvPr/>
          </p:nvSpPr>
          <p:spPr>
            <a:xfrm>
              <a:off x="719091" y="1890944"/>
              <a:ext cx="2015231" cy="201523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8C661A8-15FF-4CEA-BF31-56DDBEF6F1C8}"/>
                </a:ext>
              </a:extLst>
            </p:cNvPr>
            <p:cNvSpPr/>
            <p:nvPr/>
          </p:nvSpPr>
          <p:spPr>
            <a:xfrm>
              <a:off x="831432" y="1979088"/>
              <a:ext cx="1805346" cy="18053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31BE326-14CA-4B1D-9251-66C4CE83F8C4}"/>
                </a:ext>
              </a:extLst>
            </p:cNvPr>
            <p:cNvGrpSpPr/>
            <p:nvPr/>
          </p:nvGrpSpPr>
          <p:grpSpPr>
            <a:xfrm>
              <a:off x="866140" y="1662265"/>
              <a:ext cx="1746927" cy="228134"/>
              <a:chOff x="861060" y="1706882"/>
              <a:chExt cx="1746927" cy="228134"/>
            </a:xfrm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023F5695-3D5B-4F88-A613-6BD30795DD33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767421B6-CEB5-4DC4-8127-DF27736960C4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E91561C6-8D44-40B1-9992-AE1F31D3FF71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65599DCB-5A7D-407C-A449-CA6674B3E8DC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8CA3D88C-6668-46D9-A415-3AAFFFD26BAB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E164BB6-C680-4921-B62E-E2B9259549A6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68C64A6B-E7F2-4231-88C6-B4FFDBC594B5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2864A54D-D03C-4E53-B7F7-3FCEA2FD55AE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0FF12BF2-6316-4874-A3C6-5209D4EDBE42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72146135-A0D1-4F56-8061-7E53A8EFF16D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8602F2AD-D762-4192-953C-108C7EE5D142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219564B1-BA69-4AA3-961F-8EEF6B09A72F}"/>
                </a:ext>
              </a:extLst>
            </p:cNvPr>
            <p:cNvGrpSpPr/>
            <p:nvPr/>
          </p:nvGrpSpPr>
          <p:grpSpPr>
            <a:xfrm rot="5400000">
              <a:off x="1973667" y="2767695"/>
              <a:ext cx="1746927" cy="228134"/>
              <a:chOff x="861060" y="1706882"/>
              <a:chExt cx="1746927" cy="228134"/>
            </a:xfrm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00B0BA7-3529-4530-A669-FC5B906835A5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73F78096-2ABE-477A-9679-F456D0B2E740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7BE8AFE7-6141-4317-B045-2643DABCB295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41A6D1AC-BD62-49C3-A1C7-1A26ED9815AC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A086FEB9-6232-4503-ACE7-3D345C29BC89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C137BF2B-7F6E-4F36-8140-771F79122DD6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59A88D18-329D-4F37-8091-5B5C6D690792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84147671-CB9D-4BB5-9834-D2CEC12F5106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2433E73C-2DE5-4755-9C76-EEF0E6706086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AF532009-EA7B-4AAB-A69C-C23BE9CB9BFA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28056EB4-0337-4567-9E12-3384C77CFEB5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4C810E87-55B5-4CD6-80BE-A2E8A77ED3B4}"/>
                </a:ext>
              </a:extLst>
            </p:cNvPr>
            <p:cNvGrpSpPr/>
            <p:nvPr/>
          </p:nvGrpSpPr>
          <p:grpSpPr>
            <a:xfrm>
              <a:off x="866140" y="3906677"/>
              <a:ext cx="1746927" cy="228134"/>
              <a:chOff x="861060" y="1706882"/>
              <a:chExt cx="1746927" cy="228134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CF56E653-81AF-446E-BB91-8B0AAA9D6EB3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C5846D9-E7F4-4745-8265-2AAE4D72111B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42F29B6D-05A3-4880-A9E9-64EB7D94652E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80C9C471-6DBD-4057-A0A5-5F947FF7E0DC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85DBC854-45CD-41EA-9828-2F8F464E8E17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7E006596-ED0F-4E08-A8D8-EC2BDD0DC342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2892E8BE-D6C2-461A-BA10-5C3018885573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72EE5D7-BD29-4396-982C-ACF8382E5EDD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0225C90A-A1DF-4E9D-A241-0FBC1CDBF131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DAD2FBC0-F03C-46F9-B888-FD4ADCBE2BE4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9095305C-780D-44A8-AFB5-6BA93FBC6A89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FE587B7E-D3F1-432B-816B-D3B117AC940C}"/>
                </a:ext>
              </a:extLst>
            </p:cNvPr>
            <p:cNvGrpSpPr/>
            <p:nvPr/>
          </p:nvGrpSpPr>
          <p:grpSpPr>
            <a:xfrm rot="5400000">
              <a:off x="-266280" y="2767694"/>
              <a:ext cx="1746927" cy="228134"/>
              <a:chOff x="861060" y="1706882"/>
              <a:chExt cx="1746927" cy="228134"/>
            </a:xfrm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995DB3C8-7DD9-41EA-B770-B39A4B7F32E4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3C29166-E036-424D-90D2-163A9BB62CC1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8B4CF78C-5E8B-44EF-83F0-679A01FB009A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815BB236-B292-4E41-9DE9-3E13D5B201A1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75041DEC-3C4E-4985-8F39-ABBE237F3899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09FD83E9-C4C8-40E5-B6C7-6339D7A3297F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B8C0C1FC-744D-48E1-8ABD-F7ECD0621610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EC53C500-3C76-498B-B71B-8DC65EF67EC0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5DC2CBCA-2E39-419E-870E-0BBF7F2F5A28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35D98B56-4AE3-4BA7-A426-EBE7B9E0202D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D1BF2A68-C6F5-4F7F-9FD2-ECFF68BE28D6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F9F939E-ADEF-47FC-AF06-2A8D000C5768}"/>
              </a:ext>
            </a:extLst>
          </p:cNvPr>
          <p:cNvGrpSpPr/>
          <p:nvPr/>
        </p:nvGrpSpPr>
        <p:grpSpPr>
          <a:xfrm>
            <a:off x="5142854" y="5019464"/>
            <a:ext cx="526391" cy="507560"/>
            <a:chOff x="5142854" y="4364714"/>
            <a:chExt cx="1205431" cy="1162310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334FD605-A8EC-40AD-860E-1D4CF03BF0D3}"/>
                </a:ext>
              </a:extLst>
            </p:cNvPr>
            <p:cNvGrpSpPr/>
            <p:nvPr/>
          </p:nvGrpSpPr>
          <p:grpSpPr>
            <a:xfrm>
              <a:off x="5142854" y="4985919"/>
              <a:ext cx="1205431" cy="541105"/>
              <a:chOff x="5321721" y="4770206"/>
              <a:chExt cx="1555162" cy="698095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0B26561-6E4D-497B-81D3-D247D8ECF996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962509FB-35C0-467F-8B2E-50B923E9FFD2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E57A1577-6EAD-410C-90CA-139A28AEA526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D1CA4216-9C36-4C5B-89DB-EA17F01F2B81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29038A6E-E697-4625-96BB-29A91010B896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7CF56FC-A181-4949-B7D0-DB35F60F6046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3ADE923-2184-4929-8E16-2DF9DC23203A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C3492663-C71C-4324-87E3-1D35DB1BD202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773CC10E-E8B3-4AE8-B778-794616E02EAB}"/>
                </a:ext>
              </a:extLst>
            </p:cNvPr>
            <p:cNvGrpSpPr/>
            <p:nvPr/>
          </p:nvGrpSpPr>
          <p:grpSpPr>
            <a:xfrm>
              <a:off x="5142854" y="4364714"/>
              <a:ext cx="1205431" cy="541105"/>
              <a:chOff x="5321721" y="4770206"/>
              <a:chExt cx="1555162" cy="698095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8DF049E-61D2-4384-B4CE-3D8BFF83C811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E5B22D46-A9C1-4983-BA25-3D5C0EB8E5A7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82DBB46-B039-44AD-9589-EE354811D92D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338C6EB-68F9-41EB-B84E-BBB9F80735F4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DAD8D394-7A0F-448C-9BD8-21B25A4B6434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B0F9D35-9CA8-4D4E-A64F-E615411C8452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EBFDA0F1-5CDE-47FA-87B2-F282AA9233EC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B11FD978-4436-442C-A871-3BBF91F9CC68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C90E255B-0450-4E9B-8F3D-8F8FDDB9B78B}"/>
              </a:ext>
            </a:extLst>
          </p:cNvPr>
          <p:cNvGrpSpPr/>
          <p:nvPr/>
        </p:nvGrpSpPr>
        <p:grpSpPr>
          <a:xfrm>
            <a:off x="5779305" y="5019464"/>
            <a:ext cx="526391" cy="507560"/>
            <a:chOff x="5142854" y="4364714"/>
            <a:chExt cx="1205431" cy="1162310"/>
          </a:xfrm>
        </p:grpSpPr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19C73295-AE6C-492F-B494-0A0125E8188C}"/>
                </a:ext>
              </a:extLst>
            </p:cNvPr>
            <p:cNvGrpSpPr/>
            <p:nvPr/>
          </p:nvGrpSpPr>
          <p:grpSpPr>
            <a:xfrm>
              <a:off x="5142854" y="4985919"/>
              <a:ext cx="1205431" cy="541105"/>
              <a:chOff x="5321721" y="4770206"/>
              <a:chExt cx="1555162" cy="698095"/>
            </a:xfrm>
          </p:grpSpPr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BB1497FD-490D-445E-AF20-AFD0B80EBA58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6228BF22-0020-4ABB-8B41-79832856D9DE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58D3461E-3469-4ED8-9CBB-CCD099322990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578533E8-AEA1-4538-A4F1-F0413C166E1F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6E3A923-27A7-493A-A5CE-3AD31908E7CF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CC077A4D-BC57-423B-8537-89239629EBB3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3119629-04F1-418C-990E-A5DC7B1EB0DC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AC5AC9E1-5113-4A61-86F4-E97B46B4F52A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8FD64AB8-9749-4AE8-82B6-10875670B410}"/>
                </a:ext>
              </a:extLst>
            </p:cNvPr>
            <p:cNvGrpSpPr/>
            <p:nvPr/>
          </p:nvGrpSpPr>
          <p:grpSpPr>
            <a:xfrm>
              <a:off x="5142854" y="4364714"/>
              <a:ext cx="1205431" cy="541105"/>
              <a:chOff x="5321721" y="4770206"/>
              <a:chExt cx="1555162" cy="698095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C2B071FB-3894-4B03-A3FF-934589CE3698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46705D81-FDC5-454D-B43D-577BD76B829F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A71A42FE-4217-48F1-AE34-6B5A7627053C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1DAFDDF6-85EE-48DD-8822-3539F449DC19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48BBEF45-EE67-4D2E-AE33-02C1970D7F8E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AC4D2719-402F-4E63-A2A0-5F832D0CBF12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CB2A6252-3016-415B-A644-762B918C9D80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795EC470-A904-465B-8415-45599BC4A5CB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77C96CE6-3B29-4BEB-9E65-ED8D23F0E41D}"/>
              </a:ext>
            </a:extLst>
          </p:cNvPr>
          <p:cNvGrpSpPr/>
          <p:nvPr/>
        </p:nvGrpSpPr>
        <p:grpSpPr>
          <a:xfrm>
            <a:off x="5142854" y="4388324"/>
            <a:ext cx="526391" cy="507560"/>
            <a:chOff x="5142854" y="4364714"/>
            <a:chExt cx="1205431" cy="1162310"/>
          </a:xfrm>
        </p:grpSpPr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1EEC576A-16ED-4111-BF2A-1F51F9865AC8}"/>
                </a:ext>
              </a:extLst>
            </p:cNvPr>
            <p:cNvGrpSpPr/>
            <p:nvPr/>
          </p:nvGrpSpPr>
          <p:grpSpPr>
            <a:xfrm>
              <a:off x="5142854" y="4985919"/>
              <a:ext cx="1205431" cy="541105"/>
              <a:chOff x="5321721" y="4770206"/>
              <a:chExt cx="1555162" cy="698095"/>
            </a:xfrm>
          </p:grpSpPr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F83A06C2-F384-4F98-838D-B1D72811F656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573A02BC-1D6C-40A6-A4EB-AE94352667A0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48D8DA5E-BC4E-4EF2-AAEC-77F07B0E33DC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151D31BF-395F-43B0-BA05-C98482BD63C1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549324D3-37FE-45EA-9F6D-E53FE50ADA09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6B48E7D1-B259-4430-840E-37FDB790E61E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08068D28-4873-419B-98DB-47A74482373E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0B1496AA-9A11-4CFC-B32F-1E96DF3E06EE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FE96475D-BFE9-43E5-A32C-A7D681A58356}"/>
                </a:ext>
              </a:extLst>
            </p:cNvPr>
            <p:cNvGrpSpPr/>
            <p:nvPr/>
          </p:nvGrpSpPr>
          <p:grpSpPr>
            <a:xfrm>
              <a:off x="5142854" y="4364714"/>
              <a:ext cx="1205431" cy="541105"/>
              <a:chOff x="5321721" y="4770206"/>
              <a:chExt cx="1555162" cy="698095"/>
            </a:xfrm>
          </p:grpSpPr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D8F8D61A-ADCD-4850-8D62-BFC9D276F47C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5E90E31E-56CF-4CFD-8BBA-1CCBB1B9B5F1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BE3EAF20-2BF5-4DD6-AC66-B33A02B71C49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CC65C841-2921-431E-BE2C-E23FB047C190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863DD784-F331-498B-804C-98C2B2C955F5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E96BDA9A-5656-4B55-B5DE-FC6412BC5485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6BCC6E22-5518-4AA9-A7EF-F13BCB759C4D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FAB152E9-A874-4ED9-924C-C0DED4F70887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EE8C0AD7-9103-41E8-BA31-360961F3920D}"/>
              </a:ext>
            </a:extLst>
          </p:cNvPr>
          <p:cNvGrpSpPr/>
          <p:nvPr/>
        </p:nvGrpSpPr>
        <p:grpSpPr>
          <a:xfrm>
            <a:off x="5779305" y="4388324"/>
            <a:ext cx="526391" cy="507560"/>
            <a:chOff x="5142854" y="4364714"/>
            <a:chExt cx="1205431" cy="1162310"/>
          </a:xfrm>
        </p:grpSpPr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3BC166FF-7901-40B2-AC9E-F82C5FEFA760}"/>
                </a:ext>
              </a:extLst>
            </p:cNvPr>
            <p:cNvGrpSpPr/>
            <p:nvPr/>
          </p:nvGrpSpPr>
          <p:grpSpPr>
            <a:xfrm>
              <a:off x="5142854" y="4985919"/>
              <a:ext cx="1205431" cy="541105"/>
              <a:chOff x="5321721" y="4770206"/>
              <a:chExt cx="1555162" cy="698095"/>
            </a:xfrm>
          </p:grpSpPr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E9290A3F-90CE-4CEC-9DD1-A76E877793AB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5409B113-2368-4AE4-8064-D86EE38E1051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F394A42B-D793-4A95-9E1D-C0A2F9CE01CC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54C7086C-753B-4732-9174-D32F5D18CD4D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0D2F3045-3A6F-4D2A-9A53-B1A0467EF355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E1201335-AC96-4DF6-9DB1-BB9B836ECD26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D478F56F-1541-49A2-BBA0-FA45C2A57F07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EF0F9F59-F362-48D1-8FFF-8DCD53EF840E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7D071FFE-7573-444F-85EC-F558DE1B027D}"/>
                </a:ext>
              </a:extLst>
            </p:cNvPr>
            <p:cNvGrpSpPr/>
            <p:nvPr/>
          </p:nvGrpSpPr>
          <p:grpSpPr>
            <a:xfrm>
              <a:off x="5142854" y="4364714"/>
              <a:ext cx="1205431" cy="541105"/>
              <a:chOff x="5321721" y="4770206"/>
              <a:chExt cx="1555162" cy="698095"/>
            </a:xfrm>
          </p:grpSpPr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B656E6EC-73A9-48BA-BA7D-252EFAC2FC04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B7B9E764-3DFA-4CF9-BCBF-1A7E6DD10B46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EC3E53BE-498A-48F6-BD0D-8ED6D3666567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90A3953F-9267-48BE-8D7D-2B685294B01E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B596ED6E-4589-4CC0-8C68-A585308C0ED2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F2F9BF23-385C-438D-8E13-D37A9F56192E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0F30BA65-B8BF-4444-A3FB-8CD058D38FA8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73D97117-4594-4FCD-9F20-4E577D80158B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36CC0FDB-0C72-4FC3-A061-C47E879BDB6B}"/>
              </a:ext>
            </a:extLst>
          </p:cNvPr>
          <p:cNvGrpSpPr/>
          <p:nvPr/>
        </p:nvGrpSpPr>
        <p:grpSpPr>
          <a:xfrm>
            <a:off x="6991356" y="2390062"/>
            <a:ext cx="3429117" cy="3435317"/>
            <a:chOff x="493117" y="1662265"/>
            <a:chExt cx="2468081" cy="2472546"/>
          </a:xfrm>
        </p:grpSpPr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A7F640C9-148A-47ED-8B86-2FBCA8AFDBCC}"/>
                </a:ext>
              </a:extLst>
            </p:cNvPr>
            <p:cNvSpPr/>
            <p:nvPr/>
          </p:nvSpPr>
          <p:spPr>
            <a:xfrm>
              <a:off x="719091" y="1890944"/>
              <a:ext cx="2015231" cy="201523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14A1E46B-BAA7-4794-B4AA-128EEE027B30}"/>
                </a:ext>
              </a:extLst>
            </p:cNvPr>
            <p:cNvSpPr/>
            <p:nvPr/>
          </p:nvSpPr>
          <p:spPr>
            <a:xfrm>
              <a:off x="831432" y="1979088"/>
              <a:ext cx="1805346" cy="18053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7B9FF09A-6190-40DF-A140-8B2CD00941D5}"/>
                </a:ext>
              </a:extLst>
            </p:cNvPr>
            <p:cNvGrpSpPr/>
            <p:nvPr/>
          </p:nvGrpSpPr>
          <p:grpSpPr>
            <a:xfrm>
              <a:off x="866140" y="1662265"/>
              <a:ext cx="1746927" cy="228134"/>
              <a:chOff x="861060" y="1706882"/>
              <a:chExt cx="1746927" cy="228134"/>
            </a:xfrm>
          </p:grpSpPr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66532FE7-DDE7-48A3-B377-F27CA5E32473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85BEFBF2-60AF-4398-BDB7-D82F4F95A091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5D29FD5C-4AAF-4E24-A826-070CB0EA797F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F3250C4D-C7BE-4C65-A37C-AC872E5410A2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7F3077FB-4F7E-4B3B-ACF8-2EF579E68082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413FD765-3A6B-4DFD-9E98-5CB5DEB9837D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1F1D4F88-B592-49B4-81E0-2EC3B37CFC78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CD6153D3-9388-4A3D-A9FC-C2DB9F1F2209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BDEBAF41-235D-45C6-A042-169899E104B1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38E3DC97-D272-4D1C-8E3B-DF95CA6A8AB1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BF2755E8-201A-4578-89C7-2AED120394E9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AD6F0FF6-5F8D-439F-8333-4661632EF700}"/>
                </a:ext>
              </a:extLst>
            </p:cNvPr>
            <p:cNvGrpSpPr/>
            <p:nvPr/>
          </p:nvGrpSpPr>
          <p:grpSpPr>
            <a:xfrm rot="5400000">
              <a:off x="1973667" y="2767695"/>
              <a:ext cx="1746927" cy="228134"/>
              <a:chOff x="861060" y="1706882"/>
              <a:chExt cx="1746927" cy="228134"/>
            </a:xfrm>
          </p:grpSpPr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2ACD62D8-40C7-4527-B8E8-CF886FD82517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703CF2F0-6024-40DC-AF6B-BA4731E77DAF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3231852B-F0E1-4A09-A9D8-F38A4252DB36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B633B2F3-C4CB-45AD-9060-5480BD258490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075BB0B2-BAD7-48C5-81D1-4196E35D7A96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338465E5-D4EA-4ED7-BD6F-EBE389C3216D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AD35DCA0-5535-48E5-BC16-9673249820A4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B7D8996E-82D8-434F-AFAA-7D7D45511332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211EA7EA-03A0-4C88-8A03-AF2790316037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FB652863-D198-4A41-97A7-5F49ECF3718F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4AC76A17-BBB0-471D-BE9D-C002B7ABE9EC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0CB30293-2740-4308-8FA0-5445753684E3}"/>
                </a:ext>
              </a:extLst>
            </p:cNvPr>
            <p:cNvGrpSpPr/>
            <p:nvPr/>
          </p:nvGrpSpPr>
          <p:grpSpPr>
            <a:xfrm>
              <a:off x="866140" y="3906677"/>
              <a:ext cx="1746927" cy="228134"/>
              <a:chOff x="861060" y="1706882"/>
              <a:chExt cx="1746927" cy="228134"/>
            </a:xfrm>
          </p:grpSpPr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910E034A-1835-4F37-BDCE-58EED577F00D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4D762957-E99D-46DB-9BFE-E4158E9DE933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873D9C76-4753-4047-83EB-C01AD58C0862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3E68AA7A-2716-4294-8594-37AE58B86764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7544B172-F92A-479B-B6C1-8D22856A5E5B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D065ABF0-A692-42F4-B4C6-CCDBFD859A0B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B67AC595-B1F8-4313-8D06-BE1A56DC94B2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0D87893A-DB17-4737-8612-E344F90DB3C7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088FCDCB-FD50-4C6F-AAA7-022764CA41E8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31670A87-4BF1-403F-8A91-7A6E7DB46CC2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8D188479-12E9-40DA-B74E-4AFF91891FCA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05E91951-C3C6-487B-99CF-F4A6FEFC6B94}"/>
                </a:ext>
              </a:extLst>
            </p:cNvPr>
            <p:cNvGrpSpPr/>
            <p:nvPr/>
          </p:nvGrpSpPr>
          <p:grpSpPr>
            <a:xfrm rot="5400000">
              <a:off x="-266280" y="2767694"/>
              <a:ext cx="1746927" cy="228134"/>
              <a:chOff x="861060" y="1706882"/>
              <a:chExt cx="1746927" cy="228134"/>
            </a:xfrm>
          </p:grpSpPr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3F4766AE-180D-4BE2-BB84-BAF89D5613AF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34D6AC45-4DA8-4595-AF7D-B3B0DCC12956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67E7CA86-538E-4C3B-A34D-5B7C3C858E70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2BD53568-9782-49F6-9EEC-E8DFE902211B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BBFEE118-B384-4685-B3E1-7F082503916D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D04C2AE3-D514-4DD5-90BF-E7BF1B9880D3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6704B781-D484-41F2-A6E3-6F2BFEEC171E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6132BE4A-A1C8-4D91-8234-0A9F18885B96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0E316DB8-01F1-449A-98C0-7509563D9B2D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A4A3CBD2-955C-49AE-A0BA-1C218285F95E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695D39D3-FA67-4619-95BD-C49AA00EA100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1FA7AEB-8D52-4CE8-874E-B3011390B15F}"/>
              </a:ext>
            </a:extLst>
          </p:cNvPr>
          <p:cNvGrpSpPr/>
          <p:nvPr/>
        </p:nvGrpSpPr>
        <p:grpSpPr>
          <a:xfrm>
            <a:off x="7519159" y="4156428"/>
            <a:ext cx="1144423" cy="1121105"/>
            <a:chOff x="7276929" y="4440765"/>
            <a:chExt cx="1108852" cy="1086259"/>
          </a:xfrm>
        </p:grpSpPr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A6AAFD25-4B09-4602-8CC5-BFD8F3284CF1}"/>
                </a:ext>
              </a:extLst>
            </p:cNvPr>
            <p:cNvGrpSpPr/>
            <p:nvPr/>
          </p:nvGrpSpPr>
          <p:grpSpPr>
            <a:xfrm>
              <a:off x="7276929" y="5019464"/>
              <a:ext cx="526391" cy="507560"/>
              <a:chOff x="5142854" y="4364714"/>
              <a:chExt cx="1205431" cy="1162310"/>
            </a:xfrm>
          </p:grpSpPr>
          <p:grpSp>
            <p:nvGrpSpPr>
              <p:cNvPr id="578" name="Group 577">
                <a:extLst>
                  <a:ext uri="{FF2B5EF4-FFF2-40B4-BE49-F238E27FC236}">
                    <a16:creationId xmlns:a16="http://schemas.microsoft.com/office/drawing/2014/main" id="{6F801F73-D6A5-452D-884D-A350722F4769}"/>
                  </a:ext>
                </a:extLst>
              </p:cNvPr>
              <p:cNvGrpSpPr/>
              <p:nvPr/>
            </p:nvGrpSpPr>
            <p:grpSpPr>
              <a:xfrm>
                <a:off x="5142854" y="4985919"/>
                <a:ext cx="1205431" cy="541105"/>
                <a:chOff x="5321721" y="4770206"/>
                <a:chExt cx="1555162" cy="698095"/>
              </a:xfrm>
            </p:grpSpPr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CCED82AD-D970-47AA-99F6-CCC6890EAD7C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C2BE0357-7140-444C-AB81-CACA681E478C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060051AF-94CC-4A76-8627-1F823B0587FB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351A2EE0-926C-4B01-A963-D629FFB1F419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49DE5F05-F362-4FD1-B65B-88EF61F68D44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B6B5E63F-3219-4FEC-AFD9-F97F655AC83F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6E5AAF59-2DB9-4986-909A-7C67C56E840C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DEC72B11-09FB-4774-9CC5-58C2CADB7326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79" name="Group 578">
                <a:extLst>
                  <a:ext uri="{FF2B5EF4-FFF2-40B4-BE49-F238E27FC236}">
                    <a16:creationId xmlns:a16="http://schemas.microsoft.com/office/drawing/2014/main" id="{47766A7B-55D8-482E-A8AE-0E51B32FCD1E}"/>
                  </a:ext>
                </a:extLst>
              </p:cNvPr>
              <p:cNvGrpSpPr/>
              <p:nvPr/>
            </p:nvGrpSpPr>
            <p:grpSpPr>
              <a:xfrm>
                <a:off x="5142854" y="4364714"/>
                <a:ext cx="1205431" cy="541105"/>
                <a:chOff x="5321721" y="4770206"/>
                <a:chExt cx="1555162" cy="698095"/>
              </a:xfrm>
            </p:grpSpPr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C07BFF91-E2FE-4F79-85FB-3031C2AD90D0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C40C9EE6-4E90-44DF-8A60-49E1593A5B04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A84AD302-284F-45F1-ABDB-CB87345D0A09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03CBDED9-BD03-44B3-80E4-7CD99577C2EB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C8990633-08A6-4283-94C2-EFCD174158CC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BCCAF7DA-E621-4750-B015-6568C733AF3D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322565CB-97CD-48F7-B0F1-D435BFA331D0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DA0EFCD6-BFAA-41FD-A2C4-38F975622B32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43D9E346-328C-4872-82F0-A501CE380D3C}"/>
                </a:ext>
              </a:extLst>
            </p:cNvPr>
            <p:cNvGrpSpPr/>
            <p:nvPr/>
          </p:nvGrpSpPr>
          <p:grpSpPr>
            <a:xfrm>
              <a:off x="7859390" y="5019464"/>
              <a:ext cx="526391" cy="507560"/>
              <a:chOff x="5142854" y="4364714"/>
              <a:chExt cx="1205431" cy="1162310"/>
            </a:xfrm>
          </p:grpSpPr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53570985-67F3-44EE-B10B-6155A09875E0}"/>
                  </a:ext>
                </a:extLst>
              </p:cNvPr>
              <p:cNvGrpSpPr/>
              <p:nvPr/>
            </p:nvGrpSpPr>
            <p:grpSpPr>
              <a:xfrm>
                <a:off x="5142854" y="4985919"/>
                <a:ext cx="1205431" cy="541105"/>
                <a:chOff x="5321721" y="4770206"/>
                <a:chExt cx="1555162" cy="698095"/>
              </a:xfrm>
            </p:grpSpPr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00C81E43-68F6-428E-A3F3-D3D8B36A78F4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F574DF61-ABC4-4D7E-B540-9937E3EAAACA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Rectangle 608">
                  <a:extLst>
                    <a:ext uri="{FF2B5EF4-FFF2-40B4-BE49-F238E27FC236}">
                      <a16:creationId xmlns:a16="http://schemas.microsoft.com/office/drawing/2014/main" id="{085E155C-0F5E-4FEA-BD21-AA49D8312E4A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Rectangle 609">
                  <a:extLst>
                    <a:ext uri="{FF2B5EF4-FFF2-40B4-BE49-F238E27FC236}">
                      <a16:creationId xmlns:a16="http://schemas.microsoft.com/office/drawing/2014/main" id="{5AFD7057-7BB0-4F03-971E-15620FB32362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Rectangle 610">
                  <a:extLst>
                    <a:ext uri="{FF2B5EF4-FFF2-40B4-BE49-F238E27FC236}">
                      <a16:creationId xmlns:a16="http://schemas.microsoft.com/office/drawing/2014/main" id="{133273EA-7A7F-4E03-B88C-5FAD3D9C6133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F4C846AC-4A58-4A43-A910-62EF600A5F7F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9B6FCB39-7363-48F1-AE79-81F50C6E9D31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2B0ED32C-6829-4302-95D6-93FB5C1AB245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8" name="Group 597">
                <a:extLst>
                  <a:ext uri="{FF2B5EF4-FFF2-40B4-BE49-F238E27FC236}">
                    <a16:creationId xmlns:a16="http://schemas.microsoft.com/office/drawing/2014/main" id="{EAB5D5F0-A9C3-4933-ABC0-1BADBD16B09C}"/>
                  </a:ext>
                </a:extLst>
              </p:cNvPr>
              <p:cNvGrpSpPr/>
              <p:nvPr/>
            </p:nvGrpSpPr>
            <p:grpSpPr>
              <a:xfrm>
                <a:off x="5142854" y="4364714"/>
                <a:ext cx="1205431" cy="541105"/>
                <a:chOff x="5321721" y="4770206"/>
                <a:chExt cx="1555162" cy="698095"/>
              </a:xfrm>
            </p:grpSpPr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6758DA99-A74C-4559-9B50-7F0333667879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7E0788CF-4F01-4A8E-82D7-E491687E42E6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2C9102D8-1D9D-49F4-A2D8-41F785373D87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Rectangle 601">
                  <a:extLst>
                    <a:ext uri="{FF2B5EF4-FFF2-40B4-BE49-F238E27FC236}">
                      <a16:creationId xmlns:a16="http://schemas.microsoft.com/office/drawing/2014/main" id="{D2C4BFE7-75C3-41DF-B111-C8ECC690AAC0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556F725B-BA35-49F5-B2C6-4CA68EE36D26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C0443681-3406-4BF9-985C-1D6E181A4F86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0B4F2212-4535-4E54-8C1F-D81EEB2E754A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A7CF47B5-05CC-4BB9-B14D-34A3C7BB5C96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07EED823-1D0B-4396-A6E6-B73C6961ED5E}"/>
                </a:ext>
              </a:extLst>
            </p:cNvPr>
            <p:cNvGrpSpPr/>
            <p:nvPr/>
          </p:nvGrpSpPr>
          <p:grpSpPr>
            <a:xfrm>
              <a:off x="7276929" y="4443910"/>
              <a:ext cx="526391" cy="507560"/>
              <a:chOff x="5142854" y="4364714"/>
              <a:chExt cx="1205431" cy="1162310"/>
            </a:xfrm>
          </p:grpSpPr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012379AD-8883-4992-BD3D-83C904DD75D4}"/>
                  </a:ext>
                </a:extLst>
              </p:cNvPr>
              <p:cNvGrpSpPr/>
              <p:nvPr/>
            </p:nvGrpSpPr>
            <p:grpSpPr>
              <a:xfrm>
                <a:off x="5142854" y="4985919"/>
                <a:ext cx="1205431" cy="541105"/>
                <a:chOff x="5321721" y="4770206"/>
                <a:chExt cx="1555162" cy="698095"/>
              </a:xfrm>
            </p:grpSpPr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112E9003-5BC0-44F3-8148-08C1032E7D77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7E164617-838A-462F-B591-4BA1E3E51351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C24BA33B-C86E-4A70-83C5-28050F2F82A8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D821F7BA-77AB-4A9B-89E1-E68BC369D854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B7FEAC73-C779-4AA5-932F-6F277146E416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00B11E95-1421-440E-9A4B-D282C66F9FF3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9E5CE2A8-52BC-43DB-9517-0C62A10151E7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92005710-F400-443D-BEDB-EDB3945A73E0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7" name="Group 616">
                <a:extLst>
                  <a:ext uri="{FF2B5EF4-FFF2-40B4-BE49-F238E27FC236}">
                    <a16:creationId xmlns:a16="http://schemas.microsoft.com/office/drawing/2014/main" id="{EBFE7CD5-3113-4595-AB3B-6AFBB28B25BB}"/>
                  </a:ext>
                </a:extLst>
              </p:cNvPr>
              <p:cNvGrpSpPr/>
              <p:nvPr/>
            </p:nvGrpSpPr>
            <p:grpSpPr>
              <a:xfrm>
                <a:off x="5142854" y="4364714"/>
                <a:ext cx="1205431" cy="541105"/>
                <a:chOff x="5321721" y="4770206"/>
                <a:chExt cx="1555162" cy="698095"/>
              </a:xfrm>
            </p:grpSpPr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655AC96F-89DF-482E-A31A-6A078BC8AE1F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55F4BD2B-AC7C-4C1A-AC7B-097B0D821E2F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Rectangle 619">
                  <a:extLst>
                    <a:ext uri="{FF2B5EF4-FFF2-40B4-BE49-F238E27FC236}">
                      <a16:creationId xmlns:a16="http://schemas.microsoft.com/office/drawing/2014/main" id="{7A75EF8C-C7C5-4D79-BACF-3DD3BDB693E3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7BFC71CC-F56F-4FC7-8C1C-4942B8217789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EE1C6998-DFA8-4C65-AF50-68683CB2A61C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18026BC7-6257-4C87-8285-C3452E2FBF0D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7BEEF65A-285E-4E94-A714-7AE24AC54160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DAF7AE75-8E91-4F8E-9CE2-5D1C4DA0819B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9AF2B25E-9CB0-4CBE-AAC3-8E3111338F27}"/>
                </a:ext>
              </a:extLst>
            </p:cNvPr>
            <p:cNvGrpSpPr/>
            <p:nvPr/>
          </p:nvGrpSpPr>
          <p:grpSpPr>
            <a:xfrm>
              <a:off x="7859390" y="4440765"/>
              <a:ext cx="526391" cy="507560"/>
              <a:chOff x="5142854" y="4364714"/>
              <a:chExt cx="1205431" cy="1162310"/>
            </a:xfrm>
          </p:grpSpPr>
          <p:grpSp>
            <p:nvGrpSpPr>
              <p:cNvPr id="635" name="Group 634">
                <a:extLst>
                  <a:ext uri="{FF2B5EF4-FFF2-40B4-BE49-F238E27FC236}">
                    <a16:creationId xmlns:a16="http://schemas.microsoft.com/office/drawing/2014/main" id="{27E1A740-8F17-4FA7-8DFA-130A70D0800C}"/>
                  </a:ext>
                </a:extLst>
              </p:cNvPr>
              <p:cNvGrpSpPr/>
              <p:nvPr/>
            </p:nvGrpSpPr>
            <p:grpSpPr>
              <a:xfrm>
                <a:off x="5142854" y="4985919"/>
                <a:ext cx="1205431" cy="541105"/>
                <a:chOff x="5321721" y="4770206"/>
                <a:chExt cx="1555162" cy="698095"/>
              </a:xfrm>
            </p:grpSpPr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81021E04-2FF4-43C8-9DFA-F64DD9715B69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F3FF7C67-79EA-4BFA-8019-02568DFFAC06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7" name="Rectangle 646">
                  <a:extLst>
                    <a:ext uri="{FF2B5EF4-FFF2-40B4-BE49-F238E27FC236}">
                      <a16:creationId xmlns:a16="http://schemas.microsoft.com/office/drawing/2014/main" id="{341E5515-C1B0-485B-9B7D-E5E9B8EFE6B3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8" name="Rectangle 647">
                  <a:extLst>
                    <a:ext uri="{FF2B5EF4-FFF2-40B4-BE49-F238E27FC236}">
                      <a16:creationId xmlns:a16="http://schemas.microsoft.com/office/drawing/2014/main" id="{978AE1FA-245D-4EFF-9A40-BBFAD845FF69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E988E07A-22B2-4099-9437-9EB3BC50517A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0" name="Rectangle 649">
                  <a:extLst>
                    <a:ext uri="{FF2B5EF4-FFF2-40B4-BE49-F238E27FC236}">
                      <a16:creationId xmlns:a16="http://schemas.microsoft.com/office/drawing/2014/main" id="{67035F22-1D92-490D-A069-4A56F34126C7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7CE89C5F-3F14-46D3-81EF-7921013E3C0A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2ECDD881-D9C6-4A46-80D7-718266C7496C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36" name="Group 635">
                <a:extLst>
                  <a:ext uri="{FF2B5EF4-FFF2-40B4-BE49-F238E27FC236}">
                    <a16:creationId xmlns:a16="http://schemas.microsoft.com/office/drawing/2014/main" id="{F04F6E09-97C8-459A-8960-03B220C6E27E}"/>
                  </a:ext>
                </a:extLst>
              </p:cNvPr>
              <p:cNvGrpSpPr/>
              <p:nvPr/>
            </p:nvGrpSpPr>
            <p:grpSpPr>
              <a:xfrm>
                <a:off x="5142854" y="4364714"/>
                <a:ext cx="1205431" cy="541105"/>
                <a:chOff x="5321721" y="4770206"/>
                <a:chExt cx="1555162" cy="698095"/>
              </a:xfrm>
            </p:grpSpPr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70283314-3F11-4770-B018-8DBCE63A0F8D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6778DAB0-0C83-4465-86FA-24C901EBC34F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9" name="Rectangle 638">
                  <a:extLst>
                    <a:ext uri="{FF2B5EF4-FFF2-40B4-BE49-F238E27FC236}">
                      <a16:creationId xmlns:a16="http://schemas.microsoft.com/office/drawing/2014/main" id="{F36479A0-A59A-4B2D-A287-323F8301A8E4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0" name="Rectangle 639">
                  <a:extLst>
                    <a:ext uri="{FF2B5EF4-FFF2-40B4-BE49-F238E27FC236}">
                      <a16:creationId xmlns:a16="http://schemas.microsoft.com/office/drawing/2014/main" id="{19FCAA7F-F91B-409E-9A31-6C8BF72E0901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1" name="Rectangle 640">
                  <a:extLst>
                    <a:ext uri="{FF2B5EF4-FFF2-40B4-BE49-F238E27FC236}">
                      <a16:creationId xmlns:a16="http://schemas.microsoft.com/office/drawing/2014/main" id="{B61F4ADC-8F27-4D39-86BA-C88BBA8719F6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2" name="Rectangle 641">
                  <a:extLst>
                    <a:ext uri="{FF2B5EF4-FFF2-40B4-BE49-F238E27FC236}">
                      <a16:creationId xmlns:a16="http://schemas.microsoft.com/office/drawing/2014/main" id="{D2EEF204-CC68-40A9-B369-3DEAC5E66A18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3" name="Rectangle 642">
                  <a:extLst>
                    <a:ext uri="{FF2B5EF4-FFF2-40B4-BE49-F238E27FC236}">
                      <a16:creationId xmlns:a16="http://schemas.microsoft.com/office/drawing/2014/main" id="{B5DC2E18-5A5C-4280-9EB0-E6880CCBDF1C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4" name="Rectangle 643">
                  <a:extLst>
                    <a:ext uri="{FF2B5EF4-FFF2-40B4-BE49-F238E27FC236}">
                      <a16:creationId xmlns:a16="http://schemas.microsoft.com/office/drawing/2014/main" id="{2DA45204-C492-411E-B70A-A79B3A561A9B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746ACD6B-66E5-49AA-A8A2-EC98748C50AC}"/>
              </a:ext>
            </a:extLst>
          </p:cNvPr>
          <p:cNvGrpSpPr/>
          <p:nvPr/>
        </p:nvGrpSpPr>
        <p:grpSpPr>
          <a:xfrm>
            <a:off x="8745019" y="4156428"/>
            <a:ext cx="1144423" cy="1121105"/>
            <a:chOff x="7276929" y="4440765"/>
            <a:chExt cx="1108852" cy="1086259"/>
          </a:xfrm>
        </p:grpSpPr>
        <p:grpSp>
          <p:nvGrpSpPr>
            <p:cNvPr id="731" name="Group 730">
              <a:extLst>
                <a:ext uri="{FF2B5EF4-FFF2-40B4-BE49-F238E27FC236}">
                  <a16:creationId xmlns:a16="http://schemas.microsoft.com/office/drawing/2014/main" id="{28F73254-49DF-4A37-B010-2CF43D5FDDA0}"/>
                </a:ext>
              </a:extLst>
            </p:cNvPr>
            <p:cNvGrpSpPr/>
            <p:nvPr/>
          </p:nvGrpSpPr>
          <p:grpSpPr>
            <a:xfrm>
              <a:off x="7276929" y="5019464"/>
              <a:ext cx="526391" cy="507560"/>
              <a:chOff x="5142854" y="4364714"/>
              <a:chExt cx="1205431" cy="1162310"/>
            </a:xfrm>
          </p:grpSpPr>
          <p:grpSp>
            <p:nvGrpSpPr>
              <p:cNvPr id="789" name="Group 788">
                <a:extLst>
                  <a:ext uri="{FF2B5EF4-FFF2-40B4-BE49-F238E27FC236}">
                    <a16:creationId xmlns:a16="http://schemas.microsoft.com/office/drawing/2014/main" id="{95B3AAB1-6DC3-4292-B082-068E7544EB4D}"/>
                  </a:ext>
                </a:extLst>
              </p:cNvPr>
              <p:cNvGrpSpPr/>
              <p:nvPr/>
            </p:nvGrpSpPr>
            <p:grpSpPr>
              <a:xfrm>
                <a:off x="5142854" y="4985919"/>
                <a:ext cx="1205431" cy="541105"/>
                <a:chOff x="5321721" y="4770206"/>
                <a:chExt cx="1555162" cy="698095"/>
              </a:xfrm>
            </p:grpSpPr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9C633FE5-083F-4AB8-B7FA-C9C004610651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0" name="Rectangle 799">
                  <a:extLst>
                    <a:ext uri="{FF2B5EF4-FFF2-40B4-BE49-F238E27FC236}">
                      <a16:creationId xmlns:a16="http://schemas.microsoft.com/office/drawing/2014/main" id="{916ACB12-B175-47C8-973E-9AFC932BEEE6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1" name="Rectangle 800">
                  <a:extLst>
                    <a:ext uri="{FF2B5EF4-FFF2-40B4-BE49-F238E27FC236}">
                      <a16:creationId xmlns:a16="http://schemas.microsoft.com/office/drawing/2014/main" id="{E421F3E2-CB15-411A-82C3-F8DD43760958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2" name="Rectangle 801">
                  <a:extLst>
                    <a:ext uri="{FF2B5EF4-FFF2-40B4-BE49-F238E27FC236}">
                      <a16:creationId xmlns:a16="http://schemas.microsoft.com/office/drawing/2014/main" id="{7C2472F1-1D73-443A-BE5B-722986D180EC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3" name="Rectangle 802">
                  <a:extLst>
                    <a:ext uri="{FF2B5EF4-FFF2-40B4-BE49-F238E27FC236}">
                      <a16:creationId xmlns:a16="http://schemas.microsoft.com/office/drawing/2014/main" id="{005AE7CB-B017-4C38-AF4A-5D7990B7F390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DFE660CE-1E98-4380-81D3-0D71379C5249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5" name="Rectangle 804">
                  <a:extLst>
                    <a:ext uri="{FF2B5EF4-FFF2-40B4-BE49-F238E27FC236}">
                      <a16:creationId xmlns:a16="http://schemas.microsoft.com/office/drawing/2014/main" id="{3757BA6E-8631-485D-BCCB-5ECB864374C4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6" name="Rectangle 805">
                  <a:extLst>
                    <a:ext uri="{FF2B5EF4-FFF2-40B4-BE49-F238E27FC236}">
                      <a16:creationId xmlns:a16="http://schemas.microsoft.com/office/drawing/2014/main" id="{DA031A25-8783-4E4F-80E7-D264A7132DB9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90" name="Group 789">
                <a:extLst>
                  <a:ext uri="{FF2B5EF4-FFF2-40B4-BE49-F238E27FC236}">
                    <a16:creationId xmlns:a16="http://schemas.microsoft.com/office/drawing/2014/main" id="{EEFF7E23-6FB2-4410-B64D-9E4AD0607C19}"/>
                  </a:ext>
                </a:extLst>
              </p:cNvPr>
              <p:cNvGrpSpPr/>
              <p:nvPr/>
            </p:nvGrpSpPr>
            <p:grpSpPr>
              <a:xfrm>
                <a:off x="5142854" y="4364714"/>
                <a:ext cx="1205431" cy="541105"/>
                <a:chOff x="5321721" y="4770206"/>
                <a:chExt cx="1555162" cy="698095"/>
              </a:xfrm>
            </p:grpSpPr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6CE0AC16-E050-45CB-B8CD-BE760ED9B202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3D338001-7BCC-409E-92F2-0949F223480F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955F9632-BBE9-4AFF-903D-4CCEC34A79EE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5BD55DFC-DDBE-423B-8796-608872DEB77E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E52475E4-E420-4B7B-9EA2-3DC90DF54443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7EE5C427-8239-478A-BEBB-FFB7F5E4F6E2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1B11C38B-6DEC-4D8A-9D1C-2012CE0592C2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5F4F14A3-F164-4040-A033-DC9EDB021979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E1517535-40EB-47AF-BC9C-33330913905B}"/>
                </a:ext>
              </a:extLst>
            </p:cNvPr>
            <p:cNvGrpSpPr/>
            <p:nvPr/>
          </p:nvGrpSpPr>
          <p:grpSpPr>
            <a:xfrm>
              <a:off x="7859390" y="5019464"/>
              <a:ext cx="526391" cy="507560"/>
              <a:chOff x="5142854" y="4364714"/>
              <a:chExt cx="1205431" cy="1162310"/>
            </a:xfrm>
          </p:grpSpPr>
          <p:grpSp>
            <p:nvGrpSpPr>
              <p:cNvPr id="771" name="Group 770">
                <a:extLst>
                  <a:ext uri="{FF2B5EF4-FFF2-40B4-BE49-F238E27FC236}">
                    <a16:creationId xmlns:a16="http://schemas.microsoft.com/office/drawing/2014/main" id="{0E574058-F318-4242-BE0C-994E865D349F}"/>
                  </a:ext>
                </a:extLst>
              </p:cNvPr>
              <p:cNvGrpSpPr/>
              <p:nvPr/>
            </p:nvGrpSpPr>
            <p:grpSpPr>
              <a:xfrm>
                <a:off x="5142854" y="4985919"/>
                <a:ext cx="1205431" cy="541105"/>
                <a:chOff x="5321721" y="4770206"/>
                <a:chExt cx="1555162" cy="698095"/>
              </a:xfrm>
            </p:grpSpPr>
            <p:sp>
              <p:nvSpPr>
                <p:cNvPr id="781" name="Rectangle 780">
                  <a:extLst>
                    <a:ext uri="{FF2B5EF4-FFF2-40B4-BE49-F238E27FC236}">
                      <a16:creationId xmlns:a16="http://schemas.microsoft.com/office/drawing/2014/main" id="{DD276C27-6B35-4D34-961E-E92804A7CE7D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2" name="Rectangle 781">
                  <a:extLst>
                    <a:ext uri="{FF2B5EF4-FFF2-40B4-BE49-F238E27FC236}">
                      <a16:creationId xmlns:a16="http://schemas.microsoft.com/office/drawing/2014/main" id="{314BA034-C41A-4369-9C10-E33B95CC2E01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3" name="Rectangle 782">
                  <a:extLst>
                    <a:ext uri="{FF2B5EF4-FFF2-40B4-BE49-F238E27FC236}">
                      <a16:creationId xmlns:a16="http://schemas.microsoft.com/office/drawing/2014/main" id="{426A26FA-5292-4AD5-9516-E183830FF8CD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4" name="Rectangle 783">
                  <a:extLst>
                    <a:ext uri="{FF2B5EF4-FFF2-40B4-BE49-F238E27FC236}">
                      <a16:creationId xmlns:a16="http://schemas.microsoft.com/office/drawing/2014/main" id="{F0850CD9-FE2F-4D7B-9BD9-EDCFE821B659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5" name="Rectangle 784">
                  <a:extLst>
                    <a:ext uri="{FF2B5EF4-FFF2-40B4-BE49-F238E27FC236}">
                      <a16:creationId xmlns:a16="http://schemas.microsoft.com/office/drawing/2014/main" id="{46CCC73A-C6F8-40DF-84DF-54427E2B9BE6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6" name="Rectangle 785">
                  <a:extLst>
                    <a:ext uri="{FF2B5EF4-FFF2-40B4-BE49-F238E27FC236}">
                      <a16:creationId xmlns:a16="http://schemas.microsoft.com/office/drawing/2014/main" id="{0F3C115C-3DC8-4478-9786-E79AC9CC8288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7" name="Rectangle 786">
                  <a:extLst>
                    <a:ext uri="{FF2B5EF4-FFF2-40B4-BE49-F238E27FC236}">
                      <a16:creationId xmlns:a16="http://schemas.microsoft.com/office/drawing/2014/main" id="{EDFE7DA2-FD98-4E81-8686-E7066606AC59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8" name="Rectangle 787">
                  <a:extLst>
                    <a:ext uri="{FF2B5EF4-FFF2-40B4-BE49-F238E27FC236}">
                      <a16:creationId xmlns:a16="http://schemas.microsoft.com/office/drawing/2014/main" id="{FD7F9C78-163F-46CB-B76F-B969E46106EB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2" name="Group 771">
                <a:extLst>
                  <a:ext uri="{FF2B5EF4-FFF2-40B4-BE49-F238E27FC236}">
                    <a16:creationId xmlns:a16="http://schemas.microsoft.com/office/drawing/2014/main" id="{56F5A402-AFBA-4B3C-99FA-B4E52187D8FF}"/>
                  </a:ext>
                </a:extLst>
              </p:cNvPr>
              <p:cNvGrpSpPr/>
              <p:nvPr/>
            </p:nvGrpSpPr>
            <p:grpSpPr>
              <a:xfrm>
                <a:off x="5142854" y="4364714"/>
                <a:ext cx="1205431" cy="541105"/>
                <a:chOff x="5321721" y="4770206"/>
                <a:chExt cx="1555162" cy="698095"/>
              </a:xfrm>
            </p:grpSpPr>
            <p:sp>
              <p:nvSpPr>
                <p:cNvPr id="773" name="Rectangle 772">
                  <a:extLst>
                    <a:ext uri="{FF2B5EF4-FFF2-40B4-BE49-F238E27FC236}">
                      <a16:creationId xmlns:a16="http://schemas.microsoft.com/office/drawing/2014/main" id="{5CBD5BFD-6DB1-471F-97F3-E2C790644C4B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4" name="Rectangle 773">
                  <a:extLst>
                    <a:ext uri="{FF2B5EF4-FFF2-40B4-BE49-F238E27FC236}">
                      <a16:creationId xmlns:a16="http://schemas.microsoft.com/office/drawing/2014/main" id="{CF2BC50A-BE7A-40D2-A927-95778B216E23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5" name="Rectangle 774">
                  <a:extLst>
                    <a:ext uri="{FF2B5EF4-FFF2-40B4-BE49-F238E27FC236}">
                      <a16:creationId xmlns:a16="http://schemas.microsoft.com/office/drawing/2014/main" id="{44C57D98-D977-4062-A7A3-E90B8649F7EE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6" name="Rectangle 775">
                  <a:extLst>
                    <a:ext uri="{FF2B5EF4-FFF2-40B4-BE49-F238E27FC236}">
                      <a16:creationId xmlns:a16="http://schemas.microsoft.com/office/drawing/2014/main" id="{6BE2A113-CEC6-499F-9169-BCF075989F2C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7" name="Rectangle 776">
                  <a:extLst>
                    <a:ext uri="{FF2B5EF4-FFF2-40B4-BE49-F238E27FC236}">
                      <a16:creationId xmlns:a16="http://schemas.microsoft.com/office/drawing/2014/main" id="{213384F8-5025-4BEC-8B97-0635A3E163EC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8" name="Rectangle 777">
                  <a:extLst>
                    <a:ext uri="{FF2B5EF4-FFF2-40B4-BE49-F238E27FC236}">
                      <a16:creationId xmlns:a16="http://schemas.microsoft.com/office/drawing/2014/main" id="{227FEF00-28B9-4B3F-B2E2-D5C2BBD55E7C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9" name="Rectangle 778">
                  <a:extLst>
                    <a:ext uri="{FF2B5EF4-FFF2-40B4-BE49-F238E27FC236}">
                      <a16:creationId xmlns:a16="http://schemas.microsoft.com/office/drawing/2014/main" id="{DD12365F-A3E2-4B53-B2DB-BC9DF10E82AE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0" name="Rectangle 779">
                  <a:extLst>
                    <a:ext uri="{FF2B5EF4-FFF2-40B4-BE49-F238E27FC236}">
                      <a16:creationId xmlns:a16="http://schemas.microsoft.com/office/drawing/2014/main" id="{4764FD91-A336-4226-856F-53FC138F4AD0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33" name="Group 732">
              <a:extLst>
                <a:ext uri="{FF2B5EF4-FFF2-40B4-BE49-F238E27FC236}">
                  <a16:creationId xmlns:a16="http://schemas.microsoft.com/office/drawing/2014/main" id="{E355B53D-D803-4768-9910-B3D234AAC709}"/>
                </a:ext>
              </a:extLst>
            </p:cNvPr>
            <p:cNvGrpSpPr/>
            <p:nvPr/>
          </p:nvGrpSpPr>
          <p:grpSpPr>
            <a:xfrm>
              <a:off x="7276929" y="4443910"/>
              <a:ext cx="526391" cy="507560"/>
              <a:chOff x="5142854" y="4364714"/>
              <a:chExt cx="1205431" cy="1162310"/>
            </a:xfrm>
          </p:grpSpPr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CE5F2591-B387-4ED8-8195-FC291478D38B}"/>
                  </a:ext>
                </a:extLst>
              </p:cNvPr>
              <p:cNvGrpSpPr/>
              <p:nvPr/>
            </p:nvGrpSpPr>
            <p:grpSpPr>
              <a:xfrm>
                <a:off x="5142854" y="4985919"/>
                <a:ext cx="1205431" cy="541105"/>
                <a:chOff x="5321721" y="4770206"/>
                <a:chExt cx="1555162" cy="698095"/>
              </a:xfrm>
            </p:grpSpPr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75681213-E00B-4B3C-BFC8-546DC35C13DA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6EAE8EE2-BD3A-41E6-96FB-5E2002481DAE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5" name="Rectangle 764">
                  <a:extLst>
                    <a:ext uri="{FF2B5EF4-FFF2-40B4-BE49-F238E27FC236}">
                      <a16:creationId xmlns:a16="http://schemas.microsoft.com/office/drawing/2014/main" id="{63C6F031-EA91-479A-9418-0E466BB7D3D0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6" name="Rectangle 765">
                  <a:extLst>
                    <a:ext uri="{FF2B5EF4-FFF2-40B4-BE49-F238E27FC236}">
                      <a16:creationId xmlns:a16="http://schemas.microsoft.com/office/drawing/2014/main" id="{BBC9A11A-E5DE-4121-8168-E7EE8C69FF49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7" name="Rectangle 766">
                  <a:extLst>
                    <a:ext uri="{FF2B5EF4-FFF2-40B4-BE49-F238E27FC236}">
                      <a16:creationId xmlns:a16="http://schemas.microsoft.com/office/drawing/2014/main" id="{8BE5A40A-D9D7-4099-B872-A66AF7DDD348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8" name="Rectangle 767">
                  <a:extLst>
                    <a:ext uri="{FF2B5EF4-FFF2-40B4-BE49-F238E27FC236}">
                      <a16:creationId xmlns:a16="http://schemas.microsoft.com/office/drawing/2014/main" id="{9FD3257D-B29C-4EB1-B41A-A09FF37B79AD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FB226DE8-54D7-43AE-A6DB-FC2162969CCB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0" name="Rectangle 769">
                  <a:extLst>
                    <a:ext uri="{FF2B5EF4-FFF2-40B4-BE49-F238E27FC236}">
                      <a16:creationId xmlns:a16="http://schemas.microsoft.com/office/drawing/2014/main" id="{94EC4B97-1027-49B1-B566-6FC279285565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54" name="Group 753">
                <a:extLst>
                  <a:ext uri="{FF2B5EF4-FFF2-40B4-BE49-F238E27FC236}">
                    <a16:creationId xmlns:a16="http://schemas.microsoft.com/office/drawing/2014/main" id="{F439F857-362E-4E18-94E7-73FE91DA68B8}"/>
                  </a:ext>
                </a:extLst>
              </p:cNvPr>
              <p:cNvGrpSpPr/>
              <p:nvPr/>
            </p:nvGrpSpPr>
            <p:grpSpPr>
              <a:xfrm>
                <a:off x="5142854" y="4364714"/>
                <a:ext cx="1205431" cy="541105"/>
                <a:chOff x="5321721" y="4770206"/>
                <a:chExt cx="1555162" cy="698095"/>
              </a:xfrm>
            </p:grpSpPr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5AB62B6A-0C3F-4677-BC88-568EA19FB76A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6" name="Rectangle 755">
                  <a:extLst>
                    <a:ext uri="{FF2B5EF4-FFF2-40B4-BE49-F238E27FC236}">
                      <a16:creationId xmlns:a16="http://schemas.microsoft.com/office/drawing/2014/main" id="{B72B8DA4-8F96-4506-9AFF-F5C3CF7298EB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7" name="Rectangle 756">
                  <a:extLst>
                    <a:ext uri="{FF2B5EF4-FFF2-40B4-BE49-F238E27FC236}">
                      <a16:creationId xmlns:a16="http://schemas.microsoft.com/office/drawing/2014/main" id="{77CEBF67-D54C-42CA-B893-079971A82879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51ED6E14-43BD-4C15-B93D-B35F020A6C1C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9BCD3464-DE7F-4959-9D5F-E2738B945F59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194BFCDE-129B-4F74-836B-6316F2A1CA95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FE49199B-A795-4600-9187-CF6A3A18375D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2" name="Rectangle 761">
                  <a:extLst>
                    <a:ext uri="{FF2B5EF4-FFF2-40B4-BE49-F238E27FC236}">
                      <a16:creationId xmlns:a16="http://schemas.microsoft.com/office/drawing/2014/main" id="{DEA9C879-F9FA-41AC-BE27-9157701C1ED1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34" name="Group 733">
              <a:extLst>
                <a:ext uri="{FF2B5EF4-FFF2-40B4-BE49-F238E27FC236}">
                  <a16:creationId xmlns:a16="http://schemas.microsoft.com/office/drawing/2014/main" id="{FE833343-3122-4BF7-8017-42D38CA49FD8}"/>
                </a:ext>
              </a:extLst>
            </p:cNvPr>
            <p:cNvGrpSpPr/>
            <p:nvPr/>
          </p:nvGrpSpPr>
          <p:grpSpPr>
            <a:xfrm>
              <a:off x="7859390" y="4440765"/>
              <a:ext cx="526391" cy="507560"/>
              <a:chOff x="5142854" y="4364714"/>
              <a:chExt cx="1205431" cy="1162310"/>
            </a:xfrm>
          </p:grpSpPr>
          <p:grpSp>
            <p:nvGrpSpPr>
              <p:cNvPr id="735" name="Group 734">
                <a:extLst>
                  <a:ext uri="{FF2B5EF4-FFF2-40B4-BE49-F238E27FC236}">
                    <a16:creationId xmlns:a16="http://schemas.microsoft.com/office/drawing/2014/main" id="{FF8CA63B-0D7F-4181-A103-20B83D4624E8}"/>
                  </a:ext>
                </a:extLst>
              </p:cNvPr>
              <p:cNvGrpSpPr/>
              <p:nvPr/>
            </p:nvGrpSpPr>
            <p:grpSpPr>
              <a:xfrm>
                <a:off x="5142854" y="4985919"/>
                <a:ext cx="1205431" cy="541105"/>
                <a:chOff x="5321721" y="4770206"/>
                <a:chExt cx="1555162" cy="698095"/>
              </a:xfrm>
            </p:grpSpPr>
            <p:sp>
              <p:nvSpPr>
                <p:cNvPr id="745" name="Rectangle 744">
                  <a:extLst>
                    <a:ext uri="{FF2B5EF4-FFF2-40B4-BE49-F238E27FC236}">
                      <a16:creationId xmlns:a16="http://schemas.microsoft.com/office/drawing/2014/main" id="{2A4732F3-B0D2-498C-B186-0DA6F62D7C88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6" name="Rectangle 745">
                  <a:extLst>
                    <a:ext uri="{FF2B5EF4-FFF2-40B4-BE49-F238E27FC236}">
                      <a16:creationId xmlns:a16="http://schemas.microsoft.com/office/drawing/2014/main" id="{A37CAC9B-2855-49B5-BB47-9A476F343AD8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5D6A6480-EBF8-456D-98A2-B7BCD9A5A27E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8" name="Rectangle 747">
                  <a:extLst>
                    <a:ext uri="{FF2B5EF4-FFF2-40B4-BE49-F238E27FC236}">
                      <a16:creationId xmlns:a16="http://schemas.microsoft.com/office/drawing/2014/main" id="{619BBC97-616D-42D0-9037-2A123FE29CD9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9" name="Rectangle 748">
                  <a:extLst>
                    <a:ext uri="{FF2B5EF4-FFF2-40B4-BE49-F238E27FC236}">
                      <a16:creationId xmlns:a16="http://schemas.microsoft.com/office/drawing/2014/main" id="{F93B1F7E-A69F-4786-BF0B-BB34B27E0E86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0" name="Rectangle 749">
                  <a:extLst>
                    <a:ext uri="{FF2B5EF4-FFF2-40B4-BE49-F238E27FC236}">
                      <a16:creationId xmlns:a16="http://schemas.microsoft.com/office/drawing/2014/main" id="{E423DD9E-0598-4ECC-9473-0FA614BD5080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1" name="Rectangle 750">
                  <a:extLst>
                    <a:ext uri="{FF2B5EF4-FFF2-40B4-BE49-F238E27FC236}">
                      <a16:creationId xmlns:a16="http://schemas.microsoft.com/office/drawing/2014/main" id="{1697D932-04C5-4FE8-921A-57B50C33F2AB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2" name="Rectangle 751">
                  <a:extLst>
                    <a:ext uri="{FF2B5EF4-FFF2-40B4-BE49-F238E27FC236}">
                      <a16:creationId xmlns:a16="http://schemas.microsoft.com/office/drawing/2014/main" id="{D0F76F90-BC87-459B-B3A9-880E30FB927A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36" name="Group 735">
                <a:extLst>
                  <a:ext uri="{FF2B5EF4-FFF2-40B4-BE49-F238E27FC236}">
                    <a16:creationId xmlns:a16="http://schemas.microsoft.com/office/drawing/2014/main" id="{48AAB0F5-D2EA-41D8-AB0D-74AB42FCCF75}"/>
                  </a:ext>
                </a:extLst>
              </p:cNvPr>
              <p:cNvGrpSpPr/>
              <p:nvPr/>
            </p:nvGrpSpPr>
            <p:grpSpPr>
              <a:xfrm>
                <a:off x="5142854" y="4364714"/>
                <a:ext cx="1205431" cy="541105"/>
                <a:chOff x="5321721" y="4770206"/>
                <a:chExt cx="1555162" cy="698095"/>
              </a:xfrm>
            </p:grpSpPr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1CD90668-F2C9-467D-AEAD-57DE141529FF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607A5D2-9A9D-47DC-87F5-25C47C9E3419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EBA741B4-B03C-49EE-BBC0-45E37E916FD4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F477E45D-F70F-43D2-875C-6AEFDAE2C8FB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B7482F37-0AB2-4497-8B71-8986684C8B25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2" name="Rectangle 741">
                  <a:extLst>
                    <a:ext uri="{FF2B5EF4-FFF2-40B4-BE49-F238E27FC236}">
                      <a16:creationId xmlns:a16="http://schemas.microsoft.com/office/drawing/2014/main" id="{79C1DBC1-94E6-4085-BB08-111F50A5AF5C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3" name="Rectangle 742">
                  <a:extLst>
                    <a:ext uri="{FF2B5EF4-FFF2-40B4-BE49-F238E27FC236}">
                      <a16:creationId xmlns:a16="http://schemas.microsoft.com/office/drawing/2014/main" id="{8C920468-3FFF-4BFF-9E68-03FE1A867E9E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4" name="Rectangle 743">
                  <a:extLst>
                    <a:ext uri="{FF2B5EF4-FFF2-40B4-BE49-F238E27FC236}">
                      <a16:creationId xmlns:a16="http://schemas.microsoft.com/office/drawing/2014/main" id="{BA91CF19-EB91-4A2B-ADAA-14A1AFD8D940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807" name="Group 806">
            <a:extLst>
              <a:ext uri="{FF2B5EF4-FFF2-40B4-BE49-F238E27FC236}">
                <a16:creationId xmlns:a16="http://schemas.microsoft.com/office/drawing/2014/main" id="{82855628-9AFC-4D08-97D5-CA59625A056F}"/>
              </a:ext>
            </a:extLst>
          </p:cNvPr>
          <p:cNvGrpSpPr/>
          <p:nvPr/>
        </p:nvGrpSpPr>
        <p:grpSpPr>
          <a:xfrm>
            <a:off x="7519159" y="2905559"/>
            <a:ext cx="1144423" cy="1121105"/>
            <a:chOff x="7276929" y="4440765"/>
            <a:chExt cx="1108852" cy="1086259"/>
          </a:xfrm>
        </p:grpSpPr>
        <p:grpSp>
          <p:nvGrpSpPr>
            <p:cNvPr id="808" name="Group 807">
              <a:extLst>
                <a:ext uri="{FF2B5EF4-FFF2-40B4-BE49-F238E27FC236}">
                  <a16:creationId xmlns:a16="http://schemas.microsoft.com/office/drawing/2014/main" id="{5577FA44-AF4D-48E3-83CC-B6F213FF2C0C}"/>
                </a:ext>
              </a:extLst>
            </p:cNvPr>
            <p:cNvGrpSpPr/>
            <p:nvPr/>
          </p:nvGrpSpPr>
          <p:grpSpPr>
            <a:xfrm>
              <a:off x="7276929" y="5019464"/>
              <a:ext cx="526391" cy="507560"/>
              <a:chOff x="5142854" y="4364714"/>
              <a:chExt cx="1205431" cy="1162310"/>
            </a:xfrm>
          </p:grpSpPr>
          <p:grpSp>
            <p:nvGrpSpPr>
              <p:cNvPr id="866" name="Group 865">
                <a:extLst>
                  <a:ext uri="{FF2B5EF4-FFF2-40B4-BE49-F238E27FC236}">
                    <a16:creationId xmlns:a16="http://schemas.microsoft.com/office/drawing/2014/main" id="{AB968889-5090-4D2B-99C4-55A3434FFA0A}"/>
                  </a:ext>
                </a:extLst>
              </p:cNvPr>
              <p:cNvGrpSpPr/>
              <p:nvPr/>
            </p:nvGrpSpPr>
            <p:grpSpPr>
              <a:xfrm>
                <a:off x="5142854" y="4985919"/>
                <a:ext cx="1205431" cy="541105"/>
                <a:chOff x="5321721" y="4770206"/>
                <a:chExt cx="1555162" cy="698095"/>
              </a:xfrm>
            </p:grpSpPr>
            <p:sp>
              <p:nvSpPr>
                <p:cNvPr id="876" name="Rectangle 875">
                  <a:extLst>
                    <a:ext uri="{FF2B5EF4-FFF2-40B4-BE49-F238E27FC236}">
                      <a16:creationId xmlns:a16="http://schemas.microsoft.com/office/drawing/2014/main" id="{E76DA50D-E5E5-4CDF-9066-9428DAD6EB06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7" name="Rectangle 876">
                  <a:extLst>
                    <a:ext uri="{FF2B5EF4-FFF2-40B4-BE49-F238E27FC236}">
                      <a16:creationId xmlns:a16="http://schemas.microsoft.com/office/drawing/2014/main" id="{8C91FDF2-7E3B-4ECC-8A5E-C257355790AF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8" name="Rectangle 877">
                  <a:extLst>
                    <a:ext uri="{FF2B5EF4-FFF2-40B4-BE49-F238E27FC236}">
                      <a16:creationId xmlns:a16="http://schemas.microsoft.com/office/drawing/2014/main" id="{33C77992-DCFF-4849-837B-3C11660B3106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9" name="Rectangle 878">
                  <a:extLst>
                    <a:ext uri="{FF2B5EF4-FFF2-40B4-BE49-F238E27FC236}">
                      <a16:creationId xmlns:a16="http://schemas.microsoft.com/office/drawing/2014/main" id="{74634BC1-07AB-4503-B9F6-5DD18BFF10DC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0" name="Rectangle 879">
                  <a:extLst>
                    <a:ext uri="{FF2B5EF4-FFF2-40B4-BE49-F238E27FC236}">
                      <a16:creationId xmlns:a16="http://schemas.microsoft.com/office/drawing/2014/main" id="{B8547B1B-80B0-4F30-A31E-14E54E7294F8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1" name="Rectangle 880">
                  <a:extLst>
                    <a:ext uri="{FF2B5EF4-FFF2-40B4-BE49-F238E27FC236}">
                      <a16:creationId xmlns:a16="http://schemas.microsoft.com/office/drawing/2014/main" id="{9488D0A4-D683-48DD-BB9B-5CE68551A562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2" name="Rectangle 881">
                  <a:extLst>
                    <a:ext uri="{FF2B5EF4-FFF2-40B4-BE49-F238E27FC236}">
                      <a16:creationId xmlns:a16="http://schemas.microsoft.com/office/drawing/2014/main" id="{B8CA5E49-9E4D-4D33-8DB5-11E5EFA883B6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3" name="Rectangle 882">
                  <a:extLst>
                    <a:ext uri="{FF2B5EF4-FFF2-40B4-BE49-F238E27FC236}">
                      <a16:creationId xmlns:a16="http://schemas.microsoft.com/office/drawing/2014/main" id="{5EA0AF97-9434-451F-B44A-F41FEAD3D75A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67" name="Group 866">
                <a:extLst>
                  <a:ext uri="{FF2B5EF4-FFF2-40B4-BE49-F238E27FC236}">
                    <a16:creationId xmlns:a16="http://schemas.microsoft.com/office/drawing/2014/main" id="{218023EE-8BD1-4AEA-A494-D7BAC539D879}"/>
                  </a:ext>
                </a:extLst>
              </p:cNvPr>
              <p:cNvGrpSpPr/>
              <p:nvPr/>
            </p:nvGrpSpPr>
            <p:grpSpPr>
              <a:xfrm>
                <a:off x="5142854" y="4364714"/>
                <a:ext cx="1205431" cy="541105"/>
                <a:chOff x="5321721" y="4770206"/>
                <a:chExt cx="1555162" cy="698095"/>
              </a:xfrm>
            </p:grpSpPr>
            <p:sp>
              <p:nvSpPr>
                <p:cNvPr id="868" name="Rectangle 867">
                  <a:extLst>
                    <a:ext uri="{FF2B5EF4-FFF2-40B4-BE49-F238E27FC236}">
                      <a16:creationId xmlns:a16="http://schemas.microsoft.com/office/drawing/2014/main" id="{62FB07D5-6638-4423-9A5A-63D705CE3136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9" name="Rectangle 868">
                  <a:extLst>
                    <a:ext uri="{FF2B5EF4-FFF2-40B4-BE49-F238E27FC236}">
                      <a16:creationId xmlns:a16="http://schemas.microsoft.com/office/drawing/2014/main" id="{119129EE-5DBB-445B-B411-C32AFB296746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0" name="Rectangle 869">
                  <a:extLst>
                    <a:ext uri="{FF2B5EF4-FFF2-40B4-BE49-F238E27FC236}">
                      <a16:creationId xmlns:a16="http://schemas.microsoft.com/office/drawing/2014/main" id="{CC0E3948-CC14-4192-BC58-D6EEC91603D5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1" name="Rectangle 870">
                  <a:extLst>
                    <a:ext uri="{FF2B5EF4-FFF2-40B4-BE49-F238E27FC236}">
                      <a16:creationId xmlns:a16="http://schemas.microsoft.com/office/drawing/2014/main" id="{8039922A-C80A-4537-B0E7-A62BBD4DB775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2" name="Rectangle 871">
                  <a:extLst>
                    <a:ext uri="{FF2B5EF4-FFF2-40B4-BE49-F238E27FC236}">
                      <a16:creationId xmlns:a16="http://schemas.microsoft.com/office/drawing/2014/main" id="{D48C160D-FBD2-478F-A60F-BC836AAEAE1A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3" name="Rectangle 872">
                  <a:extLst>
                    <a:ext uri="{FF2B5EF4-FFF2-40B4-BE49-F238E27FC236}">
                      <a16:creationId xmlns:a16="http://schemas.microsoft.com/office/drawing/2014/main" id="{22C51C24-8C4E-4DB3-8C3F-0509277FCF98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4" name="Rectangle 873">
                  <a:extLst>
                    <a:ext uri="{FF2B5EF4-FFF2-40B4-BE49-F238E27FC236}">
                      <a16:creationId xmlns:a16="http://schemas.microsoft.com/office/drawing/2014/main" id="{9E57BDEC-8469-4C00-BB4C-571C89F8EF68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5" name="Rectangle 874">
                  <a:extLst>
                    <a:ext uri="{FF2B5EF4-FFF2-40B4-BE49-F238E27FC236}">
                      <a16:creationId xmlns:a16="http://schemas.microsoft.com/office/drawing/2014/main" id="{7A60F581-E77C-468F-BDD4-D2F9B8D674CC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09" name="Group 808">
              <a:extLst>
                <a:ext uri="{FF2B5EF4-FFF2-40B4-BE49-F238E27FC236}">
                  <a16:creationId xmlns:a16="http://schemas.microsoft.com/office/drawing/2014/main" id="{45C56CF9-DAD7-415A-A19F-491A625308F9}"/>
                </a:ext>
              </a:extLst>
            </p:cNvPr>
            <p:cNvGrpSpPr/>
            <p:nvPr/>
          </p:nvGrpSpPr>
          <p:grpSpPr>
            <a:xfrm>
              <a:off x="7859390" y="5019464"/>
              <a:ext cx="526391" cy="507560"/>
              <a:chOff x="5142854" y="4364714"/>
              <a:chExt cx="1205431" cy="1162310"/>
            </a:xfrm>
          </p:grpSpPr>
          <p:grpSp>
            <p:nvGrpSpPr>
              <p:cNvPr id="848" name="Group 847">
                <a:extLst>
                  <a:ext uri="{FF2B5EF4-FFF2-40B4-BE49-F238E27FC236}">
                    <a16:creationId xmlns:a16="http://schemas.microsoft.com/office/drawing/2014/main" id="{366DDB7C-1B07-4D70-BB49-D963CAFFB481}"/>
                  </a:ext>
                </a:extLst>
              </p:cNvPr>
              <p:cNvGrpSpPr/>
              <p:nvPr/>
            </p:nvGrpSpPr>
            <p:grpSpPr>
              <a:xfrm>
                <a:off x="5142854" y="4985919"/>
                <a:ext cx="1205431" cy="541105"/>
                <a:chOff x="5321721" y="4770206"/>
                <a:chExt cx="1555162" cy="698095"/>
              </a:xfrm>
            </p:grpSpPr>
            <p:sp>
              <p:nvSpPr>
                <p:cNvPr id="858" name="Rectangle 857">
                  <a:extLst>
                    <a:ext uri="{FF2B5EF4-FFF2-40B4-BE49-F238E27FC236}">
                      <a16:creationId xmlns:a16="http://schemas.microsoft.com/office/drawing/2014/main" id="{618073FF-3C90-4AB8-8FB0-3CF6D6B993EB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9" name="Rectangle 858">
                  <a:extLst>
                    <a:ext uri="{FF2B5EF4-FFF2-40B4-BE49-F238E27FC236}">
                      <a16:creationId xmlns:a16="http://schemas.microsoft.com/office/drawing/2014/main" id="{B3CB9894-83E2-4A98-B56E-61768C865DD6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0" name="Rectangle 859">
                  <a:extLst>
                    <a:ext uri="{FF2B5EF4-FFF2-40B4-BE49-F238E27FC236}">
                      <a16:creationId xmlns:a16="http://schemas.microsoft.com/office/drawing/2014/main" id="{1FDC2B7C-7F9D-4FB9-AAEC-71BCD4B809DA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1" name="Rectangle 860">
                  <a:extLst>
                    <a:ext uri="{FF2B5EF4-FFF2-40B4-BE49-F238E27FC236}">
                      <a16:creationId xmlns:a16="http://schemas.microsoft.com/office/drawing/2014/main" id="{35E56801-F68B-476D-9BB8-37F6978D267A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2" name="Rectangle 861">
                  <a:extLst>
                    <a:ext uri="{FF2B5EF4-FFF2-40B4-BE49-F238E27FC236}">
                      <a16:creationId xmlns:a16="http://schemas.microsoft.com/office/drawing/2014/main" id="{7FABF4DE-5337-411E-8255-B2CCCCAB35F1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3" name="Rectangle 862">
                  <a:extLst>
                    <a:ext uri="{FF2B5EF4-FFF2-40B4-BE49-F238E27FC236}">
                      <a16:creationId xmlns:a16="http://schemas.microsoft.com/office/drawing/2014/main" id="{186BFF73-E289-44F5-B7B3-C1FBD11997FF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4" name="Rectangle 863">
                  <a:extLst>
                    <a:ext uri="{FF2B5EF4-FFF2-40B4-BE49-F238E27FC236}">
                      <a16:creationId xmlns:a16="http://schemas.microsoft.com/office/drawing/2014/main" id="{603B93F5-5285-4095-BF19-25E67957F445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5" name="Rectangle 864">
                  <a:extLst>
                    <a:ext uri="{FF2B5EF4-FFF2-40B4-BE49-F238E27FC236}">
                      <a16:creationId xmlns:a16="http://schemas.microsoft.com/office/drawing/2014/main" id="{93497994-8B08-4A0C-ACE4-C9900D1EDECC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9" name="Group 848">
                <a:extLst>
                  <a:ext uri="{FF2B5EF4-FFF2-40B4-BE49-F238E27FC236}">
                    <a16:creationId xmlns:a16="http://schemas.microsoft.com/office/drawing/2014/main" id="{17D9F6BD-8B3E-472D-A3D6-0DD258F52CE6}"/>
                  </a:ext>
                </a:extLst>
              </p:cNvPr>
              <p:cNvGrpSpPr/>
              <p:nvPr/>
            </p:nvGrpSpPr>
            <p:grpSpPr>
              <a:xfrm>
                <a:off x="5142854" y="4364714"/>
                <a:ext cx="1205431" cy="541105"/>
                <a:chOff x="5321721" y="4770206"/>
                <a:chExt cx="1555162" cy="698095"/>
              </a:xfrm>
            </p:grpSpPr>
            <p:sp>
              <p:nvSpPr>
                <p:cNvPr id="850" name="Rectangle 849">
                  <a:extLst>
                    <a:ext uri="{FF2B5EF4-FFF2-40B4-BE49-F238E27FC236}">
                      <a16:creationId xmlns:a16="http://schemas.microsoft.com/office/drawing/2014/main" id="{262D028E-ACE3-4D48-956D-3F4C2E21D21F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1" name="Rectangle 850">
                  <a:extLst>
                    <a:ext uri="{FF2B5EF4-FFF2-40B4-BE49-F238E27FC236}">
                      <a16:creationId xmlns:a16="http://schemas.microsoft.com/office/drawing/2014/main" id="{C5F8BCFD-D1C2-4E6C-938B-48FF7C1CBC03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2" name="Rectangle 851">
                  <a:extLst>
                    <a:ext uri="{FF2B5EF4-FFF2-40B4-BE49-F238E27FC236}">
                      <a16:creationId xmlns:a16="http://schemas.microsoft.com/office/drawing/2014/main" id="{A35879E7-EDF4-4C42-98C1-980732DB8E28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3" name="Rectangle 852">
                  <a:extLst>
                    <a:ext uri="{FF2B5EF4-FFF2-40B4-BE49-F238E27FC236}">
                      <a16:creationId xmlns:a16="http://schemas.microsoft.com/office/drawing/2014/main" id="{73F8EBA6-9430-4D04-8500-CE173475C734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4" name="Rectangle 853">
                  <a:extLst>
                    <a:ext uri="{FF2B5EF4-FFF2-40B4-BE49-F238E27FC236}">
                      <a16:creationId xmlns:a16="http://schemas.microsoft.com/office/drawing/2014/main" id="{1C8B2003-E8A5-446E-8793-395DA4C1EC7B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5" name="Rectangle 854">
                  <a:extLst>
                    <a:ext uri="{FF2B5EF4-FFF2-40B4-BE49-F238E27FC236}">
                      <a16:creationId xmlns:a16="http://schemas.microsoft.com/office/drawing/2014/main" id="{2E4B3853-561C-40DE-8AB0-98CEE8FAA396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6" name="Rectangle 855">
                  <a:extLst>
                    <a:ext uri="{FF2B5EF4-FFF2-40B4-BE49-F238E27FC236}">
                      <a16:creationId xmlns:a16="http://schemas.microsoft.com/office/drawing/2014/main" id="{D5CA80FF-9A8B-4FB9-A15E-886461B37B78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7" name="Rectangle 856">
                  <a:extLst>
                    <a:ext uri="{FF2B5EF4-FFF2-40B4-BE49-F238E27FC236}">
                      <a16:creationId xmlns:a16="http://schemas.microsoft.com/office/drawing/2014/main" id="{28C35ED7-197F-4F1B-B850-0BE1976DBD9B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10" name="Group 809">
              <a:extLst>
                <a:ext uri="{FF2B5EF4-FFF2-40B4-BE49-F238E27FC236}">
                  <a16:creationId xmlns:a16="http://schemas.microsoft.com/office/drawing/2014/main" id="{6EB0EBFE-2688-4CF3-8232-F210008A1873}"/>
                </a:ext>
              </a:extLst>
            </p:cNvPr>
            <p:cNvGrpSpPr/>
            <p:nvPr/>
          </p:nvGrpSpPr>
          <p:grpSpPr>
            <a:xfrm>
              <a:off x="7276929" y="4443910"/>
              <a:ext cx="526391" cy="507560"/>
              <a:chOff x="5142854" y="4364714"/>
              <a:chExt cx="1205431" cy="1162310"/>
            </a:xfrm>
          </p:grpSpPr>
          <p:grpSp>
            <p:nvGrpSpPr>
              <p:cNvPr id="830" name="Group 829">
                <a:extLst>
                  <a:ext uri="{FF2B5EF4-FFF2-40B4-BE49-F238E27FC236}">
                    <a16:creationId xmlns:a16="http://schemas.microsoft.com/office/drawing/2014/main" id="{7A565D24-AD74-4630-B77B-5D88E23E5B52}"/>
                  </a:ext>
                </a:extLst>
              </p:cNvPr>
              <p:cNvGrpSpPr/>
              <p:nvPr/>
            </p:nvGrpSpPr>
            <p:grpSpPr>
              <a:xfrm>
                <a:off x="5142854" y="4985919"/>
                <a:ext cx="1205431" cy="541105"/>
                <a:chOff x="5321721" y="4770206"/>
                <a:chExt cx="1555162" cy="698095"/>
              </a:xfrm>
            </p:grpSpPr>
            <p:sp>
              <p:nvSpPr>
                <p:cNvPr id="840" name="Rectangle 839">
                  <a:extLst>
                    <a:ext uri="{FF2B5EF4-FFF2-40B4-BE49-F238E27FC236}">
                      <a16:creationId xmlns:a16="http://schemas.microsoft.com/office/drawing/2014/main" id="{EEEE1986-ECCA-492F-B3E4-223954D09F5F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1" name="Rectangle 840">
                  <a:extLst>
                    <a:ext uri="{FF2B5EF4-FFF2-40B4-BE49-F238E27FC236}">
                      <a16:creationId xmlns:a16="http://schemas.microsoft.com/office/drawing/2014/main" id="{F18FD034-387D-4851-B4EE-630F4C3AF22B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2" name="Rectangle 841">
                  <a:extLst>
                    <a:ext uri="{FF2B5EF4-FFF2-40B4-BE49-F238E27FC236}">
                      <a16:creationId xmlns:a16="http://schemas.microsoft.com/office/drawing/2014/main" id="{061A61BC-F696-43F8-89F3-0250A7F4458E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3" name="Rectangle 842">
                  <a:extLst>
                    <a:ext uri="{FF2B5EF4-FFF2-40B4-BE49-F238E27FC236}">
                      <a16:creationId xmlns:a16="http://schemas.microsoft.com/office/drawing/2014/main" id="{735EC1C8-9BCF-4217-91A3-31BD0AD412A0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4" name="Rectangle 843">
                  <a:extLst>
                    <a:ext uri="{FF2B5EF4-FFF2-40B4-BE49-F238E27FC236}">
                      <a16:creationId xmlns:a16="http://schemas.microsoft.com/office/drawing/2014/main" id="{1034D59B-0025-427E-B3BC-FF416BDB47A6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5" name="Rectangle 844">
                  <a:extLst>
                    <a:ext uri="{FF2B5EF4-FFF2-40B4-BE49-F238E27FC236}">
                      <a16:creationId xmlns:a16="http://schemas.microsoft.com/office/drawing/2014/main" id="{336E74EB-B41B-4F67-9A22-09E887060A41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6" name="Rectangle 845">
                  <a:extLst>
                    <a:ext uri="{FF2B5EF4-FFF2-40B4-BE49-F238E27FC236}">
                      <a16:creationId xmlns:a16="http://schemas.microsoft.com/office/drawing/2014/main" id="{7FAB2A33-4486-4295-9A04-79150202567C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7" name="Rectangle 846">
                  <a:extLst>
                    <a:ext uri="{FF2B5EF4-FFF2-40B4-BE49-F238E27FC236}">
                      <a16:creationId xmlns:a16="http://schemas.microsoft.com/office/drawing/2014/main" id="{24E73603-9E95-4556-A0F6-5FC76A4550D8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31" name="Group 830">
                <a:extLst>
                  <a:ext uri="{FF2B5EF4-FFF2-40B4-BE49-F238E27FC236}">
                    <a16:creationId xmlns:a16="http://schemas.microsoft.com/office/drawing/2014/main" id="{04B7C83B-5A15-41C2-9F6F-68A0EA70678F}"/>
                  </a:ext>
                </a:extLst>
              </p:cNvPr>
              <p:cNvGrpSpPr/>
              <p:nvPr/>
            </p:nvGrpSpPr>
            <p:grpSpPr>
              <a:xfrm>
                <a:off x="5142854" y="4364714"/>
                <a:ext cx="1205431" cy="541105"/>
                <a:chOff x="5321721" y="4770206"/>
                <a:chExt cx="1555162" cy="698095"/>
              </a:xfrm>
            </p:grpSpPr>
            <p:sp>
              <p:nvSpPr>
                <p:cNvPr id="832" name="Rectangle 831">
                  <a:extLst>
                    <a:ext uri="{FF2B5EF4-FFF2-40B4-BE49-F238E27FC236}">
                      <a16:creationId xmlns:a16="http://schemas.microsoft.com/office/drawing/2014/main" id="{ADA2B036-6A38-44A8-AA06-E73EB3EC8A4C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3" name="Rectangle 832">
                  <a:extLst>
                    <a:ext uri="{FF2B5EF4-FFF2-40B4-BE49-F238E27FC236}">
                      <a16:creationId xmlns:a16="http://schemas.microsoft.com/office/drawing/2014/main" id="{CE7F9C5E-6749-4117-870D-176FEAE68B5C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4" name="Rectangle 833">
                  <a:extLst>
                    <a:ext uri="{FF2B5EF4-FFF2-40B4-BE49-F238E27FC236}">
                      <a16:creationId xmlns:a16="http://schemas.microsoft.com/office/drawing/2014/main" id="{3F9006AE-1D92-4607-BAF0-08C98FAE78E9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5" name="Rectangle 834">
                  <a:extLst>
                    <a:ext uri="{FF2B5EF4-FFF2-40B4-BE49-F238E27FC236}">
                      <a16:creationId xmlns:a16="http://schemas.microsoft.com/office/drawing/2014/main" id="{E8F946EB-368F-4EA5-B00D-40DCEDA0861D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6" name="Rectangle 835">
                  <a:extLst>
                    <a:ext uri="{FF2B5EF4-FFF2-40B4-BE49-F238E27FC236}">
                      <a16:creationId xmlns:a16="http://schemas.microsoft.com/office/drawing/2014/main" id="{6F3D2BB7-462A-47BF-AC24-BFE6CA4E7B24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7" name="Rectangle 836">
                  <a:extLst>
                    <a:ext uri="{FF2B5EF4-FFF2-40B4-BE49-F238E27FC236}">
                      <a16:creationId xmlns:a16="http://schemas.microsoft.com/office/drawing/2014/main" id="{9FC3739B-A917-49E9-94D9-934280862562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8" name="Rectangle 837">
                  <a:extLst>
                    <a:ext uri="{FF2B5EF4-FFF2-40B4-BE49-F238E27FC236}">
                      <a16:creationId xmlns:a16="http://schemas.microsoft.com/office/drawing/2014/main" id="{28338C51-B68B-47DE-A317-9BD4E6E0C474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9" name="Rectangle 838">
                  <a:extLst>
                    <a:ext uri="{FF2B5EF4-FFF2-40B4-BE49-F238E27FC236}">
                      <a16:creationId xmlns:a16="http://schemas.microsoft.com/office/drawing/2014/main" id="{7AC49F52-026F-41ED-A1CF-8593F0AAF860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11" name="Group 810">
              <a:extLst>
                <a:ext uri="{FF2B5EF4-FFF2-40B4-BE49-F238E27FC236}">
                  <a16:creationId xmlns:a16="http://schemas.microsoft.com/office/drawing/2014/main" id="{7F263BEF-BBD2-42D5-AE62-1BB00E723BB3}"/>
                </a:ext>
              </a:extLst>
            </p:cNvPr>
            <p:cNvGrpSpPr/>
            <p:nvPr/>
          </p:nvGrpSpPr>
          <p:grpSpPr>
            <a:xfrm>
              <a:off x="7859390" y="4440765"/>
              <a:ext cx="526391" cy="507560"/>
              <a:chOff x="5142854" y="4364714"/>
              <a:chExt cx="1205431" cy="1162310"/>
            </a:xfrm>
          </p:grpSpPr>
          <p:grpSp>
            <p:nvGrpSpPr>
              <p:cNvPr id="812" name="Group 811">
                <a:extLst>
                  <a:ext uri="{FF2B5EF4-FFF2-40B4-BE49-F238E27FC236}">
                    <a16:creationId xmlns:a16="http://schemas.microsoft.com/office/drawing/2014/main" id="{322A28CE-6B75-4DC3-9F68-4678CCB7B8B3}"/>
                  </a:ext>
                </a:extLst>
              </p:cNvPr>
              <p:cNvGrpSpPr/>
              <p:nvPr/>
            </p:nvGrpSpPr>
            <p:grpSpPr>
              <a:xfrm>
                <a:off x="5142854" y="4985919"/>
                <a:ext cx="1205431" cy="541105"/>
                <a:chOff x="5321721" y="4770206"/>
                <a:chExt cx="1555162" cy="698095"/>
              </a:xfrm>
            </p:grpSpPr>
            <p:sp>
              <p:nvSpPr>
                <p:cNvPr id="822" name="Rectangle 821">
                  <a:extLst>
                    <a:ext uri="{FF2B5EF4-FFF2-40B4-BE49-F238E27FC236}">
                      <a16:creationId xmlns:a16="http://schemas.microsoft.com/office/drawing/2014/main" id="{690DFDE2-2A3D-4545-A223-43E610B3F913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3" name="Rectangle 822">
                  <a:extLst>
                    <a:ext uri="{FF2B5EF4-FFF2-40B4-BE49-F238E27FC236}">
                      <a16:creationId xmlns:a16="http://schemas.microsoft.com/office/drawing/2014/main" id="{2E8C0970-C3A0-4AA7-9FF2-EABE36A5C3C7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4" name="Rectangle 823">
                  <a:extLst>
                    <a:ext uri="{FF2B5EF4-FFF2-40B4-BE49-F238E27FC236}">
                      <a16:creationId xmlns:a16="http://schemas.microsoft.com/office/drawing/2014/main" id="{923130CB-0D50-4041-8A72-B9FEB8A16EBF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5" name="Rectangle 824">
                  <a:extLst>
                    <a:ext uri="{FF2B5EF4-FFF2-40B4-BE49-F238E27FC236}">
                      <a16:creationId xmlns:a16="http://schemas.microsoft.com/office/drawing/2014/main" id="{4E86EBE7-122E-4FEC-B007-14B603B7176D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6" name="Rectangle 825">
                  <a:extLst>
                    <a:ext uri="{FF2B5EF4-FFF2-40B4-BE49-F238E27FC236}">
                      <a16:creationId xmlns:a16="http://schemas.microsoft.com/office/drawing/2014/main" id="{A8E6B9F5-556D-451D-8091-97FBE3DCCF26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7" name="Rectangle 826">
                  <a:extLst>
                    <a:ext uri="{FF2B5EF4-FFF2-40B4-BE49-F238E27FC236}">
                      <a16:creationId xmlns:a16="http://schemas.microsoft.com/office/drawing/2014/main" id="{20303787-952C-49F5-9E0C-80EAB80BA045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8" name="Rectangle 827">
                  <a:extLst>
                    <a:ext uri="{FF2B5EF4-FFF2-40B4-BE49-F238E27FC236}">
                      <a16:creationId xmlns:a16="http://schemas.microsoft.com/office/drawing/2014/main" id="{DEF00E4E-54B8-4AFF-B03C-BDFF9494B72B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9" name="Rectangle 828">
                  <a:extLst>
                    <a:ext uri="{FF2B5EF4-FFF2-40B4-BE49-F238E27FC236}">
                      <a16:creationId xmlns:a16="http://schemas.microsoft.com/office/drawing/2014/main" id="{77E577D9-07D4-45B9-9CFF-1AC8CE2D2EBA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3" name="Group 812">
                <a:extLst>
                  <a:ext uri="{FF2B5EF4-FFF2-40B4-BE49-F238E27FC236}">
                    <a16:creationId xmlns:a16="http://schemas.microsoft.com/office/drawing/2014/main" id="{B52B37C2-7CD5-4779-81F0-B5D499C751CD}"/>
                  </a:ext>
                </a:extLst>
              </p:cNvPr>
              <p:cNvGrpSpPr/>
              <p:nvPr/>
            </p:nvGrpSpPr>
            <p:grpSpPr>
              <a:xfrm>
                <a:off x="5142854" y="4364714"/>
                <a:ext cx="1205431" cy="541105"/>
                <a:chOff x="5321721" y="4770206"/>
                <a:chExt cx="1555162" cy="698095"/>
              </a:xfrm>
            </p:grpSpPr>
            <p:sp>
              <p:nvSpPr>
                <p:cNvPr id="814" name="Rectangle 813">
                  <a:extLst>
                    <a:ext uri="{FF2B5EF4-FFF2-40B4-BE49-F238E27FC236}">
                      <a16:creationId xmlns:a16="http://schemas.microsoft.com/office/drawing/2014/main" id="{0A9FF832-B987-4856-82C3-A29DF04A32F7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5" name="Rectangle 814">
                  <a:extLst>
                    <a:ext uri="{FF2B5EF4-FFF2-40B4-BE49-F238E27FC236}">
                      <a16:creationId xmlns:a16="http://schemas.microsoft.com/office/drawing/2014/main" id="{2C88921A-3451-433B-9520-BA8C028828ED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6" name="Rectangle 815">
                  <a:extLst>
                    <a:ext uri="{FF2B5EF4-FFF2-40B4-BE49-F238E27FC236}">
                      <a16:creationId xmlns:a16="http://schemas.microsoft.com/office/drawing/2014/main" id="{A92C0943-3B6A-4C7B-B850-4F4B7889D6A5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7" name="Rectangle 816">
                  <a:extLst>
                    <a:ext uri="{FF2B5EF4-FFF2-40B4-BE49-F238E27FC236}">
                      <a16:creationId xmlns:a16="http://schemas.microsoft.com/office/drawing/2014/main" id="{0B2B0DB7-0056-4193-9FF1-9269623BFA26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8" name="Rectangle 817">
                  <a:extLst>
                    <a:ext uri="{FF2B5EF4-FFF2-40B4-BE49-F238E27FC236}">
                      <a16:creationId xmlns:a16="http://schemas.microsoft.com/office/drawing/2014/main" id="{4FCD2D43-9EB1-45AD-9A50-51F2D636C1B2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9" name="Rectangle 818">
                  <a:extLst>
                    <a:ext uri="{FF2B5EF4-FFF2-40B4-BE49-F238E27FC236}">
                      <a16:creationId xmlns:a16="http://schemas.microsoft.com/office/drawing/2014/main" id="{DA2631ED-64A6-431D-A265-2EB65FD7F1FE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0" name="Rectangle 819">
                  <a:extLst>
                    <a:ext uri="{FF2B5EF4-FFF2-40B4-BE49-F238E27FC236}">
                      <a16:creationId xmlns:a16="http://schemas.microsoft.com/office/drawing/2014/main" id="{48FC1A1E-01B5-49AD-8427-F13F56CE1271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1" name="Rectangle 820">
                  <a:extLst>
                    <a:ext uri="{FF2B5EF4-FFF2-40B4-BE49-F238E27FC236}">
                      <a16:creationId xmlns:a16="http://schemas.microsoft.com/office/drawing/2014/main" id="{238E1B55-0F9F-47B5-8B14-F23763C9C311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884" name="Group 883">
            <a:extLst>
              <a:ext uri="{FF2B5EF4-FFF2-40B4-BE49-F238E27FC236}">
                <a16:creationId xmlns:a16="http://schemas.microsoft.com/office/drawing/2014/main" id="{305153BB-3615-4904-A20E-15B1B591B1BC}"/>
              </a:ext>
            </a:extLst>
          </p:cNvPr>
          <p:cNvGrpSpPr/>
          <p:nvPr/>
        </p:nvGrpSpPr>
        <p:grpSpPr>
          <a:xfrm>
            <a:off x="8745019" y="2905559"/>
            <a:ext cx="1144423" cy="1121105"/>
            <a:chOff x="7276929" y="4440765"/>
            <a:chExt cx="1108852" cy="1086259"/>
          </a:xfrm>
        </p:grpSpPr>
        <p:grpSp>
          <p:nvGrpSpPr>
            <p:cNvPr id="885" name="Group 884">
              <a:extLst>
                <a:ext uri="{FF2B5EF4-FFF2-40B4-BE49-F238E27FC236}">
                  <a16:creationId xmlns:a16="http://schemas.microsoft.com/office/drawing/2014/main" id="{5AB7422A-F22B-4F34-B722-A7355CD55A9F}"/>
                </a:ext>
              </a:extLst>
            </p:cNvPr>
            <p:cNvGrpSpPr/>
            <p:nvPr/>
          </p:nvGrpSpPr>
          <p:grpSpPr>
            <a:xfrm>
              <a:off x="7276929" y="5019464"/>
              <a:ext cx="526391" cy="507560"/>
              <a:chOff x="5142854" y="4364714"/>
              <a:chExt cx="1205431" cy="1162310"/>
            </a:xfrm>
          </p:grpSpPr>
          <p:grpSp>
            <p:nvGrpSpPr>
              <p:cNvPr id="943" name="Group 942">
                <a:extLst>
                  <a:ext uri="{FF2B5EF4-FFF2-40B4-BE49-F238E27FC236}">
                    <a16:creationId xmlns:a16="http://schemas.microsoft.com/office/drawing/2014/main" id="{35C4619A-4AF7-4EE4-8F7E-9660719F82F6}"/>
                  </a:ext>
                </a:extLst>
              </p:cNvPr>
              <p:cNvGrpSpPr/>
              <p:nvPr/>
            </p:nvGrpSpPr>
            <p:grpSpPr>
              <a:xfrm>
                <a:off x="5142854" y="4985919"/>
                <a:ext cx="1205431" cy="541105"/>
                <a:chOff x="5321721" y="4770206"/>
                <a:chExt cx="1555162" cy="698095"/>
              </a:xfrm>
            </p:grpSpPr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95933283-A2B0-4B05-9502-FB997C8D6E5D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4" name="Rectangle 953">
                  <a:extLst>
                    <a:ext uri="{FF2B5EF4-FFF2-40B4-BE49-F238E27FC236}">
                      <a16:creationId xmlns:a16="http://schemas.microsoft.com/office/drawing/2014/main" id="{7CE26269-EA7C-481E-A8CE-7D891B92D13A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5" name="Rectangle 954">
                  <a:extLst>
                    <a:ext uri="{FF2B5EF4-FFF2-40B4-BE49-F238E27FC236}">
                      <a16:creationId xmlns:a16="http://schemas.microsoft.com/office/drawing/2014/main" id="{4ED8D9B3-1953-4777-B96D-B7280AA77FF4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6" name="Rectangle 955">
                  <a:extLst>
                    <a:ext uri="{FF2B5EF4-FFF2-40B4-BE49-F238E27FC236}">
                      <a16:creationId xmlns:a16="http://schemas.microsoft.com/office/drawing/2014/main" id="{00DF4429-D2FD-4814-B508-CF2C0C46AED6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7" name="Rectangle 956">
                  <a:extLst>
                    <a:ext uri="{FF2B5EF4-FFF2-40B4-BE49-F238E27FC236}">
                      <a16:creationId xmlns:a16="http://schemas.microsoft.com/office/drawing/2014/main" id="{5CED346A-D8C0-4244-BB39-BB0EFDE52637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8" name="Rectangle 957">
                  <a:extLst>
                    <a:ext uri="{FF2B5EF4-FFF2-40B4-BE49-F238E27FC236}">
                      <a16:creationId xmlns:a16="http://schemas.microsoft.com/office/drawing/2014/main" id="{B12B7BBB-1B76-4E1E-BA03-CDED67DD2412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9" name="Rectangle 958">
                  <a:extLst>
                    <a:ext uri="{FF2B5EF4-FFF2-40B4-BE49-F238E27FC236}">
                      <a16:creationId xmlns:a16="http://schemas.microsoft.com/office/drawing/2014/main" id="{7787A58E-C92B-417C-A8EB-04825E93579C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0" name="Rectangle 959">
                  <a:extLst>
                    <a:ext uri="{FF2B5EF4-FFF2-40B4-BE49-F238E27FC236}">
                      <a16:creationId xmlns:a16="http://schemas.microsoft.com/office/drawing/2014/main" id="{7512D228-7937-4CC6-ACFD-A57553DD1453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44" name="Group 943">
                <a:extLst>
                  <a:ext uri="{FF2B5EF4-FFF2-40B4-BE49-F238E27FC236}">
                    <a16:creationId xmlns:a16="http://schemas.microsoft.com/office/drawing/2014/main" id="{B6CA12DC-236B-41FA-AF22-DFE35BDE067B}"/>
                  </a:ext>
                </a:extLst>
              </p:cNvPr>
              <p:cNvGrpSpPr/>
              <p:nvPr/>
            </p:nvGrpSpPr>
            <p:grpSpPr>
              <a:xfrm>
                <a:off x="5142854" y="4364714"/>
                <a:ext cx="1205431" cy="541105"/>
                <a:chOff x="5321721" y="4770206"/>
                <a:chExt cx="1555162" cy="698095"/>
              </a:xfrm>
            </p:grpSpPr>
            <p:sp>
              <p:nvSpPr>
                <p:cNvPr id="945" name="Rectangle 944">
                  <a:extLst>
                    <a:ext uri="{FF2B5EF4-FFF2-40B4-BE49-F238E27FC236}">
                      <a16:creationId xmlns:a16="http://schemas.microsoft.com/office/drawing/2014/main" id="{26A4F4C8-B861-4803-8329-FC884C8D6AD1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6" name="Rectangle 945">
                  <a:extLst>
                    <a:ext uri="{FF2B5EF4-FFF2-40B4-BE49-F238E27FC236}">
                      <a16:creationId xmlns:a16="http://schemas.microsoft.com/office/drawing/2014/main" id="{98014F21-832B-4ECD-AA26-9DB8462A4013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7" name="Rectangle 946">
                  <a:extLst>
                    <a:ext uri="{FF2B5EF4-FFF2-40B4-BE49-F238E27FC236}">
                      <a16:creationId xmlns:a16="http://schemas.microsoft.com/office/drawing/2014/main" id="{97029804-3815-452E-B2B5-08007BB19E33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8" name="Rectangle 947">
                  <a:extLst>
                    <a:ext uri="{FF2B5EF4-FFF2-40B4-BE49-F238E27FC236}">
                      <a16:creationId xmlns:a16="http://schemas.microsoft.com/office/drawing/2014/main" id="{75A6A818-1923-4B56-A3B3-ABC12C008EEE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9" name="Rectangle 948">
                  <a:extLst>
                    <a:ext uri="{FF2B5EF4-FFF2-40B4-BE49-F238E27FC236}">
                      <a16:creationId xmlns:a16="http://schemas.microsoft.com/office/drawing/2014/main" id="{CD8C5CC7-F628-4B9A-B2B9-C8A879639ED7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0" name="Rectangle 949">
                  <a:extLst>
                    <a:ext uri="{FF2B5EF4-FFF2-40B4-BE49-F238E27FC236}">
                      <a16:creationId xmlns:a16="http://schemas.microsoft.com/office/drawing/2014/main" id="{96C1E4C5-22A4-4C7E-B8D9-7F9159666F8A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1" name="Rectangle 950">
                  <a:extLst>
                    <a:ext uri="{FF2B5EF4-FFF2-40B4-BE49-F238E27FC236}">
                      <a16:creationId xmlns:a16="http://schemas.microsoft.com/office/drawing/2014/main" id="{3312662A-5D10-416F-A57A-1790DC15194F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2" name="Rectangle 951">
                  <a:extLst>
                    <a:ext uri="{FF2B5EF4-FFF2-40B4-BE49-F238E27FC236}">
                      <a16:creationId xmlns:a16="http://schemas.microsoft.com/office/drawing/2014/main" id="{ACDF8E35-F7DE-4D5A-B75D-75C7CAEFECEA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86" name="Group 885">
              <a:extLst>
                <a:ext uri="{FF2B5EF4-FFF2-40B4-BE49-F238E27FC236}">
                  <a16:creationId xmlns:a16="http://schemas.microsoft.com/office/drawing/2014/main" id="{D592F0A8-FA6F-449A-9458-92BDDE120B01}"/>
                </a:ext>
              </a:extLst>
            </p:cNvPr>
            <p:cNvGrpSpPr/>
            <p:nvPr/>
          </p:nvGrpSpPr>
          <p:grpSpPr>
            <a:xfrm>
              <a:off x="7859390" y="5019464"/>
              <a:ext cx="526391" cy="507560"/>
              <a:chOff x="5142854" y="4364714"/>
              <a:chExt cx="1205431" cy="1162310"/>
            </a:xfrm>
          </p:grpSpPr>
          <p:grpSp>
            <p:nvGrpSpPr>
              <p:cNvPr id="925" name="Group 924">
                <a:extLst>
                  <a:ext uri="{FF2B5EF4-FFF2-40B4-BE49-F238E27FC236}">
                    <a16:creationId xmlns:a16="http://schemas.microsoft.com/office/drawing/2014/main" id="{86D95D0C-61AD-4B4B-859F-C94BC5232423}"/>
                  </a:ext>
                </a:extLst>
              </p:cNvPr>
              <p:cNvGrpSpPr/>
              <p:nvPr/>
            </p:nvGrpSpPr>
            <p:grpSpPr>
              <a:xfrm>
                <a:off x="5142854" y="4985919"/>
                <a:ext cx="1205431" cy="541105"/>
                <a:chOff x="5321721" y="4770206"/>
                <a:chExt cx="1555162" cy="698095"/>
              </a:xfrm>
            </p:grpSpPr>
            <p:sp>
              <p:nvSpPr>
                <p:cNvPr id="935" name="Rectangle 934">
                  <a:extLst>
                    <a:ext uri="{FF2B5EF4-FFF2-40B4-BE49-F238E27FC236}">
                      <a16:creationId xmlns:a16="http://schemas.microsoft.com/office/drawing/2014/main" id="{84DFD8E4-26C0-4500-A1B5-89196986CA13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6" name="Rectangle 935">
                  <a:extLst>
                    <a:ext uri="{FF2B5EF4-FFF2-40B4-BE49-F238E27FC236}">
                      <a16:creationId xmlns:a16="http://schemas.microsoft.com/office/drawing/2014/main" id="{6744C66E-3BD6-4897-8ABD-986F76E0F857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7" name="Rectangle 936">
                  <a:extLst>
                    <a:ext uri="{FF2B5EF4-FFF2-40B4-BE49-F238E27FC236}">
                      <a16:creationId xmlns:a16="http://schemas.microsoft.com/office/drawing/2014/main" id="{267112D9-D12A-47AE-A04D-7ACFEC1E2388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8" name="Rectangle 937">
                  <a:extLst>
                    <a:ext uri="{FF2B5EF4-FFF2-40B4-BE49-F238E27FC236}">
                      <a16:creationId xmlns:a16="http://schemas.microsoft.com/office/drawing/2014/main" id="{E3C1B0B5-D4DC-411F-893C-E64951C7F30D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9" name="Rectangle 938">
                  <a:extLst>
                    <a:ext uri="{FF2B5EF4-FFF2-40B4-BE49-F238E27FC236}">
                      <a16:creationId xmlns:a16="http://schemas.microsoft.com/office/drawing/2014/main" id="{929FA784-70B7-4C52-BB8D-4CC39E215AE3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0" name="Rectangle 939">
                  <a:extLst>
                    <a:ext uri="{FF2B5EF4-FFF2-40B4-BE49-F238E27FC236}">
                      <a16:creationId xmlns:a16="http://schemas.microsoft.com/office/drawing/2014/main" id="{EF0C3704-3250-4F8C-B3F2-F2BE056F6B69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1" name="Rectangle 940">
                  <a:extLst>
                    <a:ext uri="{FF2B5EF4-FFF2-40B4-BE49-F238E27FC236}">
                      <a16:creationId xmlns:a16="http://schemas.microsoft.com/office/drawing/2014/main" id="{7C3BD2A0-C4B8-4879-A34C-287728EE7A5A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2" name="Rectangle 941">
                  <a:extLst>
                    <a:ext uri="{FF2B5EF4-FFF2-40B4-BE49-F238E27FC236}">
                      <a16:creationId xmlns:a16="http://schemas.microsoft.com/office/drawing/2014/main" id="{A7307626-8453-4548-ADD4-9DB0B37C7613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26" name="Group 925">
                <a:extLst>
                  <a:ext uri="{FF2B5EF4-FFF2-40B4-BE49-F238E27FC236}">
                    <a16:creationId xmlns:a16="http://schemas.microsoft.com/office/drawing/2014/main" id="{988A8E03-B403-419F-AD77-9BE2E5591DFD}"/>
                  </a:ext>
                </a:extLst>
              </p:cNvPr>
              <p:cNvGrpSpPr/>
              <p:nvPr/>
            </p:nvGrpSpPr>
            <p:grpSpPr>
              <a:xfrm>
                <a:off x="5142854" y="4364714"/>
                <a:ext cx="1205431" cy="541105"/>
                <a:chOff x="5321721" y="4770206"/>
                <a:chExt cx="1555162" cy="698095"/>
              </a:xfrm>
            </p:grpSpPr>
            <p:sp>
              <p:nvSpPr>
                <p:cNvPr id="927" name="Rectangle 926">
                  <a:extLst>
                    <a:ext uri="{FF2B5EF4-FFF2-40B4-BE49-F238E27FC236}">
                      <a16:creationId xmlns:a16="http://schemas.microsoft.com/office/drawing/2014/main" id="{CED16971-340C-40FE-AAB6-E9A445FCBFBC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8" name="Rectangle 927">
                  <a:extLst>
                    <a:ext uri="{FF2B5EF4-FFF2-40B4-BE49-F238E27FC236}">
                      <a16:creationId xmlns:a16="http://schemas.microsoft.com/office/drawing/2014/main" id="{533BB90E-531A-48B7-AE96-7C865DC57021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9" name="Rectangle 928">
                  <a:extLst>
                    <a:ext uri="{FF2B5EF4-FFF2-40B4-BE49-F238E27FC236}">
                      <a16:creationId xmlns:a16="http://schemas.microsoft.com/office/drawing/2014/main" id="{D93390AD-005B-41E7-BD7F-194BDFB1BA12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0" name="Rectangle 929">
                  <a:extLst>
                    <a:ext uri="{FF2B5EF4-FFF2-40B4-BE49-F238E27FC236}">
                      <a16:creationId xmlns:a16="http://schemas.microsoft.com/office/drawing/2014/main" id="{18388AC5-8E99-4119-AF98-C5AC75C39B62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1" name="Rectangle 930">
                  <a:extLst>
                    <a:ext uri="{FF2B5EF4-FFF2-40B4-BE49-F238E27FC236}">
                      <a16:creationId xmlns:a16="http://schemas.microsoft.com/office/drawing/2014/main" id="{4EC31F4D-CA8B-4DDD-BAF1-C1E80ADE6206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2" name="Rectangle 931">
                  <a:extLst>
                    <a:ext uri="{FF2B5EF4-FFF2-40B4-BE49-F238E27FC236}">
                      <a16:creationId xmlns:a16="http://schemas.microsoft.com/office/drawing/2014/main" id="{A6E57749-CCD4-4454-A5EB-99171D4CC883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3" name="Rectangle 932">
                  <a:extLst>
                    <a:ext uri="{FF2B5EF4-FFF2-40B4-BE49-F238E27FC236}">
                      <a16:creationId xmlns:a16="http://schemas.microsoft.com/office/drawing/2014/main" id="{9610593E-4EF8-49C1-871D-AC018657DD4C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4" name="Rectangle 933">
                  <a:extLst>
                    <a:ext uri="{FF2B5EF4-FFF2-40B4-BE49-F238E27FC236}">
                      <a16:creationId xmlns:a16="http://schemas.microsoft.com/office/drawing/2014/main" id="{EA91AB43-E347-4B75-A052-1C5FFCAF481F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87" name="Group 886">
              <a:extLst>
                <a:ext uri="{FF2B5EF4-FFF2-40B4-BE49-F238E27FC236}">
                  <a16:creationId xmlns:a16="http://schemas.microsoft.com/office/drawing/2014/main" id="{72932B9C-65E6-4371-988F-34DD86EBE3C9}"/>
                </a:ext>
              </a:extLst>
            </p:cNvPr>
            <p:cNvGrpSpPr/>
            <p:nvPr/>
          </p:nvGrpSpPr>
          <p:grpSpPr>
            <a:xfrm>
              <a:off x="7276929" y="4443910"/>
              <a:ext cx="526391" cy="507560"/>
              <a:chOff x="5142854" y="4364714"/>
              <a:chExt cx="1205431" cy="1162310"/>
            </a:xfrm>
          </p:grpSpPr>
          <p:grpSp>
            <p:nvGrpSpPr>
              <p:cNvPr id="907" name="Group 906">
                <a:extLst>
                  <a:ext uri="{FF2B5EF4-FFF2-40B4-BE49-F238E27FC236}">
                    <a16:creationId xmlns:a16="http://schemas.microsoft.com/office/drawing/2014/main" id="{0D77F90A-E131-48FF-A920-8A083CFBEB54}"/>
                  </a:ext>
                </a:extLst>
              </p:cNvPr>
              <p:cNvGrpSpPr/>
              <p:nvPr/>
            </p:nvGrpSpPr>
            <p:grpSpPr>
              <a:xfrm>
                <a:off x="5142854" y="4985919"/>
                <a:ext cx="1205431" cy="541105"/>
                <a:chOff x="5321721" y="4770206"/>
                <a:chExt cx="1555162" cy="698095"/>
              </a:xfrm>
            </p:grpSpPr>
            <p:sp>
              <p:nvSpPr>
                <p:cNvPr id="917" name="Rectangle 916">
                  <a:extLst>
                    <a:ext uri="{FF2B5EF4-FFF2-40B4-BE49-F238E27FC236}">
                      <a16:creationId xmlns:a16="http://schemas.microsoft.com/office/drawing/2014/main" id="{006241E0-CA75-45D7-B96A-BAF01EDFBDD7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8" name="Rectangle 917">
                  <a:extLst>
                    <a:ext uri="{FF2B5EF4-FFF2-40B4-BE49-F238E27FC236}">
                      <a16:creationId xmlns:a16="http://schemas.microsoft.com/office/drawing/2014/main" id="{A3B04338-9472-4BB7-91EC-832F792BFD94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9" name="Rectangle 918">
                  <a:extLst>
                    <a:ext uri="{FF2B5EF4-FFF2-40B4-BE49-F238E27FC236}">
                      <a16:creationId xmlns:a16="http://schemas.microsoft.com/office/drawing/2014/main" id="{E9E57919-ED59-4AA1-802F-204C9CFC9A0B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0" name="Rectangle 919">
                  <a:extLst>
                    <a:ext uri="{FF2B5EF4-FFF2-40B4-BE49-F238E27FC236}">
                      <a16:creationId xmlns:a16="http://schemas.microsoft.com/office/drawing/2014/main" id="{331202B4-5976-4EE3-8C32-4CC4D435DDC6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1" name="Rectangle 920">
                  <a:extLst>
                    <a:ext uri="{FF2B5EF4-FFF2-40B4-BE49-F238E27FC236}">
                      <a16:creationId xmlns:a16="http://schemas.microsoft.com/office/drawing/2014/main" id="{4C1E1651-534C-46FB-BB37-4B9C5FEF07FE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2" name="Rectangle 921">
                  <a:extLst>
                    <a:ext uri="{FF2B5EF4-FFF2-40B4-BE49-F238E27FC236}">
                      <a16:creationId xmlns:a16="http://schemas.microsoft.com/office/drawing/2014/main" id="{BC22EA0E-5EEC-4220-A762-A811DD4F599D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3" name="Rectangle 922">
                  <a:extLst>
                    <a:ext uri="{FF2B5EF4-FFF2-40B4-BE49-F238E27FC236}">
                      <a16:creationId xmlns:a16="http://schemas.microsoft.com/office/drawing/2014/main" id="{FE1EE62F-8A5E-4ABA-8DD5-061BC6C3EBC9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4" name="Rectangle 923">
                  <a:extLst>
                    <a:ext uri="{FF2B5EF4-FFF2-40B4-BE49-F238E27FC236}">
                      <a16:creationId xmlns:a16="http://schemas.microsoft.com/office/drawing/2014/main" id="{C48D0C5D-7B32-4C7E-AF8A-E63FCCD9D3C5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08" name="Group 907">
                <a:extLst>
                  <a:ext uri="{FF2B5EF4-FFF2-40B4-BE49-F238E27FC236}">
                    <a16:creationId xmlns:a16="http://schemas.microsoft.com/office/drawing/2014/main" id="{2F0B443B-AB83-46D9-A77D-317A8B4004D4}"/>
                  </a:ext>
                </a:extLst>
              </p:cNvPr>
              <p:cNvGrpSpPr/>
              <p:nvPr/>
            </p:nvGrpSpPr>
            <p:grpSpPr>
              <a:xfrm>
                <a:off x="5142854" y="4364714"/>
                <a:ext cx="1205431" cy="541105"/>
                <a:chOff x="5321721" y="4770206"/>
                <a:chExt cx="1555162" cy="698095"/>
              </a:xfrm>
            </p:grpSpPr>
            <p:sp>
              <p:nvSpPr>
                <p:cNvPr id="909" name="Rectangle 908">
                  <a:extLst>
                    <a:ext uri="{FF2B5EF4-FFF2-40B4-BE49-F238E27FC236}">
                      <a16:creationId xmlns:a16="http://schemas.microsoft.com/office/drawing/2014/main" id="{C3134B3A-AF93-4FE4-9649-6DE149FBA691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0" name="Rectangle 909">
                  <a:extLst>
                    <a:ext uri="{FF2B5EF4-FFF2-40B4-BE49-F238E27FC236}">
                      <a16:creationId xmlns:a16="http://schemas.microsoft.com/office/drawing/2014/main" id="{165700EB-6BF7-4428-ACCA-468C842F1117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1" name="Rectangle 910">
                  <a:extLst>
                    <a:ext uri="{FF2B5EF4-FFF2-40B4-BE49-F238E27FC236}">
                      <a16:creationId xmlns:a16="http://schemas.microsoft.com/office/drawing/2014/main" id="{29A932B3-AA04-4297-8691-61676003FB4D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2" name="Rectangle 911">
                  <a:extLst>
                    <a:ext uri="{FF2B5EF4-FFF2-40B4-BE49-F238E27FC236}">
                      <a16:creationId xmlns:a16="http://schemas.microsoft.com/office/drawing/2014/main" id="{6ECFA4CF-8D48-41BC-9359-1B8DBA317762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3" name="Rectangle 912">
                  <a:extLst>
                    <a:ext uri="{FF2B5EF4-FFF2-40B4-BE49-F238E27FC236}">
                      <a16:creationId xmlns:a16="http://schemas.microsoft.com/office/drawing/2014/main" id="{11FA7386-43E3-4B21-9121-8DF24FEBFAA0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4" name="Rectangle 913">
                  <a:extLst>
                    <a:ext uri="{FF2B5EF4-FFF2-40B4-BE49-F238E27FC236}">
                      <a16:creationId xmlns:a16="http://schemas.microsoft.com/office/drawing/2014/main" id="{5DC67151-1D04-4504-BB38-B6C0EF11258A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5" name="Rectangle 914">
                  <a:extLst>
                    <a:ext uri="{FF2B5EF4-FFF2-40B4-BE49-F238E27FC236}">
                      <a16:creationId xmlns:a16="http://schemas.microsoft.com/office/drawing/2014/main" id="{B7BD965F-888C-4F06-A7B2-DD08B4A304D8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6" name="Rectangle 915">
                  <a:extLst>
                    <a:ext uri="{FF2B5EF4-FFF2-40B4-BE49-F238E27FC236}">
                      <a16:creationId xmlns:a16="http://schemas.microsoft.com/office/drawing/2014/main" id="{5F6F5344-CD07-43EE-91FB-5AD38DDEF7AA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88" name="Group 887">
              <a:extLst>
                <a:ext uri="{FF2B5EF4-FFF2-40B4-BE49-F238E27FC236}">
                  <a16:creationId xmlns:a16="http://schemas.microsoft.com/office/drawing/2014/main" id="{D4677700-D149-4FF6-8925-735F2BDBF532}"/>
                </a:ext>
              </a:extLst>
            </p:cNvPr>
            <p:cNvGrpSpPr/>
            <p:nvPr/>
          </p:nvGrpSpPr>
          <p:grpSpPr>
            <a:xfrm>
              <a:off x="7859390" y="4440765"/>
              <a:ext cx="526391" cy="507560"/>
              <a:chOff x="5142854" y="4364714"/>
              <a:chExt cx="1205431" cy="1162310"/>
            </a:xfrm>
          </p:grpSpPr>
          <p:grpSp>
            <p:nvGrpSpPr>
              <p:cNvPr id="889" name="Group 888">
                <a:extLst>
                  <a:ext uri="{FF2B5EF4-FFF2-40B4-BE49-F238E27FC236}">
                    <a16:creationId xmlns:a16="http://schemas.microsoft.com/office/drawing/2014/main" id="{D71BB318-25A3-499A-B098-F0AAB4935996}"/>
                  </a:ext>
                </a:extLst>
              </p:cNvPr>
              <p:cNvGrpSpPr/>
              <p:nvPr/>
            </p:nvGrpSpPr>
            <p:grpSpPr>
              <a:xfrm>
                <a:off x="5142854" y="4985919"/>
                <a:ext cx="1205431" cy="541105"/>
                <a:chOff x="5321721" y="4770206"/>
                <a:chExt cx="1555162" cy="698095"/>
              </a:xfrm>
            </p:grpSpPr>
            <p:sp>
              <p:nvSpPr>
                <p:cNvPr id="899" name="Rectangle 898">
                  <a:extLst>
                    <a:ext uri="{FF2B5EF4-FFF2-40B4-BE49-F238E27FC236}">
                      <a16:creationId xmlns:a16="http://schemas.microsoft.com/office/drawing/2014/main" id="{308B5A57-8B72-4FC0-82F5-BED3CC75018F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0" name="Rectangle 899">
                  <a:extLst>
                    <a:ext uri="{FF2B5EF4-FFF2-40B4-BE49-F238E27FC236}">
                      <a16:creationId xmlns:a16="http://schemas.microsoft.com/office/drawing/2014/main" id="{BEB53710-3381-45CF-BC57-DC997E13F300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1" name="Rectangle 900">
                  <a:extLst>
                    <a:ext uri="{FF2B5EF4-FFF2-40B4-BE49-F238E27FC236}">
                      <a16:creationId xmlns:a16="http://schemas.microsoft.com/office/drawing/2014/main" id="{564A2449-4B4D-4BDA-859C-9BCADA53CFE4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2" name="Rectangle 901">
                  <a:extLst>
                    <a:ext uri="{FF2B5EF4-FFF2-40B4-BE49-F238E27FC236}">
                      <a16:creationId xmlns:a16="http://schemas.microsoft.com/office/drawing/2014/main" id="{821E5C47-5471-4EEE-B082-C404C973F6CC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3" name="Rectangle 902">
                  <a:extLst>
                    <a:ext uri="{FF2B5EF4-FFF2-40B4-BE49-F238E27FC236}">
                      <a16:creationId xmlns:a16="http://schemas.microsoft.com/office/drawing/2014/main" id="{0D3E4F51-711E-4A92-B9F7-5C145EF57893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4" name="Rectangle 903">
                  <a:extLst>
                    <a:ext uri="{FF2B5EF4-FFF2-40B4-BE49-F238E27FC236}">
                      <a16:creationId xmlns:a16="http://schemas.microsoft.com/office/drawing/2014/main" id="{871CAF77-C5AF-43AD-B6C3-5BF850929FE3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5" name="Rectangle 904">
                  <a:extLst>
                    <a:ext uri="{FF2B5EF4-FFF2-40B4-BE49-F238E27FC236}">
                      <a16:creationId xmlns:a16="http://schemas.microsoft.com/office/drawing/2014/main" id="{E8FFEC9B-2E1A-4309-B4A2-FCD01C844FFB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6" name="Rectangle 905">
                  <a:extLst>
                    <a:ext uri="{FF2B5EF4-FFF2-40B4-BE49-F238E27FC236}">
                      <a16:creationId xmlns:a16="http://schemas.microsoft.com/office/drawing/2014/main" id="{40F32391-64D2-4626-9E4C-6AAFEA02602F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90" name="Group 889">
                <a:extLst>
                  <a:ext uri="{FF2B5EF4-FFF2-40B4-BE49-F238E27FC236}">
                    <a16:creationId xmlns:a16="http://schemas.microsoft.com/office/drawing/2014/main" id="{064A5154-922B-4CEB-8068-606DC732FADE}"/>
                  </a:ext>
                </a:extLst>
              </p:cNvPr>
              <p:cNvGrpSpPr/>
              <p:nvPr/>
            </p:nvGrpSpPr>
            <p:grpSpPr>
              <a:xfrm>
                <a:off x="5142854" y="4364714"/>
                <a:ext cx="1205431" cy="541105"/>
                <a:chOff x="5321721" y="4770206"/>
                <a:chExt cx="1555162" cy="698095"/>
              </a:xfrm>
            </p:grpSpPr>
            <p:sp>
              <p:nvSpPr>
                <p:cNvPr id="891" name="Rectangle 890">
                  <a:extLst>
                    <a:ext uri="{FF2B5EF4-FFF2-40B4-BE49-F238E27FC236}">
                      <a16:creationId xmlns:a16="http://schemas.microsoft.com/office/drawing/2014/main" id="{1BFA7BEC-7CA0-42B0-B193-EE2C22D69A51}"/>
                    </a:ext>
                  </a:extLst>
                </p:cNvPr>
                <p:cNvSpPr/>
                <p:nvPr/>
              </p:nvSpPr>
              <p:spPr>
                <a:xfrm>
                  <a:off x="5321721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2" name="Rectangle 891">
                  <a:extLst>
                    <a:ext uri="{FF2B5EF4-FFF2-40B4-BE49-F238E27FC236}">
                      <a16:creationId xmlns:a16="http://schemas.microsoft.com/office/drawing/2014/main" id="{FEBE1AA3-034D-4209-AA9E-5DB3BB93E4EB}"/>
                    </a:ext>
                  </a:extLst>
                </p:cNvPr>
                <p:cNvSpPr/>
                <p:nvPr/>
              </p:nvSpPr>
              <p:spPr>
                <a:xfrm>
                  <a:off x="5736624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3" name="Rectangle 892">
                  <a:extLst>
                    <a:ext uri="{FF2B5EF4-FFF2-40B4-BE49-F238E27FC236}">
                      <a16:creationId xmlns:a16="http://schemas.microsoft.com/office/drawing/2014/main" id="{CDB4A37A-1607-4532-A954-69CBD9DE8BA0}"/>
                    </a:ext>
                  </a:extLst>
                </p:cNvPr>
                <p:cNvSpPr/>
                <p:nvPr/>
              </p:nvSpPr>
              <p:spPr>
                <a:xfrm>
                  <a:off x="6163556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4" name="Rectangle 893">
                  <a:extLst>
                    <a:ext uri="{FF2B5EF4-FFF2-40B4-BE49-F238E27FC236}">
                      <a16:creationId xmlns:a16="http://schemas.microsoft.com/office/drawing/2014/main" id="{710AAC72-B91F-417C-9623-EBC155D9BDF6}"/>
                    </a:ext>
                  </a:extLst>
                </p:cNvPr>
                <p:cNvSpPr/>
                <p:nvPr/>
              </p:nvSpPr>
              <p:spPr>
                <a:xfrm>
                  <a:off x="6578459" y="5169833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5" name="Rectangle 894">
                  <a:extLst>
                    <a:ext uri="{FF2B5EF4-FFF2-40B4-BE49-F238E27FC236}">
                      <a16:creationId xmlns:a16="http://schemas.microsoft.com/office/drawing/2014/main" id="{17EA61C1-4A0D-4265-999D-10173881EA6B}"/>
                    </a:ext>
                  </a:extLst>
                </p:cNvPr>
                <p:cNvSpPr/>
                <p:nvPr/>
              </p:nvSpPr>
              <p:spPr>
                <a:xfrm>
                  <a:off x="5321721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6" name="Rectangle 895">
                  <a:extLst>
                    <a:ext uri="{FF2B5EF4-FFF2-40B4-BE49-F238E27FC236}">
                      <a16:creationId xmlns:a16="http://schemas.microsoft.com/office/drawing/2014/main" id="{C7841997-F4A0-4189-A1B7-93D174D0DB8C}"/>
                    </a:ext>
                  </a:extLst>
                </p:cNvPr>
                <p:cNvSpPr/>
                <p:nvPr/>
              </p:nvSpPr>
              <p:spPr>
                <a:xfrm>
                  <a:off x="5736624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7" name="Rectangle 896">
                  <a:extLst>
                    <a:ext uri="{FF2B5EF4-FFF2-40B4-BE49-F238E27FC236}">
                      <a16:creationId xmlns:a16="http://schemas.microsoft.com/office/drawing/2014/main" id="{B1E4424C-A867-496A-9979-482AFDF96E4A}"/>
                    </a:ext>
                  </a:extLst>
                </p:cNvPr>
                <p:cNvSpPr/>
                <p:nvPr/>
              </p:nvSpPr>
              <p:spPr>
                <a:xfrm>
                  <a:off x="6163556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8" name="Rectangle 897">
                  <a:extLst>
                    <a:ext uri="{FF2B5EF4-FFF2-40B4-BE49-F238E27FC236}">
                      <a16:creationId xmlns:a16="http://schemas.microsoft.com/office/drawing/2014/main" id="{2FDE5C7D-FCCC-47A2-976B-2DAAFA5A5F96}"/>
                    </a:ext>
                  </a:extLst>
                </p:cNvPr>
                <p:cNvSpPr/>
                <p:nvPr/>
              </p:nvSpPr>
              <p:spPr>
                <a:xfrm>
                  <a:off x="6578459" y="4770206"/>
                  <a:ext cx="298424" cy="2984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883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39F1A4-0D36-4E72-952C-2C6200B0E327}"/>
              </a:ext>
            </a:extLst>
          </p:cNvPr>
          <p:cNvGrpSpPr/>
          <p:nvPr/>
        </p:nvGrpSpPr>
        <p:grpSpPr>
          <a:xfrm>
            <a:off x="2479936" y="2181102"/>
            <a:ext cx="1242478" cy="1500311"/>
            <a:chOff x="5255581" y="3338004"/>
            <a:chExt cx="1242478" cy="150031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F80AFCB-3E51-41C6-8441-B6E87CA8889E}"/>
                </a:ext>
              </a:extLst>
            </p:cNvPr>
            <p:cNvSpPr/>
            <p:nvPr/>
          </p:nvSpPr>
          <p:spPr>
            <a:xfrm>
              <a:off x="5876820" y="3995156"/>
              <a:ext cx="257834" cy="283474"/>
            </a:xfrm>
            <a:custGeom>
              <a:avLst/>
              <a:gdLst>
                <a:gd name="connsiteX0" fmla="*/ 0 w 257834"/>
                <a:gd name="connsiteY0" fmla="*/ 0 h 283474"/>
                <a:gd name="connsiteX1" fmla="*/ 257834 w 257834"/>
                <a:gd name="connsiteY1" fmla="*/ 0 h 283474"/>
                <a:gd name="connsiteX2" fmla="*/ 257834 w 257834"/>
                <a:gd name="connsiteY2" fmla="*/ 2110 h 283474"/>
                <a:gd name="connsiteX3" fmla="*/ 97812 w 257834"/>
                <a:gd name="connsiteY3" fmla="*/ 2110 h 283474"/>
                <a:gd name="connsiteX4" fmla="*/ 107351 w 257834"/>
                <a:gd name="connsiteY4" fmla="*/ 13671 h 283474"/>
                <a:gd name="connsiteX5" fmla="*/ 238632 w 257834"/>
                <a:gd name="connsiteY5" fmla="*/ 84451 h 283474"/>
                <a:gd name="connsiteX6" fmla="*/ 257834 w 257834"/>
                <a:gd name="connsiteY6" fmla="*/ 86386 h 283474"/>
                <a:gd name="connsiteX7" fmla="*/ 257834 w 257834"/>
                <a:gd name="connsiteY7" fmla="*/ 283474 h 283474"/>
                <a:gd name="connsiteX8" fmla="*/ 0 w 257834"/>
                <a:gd name="connsiteY8" fmla="*/ 283474 h 283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834" h="283474">
                  <a:moveTo>
                    <a:pt x="0" y="0"/>
                  </a:moveTo>
                  <a:lnTo>
                    <a:pt x="257834" y="0"/>
                  </a:lnTo>
                  <a:lnTo>
                    <a:pt x="257834" y="2110"/>
                  </a:lnTo>
                  <a:lnTo>
                    <a:pt x="97812" y="2110"/>
                  </a:lnTo>
                  <a:lnTo>
                    <a:pt x="107351" y="13671"/>
                  </a:lnTo>
                  <a:cubicBezTo>
                    <a:pt x="142594" y="48914"/>
                    <a:pt x="187921" y="74074"/>
                    <a:pt x="238632" y="84451"/>
                  </a:cubicBezTo>
                  <a:lnTo>
                    <a:pt x="257834" y="86386"/>
                  </a:lnTo>
                  <a:lnTo>
                    <a:pt x="257834" y="283474"/>
                  </a:lnTo>
                  <a:lnTo>
                    <a:pt x="0" y="283474"/>
                  </a:lnTo>
                  <a:close/>
                </a:path>
              </a:pathLst>
            </a:cu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F57A647-A818-43B7-93EE-0AB8CB60269E}"/>
                </a:ext>
              </a:extLst>
            </p:cNvPr>
            <p:cNvSpPr/>
            <p:nvPr/>
          </p:nvSpPr>
          <p:spPr>
            <a:xfrm>
              <a:off x="6143978" y="4472940"/>
              <a:ext cx="257834" cy="265629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7490F6-CD5B-4770-B2E6-E3FE0A33B266}"/>
                </a:ext>
              </a:extLst>
            </p:cNvPr>
            <p:cNvSpPr/>
            <p:nvPr/>
          </p:nvSpPr>
          <p:spPr>
            <a:xfrm>
              <a:off x="5915441" y="3568823"/>
              <a:ext cx="519336" cy="519336"/>
            </a:xfrm>
            <a:custGeom>
              <a:avLst/>
              <a:gdLst>
                <a:gd name="connsiteX0" fmla="*/ 259668 w 519336"/>
                <a:gd name="connsiteY0" fmla="*/ 0 h 519336"/>
                <a:gd name="connsiteX1" fmla="*/ 519336 w 519336"/>
                <a:gd name="connsiteY1" fmla="*/ 259668 h 519336"/>
                <a:gd name="connsiteX2" fmla="*/ 259668 w 519336"/>
                <a:gd name="connsiteY2" fmla="*/ 519336 h 519336"/>
                <a:gd name="connsiteX3" fmla="*/ 221299 w 519336"/>
                <a:gd name="connsiteY3" fmla="*/ 515468 h 519336"/>
                <a:gd name="connsiteX4" fmla="*/ 221299 w 519336"/>
                <a:gd name="connsiteY4" fmla="*/ 431720 h 519336"/>
                <a:gd name="connsiteX5" fmla="*/ 66516 w 519336"/>
                <a:gd name="connsiteY5" fmla="*/ 431720 h 519336"/>
                <a:gd name="connsiteX6" fmla="*/ 44347 w 519336"/>
                <a:gd name="connsiteY6" fmla="*/ 404851 h 519336"/>
                <a:gd name="connsiteX7" fmla="*/ 0 w 519336"/>
                <a:gd name="connsiteY7" fmla="*/ 259668 h 519336"/>
                <a:gd name="connsiteX8" fmla="*/ 259668 w 519336"/>
                <a:gd name="connsiteY8" fmla="*/ 0 h 519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9336" h="519336">
                  <a:moveTo>
                    <a:pt x="259668" y="0"/>
                  </a:moveTo>
                  <a:cubicBezTo>
                    <a:pt x="403079" y="0"/>
                    <a:pt x="519336" y="116257"/>
                    <a:pt x="519336" y="259668"/>
                  </a:cubicBezTo>
                  <a:cubicBezTo>
                    <a:pt x="519336" y="403079"/>
                    <a:pt x="403079" y="519336"/>
                    <a:pt x="259668" y="519336"/>
                  </a:cubicBezTo>
                  <a:lnTo>
                    <a:pt x="221299" y="515468"/>
                  </a:lnTo>
                  <a:lnTo>
                    <a:pt x="221299" y="431720"/>
                  </a:lnTo>
                  <a:lnTo>
                    <a:pt x="66516" y="431720"/>
                  </a:lnTo>
                  <a:lnTo>
                    <a:pt x="44347" y="404851"/>
                  </a:lnTo>
                  <a:cubicBezTo>
                    <a:pt x="16349" y="363408"/>
                    <a:pt x="0" y="313447"/>
                    <a:pt x="0" y="259668"/>
                  </a:cubicBezTo>
                  <a:cubicBezTo>
                    <a:pt x="0" y="116257"/>
                    <a:pt x="116257" y="0"/>
                    <a:pt x="259668" y="0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BD89DA-C56B-412B-9956-CFEBCE73B03F}"/>
                </a:ext>
              </a:extLst>
            </p:cNvPr>
            <p:cNvSpPr/>
            <p:nvPr/>
          </p:nvSpPr>
          <p:spPr>
            <a:xfrm>
              <a:off x="5255581" y="3338004"/>
              <a:ext cx="1242478" cy="1500311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F9F724-1FC7-4E71-B0EE-7DDD59A5100D}"/>
                </a:ext>
              </a:extLst>
            </p:cNvPr>
            <p:cNvSpPr/>
            <p:nvPr/>
          </p:nvSpPr>
          <p:spPr>
            <a:xfrm>
              <a:off x="5320935" y="4346868"/>
              <a:ext cx="611818" cy="441574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1035572-2B5B-4243-9D49-175727858D43}"/>
                </a:ext>
              </a:extLst>
            </p:cNvPr>
            <p:cNvSpPr/>
            <p:nvPr/>
          </p:nvSpPr>
          <p:spPr>
            <a:xfrm>
              <a:off x="5730852" y="4296995"/>
              <a:ext cx="403802" cy="175945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9C94CFE-89EF-4049-BC4B-3FED201C33C8}"/>
                </a:ext>
              </a:extLst>
            </p:cNvPr>
            <p:cNvSpPr/>
            <p:nvPr/>
          </p:nvSpPr>
          <p:spPr>
            <a:xfrm>
              <a:off x="5730852" y="4031366"/>
              <a:ext cx="121308" cy="441574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7C0EBED-FBA1-469F-B2FC-187A1AF5650B}"/>
                </a:ext>
              </a:extLst>
            </p:cNvPr>
            <p:cNvSpPr/>
            <p:nvPr/>
          </p:nvSpPr>
          <p:spPr>
            <a:xfrm>
              <a:off x="5320935" y="3646586"/>
              <a:ext cx="531225" cy="441573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B807623-8DC8-4E76-93A9-6ECF1D573B80}"/>
                </a:ext>
              </a:extLst>
            </p:cNvPr>
            <p:cNvSpPr/>
            <p:nvPr/>
          </p:nvSpPr>
          <p:spPr>
            <a:xfrm>
              <a:off x="6185430" y="3396197"/>
              <a:ext cx="257834" cy="265629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Subtitle 2">
            <a:extLst>
              <a:ext uri="{FF2B5EF4-FFF2-40B4-BE49-F238E27FC236}">
                <a16:creationId xmlns:a16="http://schemas.microsoft.com/office/drawing/2014/main" id="{A9CE34D2-72D5-426A-97DC-E68893C176F2}"/>
              </a:ext>
            </a:extLst>
          </p:cNvPr>
          <p:cNvSpPr txBox="1">
            <a:spLocks/>
          </p:cNvSpPr>
          <p:nvPr/>
        </p:nvSpPr>
        <p:spPr>
          <a:xfrm>
            <a:off x="2165214" y="3796747"/>
            <a:ext cx="1822601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ABSTRACTION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6FFC43-1C82-4F1C-B42E-9B3715F7BEFF}"/>
              </a:ext>
            </a:extLst>
          </p:cNvPr>
          <p:cNvGrpSpPr/>
          <p:nvPr/>
        </p:nvGrpSpPr>
        <p:grpSpPr>
          <a:xfrm>
            <a:off x="5014854" y="2387446"/>
            <a:ext cx="5663380" cy="3487510"/>
            <a:chOff x="6330113" y="1682408"/>
            <a:chExt cx="5663380" cy="348751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51E89BC-03EC-453A-BA44-C9994ECB49D5}"/>
                </a:ext>
              </a:extLst>
            </p:cNvPr>
            <p:cNvSpPr/>
            <p:nvPr/>
          </p:nvSpPr>
          <p:spPr>
            <a:xfrm>
              <a:off x="6330113" y="1682408"/>
              <a:ext cx="5663380" cy="34875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C4DD5EF-F594-4795-A7EB-B8EE864DFB74}"/>
                </a:ext>
              </a:extLst>
            </p:cNvPr>
            <p:cNvGrpSpPr/>
            <p:nvPr/>
          </p:nvGrpSpPr>
          <p:grpSpPr>
            <a:xfrm rot="16200000">
              <a:off x="8160363" y="2361798"/>
              <a:ext cx="1454534" cy="461613"/>
              <a:chOff x="307730" y="3823305"/>
              <a:chExt cx="5002823" cy="158770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A322994-3E7A-4A4D-80C2-46D0D969DCBB}"/>
                  </a:ext>
                </a:extLst>
              </p:cNvPr>
              <p:cNvSpPr/>
              <p:nvPr/>
            </p:nvSpPr>
            <p:spPr>
              <a:xfrm>
                <a:off x="307730" y="3989802"/>
                <a:ext cx="5002823" cy="142120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1D896E-DCC4-4F4B-9A5F-E24C008B08D3}"/>
                  </a:ext>
                </a:extLst>
              </p:cNvPr>
              <p:cNvSpPr/>
              <p:nvPr/>
            </p:nvSpPr>
            <p:spPr>
              <a:xfrm>
                <a:off x="479328" y="4167441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727C7B1-9989-4A1F-AC64-90DA16B4AF73}"/>
                  </a:ext>
                </a:extLst>
              </p:cNvPr>
              <p:cNvSpPr/>
              <p:nvPr/>
            </p:nvSpPr>
            <p:spPr>
              <a:xfrm>
                <a:off x="1233018" y="4175577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FC904A5-6D38-4551-BB94-C470027F0075}"/>
                  </a:ext>
                </a:extLst>
              </p:cNvPr>
              <p:cNvSpPr/>
              <p:nvPr/>
            </p:nvSpPr>
            <p:spPr>
              <a:xfrm>
                <a:off x="1990229" y="416425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D6F0ACA-7B0D-4408-879E-B64B124A0DAA}"/>
                  </a:ext>
                </a:extLst>
              </p:cNvPr>
              <p:cNvSpPr/>
              <p:nvPr/>
            </p:nvSpPr>
            <p:spPr>
              <a:xfrm>
                <a:off x="3063587" y="4169319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C9836B9-C8B8-446F-9588-7BBEF6D7AB6E}"/>
                  </a:ext>
                </a:extLst>
              </p:cNvPr>
              <p:cNvSpPr/>
              <p:nvPr/>
            </p:nvSpPr>
            <p:spPr>
              <a:xfrm>
                <a:off x="3817277" y="416744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9BB79DA-F405-4681-B617-518D473A7632}"/>
                  </a:ext>
                </a:extLst>
              </p:cNvPr>
              <p:cNvSpPr/>
              <p:nvPr/>
            </p:nvSpPr>
            <p:spPr>
              <a:xfrm>
                <a:off x="4556863" y="4167443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4AD438E-90AD-425E-83C9-40E63DE29511}"/>
                  </a:ext>
                </a:extLst>
              </p:cNvPr>
              <p:cNvSpPr/>
              <p:nvPr/>
            </p:nvSpPr>
            <p:spPr>
              <a:xfrm>
                <a:off x="307730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F21E06E-854F-447B-A6B0-73874ECD56F0}"/>
                  </a:ext>
                </a:extLst>
              </p:cNvPr>
              <p:cNvSpPr/>
              <p:nvPr/>
            </p:nvSpPr>
            <p:spPr>
              <a:xfrm>
                <a:off x="2890323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E9217F0-5F81-445D-97E4-C4367F812B03}"/>
                  </a:ext>
                </a:extLst>
              </p:cNvPr>
              <p:cNvSpPr/>
              <p:nvPr/>
            </p:nvSpPr>
            <p:spPr>
              <a:xfrm>
                <a:off x="39361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756FF52-A996-43BD-A3EB-16EBB5A39D1C}"/>
                  </a:ext>
                </a:extLst>
              </p:cNvPr>
              <p:cNvSpPr/>
              <p:nvPr/>
            </p:nvSpPr>
            <p:spPr>
              <a:xfrm>
                <a:off x="526286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F92911E-2C7C-41E7-A2EB-367BD64A1882}"/>
                  </a:ext>
                </a:extLst>
              </p:cNvPr>
              <p:cNvSpPr/>
              <p:nvPr/>
            </p:nvSpPr>
            <p:spPr>
              <a:xfrm>
                <a:off x="65931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4648B02-0295-4356-ADB9-66CC1BE182DF}"/>
                  </a:ext>
                </a:extLst>
              </p:cNvPr>
              <p:cNvSpPr/>
              <p:nvPr/>
            </p:nvSpPr>
            <p:spPr>
              <a:xfrm>
                <a:off x="79198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DD68EB6-35C6-46DA-94FB-83634CA91AF7}"/>
                  </a:ext>
                </a:extLst>
              </p:cNvPr>
              <p:cNvSpPr/>
              <p:nvPr/>
            </p:nvSpPr>
            <p:spPr>
              <a:xfrm>
                <a:off x="92801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8031DD5-619E-460A-88F0-6E1EDCCDB4E8}"/>
                  </a:ext>
                </a:extLst>
              </p:cNvPr>
              <p:cNvSpPr/>
              <p:nvPr/>
            </p:nvSpPr>
            <p:spPr>
              <a:xfrm>
                <a:off x="106068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34C6BBA-54E8-4C98-8691-A61D60CE3F7C}"/>
                  </a:ext>
                </a:extLst>
              </p:cNvPr>
              <p:cNvSpPr/>
              <p:nvPr/>
            </p:nvSpPr>
            <p:spPr>
              <a:xfrm>
                <a:off x="119371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251D621-6120-47B1-8FBD-DCFC926BE100}"/>
                  </a:ext>
                </a:extLst>
              </p:cNvPr>
              <p:cNvSpPr/>
              <p:nvPr/>
            </p:nvSpPr>
            <p:spPr>
              <a:xfrm>
                <a:off x="132638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7C16E3C-390D-4427-9792-C643A6B02C41}"/>
                  </a:ext>
                </a:extLst>
              </p:cNvPr>
              <p:cNvSpPr/>
              <p:nvPr/>
            </p:nvSpPr>
            <p:spPr>
              <a:xfrm>
                <a:off x="146368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68EC0CA-DCFE-4883-A8DA-96D82B87923E}"/>
                  </a:ext>
                </a:extLst>
              </p:cNvPr>
              <p:cNvSpPr/>
              <p:nvPr/>
            </p:nvSpPr>
            <p:spPr>
              <a:xfrm>
                <a:off x="159635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EC47059-B875-48C6-B30E-39D313A7008D}"/>
                  </a:ext>
                </a:extLst>
              </p:cNvPr>
              <p:cNvSpPr/>
              <p:nvPr/>
            </p:nvSpPr>
            <p:spPr>
              <a:xfrm>
                <a:off x="172938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F8B4F7D-6096-4B78-AAF0-B2634F835163}"/>
                  </a:ext>
                </a:extLst>
              </p:cNvPr>
              <p:cNvSpPr/>
              <p:nvPr/>
            </p:nvSpPr>
            <p:spPr>
              <a:xfrm>
                <a:off x="186205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40F846E-1882-4ADA-B2DB-7893FBB89449}"/>
                  </a:ext>
                </a:extLst>
              </p:cNvPr>
              <p:cNvSpPr/>
              <p:nvPr/>
            </p:nvSpPr>
            <p:spPr>
              <a:xfrm>
                <a:off x="199808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D88F7AB-F987-4106-9011-AF38EA4D8CAD}"/>
                  </a:ext>
                </a:extLst>
              </p:cNvPr>
              <p:cNvSpPr/>
              <p:nvPr/>
            </p:nvSpPr>
            <p:spPr>
              <a:xfrm>
                <a:off x="213075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FDFBC14-C628-4340-A3F3-8E84201B584F}"/>
                  </a:ext>
                </a:extLst>
              </p:cNvPr>
              <p:cNvSpPr/>
              <p:nvPr/>
            </p:nvSpPr>
            <p:spPr>
              <a:xfrm>
                <a:off x="226378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B5F5BE6-5A68-41C7-8B2C-C6D239283792}"/>
                  </a:ext>
                </a:extLst>
              </p:cNvPr>
              <p:cNvSpPr/>
              <p:nvPr/>
            </p:nvSpPr>
            <p:spPr>
              <a:xfrm>
                <a:off x="239645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4008C86-84B9-45C8-A2A4-E0013557723D}"/>
                  </a:ext>
                </a:extLst>
              </p:cNvPr>
              <p:cNvSpPr/>
              <p:nvPr/>
            </p:nvSpPr>
            <p:spPr>
              <a:xfrm>
                <a:off x="252590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ACA6DCB-562E-4F1F-8C22-4D1CBD9DBDA2}"/>
                  </a:ext>
                </a:extLst>
              </p:cNvPr>
              <p:cNvSpPr/>
              <p:nvPr/>
            </p:nvSpPr>
            <p:spPr>
              <a:xfrm>
                <a:off x="302966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3F1A4E3-49D3-4EAE-A36D-0F1CD316792F}"/>
                  </a:ext>
                </a:extLst>
              </p:cNvPr>
              <p:cNvSpPr/>
              <p:nvPr/>
            </p:nvSpPr>
            <p:spPr>
              <a:xfrm>
                <a:off x="316233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C080CBA-3925-43AC-83CE-EF633EC9F950}"/>
                  </a:ext>
                </a:extLst>
              </p:cNvPr>
              <p:cNvSpPr/>
              <p:nvPr/>
            </p:nvSpPr>
            <p:spPr>
              <a:xfrm>
                <a:off x="329537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8A9DDDE-A349-4679-9413-57D1F4D7DBA6}"/>
                  </a:ext>
                </a:extLst>
              </p:cNvPr>
              <p:cNvSpPr/>
              <p:nvPr/>
            </p:nvSpPr>
            <p:spPr>
              <a:xfrm>
                <a:off x="342803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52120E0-D573-4683-891D-6C28B7E1082D}"/>
                  </a:ext>
                </a:extLst>
              </p:cNvPr>
              <p:cNvSpPr/>
              <p:nvPr/>
            </p:nvSpPr>
            <p:spPr>
              <a:xfrm>
                <a:off x="356406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CC39EE8-2630-4F42-B77A-CEC68909A373}"/>
                  </a:ext>
                </a:extLst>
              </p:cNvPr>
              <p:cNvSpPr/>
              <p:nvPr/>
            </p:nvSpPr>
            <p:spPr>
              <a:xfrm>
                <a:off x="369673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2EDC74E7-7FCA-4214-853D-21A79DA3002C}"/>
                  </a:ext>
                </a:extLst>
              </p:cNvPr>
              <p:cNvSpPr/>
              <p:nvPr/>
            </p:nvSpPr>
            <p:spPr>
              <a:xfrm>
                <a:off x="382976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8052B32-AE6F-4BB9-80EC-6FAB25A4E27A}"/>
                  </a:ext>
                </a:extLst>
              </p:cNvPr>
              <p:cNvSpPr/>
              <p:nvPr/>
            </p:nvSpPr>
            <p:spPr>
              <a:xfrm>
                <a:off x="396243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4D0A84A-66FF-44AD-93BD-F677C289C572}"/>
                  </a:ext>
                </a:extLst>
              </p:cNvPr>
              <p:cNvSpPr/>
              <p:nvPr/>
            </p:nvSpPr>
            <p:spPr>
              <a:xfrm>
                <a:off x="409974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F817453-1447-462D-9E86-B34E03C61751}"/>
                  </a:ext>
                </a:extLst>
              </p:cNvPr>
              <p:cNvSpPr/>
              <p:nvPr/>
            </p:nvSpPr>
            <p:spPr>
              <a:xfrm>
                <a:off x="423240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408EA87-C2A1-48CE-86CA-3324897F6BFB}"/>
                  </a:ext>
                </a:extLst>
              </p:cNvPr>
              <p:cNvSpPr/>
              <p:nvPr/>
            </p:nvSpPr>
            <p:spPr>
              <a:xfrm>
                <a:off x="436544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84A706B-740D-4F05-B36A-AF3CE5A29D9D}"/>
                  </a:ext>
                </a:extLst>
              </p:cNvPr>
              <p:cNvSpPr/>
              <p:nvPr/>
            </p:nvSpPr>
            <p:spPr>
              <a:xfrm>
                <a:off x="449811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D9CE411-2C13-415F-B678-193200D49922}"/>
                  </a:ext>
                </a:extLst>
              </p:cNvPr>
              <p:cNvSpPr/>
              <p:nvPr/>
            </p:nvSpPr>
            <p:spPr>
              <a:xfrm>
                <a:off x="463413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0EB2C051-87D9-4AA5-82AE-3EE975916675}"/>
                  </a:ext>
                </a:extLst>
              </p:cNvPr>
              <p:cNvSpPr/>
              <p:nvPr/>
            </p:nvSpPr>
            <p:spPr>
              <a:xfrm>
                <a:off x="476680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5C6E4C8-2E31-410E-94B5-96DCFCF745C9}"/>
                  </a:ext>
                </a:extLst>
              </p:cNvPr>
              <p:cNvSpPr/>
              <p:nvPr/>
            </p:nvSpPr>
            <p:spPr>
              <a:xfrm>
                <a:off x="489983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324538D-A8E8-4066-8C60-B386831D28B7}"/>
                  </a:ext>
                </a:extLst>
              </p:cNvPr>
              <p:cNvSpPr/>
              <p:nvPr/>
            </p:nvSpPr>
            <p:spPr>
              <a:xfrm>
                <a:off x="5032504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3B1C191-FB16-4077-8B30-8D7B076495A5}"/>
                  </a:ext>
                </a:extLst>
              </p:cNvPr>
              <p:cNvSpPr/>
              <p:nvPr/>
            </p:nvSpPr>
            <p:spPr>
              <a:xfrm>
                <a:off x="516195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49C541B-079B-4C8E-9DCC-E59C95D4640E}"/>
                </a:ext>
              </a:extLst>
            </p:cNvPr>
            <p:cNvSpPr/>
            <p:nvPr/>
          </p:nvSpPr>
          <p:spPr>
            <a:xfrm>
              <a:off x="8510274" y="1816699"/>
              <a:ext cx="192860" cy="15432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DD061BE-E789-449D-98D5-B8817236A677}"/>
                </a:ext>
              </a:extLst>
            </p:cNvPr>
            <p:cNvGrpSpPr/>
            <p:nvPr/>
          </p:nvGrpSpPr>
          <p:grpSpPr>
            <a:xfrm rot="16200000">
              <a:off x="8160364" y="3987831"/>
              <a:ext cx="1454534" cy="461613"/>
              <a:chOff x="307730" y="3823305"/>
              <a:chExt cx="5002823" cy="1587705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2D62B81-0AB5-4B0E-8972-AD980F641D81}"/>
                  </a:ext>
                </a:extLst>
              </p:cNvPr>
              <p:cNvSpPr/>
              <p:nvPr/>
            </p:nvSpPr>
            <p:spPr>
              <a:xfrm>
                <a:off x="307730" y="3989802"/>
                <a:ext cx="5002823" cy="142120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EBDB481-1509-4791-BED7-3AB4E4071AF9}"/>
                  </a:ext>
                </a:extLst>
              </p:cNvPr>
              <p:cNvSpPr/>
              <p:nvPr/>
            </p:nvSpPr>
            <p:spPr>
              <a:xfrm>
                <a:off x="479328" y="4167441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6706277-B698-4DD5-9059-27FA97528E68}"/>
                  </a:ext>
                </a:extLst>
              </p:cNvPr>
              <p:cNvSpPr/>
              <p:nvPr/>
            </p:nvSpPr>
            <p:spPr>
              <a:xfrm>
                <a:off x="1233018" y="4175577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A6CF62AB-00A7-4D2E-BB76-F4A1EB9D88FC}"/>
                  </a:ext>
                </a:extLst>
              </p:cNvPr>
              <p:cNvSpPr/>
              <p:nvPr/>
            </p:nvSpPr>
            <p:spPr>
              <a:xfrm>
                <a:off x="1990229" y="416425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CFB6886-EA60-449B-8D2C-8412553922DC}"/>
                  </a:ext>
                </a:extLst>
              </p:cNvPr>
              <p:cNvSpPr/>
              <p:nvPr/>
            </p:nvSpPr>
            <p:spPr>
              <a:xfrm>
                <a:off x="3063587" y="4169319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5C31426-F643-46D3-B492-F27B10E0E15A}"/>
                  </a:ext>
                </a:extLst>
              </p:cNvPr>
              <p:cNvSpPr/>
              <p:nvPr/>
            </p:nvSpPr>
            <p:spPr>
              <a:xfrm>
                <a:off x="3817277" y="416744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1C504E8-3102-4B54-AD42-48B0A23FB9B6}"/>
                  </a:ext>
                </a:extLst>
              </p:cNvPr>
              <p:cNvSpPr/>
              <p:nvPr/>
            </p:nvSpPr>
            <p:spPr>
              <a:xfrm>
                <a:off x="4556863" y="4167443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0D4DFCA-8203-4EA2-A11A-2FDCCCC53ADE}"/>
                  </a:ext>
                </a:extLst>
              </p:cNvPr>
              <p:cNvSpPr/>
              <p:nvPr/>
            </p:nvSpPr>
            <p:spPr>
              <a:xfrm>
                <a:off x="307730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4E44CEB-3AEC-49CC-9138-AE8D0B5885F0}"/>
                  </a:ext>
                </a:extLst>
              </p:cNvPr>
              <p:cNvSpPr/>
              <p:nvPr/>
            </p:nvSpPr>
            <p:spPr>
              <a:xfrm>
                <a:off x="2890323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7416A7B-F473-4431-B4CD-7CF32CCE6C07}"/>
                  </a:ext>
                </a:extLst>
              </p:cNvPr>
              <p:cNvSpPr/>
              <p:nvPr/>
            </p:nvSpPr>
            <p:spPr>
              <a:xfrm>
                <a:off x="39361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5EA8CD1-215F-42CC-961A-5C6C403E1215}"/>
                  </a:ext>
                </a:extLst>
              </p:cNvPr>
              <p:cNvSpPr/>
              <p:nvPr/>
            </p:nvSpPr>
            <p:spPr>
              <a:xfrm>
                <a:off x="526286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FE7A4B2-D6F8-4081-8033-BB6D520E11F9}"/>
                  </a:ext>
                </a:extLst>
              </p:cNvPr>
              <p:cNvSpPr/>
              <p:nvPr/>
            </p:nvSpPr>
            <p:spPr>
              <a:xfrm>
                <a:off x="65931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0F4EDC7-2AC9-497E-9329-4C495539E841}"/>
                  </a:ext>
                </a:extLst>
              </p:cNvPr>
              <p:cNvSpPr/>
              <p:nvPr/>
            </p:nvSpPr>
            <p:spPr>
              <a:xfrm>
                <a:off x="79198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8ACBDBFD-7F4E-4A1C-A42C-68A9A32AB000}"/>
                  </a:ext>
                </a:extLst>
              </p:cNvPr>
              <p:cNvSpPr/>
              <p:nvPr/>
            </p:nvSpPr>
            <p:spPr>
              <a:xfrm>
                <a:off x="92801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1CD5DF29-9806-4FE9-8C25-71DBE9ED94A5}"/>
                  </a:ext>
                </a:extLst>
              </p:cNvPr>
              <p:cNvSpPr/>
              <p:nvPr/>
            </p:nvSpPr>
            <p:spPr>
              <a:xfrm>
                <a:off x="106068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14534EFE-7185-40E6-A8D5-D329A9D7D9F7}"/>
                  </a:ext>
                </a:extLst>
              </p:cNvPr>
              <p:cNvSpPr/>
              <p:nvPr/>
            </p:nvSpPr>
            <p:spPr>
              <a:xfrm>
                <a:off x="119371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E8E1417C-62EF-4E6C-A35E-583C8FF643A9}"/>
                  </a:ext>
                </a:extLst>
              </p:cNvPr>
              <p:cNvSpPr/>
              <p:nvPr/>
            </p:nvSpPr>
            <p:spPr>
              <a:xfrm>
                <a:off x="132638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F447438-4AC1-4265-983F-C7A940C5FCF0}"/>
                  </a:ext>
                </a:extLst>
              </p:cNvPr>
              <p:cNvSpPr/>
              <p:nvPr/>
            </p:nvSpPr>
            <p:spPr>
              <a:xfrm>
                <a:off x="146368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6020196-7DD6-4A70-B77B-861A76126086}"/>
                  </a:ext>
                </a:extLst>
              </p:cNvPr>
              <p:cNvSpPr/>
              <p:nvPr/>
            </p:nvSpPr>
            <p:spPr>
              <a:xfrm>
                <a:off x="159635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18957D57-392D-4810-A9FC-C9832781FA85}"/>
                  </a:ext>
                </a:extLst>
              </p:cNvPr>
              <p:cNvSpPr/>
              <p:nvPr/>
            </p:nvSpPr>
            <p:spPr>
              <a:xfrm>
                <a:off x="172938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89A9421B-10A5-4016-8CD9-EDECACE8510C}"/>
                  </a:ext>
                </a:extLst>
              </p:cNvPr>
              <p:cNvSpPr/>
              <p:nvPr/>
            </p:nvSpPr>
            <p:spPr>
              <a:xfrm>
                <a:off x="186205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3FC5BE6-A16D-4420-B463-57105ED7FE06}"/>
                  </a:ext>
                </a:extLst>
              </p:cNvPr>
              <p:cNvSpPr/>
              <p:nvPr/>
            </p:nvSpPr>
            <p:spPr>
              <a:xfrm>
                <a:off x="199808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5C6E047-E77E-4CA3-AB80-3B111E2951BD}"/>
                  </a:ext>
                </a:extLst>
              </p:cNvPr>
              <p:cNvSpPr/>
              <p:nvPr/>
            </p:nvSpPr>
            <p:spPr>
              <a:xfrm>
                <a:off x="213075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B41EDF6-C69D-4049-AE07-6B7F6C73E934}"/>
                  </a:ext>
                </a:extLst>
              </p:cNvPr>
              <p:cNvSpPr/>
              <p:nvPr/>
            </p:nvSpPr>
            <p:spPr>
              <a:xfrm>
                <a:off x="226378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B578BDCE-CA32-454F-8DBB-53056AF6E297}"/>
                  </a:ext>
                </a:extLst>
              </p:cNvPr>
              <p:cNvSpPr/>
              <p:nvPr/>
            </p:nvSpPr>
            <p:spPr>
              <a:xfrm>
                <a:off x="239645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6A1CD31-DFB2-4A1C-9462-1666013EC7EE}"/>
                  </a:ext>
                </a:extLst>
              </p:cNvPr>
              <p:cNvSpPr/>
              <p:nvPr/>
            </p:nvSpPr>
            <p:spPr>
              <a:xfrm>
                <a:off x="252590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FE58648-B4E7-4AD3-8CD7-6B3A0CD92DEA}"/>
                  </a:ext>
                </a:extLst>
              </p:cNvPr>
              <p:cNvSpPr/>
              <p:nvPr/>
            </p:nvSpPr>
            <p:spPr>
              <a:xfrm>
                <a:off x="302966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0764591C-F090-42FD-AAB3-448AFED58395}"/>
                  </a:ext>
                </a:extLst>
              </p:cNvPr>
              <p:cNvSpPr/>
              <p:nvPr/>
            </p:nvSpPr>
            <p:spPr>
              <a:xfrm>
                <a:off x="316233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276DD86-CC86-4AEA-A8B8-B287C6E16462}"/>
                  </a:ext>
                </a:extLst>
              </p:cNvPr>
              <p:cNvSpPr/>
              <p:nvPr/>
            </p:nvSpPr>
            <p:spPr>
              <a:xfrm>
                <a:off x="329537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82EC46B9-CD4C-4B7E-8A81-F767D7B345A1}"/>
                  </a:ext>
                </a:extLst>
              </p:cNvPr>
              <p:cNvSpPr/>
              <p:nvPr/>
            </p:nvSpPr>
            <p:spPr>
              <a:xfrm>
                <a:off x="342803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6356924-2989-4D92-AA9A-BE092812130A}"/>
                  </a:ext>
                </a:extLst>
              </p:cNvPr>
              <p:cNvSpPr/>
              <p:nvPr/>
            </p:nvSpPr>
            <p:spPr>
              <a:xfrm>
                <a:off x="356406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69E196D-807A-44B7-B1AB-52A7E0DA4B0B}"/>
                  </a:ext>
                </a:extLst>
              </p:cNvPr>
              <p:cNvSpPr/>
              <p:nvPr/>
            </p:nvSpPr>
            <p:spPr>
              <a:xfrm>
                <a:off x="369673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FA858AD6-4AF6-44D4-9153-73CA86ACB083}"/>
                  </a:ext>
                </a:extLst>
              </p:cNvPr>
              <p:cNvSpPr/>
              <p:nvPr/>
            </p:nvSpPr>
            <p:spPr>
              <a:xfrm>
                <a:off x="382976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87038F66-6840-4AD5-B8C2-BA4423CA1648}"/>
                  </a:ext>
                </a:extLst>
              </p:cNvPr>
              <p:cNvSpPr/>
              <p:nvPr/>
            </p:nvSpPr>
            <p:spPr>
              <a:xfrm>
                <a:off x="396243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B19AF82-EC3C-4C30-AD4A-9A7B968EC88F}"/>
                  </a:ext>
                </a:extLst>
              </p:cNvPr>
              <p:cNvSpPr/>
              <p:nvPr/>
            </p:nvSpPr>
            <p:spPr>
              <a:xfrm>
                <a:off x="409974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78D8469D-0097-4E6A-8D60-1F5381033248}"/>
                  </a:ext>
                </a:extLst>
              </p:cNvPr>
              <p:cNvSpPr/>
              <p:nvPr/>
            </p:nvSpPr>
            <p:spPr>
              <a:xfrm>
                <a:off x="423240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0EB25A11-4B69-4F86-A135-2FB1FBE883F5}"/>
                  </a:ext>
                </a:extLst>
              </p:cNvPr>
              <p:cNvSpPr/>
              <p:nvPr/>
            </p:nvSpPr>
            <p:spPr>
              <a:xfrm>
                <a:off x="436544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D7BCE920-1030-45D3-8F4C-182AA6DD0C53}"/>
                  </a:ext>
                </a:extLst>
              </p:cNvPr>
              <p:cNvSpPr/>
              <p:nvPr/>
            </p:nvSpPr>
            <p:spPr>
              <a:xfrm>
                <a:off x="449811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995561D-6588-430F-86E3-89CE8E0D3AB8}"/>
                  </a:ext>
                </a:extLst>
              </p:cNvPr>
              <p:cNvSpPr/>
              <p:nvPr/>
            </p:nvSpPr>
            <p:spPr>
              <a:xfrm>
                <a:off x="463413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370C218F-F8C7-41AD-AE4A-6AC4E30E1154}"/>
                  </a:ext>
                </a:extLst>
              </p:cNvPr>
              <p:cNvSpPr/>
              <p:nvPr/>
            </p:nvSpPr>
            <p:spPr>
              <a:xfrm>
                <a:off x="476680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D44C6EA2-0EEE-4E1C-8081-6B49897EA590}"/>
                  </a:ext>
                </a:extLst>
              </p:cNvPr>
              <p:cNvSpPr/>
              <p:nvPr/>
            </p:nvSpPr>
            <p:spPr>
              <a:xfrm>
                <a:off x="489983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EF719BA-EE09-4D4C-9299-6367864E9B42}"/>
                  </a:ext>
                </a:extLst>
              </p:cNvPr>
              <p:cNvSpPr/>
              <p:nvPr/>
            </p:nvSpPr>
            <p:spPr>
              <a:xfrm>
                <a:off x="5032504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338665E-6C5A-452E-AF0D-B5DEFBE7EAC9}"/>
                  </a:ext>
                </a:extLst>
              </p:cNvPr>
              <p:cNvSpPr/>
              <p:nvPr/>
            </p:nvSpPr>
            <p:spPr>
              <a:xfrm>
                <a:off x="516195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5A87656-64DE-4E8E-A722-F677B8E5331C}"/>
                </a:ext>
              </a:extLst>
            </p:cNvPr>
            <p:cNvSpPr/>
            <p:nvPr/>
          </p:nvSpPr>
          <p:spPr>
            <a:xfrm>
              <a:off x="8510275" y="3442732"/>
              <a:ext cx="192860" cy="15432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CC1E537F-A8F6-428C-8F54-287D8BBCD3A6}"/>
                </a:ext>
              </a:extLst>
            </p:cNvPr>
            <p:cNvGrpSpPr/>
            <p:nvPr/>
          </p:nvGrpSpPr>
          <p:grpSpPr>
            <a:xfrm>
              <a:off x="9804951" y="2849930"/>
              <a:ext cx="1103847" cy="1105844"/>
              <a:chOff x="493117" y="1662265"/>
              <a:chExt cx="2468081" cy="2472546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5497C8B2-90A7-4AFE-AF14-A4AD51454F91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EB7EF84-FFAE-404F-9A7B-6040B6ABA536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DFEE8D9B-0689-4EF3-B56C-EDFE6FC9AC45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EA72AC67-F7CB-4FC7-A222-6D2D931CC9C3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CAF93F58-D6B0-42E9-BEDD-637E97A5E842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36458A30-508A-4C7C-B6C1-B4BF332CE46A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86D65D94-B897-4ED8-92E2-01CE617EDEC2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CC1DCF03-C4E3-4F9A-AD2B-3022D63659C3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6197E916-19D3-465E-BA04-953CAA7A485F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FCA6E975-BDAA-4BA8-9CBE-6F607111FFB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1303A727-7872-4079-A1EC-5C171657B7C2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FEF0B5FC-8B99-499E-9ED0-D243E69512AB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E8B0FDCB-EC89-4DC9-B329-1C0356E4446A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308962A3-8EA2-4D1B-8241-9D281E4C92F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97EA3E9-C0AE-4401-90B7-0DA09B15CFC1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050A53AF-1D02-473C-BCAC-2A532B40490F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D4D149EF-1510-4900-9CFD-C82F3914FE0C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4430988E-59F6-4345-B7CA-C405166B7FE5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BB97D3ED-9199-40FB-BFBC-5EDD28F44519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158E144D-426A-47D9-8E27-C76EF7A7687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B73A70B-0305-4A61-B40F-3B36352D0816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90ADBF9B-C88A-4F26-A5D4-CA62658B5D00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C79BE114-69BD-4F18-B05E-88782C1A850D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660F8635-0B04-44CE-87A4-83F13807DC0D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2F21494E-EF42-4CB2-91F2-C5B3012CF21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F788D09C-110D-4EF0-B214-C8E0A9052C46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FA0A9FAC-BDD0-46E0-A83B-D402C36D0D58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B4ABF544-8CBD-4352-A0FF-32C8838A7F1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9FE72E2-1985-4944-BD95-25A21825927F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2D2F32-7D40-4CB1-8E75-76EB9EEA992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C279E803-D6C1-4C68-99FE-33C6E55B6447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2799324B-4E1A-4524-A435-ED0D2EA234BC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FC65BB87-035D-4886-8E6E-79B72C9B5E1E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96D6B132-9A41-451A-8784-37EDD1E66425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3C3E8DF0-6BDD-4ACB-A62C-F6E69EE9B1F7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80994041-97B2-4A1E-BF7A-9F7A2919DAB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4946DE7C-B3A5-42CB-9043-C5CDCEC1E0B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1E7D763-DC6C-46F3-8F46-B45C406D67C5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CAB698E9-B191-4D59-9C24-5AEAF4101CEE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189D8E79-5F1F-42C0-9BCB-D3CB0046BE16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BDB1F9A3-3E7F-46FA-B75A-32CFB0BDEBBA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57D13868-7C32-44A7-9FB5-B2151E1E6C85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C92DFC6B-987F-4527-82FD-4C48E1EF54EB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4DB9F835-48C7-47E7-B1D5-3CFB04FD0970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E2C53E8A-2BF4-4134-8FB9-A449DB5406C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4F71DAE2-715F-4495-B493-8BC2335B6111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C7DA2FB0-3C3C-417D-87D7-19724924C39C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D3A4EA1A-6015-440A-92BC-7570C8FF010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9B804186-8184-471A-B05F-74607F6D1B44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CB3B30BD-4FE6-4AF8-9E38-F305230A8BA6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6D339BA-2A25-40D6-8332-4E34ABFF3713}"/>
                </a:ext>
              </a:extLst>
            </p:cNvPr>
            <p:cNvCxnSpPr/>
            <p:nvPr/>
          </p:nvCxnSpPr>
          <p:spPr>
            <a:xfrm flipH="1">
              <a:off x="9118437" y="3023706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127031D-3951-42C9-8716-F8B5E977CAFC}"/>
                </a:ext>
              </a:extLst>
            </p:cNvPr>
            <p:cNvCxnSpPr/>
            <p:nvPr/>
          </p:nvCxnSpPr>
          <p:spPr>
            <a:xfrm flipH="1">
              <a:off x="9118437" y="3099052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01B03BB-B075-4A7B-A43B-B66BD31D10B3}"/>
                </a:ext>
              </a:extLst>
            </p:cNvPr>
            <p:cNvCxnSpPr/>
            <p:nvPr/>
          </p:nvCxnSpPr>
          <p:spPr>
            <a:xfrm flipH="1">
              <a:off x="9118437" y="3173362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8D42180-45C1-46A3-912B-3BE5786E716D}"/>
                </a:ext>
              </a:extLst>
            </p:cNvPr>
            <p:cNvCxnSpPr/>
            <p:nvPr/>
          </p:nvCxnSpPr>
          <p:spPr>
            <a:xfrm flipH="1">
              <a:off x="9118437" y="3248708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82349AB-0CFD-43F7-9FE8-F3DC5E36FB6F}"/>
                </a:ext>
              </a:extLst>
            </p:cNvPr>
            <p:cNvGrpSpPr/>
            <p:nvPr/>
          </p:nvGrpSpPr>
          <p:grpSpPr>
            <a:xfrm>
              <a:off x="6606828" y="2437514"/>
              <a:ext cx="173285" cy="222045"/>
              <a:chOff x="9118437" y="3545891"/>
              <a:chExt cx="686513" cy="222045"/>
            </a:xfrm>
          </p:grpSpPr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FC9DF157-009F-46FB-AB2B-975F2B1239EA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46F412E7-C10A-4D6D-8844-671FE433DE29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19C47915-03F0-4E78-A098-7E9644D3EAE8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D001525C-F1D2-4962-A318-620CF7D83891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0004B0E2-2773-444E-8A11-4D42C5CC2A5D}"/>
                </a:ext>
              </a:extLst>
            </p:cNvPr>
            <p:cNvGrpSpPr/>
            <p:nvPr/>
          </p:nvGrpSpPr>
          <p:grpSpPr>
            <a:xfrm>
              <a:off x="9119311" y="3957512"/>
              <a:ext cx="1399033" cy="794449"/>
              <a:chOff x="9119311" y="3957512"/>
              <a:chExt cx="1399033" cy="794449"/>
            </a:xfrm>
          </p:grpSpPr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649E7B4D-D804-40DA-9645-C72C55AE66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12629" y="3957513"/>
                <a:ext cx="0" cy="249665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C9A825C6-1596-4C3B-92D8-EAA3945C0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7283" y="3957514"/>
                <a:ext cx="0" cy="21940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36A7AF15-30A6-46EB-AC8D-871E3AE3B0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65930" y="3957513"/>
                <a:ext cx="0" cy="183406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93A5EA01-2712-4F34-9467-5FADE9E168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90584" y="3957512"/>
                <a:ext cx="0" cy="14483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5644A5C9-8755-4F1F-BCEB-AAE54CED4B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2" y="4422573"/>
                <a:ext cx="852473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9BD48C6-351F-41BC-9BEB-DD4C4012E4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3" y="4524300"/>
                <a:ext cx="852472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C6E56F1B-0B9B-4ED2-9259-8CA5B54CF7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2" y="4638773"/>
                <a:ext cx="852473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BB70A95-27AC-4D5A-A401-39AC16EA93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1" y="4746686"/>
                <a:ext cx="852474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82ED187B-7FB6-4A9F-A6D6-A070529AAF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9190" y="4088953"/>
                <a:ext cx="334939" cy="33493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F9F8D46D-817D-445C-A73B-0C48672205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60880" y="4126622"/>
                <a:ext cx="405946" cy="405946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0D096705-D6BD-493F-81B4-0ED6A738F0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3793" y="4162884"/>
                <a:ext cx="483395" cy="48339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84589DEC-6CA6-451C-BAFE-8A9F8835B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4668" y="4188283"/>
                <a:ext cx="563676" cy="56367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E720E356-C1A3-4A06-A152-941A3DDB94A1}"/>
                </a:ext>
              </a:extLst>
            </p:cNvPr>
            <p:cNvGrpSpPr/>
            <p:nvPr/>
          </p:nvGrpSpPr>
          <p:grpSpPr>
            <a:xfrm flipV="1">
              <a:off x="9119311" y="2031554"/>
              <a:ext cx="1399033" cy="814665"/>
              <a:chOff x="9119311" y="3957512"/>
              <a:chExt cx="1399033" cy="794449"/>
            </a:xfrm>
          </p:grpSpPr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23E3615D-99A6-4AC8-A0C4-6EE29AC9DE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12629" y="3957513"/>
                <a:ext cx="0" cy="249665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90537C34-612E-4659-BC17-B1029C745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7283" y="3957514"/>
                <a:ext cx="0" cy="21940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C952ECAD-8D77-4C53-AEFF-6934A09F27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65930" y="3957513"/>
                <a:ext cx="0" cy="183406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F02D0933-8896-42C4-AD56-1AAC3ECD8F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90584" y="3957512"/>
                <a:ext cx="0" cy="14483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29D45183-997E-4316-AE59-C19239123D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2" y="4422573"/>
                <a:ext cx="852473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81F5CAE8-3EF2-4997-8D1F-6FAFF9CF08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3" y="4524300"/>
                <a:ext cx="852472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B6B39E6E-24B3-4778-AD06-892905E375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2" y="4638773"/>
                <a:ext cx="852473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A51A4C50-AFD8-4135-BC25-8FF840511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1" y="4746686"/>
                <a:ext cx="852474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456073F9-E3D7-48F8-BB32-C43A735AD1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9190" y="4088953"/>
                <a:ext cx="334939" cy="33493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9E1283C6-25A8-4B62-9155-7C4F50D3F8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60880" y="4126622"/>
                <a:ext cx="405946" cy="405946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3DCE5725-7D7C-4DCE-ADEC-9356F139F7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3793" y="4162884"/>
                <a:ext cx="483395" cy="48339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41E76F87-E00B-49B0-BA64-DAFB65EE41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4668" y="4188283"/>
                <a:ext cx="563676" cy="56367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1BFE5F0-7C65-4625-A218-BEDCEBEB9AAF}"/>
                </a:ext>
              </a:extLst>
            </p:cNvPr>
            <p:cNvSpPr/>
            <p:nvPr/>
          </p:nvSpPr>
          <p:spPr>
            <a:xfrm>
              <a:off x="6530088" y="1834804"/>
              <a:ext cx="391774" cy="3917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B074F0CF-930E-44FB-9568-E0D95DC39F0E}"/>
                </a:ext>
              </a:extLst>
            </p:cNvPr>
            <p:cNvSpPr/>
            <p:nvPr/>
          </p:nvSpPr>
          <p:spPr>
            <a:xfrm>
              <a:off x="6620618" y="1925334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8D700F99-E49E-4194-850F-22ABF5CAF1B6}"/>
                </a:ext>
              </a:extLst>
            </p:cNvPr>
            <p:cNvSpPr/>
            <p:nvPr/>
          </p:nvSpPr>
          <p:spPr>
            <a:xfrm>
              <a:off x="7012392" y="1834804"/>
              <a:ext cx="391774" cy="3917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1BC92DAC-9846-4AEB-930D-6AD94094827D}"/>
                </a:ext>
              </a:extLst>
            </p:cNvPr>
            <p:cNvSpPr/>
            <p:nvPr/>
          </p:nvSpPr>
          <p:spPr>
            <a:xfrm>
              <a:off x="7102922" y="1925334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E0E3E76C-E9D8-4ABF-9A9D-3E76C5C40916}"/>
                </a:ext>
              </a:extLst>
            </p:cNvPr>
            <p:cNvSpPr/>
            <p:nvPr/>
          </p:nvSpPr>
          <p:spPr>
            <a:xfrm>
              <a:off x="7491511" y="1834804"/>
              <a:ext cx="391774" cy="391774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FFFC1F4-B93B-4CCF-A676-A41F270A7F84}"/>
                </a:ext>
              </a:extLst>
            </p:cNvPr>
            <p:cNvSpPr/>
            <p:nvPr/>
          </p:nvSpPr>
          <p:spPr>
            <a:xfrm>
              <a:off x="7582041" y="1925334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8338FEC8-625F-48B4-AB6C-3574E9AB6762}"/>
                </a:ext>
              </a:extLst>
            </p:cNvPr>
            <p:cNvSpPr txBox="1"/>
            <p:nvPr/>
          </p:nvSpPr>
          <p:spPr>
            <a:xfrm>
              <a:off x="8093376" y="1979150"/>
              <a:ext cx="275481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A01</a:t>
              </a:r>
              <a:endParaRPr lang="ko-KR" altLang="en-US" sz="3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1658DF27-7D1E-43B0-9694-B1998017122B}"/>
                </a:ext>
              </a:extLst>
            </p:cNvPr>
            <p:cNvSpPr txBox="1"/>
            <p:nvPr/>
          </p:nvSpPr>
          <p:spPr>
            <a:xfrm>
              <a:off x="8093376" y="2092681"/>
              <a:ext cx="275481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A02</a:t>
              </a:r>
              <a:endParaRPr lang="ko-KR" altLang="en-US" sz="3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3F6878E3-F766-4421-BA1B-011110A68165}"/>
                </a:ext>
              </a:extLst>
            </p:cNvPr>
            <p:cNvSpPr txBox="1"/>
            <p:nvPr/>
          </p:nvSpPr>
          <p:spPr>
            <a:xfrm>
              <a:off x="8093376" y="2207414"/>
              <a:ext cx="275481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A03</a:t>
              </a:r>
              <a:endParaRPr lang="ko-KR" altLang="en-US" sz="3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7C44352F-DA90-4601-875C-C0AF73A816AE}"/>
                </a:ext>
              </a:extLst>
            </p:cNvPr>
            <p:cNvGrpSpPr/>
            <p:nvPr/>
          </p:nvGrpSpPr>
          <p:grpSpPr>
            <a:xfrm>
              <a:off x="8284724" y="2025540"/>
              <a:ext cx="146887" cy="387515"/>
              <a:chOff x="8284724" y="2025540"/>
              <a:chExt cx="146887" cy="387515"/>
            </a:xfrm>
          </p:grpSpPr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EBEC159E-F1B9-414E-9F7F-2DC920CFDFC8}"/>
                  </a:ext>
                </a:extLst>
              </p:cNvPr>
              <p:cNvSpPr/>
              <p:nvPr/>
            </p:nvSpPr>
            <p:spPr>
              <a:xfrm flipH="1">
                <a:off x="8284724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E78B70BC-1ACF-4448-BBD3-EFAAF3FC2302}"/>
                  </a:ext>
                </a:extLst>
              </p:cNvPr>
              <p:cNvSpPr/>
              <p:nvPr/>
            </p:nvSpPr>
            <p:spPr>
              <a:xfrm flipH="1">
                <a:off x="8385891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8D662596-C5A8-4127-9CF3-D2B3FE98B2FA}"/>
                  </a:ext>
                </a:extLst>
              </p:cNvPr>
              <p:cNvSpPr/>
              <p:nvPr/>
            </p:nvSpPr>
            <p:spPr>
              <a:xfrm flipH="1">
                <a:off x="8284724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5236A17E-A1DC-4723-AE84-98E4EC146F4B}"/>
                  </a:ext>
                </a:extLst>
              </p:cNvPr>
              <p:cNvSpPr/>
              <p:nvPr/>
            </p:nvSpPr>
            <p:spPr>
              <a:xfrm flipH="1">
                <a:off x="8385891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2B213A4E-0DA7-480B-B480-AD966913E371}"/>
                  </a:ext>
                </a:extLst>
              </p:cNvPr>
              <p:cNvSpPr/>
              <p:nvPr/>
            </p:nvSpPr>
            <p:spPr>
              <a:xfrm flipH="1">
                <a:off x="8284724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AC01D291-9A18-4660-95F1-178CE9B9F2DA}"/>
                  </a:ext>
                </a:extLst>
              </p:cNvPr>
              <p:cNvSpPr/>
              <p:nvPr/>
            </p:nvSpPr>
            <p:spPr>
              <a:xfrm flipH="1">
                <a:off x="8385891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8665B25F-076D-41A8-8926-B3621340FFDB}"/>
                  </a:ext>
                </a:extLst>
              </p:cNvPr>
              <p:cNvSpPr/>
              <p:nvPr/>
            </p:nvSpPr>
            <p:spPr>
              <a:xfrm flipH="1">
                <a:off x="8284724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0662D281-2495-40BB-A7D1-6B04A03CC0D3}"/>
                  </a:ext>
                </a:extLst>
              </p:cNvPr>
              <p:cNvSpPr/>
              <p:nvPr/>
            </p:nvSpPr>
            <p:spPr>
              <a:xfrm flipH="1">
                <a:off x="8385891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AD5104DA-799F-4DCC-A8F4-C67213C3E35D}"/>
                </a:ext>
              </a:extLst>
            </p:cNvPr>
            <p:cNvSpPr txBox="1"/>
            <p:nvPr/>
          </p:nvSpPr>
          <p:spPr>
            <a:xfrm>
              <a:off x="8093376" y="2320945"/>
              <a:ext cx="275481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A04</a:t>
              </a:r>
              <a:endParaRPr lang="ko-KR" altLang="en-US" sz="3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2549D59B-72C9-43B6-B53A-BC795D8C6017}"/>
                </a:ext>
              </a:extLst>
            </p:cNvPr>
            <p:cNvGrpSpPr/>
            <p:nvPr/>
          </p:nvGrpSpPr>
          <p:grpSpPr>
            <a:xfrm>
              <a:off x="8093376" y="2636181"/>
              <a:ext cx="338235" cy="138499"/>
              <a:chOff x="8031792" y="1979150"/>
              <a:chExt cx="338235" cy="138499"/>
            </a:xfrm>
          </p:grpSpPr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65BF0C87-6E44-441C-9881-BB78AB853863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FBD8FA2A-55C5-4E4B-8A50-7D43434D7588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F5602587-099E-4C45-8BA0-67EE55A4B269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A05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35B12DAD-FF75-4EE5-B285-C264A4515D48}"/>
                </a:ext>
              </a:extLst>
            </p:cNvPr>
            <p:cNvGrpSpPr/>
            <p:nvPr/>
          </p:nvGrpSpPr>
          <p:grpSpPr>
            <a:xfrm>
              <a:off x="8093376" y="2749712"/>
              <a:ext cx="338235" cy="138499"/>
              <a:chOff x="8031792" y="1979150"/>
              <a:chExt cx="338235" cy="138499"/>
            </a:xfrm>
          </p:grpSpPr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1DEE31CA-F437-43CD-90DF-BF221F75DE50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0DCCF371-F100-4016-BDE2-F1C4422B8232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3E068166-1484-43C8-8EF7-6E50EDD0CBF8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A06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71866E43-C52E-4D09-8F7E-DA5F5E1EDDAE}"/>
                </a:ext>
              </a:extLst>
            </p:cNvPr>
            <p:cNvGrpSpPr/>
            <p:nvPr/>
          </p:nvGrpSpPr>
          <p:grpSpPr>
            <a:xfrm>
              <a:off x="8093376" y="2864445"/>
              <a:ext cx="338235" cy="138499"/>
              <a:chOff x="8031792" y="1979150"/>
              <a:chExt cx="338235" cy="138499"/>
            </a:xfrm>
          </p:grpSpPr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FEA69213-3284-4713-ACB6-D3F9C0AB2AC2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23C6555C-60A9-4B05-BADD-147F553791FE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657BF1E6-C425-4602-87B4-DBBC910F5C15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A07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FCC0E9BE-3FBB-4D4B-82EE-4C03410C54C5}"/>
                </a:ext>
              </a:extLst>
            </p:cNvPr>
            <p:cNvGrpSpPr/>
            <p:nvPr/>
          </p:nvGrpSpPr>
          <p:grpSpPr>
            <a:xfrm>
              <a:off x="8093376" y="2977976"/>
              <a:ext cx="338235" cy="138499"/>
              <a:chOff x="8031792" y="1979150"/>
              <a:chExt cx="338235" cy="138499"/>
            </a:xfrm>
          </p:grpSpPr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33EBAA04-C137-4FED-B98E-8B10EAA4F94A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4DEF68DA-D525-4C9E-997A-E0286956E933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9DEC62E0-36F8-4A81-8908-9F71C609A497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A08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A5362654-3958-46F1-BE47-E534C8A60F54}"/>
                </a:ext>
              </a:extLst>
            </p:cNvPr>
            <p:cNvGrpSpPr/>
            <p:nvPr/>
          </p:nvGrpSpPr>
          <p:grpSpPr>
            <a:xfrm>
              <a:off x="8093376" y="3459920"/>
              <a:ext cx="338235" cy="138499"/>
              <a:chOff x="8031792" y="1979150"/>
              <a:chExt cx="338235" cy="138499"/>
            </a:xfrm>
          </p:grpSpPr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B734A938-A865-45FC-98B1-B59DB80B92F1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F36BB627-AC5A-4AC0-8784-1EB91A1F0F6B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FC305BBE-9CB3-462E-AECF-A648973E8402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A09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0FCB6CD0-75F6-4C72-BD42-701C6160335B}"/>
                </a:ext>
              </a:extLst>
            </p:cNvPr>
            <p:cNvGrpSpPr/>
            <p:nvPr/>
          </p:nvGrpSpPr>
          <p:grpSpPr>
            <a:xfrm>
              <a:off x="8093376" y="3573451"/>
              <a:ext cx="338235" cy="138499"/>
              <a:chOff x="8031792" y="1979150"/>
              <a:chExt cx="338235" cy="138499"/>
            </a:xfrm>
          </p:grpSpPr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81F9CCD1-60B3-46CB-9A46-05586DB9FF42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F05E2D31-668D-4298-8BDB-B98F57E0C8F8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7F369659-50CE-447C-B80B-5A6C06F2A71F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A10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132D4C3D-EEC1-43E3-B6A6-81E98B2D6EEB}"/>
                </a:ext>
              </a:extLst>
            </p:cNvPr>
            <p:cNvGrpSpPr/>
            <p:nvPr/>
          </p:nvGrpSpPr>
          <p:grpSpPr>
            <a:xfrm>
              <a:off x="8093376" y="3688184"/>
              <a:ext cx="338235" cy="138499"/>
              <a:chOff x="8031792" y="1979150"/>
              <a:chExt cx="338235" cy="138499"/>
            </a:xfrm>
          </p:grpSpPr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D8270977-EC40-4DAD-AC15-373614B86576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131C2292-B871-4F82-959A-649277B6DE42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FAEFC129-3343-47AB-AE58-F6D0AC9EBDD0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A11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1CBD7B5B-8D11-46BE-BF51-A0D8BB83FBBC}"/>
                </a:ext>
              </a:extLst>
            </p:cNvPr>
            <p:cNvGrpSpPr/>
            <p:nvPr/>
          </p:nvGrpSpPr>
          <p:grpSpPr>
            <a:xfrm>
              <a:off x="8093376" y="3801715"/>
              <a:ext cx="338235" cy="138499"/>
              <a:chOff x="8031792" y="1979150"/>
              <a:chExt cx="338235" cy="138499"/>
            </a:xfrm>
          </p:grpSpPr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307D7416-7F42-4783-B5AA-6C3DD770C479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D09ED656-5086-4BDB-841F-AFE8968A471A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EE928ABD-5689-48B7-803C-3CC3039E2491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A12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D7B55F3E-BA8F-4DF0-9699-634659094F21}"/>
                </a:ext>
              </a:extLst>
            </p:cNvPr>
            <p:cNvGrpSpPr/>
            <p:nvPr/>
          </p:nvGrpSpPr>
          <p:grpSpPr>
            <a:xfrm>
              <a:off x="8093376" y="4306221"/>
              <a:ext cx="338235" cy="138499"/>
              <a:chOff x="8031792" y="1979150"/>
              <a:chExt cx="338235" cy="138499"/>
            </a:xfrm>
          </p:grpSpPr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19A522F2-63D5-49C8-BDF6-6F5CA7E9851E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4A859387-65DF-43AA-AD9D-EFE0E677EC28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1425716-8939-4CDC-9238-7FDF1B70497F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A13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BF669727-84C5-421D-9916-297E43875BAB}"/>
                </a:ext>
              </a:extLst>
            </p:cNvPr>
            <p:cNvGrpSpPr/>
            <p:nvPr/>
          </p:nvGrpSpPr>
          <p:grpSpPr>
            <a:xfrm>
              <a:off x="8093376" y="4419752"/>
              <a:ext cx="338235" cy="138499"/>
              <a:chOff x="8031792" y="1979150"/>
              <a:chExt cx="338235" cy="138499"/>
            </a:xfrm>
          </p:grpSpPr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2917855E-DB89-41AF-BD17-1A7280BB0118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B9D195C8-D3FD-4440-9B84-2224549BACE5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361FA1-DACD-4ACE-98BA-EDAA97A0093C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A14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F4BA5903-DDB3-4D55-9108-D952BF7D8E3D}"/>
                </a:ext>
              </a:extLst>
            </p:cNvPr>
            <p:cNvGrpSpPr/>
            <p:nvPr/>
          </p:nvGrpSpPr>
          <p:grpSpPr>
            <a:xfrm>
              <a:off x="8093376" y="4534485"/>
              <a:ext cx="338235" cy="138499"/>
              <a:chOff x="8031792" y="1979150"/>
              <a:chExt cx="338235" cy="138499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4BB33A53-287B-4D1C-A79E-F0C3BEE92BCB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20D6EE12-FDFA-4808-985E-3990483D6A8A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164C2617-25F1-427E-9AF0-D7FD709BACBE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A15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E01A4F2A-380B-49F1-BC4B-8DD70A9359EE}"/>
                </a:ext>
              </a:extLst>
            </p:cNvPr>
            <p:cNvGrpSpPr/>
            <p:nvPr/>
          </p:nvGrpSpPr>
          <p:grpSpPr>
            <a:xfrm>
              <a:off x="8093376" y="4648016"/>
              <a:ext cx="338235" cy="138499"/>
              <a:chOff x="8031792" y="1979150"/>
              <a:chExt cx="338235" cy="138499"/>
            </a:xfrm>
          </p:grpSpPr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60E71F8F-2B78-4A16-88BA-1C33B3A2A690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C853EEEC-1426-4D98-A45D-E77A7F796C1B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432AE4AC-69E4-4366-914F-98F443063136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A16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72B529BA-CC97-45F5-835A-D6E768D50DCC}"/>
                </a:ext>
              </a:extLst>
            </p:cNvPr>
            <p:cNvGrpSpPr/>
            <p:nvPr/>
          </p:nvGrpSpPr>
          <p:grpSpPr>
            <a:xfrm>
              <a:off x="6867113" y="2437514"/>
              <a:ext cx="173285" cy="222045"/>
              <a:chOff x="9118437" y="3545891"/>
              <a:chExt cx="686513" cy="222045"/>
            </a:xfrm>
          </p:grpSpPr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EACB6043-01F9-4DD8-84C4-EB3EBDA87DA4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F8121964-6415-4F9A-A5A1-792756D1690D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AAB5274C-3AD6-4314-93A2-85C31FF403CB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F38EEB4F-0FBC-4765-B93F-BD24D6EEEC4D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7794DEB8-7934-493D-B4C6-B091E9E259B0}"/>
                </a:ext>
              </a:extLst>
            </p:cNvPr>
            <p:cNvGrpSpPr/>
            <p:nvPr/>
          </p:nvGrpSpPr>
          <p:grpSpPr>
            <a:xfrm>
              <a:off x="7126524" y="2437514"/>
              <a:ext cx="173285" cy="222045"/>
              <a:chOff x="9118437" y="3545891"/>
              <a:chExt cx="686513" cy="222045"/>
            </a:xfrm>
          </p:grpSpPr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5DCC8964-B4D9-404B-BAF3-DC71C9B52E98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91B35E3B-B377-4747-9752-6392798C215F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FEEA2F8-01AA-4C31-AD8F-2D8F7D038866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DE7C822C-AF6D-41F9-8631-97257A75C01B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92053221-5475-4112-BE94-043606C20C39}"/>
                </a:ext>
              </a:extLst>
            </p:cNvPr>
            <p:cNvGrpSpPr/>
            <p:nvPr/>
          </p:nvGrpSpPr>
          <p:grpSpPr>
            <a:xfrm>
              <a:off x="7380432" y="2437514"/>
              <a:ext cx="173285" cy="222045"/>
              <a:chOff x="9118437" y="3545891"/>
              <a:chExt cx="686513" cy="222045"/>
            </a:xfrm>
          </p:grpSpPr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13021260-43D3-4F3D-B8A6-646E218D5B61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B3732622-8E92-4E7A-A896-284681FB1BED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7B65C86F-FA78-40BE-B233-C58DC4FE25BF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A1326EAE-27B3-4C9D-AF8F-2275DACA349D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66304489-CC6C-4F18-ABA9-9BF009C1B2FA}"/>
                </a:ext>
              </a:extLst>
            </p:cNvPr>
            <p:cNvGrpSpPr/>
            <p:nvPr/>
          </p:nvGrpSpPr>
          <p:grpSpPr>
            <a:xfrm rot="5400000">
              <a:off x="11639212" y="1839434"/>
              <a:ext cx="173285" cy="222045"/>
              <a:chOff x="9118437" y="3545891"/>
              <a:chExt cx="686513" cy="222045"/>
            </a:xfrm>
          </p:grpSpPr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9C954485-1103-4E93-9992-D8857DACE6A5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BD33928F-59ED-4C2E-99BE-E811C0392574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CDDA5D02-EB49-44B8-A1B7-FD0AACA7B3C1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FE9E391E-8D7F-4BCE-81B5-CC70DBEED2CF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BACE6D47-F9AC-4B56-924B-DDD78D220340}"/>
                </a:ext>
              </a:extLst>
            </p:cNvPr>
            <p:cNvGrpSpPr/>
            <p:nvPr/>
          </p:nvGrpSpPr>
          <p:grpSpPr>
            <a:xfrm rot="5400000">
              <a:off x="11251554" y="1839434"/>
              <a:ext cx="173285" cy="222045"/>
              <a:chOff x="9118437" y="3545891"/>
              <a:chExt cx="686513" cy="222045"/>
            </a:xfrm>
          </p:grpSpPr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63C74F86-E7BC-47A9-861E-7C12511B6208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3C34CB32-AA3D-4C4D-AA08-73B1FDA9C80E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F1C00858-F3D1-4DF3-BC27-8A6267AF9A16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12D45939-E7B0-492E-A0A2-2BF4C3717F24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3B973217-F9B3-4551-A54C-41ADA9280F3D}"/>
                </a:ext>
              </a:extLst>
            </p:cNvPr>
            <p:cNvGrpSpPr/>
            <p:nvPr/>
          </p:nvGrpSpPr>
          <p:grpSpPr>
            <a:xfrm rot="5400000">
              <a:off x="11639212" y="2095313"/>
              <a:ext cx="173285" cy="222045"/>
              <a:chOff x="9118437" y="3545891"/>
              <a:chExt cx="686513" cy="222045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9AD6DC5B-A0DF-4722-BC4C-4E81BED3C3E4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75373323-5500-423C-AB54-7D4FAB8E2037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C15390DA-0F1B-444E-BA77-79EC19D2D60F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E580A80C-01D1-417D-856A-4C8AB09D5BAE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16AA7B56-E78F-423B-A090-AEBC5F08D397}"/>
                </a:ext>
              </a:extLst>
            </p:cNvPr>
            <p:cNvGrpSpPr/>
            <p:nvPr/>
          </p:nvGrpSpPr>
          <p:grpSpPr>
            <a:xfrm rot="5400000">
              <a:off x="11251554" y="2095313"/>
              <a:ext cx="173285" cy="222045"/>
              <a:chOff x="9118437" y="3545891"/>
              <a:chExt cx="686513" cy="222045"/>
            </a:xfrm>
          </p:grpSpPr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90D0FEB3-4998-4065-A1C1-56E0814C5B35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E658A1A2-56A7-4938-84FF-30F72FC9E879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2C3217FE-EFC8-412A-AC55-AA9F82F919A8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9CE8722B-0697-4849-AC12-9655FD758A5D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BE730C9D-098A-4932-9224-A3685BC73805}"/>
                </a:ext>
              </a:extLst>
            </p:cNvPr>
            <p:cNvGrpSpPr/>
            <p:nvPr/>
          </p:nvGrpSpPr>
          <p:grpSpPr>
            <a:xfrm rot="5400000">
              <a:off x="11639212" y="2371337"/>
              <a:ext cx="173285" cy="222045"/>
              <a:chOff x="9118437" y="3545891"/>
              <a:chExt cx="686513" cy="222045"/>
            </a:xfrm>
          </p:grpSpPr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57D2B38-734E-47DE-B31D-2517D6EA6FC7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E5AF1609-B611-4DC3-ADDE-BC58C258311D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C2009245-1835-434B-88EB-42C66AFDBA0E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7318E48A-F51E-44E0-86A5-41F62EA668A0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2C8FAC72-A022-4942-8D0D-39744670FED0}"/>
                </a:ext>
              </a:extLst>
            </p:cNvPr>
            <p:cNvGrpSpPr/>
            <p:nvPr/>
          </p:nvGrpSpPr>
          <p:grpSpPr>
            <a:xfrm rot="5400000">
              <a:off x="11251554" y="2371337"/>
              <a:ext cx="173285" cy="222045"/>
              <a:chOff x="9118437" y="3545891"/>
              <a:chExt cx="686513" cy="222045"/>
            </a:xfrm>
          </p:grpSpPr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DD562EA9-8BF7-475E-97A5-88A6EA594CD3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EE2F9FB2-918F-4403-AF33-30515457909B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74B20AAC-13CD-4157-82ED-F17988475EF7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82DD6B7D-94AE-4735-B33F-3BEB95ADFC30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E92D8D43-99FA-400E-88CB-93F5C15751B6}"/>
                </a:ext>
              </a:extLst>
            </p:cNvPr>
            <p:cNvSpPr/>
            <p:nvPr/>
          </p:nvSpPr>
          <p:spPr>
            <a:xfrm>
              <a:off x="10525029" y="4250099"/>
              <a:ext cx="391774" cy="391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0B760089-1ABA-404B-9561-5508A5F7970F}"/>
                </a:ext>
              </a:extLst>
            </p:cNvPr>
            <p:cNvSpPr/>
            <p:nvPr/>
          </p:nvSpPr>
          <p:spPr>
            <a:xfrm>
              <a:off x="10615559" y="4340629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F862D68B-3977-4DC2-9358-07AF9F76ECDF}"/>
                </a:ext>
              </a:extLst>
            </p:cNvPr>
            <p:cNvSpPr/>
            <p:nvPr/>
          </p:nvSpPr>
          <p:spPr>
            <a:xfrm>
              <a:off x="11007333" y="4250099"/>
              <a:ext cx="391774" cy="391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933400E3-DDD8-4A14-B3F5-96BD53FE8259}"/>
                </a:ext>
              </a:extLst>
            </p:cNvPr>
            <p:cNvSpPr/>
            <p:nvPr/>
          </p:nvSpPr>
          <p:spPr>
            <a:xfrm>
              <a:off x="11097863" y="4340629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223038B4-DC4B-496F-BED1-2CFBA684AA57}"/>
                </a:ext>
              </a:extLst>
            </p:cNvPr>
            <p:cNvSpPr/>
            <p:nvPr/>
          </p:nvSpPr>
          <p:spPr>
            <a:xfrm>
              <a:off x="11486452" y="4250099"/>
              <a:ext cx="391774" cy="39177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9164E664-48ED-4D0F-B6A7-05A8AC2948F5}"/>
                </a:ext>
              </a:extLst>
            </p:cNvPr>
            <p:cNvSpPr/>
            <p:nvPr/>
          </p:nvSpPr>
          <p:spPr>
            <a:xfrm>
              <a:off x="11576982" y="4340629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7A8FC1D7-F64B-4202-B8A2-38D9BE97F37E}"/>
                </a:ext>
              </a:extLst>
            </p:cNvPr>
            <p:cNvSpPr/>
            <p:nvPr/>
          </p:nvSpPr>
          <p:spPr>
            <a:xfrm>
              <a:off x="10525029" y="4706542"/>
              <a:ext cx="391774" cy="3917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BDD947BA-11EE-465C-8BA8-F5E0E6462350}"/>
                </a:ext>
              </a:extLst>
            </p:cNvPr>
            <p:cNvSpPr/>
            <p:nvPr/>
          </p:nvSpPr>
          <p:spPr>
            <a:xfrm>
              <a:off x="10615559" y="4797072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E07ED9C4-F838-41D1-A017-BB72632EB75A}"/>
                </a:ext>
              </a:extLst>
            </p:cNvPr>
            <p:cNvSpPr/>
            <p:nvPr/>
          </p:nvSpPr>
          <p:spPr>
            <a:xfrm>
              <a:off x="11007333" y="4706542"/>
              <a:ext cx="391774" cy="3917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192E0E69-EE12-4AA2-AF19-DFC9BB50E1A3}"/>
                </a:ext>
              </a:extLst>
            </p:cNvPr>
            <p:cNvSpPr/>
            <p:nvPr/>
          </p:nvSpPr>
          <p:spPr>
            <a:xfrm>
              <a:off x="11097863" y="4797072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5DB024E-5105-4872-880C-63C614ED510C}"/>
                </a:ext>
              </a:extLst>
            </p:cNvPr>
            <p:cNvSpPr/>
            <p:nvPr/>
          </p:nvSpPr>
          <p:spPr>
            <a:xfrm>
              <a:off x="11486452" y="4706542"/>
              <a:ext cx="391774" cy="391774"/>
            </a:xfrm>
            <a:prstGeom prst="ellipse">
              <a:avLst/>
            </a:prstGeom>
            <a:solidFill>
              <a:srgbClr val="56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3FA90ADC-E3B1-405C-9C99-FEBC8BED9DD5}"/>
                </a:ext>
              </a:extLst>
            </p:cNvPr>
            <p:cNvSpPr/>
            <p:nvPr/>
          </p:nvSpPr>
          <p:spPr>
            <a:xfrm>
              <a:off x="11576982" y="4797072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C72ECA3-D303-49FB-B986-778C02189F60}"/>
                </a:ext>
              </a:extLst>
            </p:cNvPr>
            <p:cNvCxnSpPr/>
            <p:nvPr/>
          </p:nvCxnSpPr>
          <p:spPr>
            <a:xfrm flipH="1">
              <a:off x="9118437" y="3538379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2BA7F416-3C9C-4894-9395-4BB92A0CA2EA}"/>
                </a:ext>
              </a:extLst>
            </p:cNvPr>
            <p:cNvCxnSpPr/>
            <p:nvPr/>
          </p:nvCxnSpPr>
          <p:spPr>
            <a:xfrm flipH="1">
              <a:off x="9118437" y="3613725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81C3D7B-F174-48F0-8889-B032252D337F}"/>
                </a:ext>
              </a:extLst>
            </p:cNvPr>
            <p:cNvCxnSpPr/>
            <p:nvPr/>
          </p:nvCxnSpPr>
          <p:spPr>
            <a:xfrm flipH="1">
              <a:off x="9118437" y="3688035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16421927-3704-4F2A-BCA0-0F7E7618ABA4}"/>
                </a:ext>
              </a:extLst>
            </p:cNvPr>
            <p:cNvCxnSpPr/>
            <p:nvPr/>
          </p:nvCxnSpPr>
          <p:spPr>
            <a:xfrm flipH="1">
              <a:off x="9118437" y="3763381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43A8854C-5B0C-4342-8677-CE9CBD225EC6}"/>
                </a:ext>
              </a:extLst>
            </p:cNvPr>
            <p:cNvGrpSpPr/>
            <p:nvPr/>
          </p:nvGrpSpPr>
          <p:grpSpPr>
            <a:xfrm rot="16200000">
              <a:off x="10746875" y="1943409"/>
              <a:ext cx="146887" cy="387515"/>
              <a:chOff x="8284724" y="2025540"/>
              <a:chExt cx="146887" cy="387515"/>
            </a:xfrm>
          </p:grpSpPr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44C17B9E-1CB3-4B44-8CC5-0883C85793BF}"/>
                  </a:ext>
                </a:extLst>
              </p:cNvPr>
              <p:cNvSpPr/>
              <p:nvPr/>
            </p:nvSpPr>
            <p:spPr>
              <a:xfrm flipH="1">
                <a:off x="8284724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733DCEBA-7FA4-444D-B7C5-AEC5766EBBB0}"/>
                  </a:ext>
                </a:extLst>
              </p:cNvPr>
              <p:cNvSpPr/>
              <p:nvPr/>
            </p:nvSpPr>
            <p:spPr>
              <a:xfrm flipH="1">
                <a:off x="8385891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9F456F87-E47C-4A56-865E-D539CAB04DCB}"/>
                  </a:ext>
                </a:extLst>
              </p:cNvPr>
              <p:cNvSpPr/>
              <p:nvPr/>
            </p:nvSpPr>
            <p:spPr>
              <a:xfrm flipH="1">
                <a:off x="8284724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24D747BB-7461-4FD8-8BC4-88B25EF03953}"/>
                  </a:ext>
                </a:extLst>
              </p:cNvPr>
              <p:cNvSpPr/>
              <p:nvPr/>
            </p:nvSpPr>
            <p:spPr>
              <a:xfrm flipH="1">
                <a:off x="8385891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F77B4D47-F749-450E-854F-82823AE79A44}"/>
                  </a:ext>
                </a:extLst>
              </p:cNvPr>
              <p:cNvSpPr/>
              <p:nvPr/>
            </p:nvSpPr>
            <p:spPr>
              <a:xfrm flipH="1">
                <a:off x="8284724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17678082-736C-4489-BE50-68795E3339D6}"/>
                  </a:ext>
                </a:extLst>
              </p:cNvPr>
              <p:cNvSpPr/>
              <p:nvPr/>
            </p:nvSpPr>
            <p:spPr>
              <a:xfrm flipH="1">
                <a:off x="8385891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63AE5220-D359-4DA3-B610-1A385BBD425C}"/>
                  </a:ext>
                </a:extLst>
              </p:cNvPr>
              <p:cNvSpPr/>
              <p:nvPr/>
            </p:nvSpPr>
            <p:spPr>
              <a:xfrm flipH="1">
                <a:off x="8284724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33CFB392-393E-4016-8BA1-6141D68BFA12}"/>
                  </a:ext>
                </a:extLst>
              </p:cNvPr>
              <p:cNvSpPr/>
              <p:nvPr/>
            </p:nvSpPr>
            <p:spPr>
              <a:xfrm flipH="1">
                <a:off x="8385891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5D4A9A5C-182F-4889-90CF-A65B947F62BA}"/>
                </a:ext>
              </a:extLst>
            </p:cNvPr>
            <p:cNvGrpSpPr/>
            <p:nvPr/>
          </p:nvGrpSpPr>
          <p:grpSpPr>
            <a:xfrm rot="16200000">
              <a:off x="10746875" y="2152458"/>
              <a:ext cx="146887" cy="387515"/>
              <a:chOff x="8284724" y="2025540"/>
              <a:chExt cx="146887" cy="387515"/>
            </a:xfrm>
          </p:grpSpPr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C569FC85-63F4-4EA3-A792-F71DAC933C7E}"/>
                  </a:ext>
                </a:extLst>
              </p:cNvPr>
              <p:cNvSpPr/>
              <p:nvPr/>
            </p:nvSpPr>
            <p:spPr>
              <a:xfrm flipH="1">
                <a:off x="8284724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53EA1D98-D8AF-4E0F-BBBE-31F12896D218}"/>
                  </a:ext>
                </a:extLst>
              </p:cNvPr>
              <p:cNvSpPr/>
              <p:nvPr/>
            </p:nvSpPr>
            <p:spPr>
              <a:xfrm flipH="1">
                <a:off x="8385891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9B01391D-8D7D-47AE-A1DF-740F6790D93B}"/>
                  </a:ext>
                </a:extLst>
              </p:cNvPr>
              <p:cNvSpPr/>
              <p:nvPr/>
            </p:nvSpPr>
            <p:spPr>
              <a:xfrm flipH="1">
                <a:off x="8284724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C4D68D56-C5C0-4123-A6CE-316224A58A18}"/>
                  </a:ext>
                </a:extLst>
              </p:cNvPr>
              <p:cNvSpPr/>
              <p:nvPr/>
            </p:nvSpPr>
            <p:spPr>
              <a:xfrm flipH="1">
                <a:off x="8385891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E461EAA1-EBC8-44EA-8145-07E7F26F3B31}"/>
                  </a:ext>
                </a:extLst>
              </p:cNvPr>
              <p:cNvSpPr/>
              <p:nvPr/>
            </p:nvSpPr>
            <p:spPr>
              <a:xfrm flipH="1">
                <a:off x="8284724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C072439D-DD85-406C-9581-02FAE7EF5BE7}"/>
                  </a:ext>
                </a:extLst>
              </p:cNvPr>
              <p:cNvSpPr/>
              <p:nvPr/>
            </p:nvSpPr>
            <p:spPr>
              <a:xfrm flipH="1">
                <a:off x="8385891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4E9088AF-3611-4371-82E8-3856308A9BA6}"/>
                  </a:ext>
                </a:extLst>
              </p:cNvPr>
              <p:cNvSpPr/>
              <p:nvPr/>
            </p:nvSpPr>
            <p:spPr>
              <a:xfrm flipH="1">
                <a:off x="8284724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563064A7-F438-45BB-AD0C-3C4EBA41692C}"/>
                  </a:ext>
                </a:extLst>
              </p:cNvPr>
              <p:cNvSpPr/>
              <p:nvPr/>
            </p:nvSpPr>
            <p:spPr>
              <a:xfrm flipH="1">
                <a:off x="8385891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80769D04-B334-4BD8-94BA-F9B69B30DC7A}"/>
                </a:ext>
              </a:extLst>
            </p:cNvPr>
            <p:cNvGrpSpPr/>
            <p:nvPr/>
          </p:nvGrpSpPr>
          <p:grpSpPr>
            <a:xfrm rot="16200000">
              <a:off x="11460031" y="2797871"/>
              <a:ext cx="146887" cy="387515"/>
              <a:chOff x="8284724" y="2025540"/>
              <a:chExt cx="146887" cy="387515"/>
            </a:xfrm>
          </p:grpSpPr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DCEFD8E0-52CA-48A5-A290-8632C9F36345}"/>
                  </a:ext>
                </a:extLst>
              </p:cNvPr>
              <p:cNvSpPr/>
              <p:nvPr/>
            </p:nvSpPr>
            <p:spPr>
              <a:xfrm flipH="1">
                <a:off x="8284724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CE2202AE-29E7-4BC6-90C3-E828D080FD88}"/>
                  </a:ext>
                </a:extLst>
              </p:cNvPr>
              <p:cNvSpPr/>
              <p:nvPr/>
            </p:nvSpPr>
            <p:spPr>
              <a:xfrm flipH="1">
                <a:off x="8385891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F7CCF07B-C1E9-40E6-AEBF-B6E2E8FA77F1}"/>
                  </a:ext>
                </a:extLst>
              </p:cNvPr>
              <p:cNvSpPr/>
              <p:nvPr/>
            </p:nvSpPr>
            <p:spPr>
              <a:xfrm flipH="1">
                <a:off x="8284724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B3EFFD09-228D-4F4B-839E-1717A26932C2}"/>
                  </a:ext>
                </a:extLst>
              </p:cNvPr>
              <p:cNvSpPr/>
              <p:nvPr/>
            </p:nvSpPr>
            <p:spPr>
              <a:xfrm flipH="1">
                <a:off x="8385891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F98763D9-2EB3-450A-9946-0CB9C9CC5360}"/>
                  </a:ext>
                </a:extLst>
              </p:cNvPr>
              <p:cNvSpPr/>
              <p:nvPr/>
            </p:nvSpPr>
            <p:spPr>
              <a:xfrm flipH="1">
                <a:off x="8284724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ABA3CD5E-6603-4FAC-B9EA-4DA11697652B}"/>
                  </a:ext>
                </a:extLst>
              </p:cNvPr>
              <p:cNvSpPr/>
              <p:nvPr/>
            </p:nvSpPr>
            <p:spPr>
              <a:xfrm flipH="1">
                <a:off x="8385891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27A77FCF-4029-43AE-B2AF-781DFE18793D}"/>
                  </a:ext>
                </a:extLst>
              </p:cNvPr>
              <p:cNvSpPr/>
              <p:nvPr/>
            </p:nvSpPr>
            <p:spPr>
              <a:xfrm flipH="1">
                <a:off x="8284724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26787E67-1383-48E5-841E-76EA8406556C}"/>
                  </a:ext>
                </a:extLst>
              </p:cNvPr>
              <p:cNvSpPr/>
              <p:nvPr/>
            </p:nvSpPr>
            <p:spPr>
              <a:xfrm flipH="1">
                <a:off x="8385891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D9F7826A-20EE-49E9-B805-D4DD63497D2B}"/>
                </a:ext>
              </a:extLst>
            </p:cNvPr>
            <p:cNvGrpSpPr/>
            <p:nvPr/>
          </p:nvGrpSpPr>
          <p:grpSpPr>
            <a:xfrm rot="16200000">
              <a:off x="11460031" y="3006920"/>
              <a:ext cx="146887" cy="387515"/>
              <a:chOff x="8284724" y="2025540"/>
              <a:chExt cx="146887" cy="387515"/>
            </a:xfrm>
          </p:grpSpPr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D9490D34-5671-4FAB-98FF-9C01F889F340}"/>
                  </a:ext>
                </a:extLst>
              </p:cNvPr>
              <p:cNvSpPr/>
              <p:nvPr/>
            </p:nvSpPr>
            <p:spPr>
              <a:xfrm flipH="1">
                <a:off x="8284724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977A126F-B82F-49F0-8061-DAB2C9B9DF12}"/>
                  </a:ext>
                </a:extLst>
              </p:cNvPr>
              <p:cNvSpPr/>
              <p:nvPr/>
            </p:nvSpPr>
            <p:spPr>
              <a:xfrm flipH="1">
                <a:off x="8385891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BDAD169E-336B-495C-9657-6D07D98C3C7B}"/>
                  </a:ext>
                </a:extLst>
              </p:cNvPr>
              <p:cNvSpPr/>
              <p:nvPr/>
            </p:nvSpPr>
            <p:spPr>
              <a:xfrm flipH="1">
                <a:off x="8284724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CF2A07E3-D9BA-4DBF-9CDC-C2CDE87B709A}"/>
                  </a:ext>
                </a:extLst>
              </p:cNvPr>
              <p:cNvSpPr/>
              <p:nvPr/>
            </p:nvSpPr>
            <p:spPr>
              <a:xfrm flipH="1">
                <a:off x="8385891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F1ECF275-84C3-4C9F-B629-D3C9A1FF83E9}"/>
                  </a:ext>
                </a:extLst>
              </p:cNvPr>
              <p:cNvSpPr/>
              <p:nvPr/>
            </p:nvSpPr>
            <p:spPr>
              <a:xfrm flipH="1">
                <a:off x="8284724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6F99E168-0F7F-4592-BED2-F766D7F84609}"/>
                  </a:ext>
                </a:extLst>
              </p:cNvPr>
              <p:cNvSpPr/>
              <p:nvPr/>
            </p:nvSpPr>
            <p:spPr>
              <a:xfrm flipH="1">
                <a:off x="8385891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830659F5-D3A3-46A8-8632-1478CF8F993E}"/>
                  </a:ext>
                </a:extLst>
              </p:cNvPr>
              <p:cNvSpPr/>
              <p:nvPr/>
            </p:nvSpPr>
            <p:spPr>
              <a:xfrm flipH="1">
                <a:off x="8284724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E432F01A-EC77-4D54-B62E-56ABDA87F8C0}"/>
                  </a:ext>
                </a:extLst>
              </p:cNvPr>
              <p:cNvSpPr/>
              <p:nvPr/>
            </p:nvSpPr>
            <p:spPr>
              <a:xfrm flipH="1">
                <a:off x="8385891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A48FC55A-CF8D-4EA2-8B6B-F995E0536F5D}"/>
                </a:ext>
              </a:extLst>
            </p:cNvPr>
            <p:cNvSpPr/>
            <p:nvPr/>
          </p:nvSpPr>
          <p:spPr>
            <a:xfrm flipV="1">
              <a:off x="7146312" y="3622513"/>
              <a:ext cx="194999" cy="1949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4D1834C3-E06F-47B1-95E3-2FFD43D40493}"/>
                </a:ext>
              </a:extLst>
            </p:cNvPr>
            <p:cNvSpPr/>
            <p:nvPr/>
          </p:nvSpPr>
          <p:spPr>
            <a:xfrm rot="18900000">
              <a:off x="9610573" y="2890184"/>
              <a:ext cx="908176" cy="454088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95BB7355-CF28-4681-A6C3-E1D851DA0AC9}"/>
                </a:ext>
              </a:extLst>
            </p:cNvPr>
            <p:cNvGrpSpPr/>
            <p:nvPr/>
          </p:nvGrpSpPr>
          <p:grpSpPr>
            <a:xfrm>
              <a:off x="6448250" y="2938083"/>
              <a:ext cx="1596546" cy="2068901"/>
              <a:chOff x="6506308" y="2176274"/>
              <a:chExt cx="2127738" cy="2757252"/>
            </a:xfrm>
          </p:grpSpPr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D5F4D911-ED16-4D0C-A32C-9B4FE94CEE3A}"/>
                  </a:ext>
                </a:extLst>
              </p:cNvPr>
              <p:cNvSpPr/>
              <p:nvPr/>
            </p:nvSpPr>
            <p:spPr>
              <a:xfrm>
                <a:off x="6506308" y="2176274"/>
                <a:ext cx="2127738" cy="275725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450CF624-A99C-47CC-A389-F0A423E74337}"/>
                  </a:ext>
                </a:extLst>
              </p:cNvPr>
              <p:cNvSpPr/>
              <p:nvPr/>
            </p:nvSpPr>
            <p:spPr>
              <a:xfrm>
                <a:off x="6614262" y="2305549"/>
                <a:ext cx="1911830" cy="24774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A5DE5E1A-BE07-4D69-986E-A6FA9213EBEB}"/>
                  </a:ext>
                </a:extLst>
              </p:cNvPr>
              <p:cNvGrpSpPr/>
              <p:nvPr/>
            </p:nvGrpSpPr>
            <p:grpSpPr>
              <a:xfrm>
                <a:off x="6694482" y="3827281"/>
                <a:ext cx="1675426" cy="856155"/>
                <a:chOff x="6694482" y="3827281"/>
                <a:chExt cx="1675426" cy="856155"/>
              </a:xfrm>
            </p:grpSpPr>
            <p:sp>
              <p:nvSpPr>
                <p:cNvPr id="437" name="Freeform: Shape 436">
                  <a:extLst>
                    <a:ext uri="{FF2B5EF4-FFF2-40B4-BE49-F238E27FC236}">
                      <a16:creationId xmlns:a16="http://schemas.microsoft.com/office/drawing/2014/main" id="{2539D567-AD2D-432A-BCA0-8B14EBF9D6F5}"/>
                    </a:ext>
                  </a:extLst>
                </p:cNvPr>
                <p:cNvSpPr/>
                <p:nvPr/>
              </p:nvSpPr>
              <p:spPr>
                <a:xfrm flipH="1">
                  <a:off x="6694482" y="3827281"/>
                  <a:ext cx="1675426" cy="856155"/>
                </a:xfrm>
                <a:custGeom>
                  <a:avLst/>
                  <a:gdLst>
                    <a:gd name="connsiteX0" fmla="*/ 0 w 1675426"/>
                    <a:gd name="connsiteY0" fmla="*/ 0 h 856155"/>
                    <a:gd name="connsiteX1" fmla="*/ 0 w 1675426"/>
                    <a:gd name="connsiteY1" fmla="*/ 854485 h 856155"/>
                    <a:gd name="connsiteX2" fmla="*/ 370374 w 1675426"/>
                    <a:gd name="connsiteY2" fmla="*/ 854485 h 856155"/>
                    <a:gd name="connsiteX3" fmla="*/ 370374 w 1675426"/>
                    <a:gd name="connsiteY3" fmla="*/ 856155 h 856155"/>
                    <a:gd name="connsiteX4" fmla="*/ 1323334 w 1675426"/>
                    <a:gd name="connsiteY4" fmla="*/ 856155 h 856155"/>
                    <a:gd name="connsiteX5" fmla="*/ 1323334 w 1675426"/>
                    <a:gd name="connsiteY5" fmla="*/ 855699 h 856155"/>
                    <a:gd name="connsiteX6" fmla="*/ 1602714 w 1675426"/>
                    <a:gd name="connsiteY6" fmla="*/ 855699 h 856155"/>
                    <a:gd name="connsiteX7" fmla="*/ 1675426 w 1675426"/>
                    <a:gd name="connsiteY7" fmla="*/ 782987 h 856155"/>
                    <a:gd name="connsiteX8" fmla="*/ 1675426 w 1675426"/>
                    <a:gd name="connsiteY8" fmla="*/ 419437 h 856155"/>
                    <a:gd name="connsiteX9" fmla="*/ 1675425 w 1675426"/>
                    <a:gd name="connsiteY9" fmla="*/ 419437 h 856155"/>
                    <a:gd name="connsiteX10" fmla="*/ 1675425 w 1675426"/>
                    <a:gd name="connsiteY10" fmla="*/ 393699 h 856155"/>
                    <a:gd name="connsiteX11" fmla="*/ 1602713 w 1675426"/>
                    <a:gd name="connsiteY11" fmla="*/ 320987 h 856155"/>
                    <a:gd name="connsiteX12" fmla="*/ 995946 w 1675426"/>
                    <a:gd name="connsiteY12" fmla="*/ 320987 h 856155"/>
                    <a:gd name="connsiteX13" fmla="*/ 923234 w 1675426"/>
                    <a:gd name="connsiteY13" fmla="*/ 393699 h 856155"/>
                    <a:gd name="connsiteX14" fmla="*/ 923234 w 1675426"/>
                    <a:gd name="connsiteY14" fmla="*/ 575804 h 856155"/>
                    <a:gd name="connsiteX15" fmla="*/ 577062 w 1675426"/>
                    <a:gd name="connsiteY15" fmla="*/ 575804 h 856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675426" h="856155">
                      <a:moveTo>
                        <a:pt x="0" y="0"/>
                      </a:moveTo>
                      <a:lnTo>
                        <a:pt x="0" y="854485"/>
                      </a:lnTo>
                      <a:lnTo>
                        <a:pt x="370374" y="854485"/>
                      </a:lnTo>
                      <a:lnTo>
                        <a:pt x="370374" y="856155"/>
                      </a:lnTo>
                      <a:lnTo>
                        <a:pt x="1323334" y="856155"/>
                      </a:lnTo>
                      <a:lnTo>
                        <a:pt x="1323334" y="855699"/>
                      </a:lnTo>
                      <a:lnTo>
                        <a:pt x="1602714" y="855699"/>
                      </a:lnTo>
                      <a:lnTo>
                        <a:pt x="1675426" y="782987"/>
                      </a:lnTo>
                      <a:lnTo>
                        <a:pt x="1675426" y="419437"/>
                      </a:lnTo>
                      <a:lnTo>
                        <a:pt x="1675425" y="419437"/>
                      </a:lnTo>
                      <a:lnTo>
                        <a:pt x="1675425" y="393699"/>
                      </a:lnTo>
                      <a:lnTo>
                        <a:pt x="1602713" y="320987"/>
                      </a:lnTo>
                      <a:lnTo>
                        <a:pt x="995946" y="320987"/>
                      </a:lnTo>
                      <a:lnTo>
                        <a:pt x="923234" y="393699"/>
                      </a:lnTo>
                      <a:lnTo>
                        <a:pt x="923234" y="575804"/>
                      </a:lnTo>
                      <a:lnTo>
                        <a:pt x="577062" y="575804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8" name="Freeform: Shape 437">
                  <a:extLst>
                    <a:ext uri="{FF2B5EF4-FFF2-40B4-BE49-F238E27FC236}">
                      <a16:creationId xmlns:a16="http://schemas.microsoft.com/office/drawing/2014/main" id="{9CF127F9-02C8-419B-8537-7E8B0C32B903}"/>
                    </a:ext>
                  </a:extLst>
                </p:cNvPr>
                <p:cNvSpPr/>
                <p:nvPr/>
              </p:nvSpPr>
              <p:spPr>
                <a:xfrm rot="10800000">
                  <a:off x="6739777" y="4184190"/>
                  <a:ext cx="653528" cy="459158"/>
                </a:xfrm>
                <a:custGeom>
                  <a:avLst/>
                  <a:gdLst>
                    <a:gd name="connsiteX0" fmla="*/ 679479 w 752192"/>
                    <a:gd name="connsiteY0" fmla="*/ 534712 h 534712"/>
                    <a:gd name="connsiteX1" fmla="*/ 72712 w 752192"/>
                    <a:gd name="connsiteY1" fmla="*/ 534712 h 534712"/>
                    <a:gd name="connsiteX2" fmla="*/ 0 w 752192"/>
                    <a:gd name="connsiteY2" fmla="*/ 462000 h 534712"/>
                    <a:gd name="connsiteX3" fmla="*/ 0 w 752192"/>
                    <a:gd name="connsiteY3" fmla="*/ 98450 h 534712"/>
                    <a:gd name="connsiteX4" fmla="*/ 1 w 752192"/>
                    <a:gd name="connsiteY4" fmla="*/ 98450 h 534712"/>
                    <a:gd name="connsiteX5" fmla="*/ 1 w 752192"/>
                    <a:gd name="connsiteY5" fmla="*/ 72712 h 534712"/>
                    <a:gd name="connsiteX6" fmla="*/ 72713 w 752192"/>
                    <a:gd name="connsiteY6" fmla="*/ 0 h 534712"/>
                    <a:gd name="connsiteX7" fmla="*/ 679480 w 752192"/>
                    <a:gd name="connsiteY7" fmla="*/ 0 h 534712"/>
                    <a:gd name="connsiteX8" fmla="*/ 752192 w 752192"/>
                    <a:gd name="connsiteY8" fmla="*/ 72712 h 534712"/>
                    <a:gd name="connsiteX9" fmla="*/ 752192 w 752192"/>
                    <a:gd name="connsiteY9" fmla="*/ 436262 h 534712"/>
                    <a:gd name="connsiteX10" fmla="*/ 752191 w 752192"/>
                    <a:gd name="connsiteY10" fmla="*/ 436262 h 534712"/>
                    <a:gd name="connsiteX11" fmla="*/ 752191 w 752192"/>
                    <a:gd name="connsiteY11" fmla="*/ 462000 h 534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192" h="534712">
                      <a:moveTo>
                        <a:pt x="679479" y="534712"/>
                      </a:moveTo>
                      <a:lnTo>
                        <a:pt x="72712" y="534712"/>
                      </a:lnTo>
                      <a:lnTo>
                        <a:pt x="0" y="462000"/>
                      </a:lnTo>
                      <a:lnTo>
                        <a:pt x="0" y="98450"/>
                      </a:lnTo>
                      <a:lnTo>
                        <a:pt x="1" y="98450"/>
                      </a:lnTo>
                      <a:lnTo>
                        <a:pt x="1" y="72712"/>
                      </a:lnTo>
                      <a:lnTo>
                        <a:pt x="72713" y="0"/>
                      </a:lnTo>
                      <a:lnTo>
                        <a:pt x="679480" y="0"/>
                      </a:lnTo>
                      <a:lnTo>
                        <a:pt x="752192" y="72712"/>
                      </a:lnTo>
                      <a:lnTo>
                        <a:pt x="752192" y="436262"/>
                      </a:lnTo>
                      <a:lnTo>
                        <a:pt x="752191" y="436262"/>
                      </a:lnTo>
                      <a:lnTo>
                        <a:pt x="752191" y="46200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9" name="Freeform: Shape 438">
                  <a:extLst>
                    <a:ext uri="{FF2B5EF4-FFF2-40B4-BE49-F238E27FC236}">
                      <a16:creationId xmlns:a16="http://schemas.microsoft.com/office/drawing/2014/main" id="{86C6343D-445F-46C4-8D98-3E4E3943C7AD}"/>
                    </a:ext>
                  </a:extLst>
                </p:cNvPr>
                <p:cNvSpPr/>
                <p:nvPr/>
              </p:nvSpPr>
              <p:spPr>
                <a:xfrm>
                  <a:off x="7548676" y="3988439"/>
                  <a:ext cx="769027" cy="648951"/>
                </a:xfrm>
                <a:custGeom>
                  <a:avLst/>
                  <a:gdLst>
                    <a:gd name="connsiteX0" fmla="*/ 768015 w 769027"/>
                    <a:gd name="connsiteY0" fmla="*/ 0 h 648951"/>
                    <a:gd name="connsiteX1" fmla="*/ 768015 w 769027"/>
                    <a:gd name="connsiteY1" fmla="*/ 490061 h 648951"/>
                    <a:gd name="connsiteX2" fmla="*/ 769027 w 769027"/>
                    <a:gd name="connsiteY2" fmla="*/ 490061 h 648951"/>
                    <a:gd name="connsiteX3" fmla="*/ 769027 w 769027"/>
                    <a:gd name="connsiteY3" fmla="*/ 648951 h 648951"/>
                    <a:gd name="connsiteX4" fmla="*/ 0 w 769027"/>
                    <a:gd name="connsiteY4" fmla="*/ 648951 h 648951"/>
                    <a:gd name="connsiteX5" fmla="*/ 0 w 769027"/>
                    <a:gd name="connsiteY5" fmla="*/ 490061 h 648951"/>
                    <a:gd name="connsiteX6" fmla="*/ 246984 w 769027"/>
                    <a:gd name="connsiteY6" fmla="*/ 490061 h 648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9027" h="648951">
                      <a:moveTo>
                        <a:pt x="768015" y="0"/>
                      </a:moveTo>
                      <a:lnTo>
                        <a:pt x="768015" y="490061"/>
                      </a:lnTo>
                      <a:lnTo>
                        <a:pt x="769027" y="490061"/>
                      </a:lnTo>
                      <a:lnTo>
                        <a:pt x="769027" y="648951"/>
                      </a:lnTo>
                      <a:lnTo>
                        <a:pt x="0" y="648951"/>
                      </a:lnTo>
                      <a:lnTo>
                        <a:pt x="0" y="490061"/>
                      </a:lnTo>
                      <a:lnTo>
                        <a:pt x="246984" y="490061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736EEBBA-D0E1-411D-B949-E99972DBD02B}"/>
                </a:ext>
              </a:extLst>
            </p:cNvPr>
            <p:cNvGrpSpPr/>
            <p:nvPr/>
          </p:nvGrpSpPr>
          <p:grpSpPr>
            <a:xfrm>
              <a:off x="6650707" y="3114759"/>
              <a:ext cx="1186210" cy="1186210"/>
              <a:chOff x="6776125" y="2411732"/>
              <a:chExt cx="1580878" cy="1580878"/>
            </a:xfrm>
          </p:grpSpPr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2B9D805E-3918-4288-9BF2-D3AFEBAAB44F}"/>
                  </a:ext>
                </a:extLst>
              </p:cNvPr>
              <p:cNvSpPr/>
              <p:nvPr/>
            </p:nvSpPr>
            <p:spPr>
              <a:xfrm>
                <a:off x="6776125" y="2411732"/>
                <a:ext cx="1580878" cy="158087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2" name="TextBox 441">
                <a:extLst>
                  <a:ext uri="{FF2B5EF4-FFF2-40B4-BE49-F238E27FC236}">
                    <a16:creationId xmlns:a16="http://schemas.microsoft.com/office/drawing/2014/main" id="{14522DE2-0ECB-41ED-B6A8-4CE94BFA43A2}"/>
                  </a:ext>
                </a:extLst>
              </p:cNvPr>
              <p:cNvSpPr txBox="1"/>
              <p:nvPr/>
            </p:nvSpPr>
            <p:spPr>
              <a:xfrm rot="2700000">
                <a:off x="6907338" y="2543953"/>
                <a:ext cx="1318452" cy="1328570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0641700"/>
                  </a:avLst>
                </a:prstTxWarp>
                <a:spAutoFit/>
              </a:bodyPr>
              <a:lstStyle/>
              <a:p>
                <a:r>
                  <a:rPr lang="en-US" altLang="ko-KR" sz="1200" b="1" dirty="0" err="1">
                    <a:solidFill>
                      <a:schemeClr val="bg2">
                        <a:lumMod val="50000"/>
                      </a:schemeClr>
                    </a:solidFill>
                  </a:rPr>
                  <a:t>HardDiskDrive</a:t>
                </a:r>
                <a:endParaRPr lang="ko-KR" altLang="en-US" sz="12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26BEB4CD-2E1D-4C01-A196-6EF3D8EA0D4C}"/>
                </a:ext>
              </a:extLst>
            </p:cNvPr>
            <p:cNvSpPr/>
            <p:nvPr/>
          </p:nvSpPr>
          <p:spPr>
            <a:xfrm flipV="1">
              <a:off x="7146312" y="3622513"/>
              <a:ext cx="194999" cy="1949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649482FB-73FF-4042-ABD2-CB875259E1E8}"/>
                </a:ext>
              </a:extLst>
            </p:cNvPr>
            <p:cNvGrpSpPr/>
            <p:nvPr/>
          </p:nvGrpSpPr>
          <p:grpSpPr>
            <a:xfrm rot="20700000">
              <a:off x="7389771" y="3956680"/>
              <a:ext cx="488552" cy="1185248"/>
              <a:chOff x="2218865" y="3483034"/>
              <a:chExt cx="533042" cy="1293183"/>
            </a:xfrm>
          </p:grpSpPr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C5EACC15-C670-4F3C-9A53-C01C16B4AAF6}"/>
                  </a:ext>
                </a:extLst>
              </p:cNvPr>
              <p:cNvGrpSpPr/>
              <p:nvPr/>
            </p:nvGrpSpPr>
            <p:grpSpPr>
              <a:xfrm>
                <a:off x="2218865" y="3483034"/>
                <a:ext cx="409391" cy="792156"/>
                <a:chOff x="7770265" y="3576806"/>
                <a:chExt cx="477953" cy="924822"/>
              </a:xfrm>
            </p:grpSpPr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D56616EA-848F-4611-981F-3B0666DEB4D8}"/>
                    </a:ext>
                  </a:extLst>
                </p:cNvPr>
                <p:cNvSpPr/>
                <p:nvPr/>
              </p:nvSpPr>
              <p:spPr>
                <a:xfrm>
                  <a:off x="7770265" y="3576806"/>
                  <a:ext cx="477953" cy="924822"/>
                </a:xfrm>
                <a:custGeom>
                  <a:avLst/>
                  <a:gdLst>
                    <a:gd name="connsiteX0" fmla="*/ 76240 w 410001"/>
                    <a:gd name="connsiteY0" fmla="*/ 0 h 793337"/>
                    <a:gd name="connsiteX1" fmla="*/ 381766 w 410001"/>
                    <a:gd name="connsiteY1" fmla="*/ 567336 h 793337"/>
                    <a:gd name="connsiteX2" fmla="*/ 381322 w 410001"/>
                    <a:gd name="connsiteY2" fmla="*/ 568640 h 793337"/>
                    <a:gd name="connsiteX3" fmla="*/ 398441 w 410001"/>
                    <a:gd name="connsiteY3" fmla="*/ 593472 h 793337"/>
                    <a:gd name="connsiteX4" fmla="*/ 410001 w 410001"/>
                    <a:gd name="connsiteY4" fmla="*/ 649471 h 793337"/>
                    <a:gd name="connsiteX5" fmla="*/ 320158 w 410001"/>
                    <a:gd name="connsiteY5" fmla="*/ 782031 h 793337"/>
                    <a:gd name="connsiteX6" fmla="*/ 307876 w 410001"/>
                    <a:gd name="connsiteY6" fmla="*/ 784456 h 793337"/>
                    <a:gd name="connsiteX7" fmla="*/ 305526 w 410001"/>
                    <a:gd name="connsiteY7" fmla="*/ 791361 h 793337"/>
                    <a:gd name="connsiteX8" fmla="*/ 302391 w 410001"/>
                    <a:gd name="connsiteY8" fmla="*/ 785539 h 793337"/>
                    <a:gd name="connsiteX9" fmla="*/ 262899 w 410001"/>
                    <a:gd name="connsiteY9" fmla="*/ 793337 h 793337"/>
                    <a:gd name="connsiteX10" fmla="*/ 115797 w 410001"/>
                    <a:gd name="connsiteY10" fmla="*/ 649471 h 793337"/>
                    <a:gd name="connsiteX11" fmla="*/ 118979 w 410001"/>
                    <a:gd name="connsiteY11" fmla="*/ 634055 h 793337"/>
                    <a:gd name="connsiteX12" fmla="*/ 115797 w 410001"/>
                    <a:gd name="connsiteY12" fmla="*/ 634055 h 793337"/>
                    <a:gd name="connsiteX13" fmla="*/ 115797 w 410001"/>
                    <a:gd name="connsiteY13" fmla="*/ 439050 h 793337"/>
                    <a:gd name="connsiteX14" fmla="*/ 0 w 410001"/>
                    <a:gd name="connsiteY14" fmla="*/ 224025 h 79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10001" h="793337">
                      <a:moveTo>
                        <a:pt x="76240" y="0"/>
                      </a:moveTo>
                      <a:lnTo>
                        <a:pt x="381766" y="567336"/>
                      </a:lnTo>
                      <a:lnTo>
                        <a:pt x="381322" y="568640"/>
                      </a:lnTo>
                      <a:lnTo>
                        <a:pt x="398441" y="593472"/>
                      </a:lnTo>
                      <a:cubicBezTo>
                        <a:pt x="405885" y="610684"/>
                        <a:pt x="410001" y="629607"/>
                        <a:pt x="410001" y="649471"/>
                      </a:cubicBezTo>
                      <a:cubicBezTo>
                        <a:pt x="410001" y="709062"/>
                        <a:pt x="372955" y="760191"/>
                        <a:pt x="320158" y="782031"/>
                      </a:cubicBezTo>
                      <a:lnTo>
                        <a:pt x="307876" y="784456"/>
                      </a:lnTo>
                      <a:lnTo>
                        <a:pt x="305526" y="791361"/>
                      </a:lnTo>
                      <a:lnTo>
                        <a:pt x="302391" y="785539"/>
                      </a:lnTo>
                      <a:lnTo>
                        <a:pt x="262899" y="793337"/>
                      </a:lnTo>
                      <a:cubicBezTo>
                        <a:pt x="181657" y="793337"/>
                        <a:pt x="115797" y="728926"/>
                        <a:pt x="115797" y="649471"/>
                      </a:cubicBezTo>
                      <a:lnTo>
                        <a:pt x="118979" y="634055"/>
                      </a:lnTo>
                      <a:lnTo>
                        <a:pt x="115797" y="634055"/>
                      </a:lnTo>
                      <a:lnTo>
                        <a:pt x="115797" y="439050"/>
                      </a:lnTo>
                      <a:lnTo>
                        <a:pt x="0" y="224025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F9E3D3DC-741B-487E-B4BC-16C2701F405F}"/>
                    </a:ext>
                  </a:extLst>
                </p:cNvPr>
                <p:cNvSpPr/>
                <p:nvPr/>
              </p:nvSpPr>
              <p:spPr>
                <a:xfrm>
                  <a:off x="8009241" y="4263195"/>
                  <a:ext cx="126379" cy="12998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0CEC950E-2D00-4E94-9BEA-D51F9658D3A6}"/>
                  </a:ext>
                </a:extLst>
              </p:cNvPr>
              <p:cNvGrpSpPr/>
              <p:nvPr/>
            </p:nvGrpSpPr>
            <p:grpSpPr>
              <a:xfrm rot="10800000">
                <a:off x="2342516" y="3984061"/>
                <a:ext cx="409391" cy="792156"/>
                <a:chOff x="7770265" y="3576806"/>
                <a:chExt cx="477953" cy="924822"/>
              </a:xfrm>
              <a:noFill/>
            </p:grpSpPr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E88A68F9-5652-44A5-BA18-114E28DC278D}"/>
                    </a:ext>
                  </a:extLst>
                </p:cNvPr>
                <p:cNvSpPr/>
                <p:nvPr/>
              </p:nvSpPr>
              <p:spPr>
                <a:xfrm>
                  <a:off x="7770265" y="3576806"/>
                  <a:ext cx="477953" cy="924822"/>
                </a:xfrm>
                <a:custGeom>
                  <a:avLst/>
                  <a:gdLst>
                    <a:gd name="connsiteX0" fmla="*/ 76240 w 410001"/>
                    <a:gd name="connsiteY0" fmla="*/ 0 h 793337"/>
                    <a:gd name="connsiteX1" fmla="*/ 381766 w 410001"/>
                    <a:gd name="connsiteY1" fmla="*/ 567336 h 793337"/>
                    <a:gd name="connsiteX2" fmla="*/ 381322 w 410001"/>
                    <a:gd name="connsiteY2" fmla="*/ 568640 h 793337"/>
                    <a:gd name="connsiteX3" fmla="*/ 398441 w 410001"/>
                    <a:gd name="connsiteY3" fmla="*/ 593472 h 793337"/>
                    <a:gd name="connsiteX4" fmla="*/ 410001 w 410001"/>
                    <a:gd name="connsiteY4" fmla="*/ 649471 h 793337"/>
                    <a:gd name="connsiteX5" fmla="*/ 320158 w 410001"/>
                    <a:gd name="connsiteY5" fmla="*/ 782031 h 793337"/>
                    <a:gd name="connsiteX6" fmla="*/ 307876 w 410001"/>
                    <a:gd name="connsiteY6" fmla="*/ 784456 h 793337"/>
                    <a:gd name="connsiteX7" fmla="*/ 305526 w 410001"/>
                    <a:gd name="connsiteY7" fmla="*/ 791361 h 793337"/>
                    <a:gd name="connsiteX8" fmla="*/ 302391 w 410001"/>
                    <a:gd name="connsiteY8" fmla="*/ 785539 h 793337"/>
                    <a:gd name="connsiteX9" fmla="*/ 262899 w 410001"/>
                    <a:gd name="connsiteY9" fmla="*/ 793337 h 793337"/>
                    <a:gd name="connsiteX10" fmla="*/ 115797 w 410001"/>
                    <a:gd name="connsiteY10" fmla="*/ 649471 h 793337"/>
                    <a:gd name="connsiteX11" fmla="*/ 118979 w 410001"/>
                    <a:gd name="connsiteY11" fmla="*/ 634055 h 793337"/>
                    <a:gd name="connsiteX12" fmla="*/ 115797 w 410001"/>
                    <a:gd name="connsiteY12" fmla="*/ 634055 h 793337"/>
                    <a:gd name="connsiteX13" fmla="*/ 115797 w 410001"/>
                    <a:gd name="connsiteY13" fmla="*/ 439050 h 793337"/>
                    <a:gd name="connsiteX14" fmla="*/ 0 w 410001"/>
                    <a:gd name="connsiteY14" fmla="*/ 224025 h 79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10001" h="793337">
                      <a:moveTo>
                        <a:pt x="76240" y="0"/>
                      </a:moveTo>
                      <a:lnTo>
                        <a:pt x="381766" y="567336"/>
                      </a:lnTo>
                      <a:lnTo>
                        <a:pt x="381322" y="568640"/>
                      </a:lnTo>
                      <a:lnTo>
                        <a:pt x="398441" y="593472"/>
                      </a:lnTo>
                      <a:cubicBezTo>
                        <a:pt x="405885" y="610684"/>
                        <a:pt x="410001" y="629607"/>
                        <a:pt x="410001" y="649471"/>
                      </a:cubicBezTo>
                      <a:cubicBezTo>
                        <a:pt x="410001" y="709062"/>
                        <a:pt x="372955" y="760191"/>
                        <a:pt x="320158" y="782031"/>
                      </a:cubicBezTo>
                      <a:lnTo>
                        <a:pt x="307876" y="784456"/>
                      </a:lnTo>
                      <a:lnTo>
                        <a:pt x="305526" y="791361"/>
                      </a:lnTo>
                      <a:lnTo>
                        <a:pt x="302391" y="785539"/>
                      </a:lnTo>
                      <a:lnTo>
                        <a:pt x="262899" y="793337"/>
                      </a:lnTo>
                      <a:cubicBezTo>
                        <a:pt x="181657" y="793337"/>
                        <a:pt x="115797" y="728926"/>
                        <a:pt x="115797" y="649471"/>
                      </a:cubicBezTo>
                      <a:lnTo>
                        <a:pt x="118979" y="634055"/>
                      </a:lnTo>
                      <a:lnTo>
                        <a:pt x="115797" y="634055"/>
                      </a:lnTo>
                      <a:lnTo>
                        <a:pt x="115797" y="439050"/>
                      </a:lnTo>
                      <a:lnTo>
                        <a:pt x="0" y="2240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48" name="Oval 447">
                  <a:extLst>
                    <a:ext uri="{FF2B5EF4-FFF2-40B4-BE49-F238E27FC236}">
                      <a16:creationId xmlns:a16="http://schemas.microsoft.com/office/drawing/2014/main" id="{196731A5-565B-47CF-8E4C-C3B35432B11B}"/>
                    </a:ext>
                  </a:extLst>
                </p:cNvPr>
                <p:cNvSpPr/>
                <p:nvPr/>
              </p:nvSpPr>
              <p:spPr>
                <a:xfrm>
                  <a:off x="8009241" y="4263195"/>
                  <a:ext cx="126379" cy="1299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F2FFC9E-87D9-471C-B42E-A529E3D12085}"/>
              </a:ext>
            </a:extLst>
          </p:cNvPr>
          <p:cNvSpPr/>
          <p:nvPr/>
        </p:nvSpPr>
        <p:spPr>
          <a:xfrm>
            <a:off x="4866483" y="2225417"/>
            <a:ext cx="5964077" cy="3779143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7620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3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0D01350-6497-4FFF-BDC7-22281306CF00}"/>
              </a:ext>
            </a:extLst>
          </p:cNvPr>
          <p:cNvSpPr/>
          <p:nvPr/>
        </p:nvSpPr>
        <p:spPr>
          <a:xfrm rot="20292097">
            <a:off x="2389888" y="2302354"/>
            <a:ext cx="1943120" cy="1584220"/>
          </a:xfrm>
          <a:custGeom>
            <a:avLst/>
            <a:gdLst>
              <a:gd name="connsiteX0" fmla="*/ 647320 w 2026047"/>
              <a:gd name="connsiteY0" fmla="*/ 937386 h 1651830"/>
              <a:gd name="connsiteX1" fmla="*/ 604876 w 2026047"/>
              <a:gd name="connsiteY1" fmla="*/ 1043513 h 1651830"/>
              <a:gd name="connsiteX2" fmla="*/ 1209202 w 2026047"/>
              <a:gd name="connsiteY2" fmla="*/ 1285206 h 1651830"/>
              <a:gd name="connsiteX3" fmla="*/ 1251647 w 2026047"/>
              <a:gd name="connsiteY3" fmla="*/ 1179079 h 1651830"/>
              <a:gd name="connsiteX4" fmla="*/ 475613 w 2026047"/>
              <a:gd name="connsiteY4" fmla="*/ 562754 h 1651830"/>
              <a:gd name="connsiteX5" fmla="*/ 326386 w 2026047"/>
              <a:gd name="connsiteY5" fmla="*/ 584597 h 1651830"/>
              <a:gd name="connsiteX6" fmla="*/ 441717 w 2026047"/>
              <a:gd name="connsiteY6" fmla="*/ 770020 h 1651830"/>
              <a:gd name="connsiteX7" fmla="*/ 659890 w 2026047"/>
              <a:gd name="connsiteY7" fmla="*/ 779104 h 1651830"/>
              <a:gd name="connsiteX8" fmla="*/ 544561 w 2026047"/>
              <a:gd name="connsiteY8" fmla="*/ 593681 h 1651830"/>
              <a:gd name="connsiteX9" fmla="*/ 475613 w 2026047"/>
              <a:gd name="connsiteY9" fmla="*/ 562754 h 1651830"/>
              <a:gd name="connsiteX10" fmla="*/ 1601512 w 2026047"/>
              <a:gd name="connsiteY10" fmla="*/ 1004471 h 1651830"/>
              <a:gd name="connsiteX11" fmla="*/ 1529246 w 2026047"/>
              <a:gd name="connsiteY11" fmla="*/ 982382 h 1651830"/>
              <a:gd name="connsiteX12" fmla="*/ 1320384 w 2026047"/>
              <a:gd name="connsiteY12" fmla="*/ 1046094 h 1651830"/>
              <a:gd name="connsiteX13" fmla="*/ 1490632 w 2026047"/>
              <a:gd name="connsiteY13" fmla="*/ 1182836 h 1651830"/>
              <a:gd name="connsiteX14" fmla="*/ 1699495 w 2026047"/>
              <a:gd name="connsiteY14" fmla="*/ 1119123 h 1651830"/>
              <a:gd name="connsiteX15" fmla="*/ 1601512 w 2026047"/>
              <a:gd name="connsiteY15" fmla="*/ 1004471 h 1651830"/>
              <a:gd name="connsiteX16" fmla="*/ 1663561 w 2026047"/>
              <a:gd name="connsiteY16" fmla="*/ 442266 h 1651830"/>
              <a:gd name="connsiteX17" fmla="*/ 854894 w 2026047"/>
              <a:gd name="connsiteY17" fmla="*/ 118849 h 1651830"/>
              <a:gd name="connsiteX18" fmla="*/ 709310 w 2026047"/>
              <a:gd name="connsiteY18" fmla="*/ 181251 h 1651830"/>
              <a:gd name="connsiteX19" fmla="*/ 653514 w 2026047"/>
              <a:gd name="connsiteY19" fmla="*/ 320763 h 1651830"/>
              <a:gd name="connsiteX20" fmla="*/ 1670167 w 2026047"/>
              <a:gd name="connsiteY20" fmla="*/ 727362 h 1651830"/>
              <a:gd name="connsiteX21" fmla="*/ 1725963 w 2026047"/>
              <a:gd name="connsiteY21" fmla="*/ 587850 h 1651830"/>
              <a:gd name="connsiteX22" fmla="*/ 1663561 w 2026047"/>
              <a:gd name="connsiteY22" fmla="*/ 442266 h 1651830"/>
              <a:gd name="connsiteX23" fmla="*/ 1760446 w 2026047"/>
              <a:gd name="connsiteY23" fmla="*/ 383243 h 1651830"/>
              <a:gd name="connsiteX24" fmla="*/ 1832599 w 2026047"/>
              <a:gd name="connsiteY24" fmla="*/ 551574 h 1651830"/>
              <a:gd name="connsiteX25" fmla="*/ 1772098 w 2026047"/>
              <a:gd name="connsiteY25" fmla="*/ 702850 h 1651830"/>
              <a:gd name="connsiteX26" fmla="*/ 1816381 w 2026047"/>
              <a:gd name="connsiteY26" fmla="*/ 689713 h 1651830"/>
              <a:gd name="connsiteX27" fmla="*/ 1875126 w 2026047"/>
              <a:gd name="connsiteY27" fmla="*/ 684494 h 1651830"/>
              <a:gd name="connsiteX28" fmla="*/ 2026047 w 2026047"/>
              <a:gd name="connsiteY28" fmla="*/ 750902 h 1651830"/>
              <a:gd name="connsiteX29" fmla="*/ 1933871 w 2026047"/>
              <a:gd name="connsiteY29" fmla="*/ 812091 h 1651830"/>
              <a:gd name="connsiteX30" fmla="*/ 1876365 w 2026047"/>
              <a:gd name="connsiteY30" fmla="*/ 817199 h 1651830"/>
              <a:gd name="connsiteX31" fmla="*/ 1896820 w 2026047"/>
              <a:gd name="connsiteY31" fmla="*/ 833789 h 1651830"/>
              <a:gd name="connsiteX32" fmla="*/ 1938753 w 2026047"/>
              <a:gd name="connsiteY32" fmla="*/ 1035573 h 1651830"/>
              <a:gd name="connsiteX33" fmla="*/ 1692288 w 2026047"/>
              <a:gd name="connsiteY33" fmla="*/ 1651830 h 1651830"/>
              <a:gd name="connsiteX34" fmla="*/ 1424947 w 2026047"/>
              <a:gd name="connsiteY34" fmla="*/ 1544910 h 1651830"/>
              <a:gd name="connsiteX35" fmla="*/ 1425439 w 2026047"/>
              <a:gd name="connsiteY35" fmla="*/ 1542222 h 1651830"/>
              <a:gd name="connsiteX36" fmla="*/ 1344018 w 2026047"/>
              <a:gd name="connsiteY36" fmla="*/ 1424473 h 1651830"/>
              <a:gd name="connsiteX37" fmla="*/ 409001 w 2026047"/>
              <a:gd name="connsiteY37" fmla="*/ 1050524 h 1651830"/>
              <a:gd name="connsiteX38" fmla="*/ 268838 w 2026047"/>
              <a:gd name="connsiteY38" fmla="*/ 1079652 h 1651830"/>
              <a:gd name="connsiteX39" fmla="*/ 267341 w 2026047"/>
              <a:gd name="connsiteY39" fmla="*/ 1081938 h 1651830"/>
              <a:gd name="connsiteX40" fmla="*/ 0 w 2026047"/>
              <a:gd name="connsiteY40" fmla="*/ 975018 h 1651830"/>
              <a:gd name="connsiteX41" fmla="*/ 246465 w 2026047"/>
              <a:gd name="connsiteY41" fmla="*/ 358761 h 1651830"/>
              <a:gd name="connsiteX42" fmla="*/ 415980 w 2026047"/>
              <a:gd name="connsiteY42" fmla="*/ 241543 h 1651830"/>
              <a:gd name="connsiteX43" fmla="*/ 436244 w 2026047"/>
              <a:gd name="connsiteY43" fmla="*/ 243157 h 1651830"/>
              <a:gd name="connsiteX44" fmla="*/ 430873 w 2026047"/>
              <a:gd name="connsiteY44" fmla="*/ 238948 h 1651830"/>
              <a:gd name="connsiteX45" fmla="*/ 366211 w 2026047"/>
              <a:gd name="connsiteY45" fmla="*/ 87271 h 1651830"/>
              <a:gd name="connsiteX46" fmla="*/ 521725 w 2026047"/>
              <a:gd name="connsiteY46" fmla="*/ 142067 h 1651830"/>
              <a:gd name="connsiteX47" fmla="*/ 586264 w 2026047"/>
              <a:gd name="connsiteY47" fmla="*/ 229254 h 1651830"/>
              <a:gd name="connsiteX48" fmla="*/ 590705 w 2026047"/>
              <a:gd name="connsiteY48" fmla="*/ 247455 h 1651830"/>
              <a:gd name="connsiteX49" fmla="*/ 657098 w 2026047"/>
              <a:gd name="connsiteY49" fmla="*/ 81446 h 1651830"/>
              <a:gd name="connsiteX50" fmla="*/ 825430 w 2026047"/>
              <a:gd name="connsiteY50" fmla="*/ 9294 h 165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026047" h="1651830">
                <a:moveTo>
                  <a:pt x="647320" y="937386"/>
                </a:moveTo>
                <a:lnTo>
                  <a:pt x="604876" y="1043513"/>
                </a:lnTo>
                <a:lnTo>
                  <a:pt x="1209202" y="1285206"/>
                </a:lnTo>
                <a:lnTo>
                  <a:pt x="1251647" y="1179079"/>
                </a:lnTo>
                <a:close/>
                <a:moveTo>
                  <a:pt x="475613" y="562754"/>
                </a:moveTo>
                <a:cubicBezTo>
                  <a:pt x="407956" y="541234"/>
                  <a:pt x="347687" y="548077"/>
                  <a:pt x="326386" y="584597"/>
                </a:cubicBezTo>
                <a:cubicBezTo>
                  <a:pt x="297987" y="633291"/>
                  <a:pt x="349622" y="716308"/>
                  <a:pt x="441717" y="770020"/>
                </a:cubicBezTo>
                <a:cubicBezTo>
                  <a:pt x="533811" y="823732"/>
                  <a:pt x="631491" y="827798"/>
                  <a:pt x="659890" y="779104"/>
                </a:cubicBezTo>
                <a:cubicBezTo>
                  <a:pt x="688290" y="730409"/>
                  <a:pt x="636655" y="647393"/>
                  <a:pt x="544561" y="593681"/>
                </a:cubicBezTo>
                <a:cubicBezTo>
                  <a:pt x="521537" y="580253"/>
                  <a:pt x="498164" y="569928"/>
                  <a:pt x="475613" y="562754"/>
                </a:cubicBezTo>
                <a:close/>
                <a:moveTo>
                  <a:pt x="1601512" y="1004471"/>
                </a:moveTo>
                <a:cubicBezTo>
                  <a:pt x="1579810" y="995031"/>
                  <a:pt x="1555418" y="987424"/>
                  <a:pt x="1529246" y="982382"/>
                </a:cubicBezTo>
                <a:cubicBezTo>
                  <a:pt x="1424558" y="962216"/>
                  <a:pt x="1331047" y="990740"/>
                  <a:pt x="1320384" y="1046094"/>
                </a:cubicBezTo>
                <a:cubicBezTo>
                  <a:pt x="1309721" y="1101447"/>
                  <a:pt x="1385944" y="1162669"/>
                  <a:pt x="1490632" y="1182836"/>
                </a:cubicBezTo>
                <a:cubicBezTo>
                  <a:pt x="1595320" y="1203002"/>
                  <a:pt x="1688831" y="1174476"/>
                  <a:pt x="1699495" y="1119123"/>
                </a:cubicBezTo>
                <a:cubicBezTo>
                  <a:pt x="1707492" y="1077608"/>
                  <a:pt x="1666615" y="1032793"/>
                  <a:pt x="1601512" y="1004471"/>
                </a:cubicBezTo>
                <a:close/>
                <a:moveTo>
                  <a:pt x="1663561" y="442266"/>
                </a:moveTo>
                <a:lnTo>
                  <a:pt x="854894" y="118849"/>
                </a:lnTo>
                <a:cubicBezTo>
                  <a:pt x="797460" y="95878"/>
                  <a:pt x="732280" y="123817"/>
                  <a:pt x="709310" y="181251"/>
                </a:cubicBezTo>
                <a:lnTo>
                  <a:pt x="653514" y="320763"/>
                </a:lnTo>
                <a:lnTo>
                  <a:pt x="1670167" y="727362"/>
                </a:lnTo>
                <a:lnTo>
                  <a:pt x="1725963" y="587850"/>
                </a:lnTo>
                <a:cubicBezTo>
                  <a:pt x="1748933" y="530416"/>
                  <a:pt x="1720995" y="465236"/>
                  <a:pt x="1663561" y="442266"/>
                </a:cubicBezTo>
                <a:close/>
                <a:moveTo>
                  <a:pt x="1760446" y="383243"/>
                </a:moveTo>
                <a:cubicBezTo>
                  <a:pt x="1826854" y="409802"/>
                  <a:pt x="1859158" y="485166"/>
                  <a:pt x="1832599" y="551574"/>
                </a:cubicBezTo>
                <a:lnTo>
                  <a:pt x="1772098" y="702850"/>
                </a:lnTo>
                <a:lnTo>
                  <a:pt x="1816381" y="689713"/>
                </a:lnTo>
                <a:cubicBezTo>
                  <a:pt x="1834436" y="686352"/>
                  <a:pt x="1854288" y="684494"/>
                  <a:pt x="1875126" y="684494"/>
                </a:cubicBezTo>
                <a:cubicBezTo>
                  <a:pt x="1958477" y="684494"/>
                  <a:pt x="2026047" y="714226"/>
                  <a:pt x="2026047" y="750902"/>
                </a:cubicBezTo>
                <a:cubicBezTo>
                  <a:pt x="2026047" y="778409"/>
                  <a:pt x="1988039" y="802010"/>
                  <a:pt x="1933871" y="812091"/>
                </a:cubicBezTo>
                <a:lnTo>
                  <a:pt x="1876365" y="817199"/>
                </a:lnTo>
                <a:lnTo>
                  <a:pt x="1896820" y="833789"/>
                </a:lnTo>
                <a:cubicBezTo>
                  <a:pt x="1948439" y="884915"/>
                  <a:pt x="1967430" y="963871"/>
                  <a:pt x="1938753" y="1035573"/>
                </a:cubicBezTo>
                <a:lnTo>
                  <a:pt x="1692288" y="1651830"/>
                </a:lnTo>
                <a:lnTo>
                  <a:pt x="1424947" y="1544910"/>
                </a:lnTo>
                <a:lnTo>
                  <a:pt x="1425439" y="1542222"/>
                </a:lnTo>
                <a:cubicBezTo>
                  <a:pt x="1424446" y="1491765"/>
                  <a:pt x="1393823" y="1444393"/>
                  <a:pt x="1344018" y="1424473"/>
                </a:cubicBezTo>
                <a:lnTo>
                  <a:pt x="409001" y="1050524"/>
                </a:lnTo>
                <a:cubicBezTo>
                  <a:pt x="359196" y="1030605"/>
                  <a:pt x="304352" y="1043796"/>
                  <a:pt x="268838" y="1079652"/>
                </a:cubicBezTo>
                <a:lnTo>
                  <a:pt x="267341" y="1081938"/>
                </a:lnTo>
                <a:lnTo>
                  <a:pt x="0" y="975018"/>
                </a:lnTo>
                <a:lnTo>
                  <a:pt x="246465" y="358761"/>
                </a:lnTo>
                <a:cubicBezTo>
                  <a:pt x="275141" y="287059"/>
                  <a:pt x="343340" y="242974"/>
                  <a:pt x="415980" y="241543"/>
                </a:cubicBezTo>
                <a:lnTo>
                  <a:pt x="436244" y="243157"/>
                </a:lnTo>
                <a:lnTo>
                  <a:pt x="430873" y="238948"/>
                </a:lnTo>
                <a:cubicBezTo>
                  <a:pt x="370073" y="181933"/>
                  <a:pt x="341123" y="114024"/>
                  <a:pt x="366211" y="87271"/>
                </a:cubicBezTo>
                <a:cubicBezTo>
                  <a:pt x="391299" y="60518"/>
                  <a:pt x="460925" y="85051"/>
                  <a:pt x="521725" y="142067"/>
                </a:cubicBezTo>
                <a:cubicBezTo>
                  <a:pt x="552125" y="170575"/>
                  <a:pt x="574563" y="201805"/>
                  <a:pt x="586264" y="229254"/>
                </a:cubicBezTo>
                <a:lnTo>
                  <a:pt x="590705" y="247455"/>
                </a:lnTo>
                <a:lnTo>
                  <a:pt x="657098" y="81446"/>
                </a:lnTo>
                <a:cubicBezTo>
                  <a:pt x="683657" y="15038"/>
                  <a:pt x="759022" y="-17266"/>
                  <a:pt x="825430" y="9294"/>
                </a:cubicBez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id="{FD24ED24-92FD-4392-AC9B-25458F4D6EED}"/>
              </a:ext>
            </a:extLst>
          </p:cNvPr>
          <p:cNvSpPr txBox="1">
            <a:spLocks/>
          </p:cNvSpPr>
          <p:nvPr/>
        </p:nvSpPr>
        <p:spPr>
          <a:xfrm>
            <a:off x="2163706" y="3796747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COMMON CASE FAST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09AB711-BC6F-4379-B2C1-4A3DD91E9C8F}"/>
              </a:ext>
            </a:extLst>
          </p:cNvPr>
          <p:cNvGrpSpPr/>
          <p:nvPr/>
        </p:nvGrpSpPr>
        <p:grpSpPr>
          <a:xfrm>
            <a:off x="8469111" y="3094464"/>
            <a:ext cx="2776523" cy="2392042"/>
            <a:chOff x="5734591" y="3906095"/>
            <a:chExt cx="3036547" cy="261605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96AD2A1-ABA5-4833-A4F2-E9FCC466A2DB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B0E4A30-A60A-4D5C-92DE-7BC5D0ABEEF7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9D88662-F804-438A-8339-FDFDE63A9728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03154D4-CFC7-4904-9976-F1CE66398080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11D51472-9C6A-4DAF-AE80-BC8706D55A1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59954E3A-3324-457B-8B3A-A5973EB89F35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5ADA7F5-52EB-48D4-A81C-DF0DA37F1665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7D70F09-5766-42B7-BBE4-51176AAE753B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5AA9133A-8B92-4E86-997C-36078610399C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407E492B-BF67-42C6-82CE-4F349910C6BA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F833F20F-F877-40C7-B1D8-CB858568465B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B25C60AF-B5C2-471B-811A-3E1D82D819DE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CE6B2B7C-5F97-46B5-A1BB-41DE33B1D182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727D75C-B48D-45B9-8777-1A232936504D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C3A837F9-D676-402F-B1A5-2337E498844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E340857-BF46-4072-B526-9CB1E96BDD16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D3CC005-9D07-49B3-95E2-7D8ED29819CE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41B3C77-B35E-4AB1-83D2-8188381316A4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8558F8C3-8B5F-4DCD-8C26-BEFE3F2D3C4E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2A4D464-55C4-43C9-88DB-31BB9F29AB63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13613C60-EA01-4938-A38F-29421700A31E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183DA20A-D966-45FD-A393-ACF4EA877017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A1F3DEF-CC9A-4655-8912-ED7273221DFE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001D013-D449-474F-9395-F6F5F46F9C1E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B9ED12-D914-4DCE-8431-8BFCA3079C1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666723F0-5734-4DD2-90B4-1B8D51F4F7F0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80D9233A-1AB4-45DE-8018-1D4818441F1C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CD9FB5D-4A3B-4650-A39B-F7DE8F41A303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A3184421-2189-42E8-B4D5-87371581C80E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D953FBD-43DB-4B2A-88F9-30EF9C6B58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1DA1E9D9-5B8C-4DCF-BF54-7E2EF1EB8785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A186AACF-5F6A-43B3-8BFF-D0956EA12C9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676958FF-543C-45C8-A7F2-A923D8B450A5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F601BBF-EDDE-44F6-BDC5-B75230180D50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5A99CE96-3AB6-446C-BD52-BF198E83C38A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8938E53-2F87-43A5-B83B-CEA4CB39E40F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7B834941-DDDC-4848-A3D4-4D5C4441794F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BB1BF817-B6D1-4D06-88C0-315256E62ACE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D6ED9792-FBD8-4F19-98EA-32430DAF91F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B5046FFA-F314-4130-B96C-E6A80D08D421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36314E46-22BE-4E47-A079-3B3A20F1AEF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FA3D840E-C67C-4909-891D-065AFCFB9041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912B633F-181F-4C75-A3CC-D996075C4560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34AD55B-CB16-408D-9C9A-D90CC576D7B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E23CEF30-1D01-40C6-8B5A-6E73BDCEC0FD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16FCEAE-45CB-44B7-95D6-53600C11A834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F3A50753-7593-4CB8-96AE-B847CFCFB16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0AF8E1C1-3399-4A07-A7FA-2B590B08A2C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4BEAD50-E7A3-4D16-9F16-A25023E1062D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8F8855CF-78D0-42BF-86E4-C2FCE22A83CA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A0F474B0-D500-4DED-86BC-D6C7F491DCE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5C5388B-4251-421A-9484-3155DDD9EFF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DEE74FA-B0AC-41B2-9E08-EB0F80685701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9263DD42-23FE-44BA-95F1-8F4B54041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8114F941-7617-4C29-870D-255EAF6A8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B85FD8E-97DF-4695-A252-15FCC92A4938}"/>
              </a:ext>
            </a:extLst>
          </p:cNvPr>
          <p:cNvGrpSpPr/>
          <p:nvPr/>
        </p:nvGrpSpPr>
        <p:grpSpPr>
          <a:xfrm>
            <a:off x="7786816" y="3450464"/>
            <a:ext cx="610858" cy="795912"/>
            <a:chOff x="1599514" y="2351983"/>
            <a:chExt cx="667729" cy="870012"/>
          </a:xfrm>
        </p:grpSpPr>
        <p:sp>
          <p:nvSpPr>
            <p:cNvPr id="147" name="Title 1">
              <a:extLst>
                <a:ext uri="{FF2B5EF4-FFF2-40B4-BE49-F238E27FC236}">
                  <a16:creationId xmlns:a16="http://schemas.microsoft.com/office/drawing/2014/main" id="{59B555DE-B5C0-489A-8242-7D23927E0FD4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8" name="Title 1">
              <a:extLst>
                <a:ext uri="{FF2B5EF4-FFF2-40B4-BE49-F238E27FC236}">
                  <a16:creationId xmlns:a16="http://schemas.microsoft.com/office/drawing/2014/main" id="{263807F8-46DD-49C1-8FA1-11E9B89EDC7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9" name="Title 1">
              <a:extLst>
                <a:ext uri="{FF2B5EF4-FFF2-40B4-BE49-F238E27FC236}">
                  <a16:creationId xmlns:a16="http://schemas.microsoft.com/office/drawing/2014/main" id="{B2AC0EAD-E747-4737-84BA-BFD159D80371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0" name="Title 1">
              <a:extLst>
                <a:ext uri="{FF2B5EF4-FFF2-40B4-BE49-F238E27FC236}">
                  <a16:creationId xmlns:a16="http://schemas.microsoft.com/office/drawing/2014/main" id="{AB15864B-5FA2-428E-99E8-F02E3D2B02F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1" name="Title 1">
              <a:extLst>
                <a:ext uri="{FF2B5EF4-FFF2-40B4-BE49-F238E27FC236}">
                  <a16:creationId xmlns:a16="http://schemas.microsoft.com/office/drawing/2014/main" id="{EB90D4B8-0655-42E3-AD6D-EDC33C667967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2" name="Title 1">
              <a:extLst>
                <a:ext uri="{FF2B5EF4-FFF2-40B4-BE49-F238E27FC236}">
                  <a16:creationId xmlns:a16="http://schemas.microsoft.com/office/drawing/2014/main" id="{452C5E46-54F2-4A28-9E0B-2DEC3D60858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3" name="Title 1">
              <a:extLst>
                <a:ext uri="{FF2B5EF4-FFF2-40B4-BE49-F238E27FC236}">
                  <a16:creationId xmlns:a16="http://schemas.microsoft.com/office/drawing/2014/main" id="{1E8E8E0E-6435-41D3-80CD-002F0758B216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4" name="Title 1">
              <a:extLst>
                <a:ext uri="{FF2B5EF4-FFF2-40B4-BE49-F238E27FC236}">
                  <a16:creationId xmlns:a16="http://schemas.microsoft.com/office/drawing/2014/main" id="{518EDAB0-6250-4A15-80ED-3D2F3918D16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15241AA-93EE-497A-83FA-813C85BA19F2}"/>
              </a:ext>
            </a:extLst>
          </p:cNvPr>
          <p:cNvGrpSpPr/>
          <p:nvPr/>
        </p:nvGrpSpPr>
        <p:grpSpPr>
          <a:xfrm>
            <a:off x="7786816" y="4365404"/>
            <a:ext cx="610858" cy="795912"/>
            <a:chOff x="1599514" y="2351983"/>
            <a:chExt cx="667729" cy="870012"/>
          </a:xfrm>
        </p:grpSpPr>
        <p:sp>
          <p:nvSpPr>
            <p:cNvPr id="156" name="Title 1">
              <a:extLst>
                <a:ext uri="{FF2B5EF4-FFF2-40B4-BE49-F238E27FC236}">
                  <a16:creationId xmlns:a16="http://schemas.microsoft.com/office/drawing/2014/main" id="{E9129C3E-A3C1-4D60-AAE0-82B746961682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7" name="Title 1">
              <a:extLst>
                <a:ext uri="{FF2B5EF4-FFF2-40B4-BE49-F238E27FC236}">
                  <a16:creationId xmlns:a16="http://schemas.microsoft.com/office/drawing/2014/main" id="{DFAC475B-42E8-438F-AA8E-53AF71BBC41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Title 1">
              <a:extLst>
                <a:ext uri="{FF2B5EF4-FFF2-40B4-BE49-F238E27FC236}">
                  <a16:creationId xmlns:a16="http://schemas.microsoft.com/office/drawing/2014/main" id="{C05048F9-AD31-4A42-959D-338209C5F2D1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9" name="Title 1">
              <a:extLst>
                <a:ext uri="{FF2B5EF4-FFF2-40B4-BE49-F238E27FC236}">
                  <a16:creationId xmlns:a16="http://schemas.microsoft.com/office/drawing/2014/main" id="{388BED69-07F3-49B7-AC00-ABDF6E054BF1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Title 1">
              <a:extLst>
                <a:ext uri="{FF2B5EF4-FFF2-40B4-BE49-F238E27FC236}">
                  <a16:creationId xmlns:a16="http://schemas.microsoft.com/office/drawing/2014/main" id="{A81BBC0F-134D-4BAA-ABEA-32291E1B2599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1" name="Title 1">
              <a:extLst>
                <a:ext uri="{FF2B5EF4-FFF2-40B4-BE49-F238E27FC236}">
                  <a16:creationId xmlns:a16="http://schemas.microsoft.com/office/drawing/2014/main" id="{1EB637C4-0448-4310-87AD-7BC7F4284BD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2" name="Title 1">
              <a:extLst>
                <a:ext uri="{FF2B5EF4-FFF2-40B4-BE49-F238E27FC236}">
                  <a16:creationId xmlns:a16="http://schemas.microsoft.com/office/drawing/2014/main" id="{EBA43F56-350D-4383-9986-4D124005D895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3" name="Title 1">
              <a:extLst>
                <a:ext uri="{FF2B5EF4-FFF2-40B4-BE49-F238E27FC236}">
                  <a16:creationId xmlns:a16="http://schemas.microsoft.com/office/drawing/2014/main" id="{165B0EB4-AB64-45AE-920F-F36E5882F390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0C8ECB6-8F2D-444F-950C-DB726399BB8F}"/>
              </a:ext>
            </a:extLst>
          </p:cNvPr>
          <p:cNvGrpSpPr/>
          <p:nvPr/>
        </p:nvGrpSpPr>
        <p:grpSpPr>
          <a:xfrm>
            <a:off x="7007609" y="3450464"/>
            <a:ext cx="610858" cy="795912"/>
            <a:chOff x="1599514" y="2351983"/>
            <a:chExt cx="667729" cy="870012"/>
          </a:xfrm>
        </p:grpSpPr>
        <p:sp>
          <p:nvSpPr>
            <p:cNvPr id="165" name="Title 1">
              <a:extLst>
                <a:ext uri="{FF2B5EF4-FFF2-40B4-BE49-F238E27FC236}">
                  <a16:creationId xmlns:a16="http://schemas.microsoft.com/office/drawing/2014/main" id="{C89E7619-12F8-4B6A-AEF3-94F5CC146B8E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6" name="Title 1">
              <a:extLst>
                <a:ext uri="{FF2B5EF4-FFF2-40B4-BE49-F238E27FC236}">
                  <a16:creationId xmlns:a16="http://schemas.microsoft.com/office/drawing/2014/main" id="{7F4C6C13-15CD-44D0-A93C-204C20B8E9B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7" name="Title 1">
              <a:extLst>
                <a:ext uri="{FF2B5EF4-FFF2-40B4-BE49-F238E27FC236}">
                  <a16:creationId xmlns:a16="http://schemas.microsoft.com/office/drawing/2014/main" id="{5F5A39D8-331E-4732-8BFE-25728D983B98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8" name="Title 1">
              <a:extLst>
                <a:ext uri="{FF2B5EF4-FFF2-40B4-BE49-F238E27FC236}">
                  <a16:creationId xmlns:a16="http://schemas.microsoft.com/office/drawing/2014/main" id="{CE7BABB2-1371-4AAF-B8A4-1466CADA178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9" name="Title 1">
              <a:extLst>
                <a:ext uri="{FF2B5EF4-FFF2-40B4-BE49-F238E27FC236}">
                  <a16:creationId xmlns:a16="http://schemas.microsoft.com/office/drawing/2014/main" id="{0CEC91CD-5D68-402C-B240-B502373DD202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0" name="Title 1">
              <a:extLst>
                <a:ext uri="{FF2B5EF4-FFF2-40B4-BE49-F238E27FC236}">
                  <a16:creationId xmlns:a16="http://schemas.microsoft.com/office/drawing/2014/main" id="{499C33A2-4CEA-4AB1-BDE8-444EA37B001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1" name="Title 1">
              <a:extLst>
                <a:ext uri="{FF2B5EF4-FFF2-40B4-BE49-F238E27FC236}">
                  <a16:creationId xmlns:a16="http://schemas.microsoft.com/office/drawing/2014/main" id="{80AF9414-2650-4803-9BA4-8396C2AA9B8E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2" name="Title 1">
              <a:extLst>
                <a:ext uri="{FF2B5EF4-FFF2-40B4-BE49-F238E27FC236}">
                  <a16:creationId xmlns:a16="http://schemas.microsoft.com/office/drawing/2014/main" id="{09C9C13B-AE8B-4C6E-976F-4C2C93D2A51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9559240-DB32-46F0-89FD-2FF9C8BF3872}"/>
              </a:ext>
            </a:extLst>
          </p:cNvPr>
          <p:cNvGrpSpPr/>
          <p:nvPr/>
        </p:nvGrpSpPr>
        <p:grpSpPr>
          <a:xfrm>
            <a:off x="7007609" y="4365404"/>
            <a:ext cx="610858" cy="795912"/>
            <a:chOff x="1599514" y="2351983"/>
            <a:chExt cx="667729" cy="870012"/>
          </a:xfrm>
        </p:grpSpPr>
        <p:sp>
          <p:nvSpPr>
            <p:cNvPr id="174" name="Title 1">
              <a:extLst>
                <a:ext uri="{FF2B5EF4-FFF2-40B4-BE49-F238E27FC236}">
                  <a16:creationId xmlns:a16="http://schemas.microsoft.com/office/drawing/2014/main" id="{0851A763-104F-4490-8DEF-C4F33403AF44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5" name="Title 1">
              <a:extLst>
                <a:ext uri="{FF2B5EF4-FFF2-40B4-BE49-F238E27FC236}">
                  <a16:creationId xmlns:a16="http://schemas.microsoft.com/office/drawing/2014/main" id="{BF7AE2C3-6ABB-4C3F-80D7-E6E2A207A7C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6" name="Title 1">
              <a:extLst>
                <a:ext uri="{FF2B5EF4-FFF2-40B4-BE49-F238E27FC236}">
                  <a16:creationId xmlns:a16="http://schemas.microsoft.com/office/drawing/2014/main" id="{88A6B18A-046E-421F-B109-361B15AD76A6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7" name="Title 1">
              <a:extLst>
                <a:ext uri="{FF2B5EF4-FFF2-40B4-BE49-F238E27FC236}">
                  <a16:creationId xmlns:a16="http://schemas.microsoft.com/office/drawing/2014/main" id="{47307F06-ECF6-430D-B3EE-F024D3E75B7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8" name="Title 1">
              <a:extLst>
                <a:ext uri="{FF2B5EF4-FFF2-40B4-BE49-F238E27FC236}">
                  <a16:creationId xmlns:a16="http://schemas.microsoft.com/office/drawing/2014/main" id="{D08219B5-5507-4483-87BC-C63BCC4B5CB3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9" name="Title 1">
              <a:extLst>
                <a:ext uri="{FF2B5EF4-FFF2-40B4-BE49-F238E27FC236}">
                  <a16:creationId xmlns:a16="http://schemas.microsoft.com/office/drawing/2014/main" id="{4C0AF754-9D08-45D9-A676-587DEA2CA741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0" name="Title 1">
              <a:extLst>
                <a:ext uri="{FF2B5EF4-FFF2-40B4-BE49-F238E27FC236}">
                  <a16:creationId xmlns:a16="http://schemas.microsoft.com/office/drawing/2014/main" id="{111616DB-404A-4266-9BE1-A8691C36AF11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1" name="Title 1">
              <a:extLst>
                <a:ext uri="{FF2B5EF4-FFF2-40B4-BE49-F238E27FC236}">
                  <a16:creationId xmlns:a16="http://schemas.microsoft.com/office/drawing/2014/main" id="{765E4C1F-7130-41CB-9980-A6E4219BFD7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F5D5C4A-D7B4-4750-892C-12F4EA240943}"/>
              </a:ext>
            </a:extLst>
          </p:cNvPr>
          <p:cNvGrpSpPr/>
          <p:nvPr/>
        </p:nvGrpSpPr>
        <p:grpSpPr>
          <a:xfrm>
            <a:off x="6272761" y="3470486"/>
            <a:ext cx="624787" cy="814060"/>
            <a:chOff x="715649" y="2597442"/>
            <a:chExt cx="667729" cy="870012"/>
          </a:xfrm>
        </p:grpSpPr>
        <p:sp>
          <p:nvSpPr>
            <p:cNvPr id="183" name="Title 1">
              <a:extLst>
                <a:ext uri="{FF2B5EF4-FFF2-40B4-BE49-F238E27FC236}">
                  <a16:creationId xmlns:a16="http://schemas.microsoft.com/office/drawing/2014/main" id="{39FF0CE7-C1CA-4F01-84A7-C3FE14BD6E13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2597442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4" name="Title 1">
              <a:extLst>
                <a:ext uri="{FF2B5EF4-FFF2-40B4-BE49-F238E27FC236}">
                  <a16:creationId xmlns:a16="http://schemas.microsoft.com/office/drawing/2014/main" id="{3EFF1D61-1508-4040-AB77-1751BE2361C1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685828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5" name="Title 1">
              <a:extLst>
                <a:ext uri="{FF2B5EF4-FFF2-40B4-BE49-F238E27FC236}">
                  <a16:creationId xmlns:a16="http://schemas.microsoft.com/office/drawing/2014/main" id="{F8269A36-9A7C-41B9-8E2C-AF4FE80721BD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2685827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6" name="Title 1">
              <a:extLst>
                <a:ext uri="{FF2B5EF4-FFF2-40B4-BE49-F238E27FC236}">
                  <a16:creationId xmlns:a16="http://schemas.microsoft.com/office/drawing/2014/main" id="{7E24B847-9A54-4184-BAA2-432C54C1CB03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859138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7" name="Title 1">
              <a:extLst>
                <a:ext uri="{FF2B5EF4-FFF2-40B4-BE49-F238E27FC236}">
                  <a16:creationId xmlns:a16="http://schemas.microsoft.com/office/drawing/2014/main" id="{23989B66-EF71-4D6B-9881-0D1C1E929539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3032448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8" name="Title 1">
              <a:extLst>
                <a:ext uri="{FF2B5EF4-FFF2-40B4-BE49-F238E27FC236}">
                  <a16:creationId xmlns:a16="http://schemas.microsoft.com/office/drawing/2014/main" id="{E510E9B2-B6D9-42C2-A694-821B2179B75C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120834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9" name="Title 1">
              <a:extLst>
                <a:ext uri="{FF2B5EF4-FFF2-40B4-BE49-F238E27FC236}">
                  <a16:creationId xmlns:a16="http://schemas.microsoft.com/office/drawing/2014/main" id="{B09A8DCB-DFDD-4276-8DF1-663ECBC7D932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3120833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0" name="Title 1">
              <a:extLst>
                <a:ext uri="{FF2B5EF4-FFF2-40B4-BE49-F238E27FC236}">
                  <a16:creationId xmlns:a16="http://schemas.microsoft.com/office/drawing/2014/main" id="{D23CE3E3-CDB0-4B59-A34C-4D79F257BDB5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294144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C6388EC-1517-4C35-8D74-A45F69867DE7}"/>
              </a:ext>
            </a:extLst>
          </p:cNvPr>
          <p:cNvGrpSpPr/>
          <p:nvPr/>
        </p:nvGrpSpPr>
        <p:grpSpPr>
          <a:xfrm>
            <a:off x="6275798" y="4350714"/>
            <a:ext cx="624786" cy="814060"/>
            <a:chOff x="5206640" y="2579322"/>
            <a:chExt cx="667729" cy="870012"/>
          </a:xfrm>
        </p:grpSpPr>
        <p:sp>
          <p:nvSpPr>
            <p:cNvPr id="192" name="Title 1">
              <a:extLst>
                <a:ext uri="{FF2B5EF4-FFF2-40B4-BE49-F238E27FC236}">
                  <a16:creationId xmlns:a16="http://schemas.microsoft.com/office/drawing/2014/main" id="{54291304-CBA4-4540-9678-C7B7030A1118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2579322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3" name="Title 1">
              <a:extLst>
                <a:ext uri="{FF2B5EF4-FFF2-40B4-BE49-F238E27FC236}">
                  <a16:creationId xmlns:a16="http://schemas.microsoft.com/office/drawing/2014/main" id="{5C905770-6838-43D5-AE5B-6A49D36EC01E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667708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4" name="Title 1">
              <a:extLst>
                <a:ext uri="{FF2B5EF4-FFF2-40B4-BE49-F238E27FC236}">
                  <a16:creationId xmlns:a16="http://schemas.microsoft.com/office/drawing/2014/main" id="{6AD7F54B-1CD0-40DD-ADAD-B9DFBC4DA418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2667707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5" name="Title 1">
              <a:extLst>
                <a:ext uri="{FF2B5EF4-FFF2-40B4-BE49-F238E27FC236}">
                  <a16:creationId xmlns:a16="http://schemas.microsoft.com/office/drawing/2014/main" id="{C23521AF-AE56-4E23-AEEA-5C51A3E9266A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841018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6" name="Title 1">
              <a:extLst>
                <a:ext uri="{FF2B5EF4-FFF2-40B4-BE49-F238E27FC236}">
                  <a16:creationId xmlns:a16="http://schemas.microsoft.com/office/drawing/2014/main" id="{F2E754C6-55A6-4F1F-A77F-A36B073142F8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3014328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7" name="Title 1">
              <a:extLst>
                <a:ext uri="{FF2B5EF4-FFF2-40B4-BE49-F238E27FC236}">
                  <a16:creationId xmlns:a16="http://schemas.microsoft.com/office/drawing/2014/main" id="{694E7522-0F9C-4AFB-8D82-52491794465C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102714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8" name="Title 1">
              <a:extLst>
                <a:ext uri="{FF2B5EF4-FFF2-40B4-BE49-F238E27FC236}">
                  <a16:creationId xmlns:a16="http://schemas.microsoft.com/office/drawing/2014/main" id="{E9B5AF00-92BE-4CB1-95A8-C5B8C58DB809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3102713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9" name="Title 1">
              <a:extLst>
                <a:ext uri="{FF2B5EF4-FFF2-40B4-BE49-F238E27FC236}">
                  <a16:creationId xmlns:a16="http://schemas.microsoft.com/office/drawing/2014/main" id="{C6F33553-6B8A-4C4C-9DF0-FE24FC12B183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276024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D006C71-4185-4FBF-B85C-8423ED59EDAF}"/>
              </a:ext>
            </a:extLst>
          </p:cNvPr>
          <p:cNvGrpSpPr/>
          <p:nvPr/>
        </p:nvGrpSpPr>
        <p:grpSpPr>
          <a:xfrm>
            <a:off x="4772777" y="3450464"/>
            <a:ext cx="1390065" cy="1710852"/>
            <a:chOff x="5087369" y="3450464"/>
            <a:chExt cx="1390065" cy="1710852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7395D9C7-DE19-4A20-BB2F-0C5FC917D8C0}"/>
                </a:ext>
              </a:extLst>
            </p:cNvPr>
            <p:cNvGrpSpPr/>
            <p:nvPr/>
          </p:nvGrpSpPr>
          <p:grpSpPr>
            <a:xfrm>
              <a:off x="5866576" y="3450464"/>
              <a:ext cx="610858" cy="795912"/>
              <a:chOff x="1599514" y="2351983"/>
              <a:chExt cx="667729" cy="870012"/>
            </a:xfrm>
          </p:grpSpPr>
          <p:sp>
            <p:nvSpPr>
              <p:cNvPr id="229" name="Title 1">
                <a:extLst>
                  <a:ext uri="{FF2B5EF4-FFF2-40B4-BE49-F238E27FC236}">
                    <a16:creationId xmlns:a16="http://schemas.microsoft.com/office/drawing/2014/main" id="{69715214-4C06-4A60-B11D-3148850C60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0" name="Title 1">
                <a:extLst>
                  <a:ext uri="{FF2B5EF4-FFF2-40B4-BE49-F238E27FC236}">
                    <a16:creationId xmlns:a16="http://schemas.microsoft.com/office/drawing/2014/main" id="{13E2CAE1-022D-422E-BCD6-60A24FBD22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1" name="Title 1">
                <a:extLst>
                  <a:ext uri="{FF2B5EF4-FFF2-40B4-BE49-F238E27FC236}">
                    <a16:creationId xmlns:a16="http://schemas.microsoft.com/office/drawing/2014/main" id="{6A4CB962-B174-4161-A816-5207D048B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2" name="Title 1">
                <a:extLst>
                  <a:ext uri="{FF2B5EF4-FFF2-40B4-BE49-F238E27FC236}">
                    <a16:creationId xmlns:a16="http://schemas.microsoft.com/office/drawing/2014/main" id="{04A6AC9E-5C06-4EB9-846C-AED3BD9971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3" name="Title 1">
                <a:extLst>
                  <a:ext uri="{FF2B5EF4-FFF2-40B4-BE49-F238E27FC236}">
                    <a16:creationId xmlns:a16="http://schemas.microsoft.com/office/drawing/2014/main" id="{86364C73-3603-496B-A7ED-03727B9E6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4" name="Title 1">
                <a:extLst>
                  <a:ext uri="{FF2B5EF4-FFF2-40B4-BE49-F238E27FC236}">
                    <a16:creationId xmlns:a16="http://schemas.microsoft.com/office/drawing/2014/main" id="{B7C5D8C9-4293-4E5F-8D33-E85EE0752F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Title 1">
                <a:extLst>
                  <a:ext uri="{FF2B5EF4-FFF2-40B4-BE49-F238E27FC236}">
                    <a16:creationId xmlns:a16="http://schemas.microsoft.com/office/drawing/2014/main" id="{03AEB529-6161-4869-AC02-49432826EE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6" name="Title 1">
                <a:extLst>
                  <a:ext uri="{FF2B5EF4-FFF2-40B4-BE49-F238E27FC236}">
                    <a16:creationId xmlns:a16="http://schemas.microsoft.com/office/drawing/2014/main" id="{DA32503A-6161-468F-801A-035E727EBB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BEEBB2A2-6BBB-4AAF-82A8-215E3F39D131}"/>
                </a:ext>
              </a:extLst>
            </p:cNvPr>
            <p:cNvGrpSpPr/>
            <p:nvPr/>
          </p:nvGrpSpPr>
          <p:grpSpPr>
            <a:xfrm>
              <a:off x="5866576" y="4365404"/>
              <a:ext cx="610858" cy="795912"/>
              <a:chOff x="1599514" y="2351983"/>
              <a:chExt cx="667729" cy="870012"/>
            </a:xfrm>
          </p:grpSpPr>
          <p:sp>
            <p:nvSpPr>
              <p:cNvPr id="221" name="Title 1">
                <a:extLst>
                  <a:ext uri="{FF2B5EF4-FFF2-40B4-BE49-F238E27FC236}">
                    <a16:creationId xmlns:a16="http://schemas.microsoft.com/office/drawing/2014/main" id="{CD594C38-A1D3-4BBA-889F-83FA0ECF57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2" name="Title 1">
                <a:extLst>
                  <a:ext uri="{FF2B5EF4-FFF2-40B4-BE49-F238E27FC236}">
                    <a16:creationId xmlns:a16="http://schemas.microsoft.com/office/drawing/2014/main" id="{AB2A102D-421A-4E46-921E-5C267E56BA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Title 1">
                <a:extLst>
                  <a:ext uri="{FF2B5EF4-FFF2-40B4-BE49-F238E27FC236}">
                    <a16:creationId xmlns:a16="http://schemas.microsoft.com/office/drawing/2014/main" id="{B7CCB65D-F170-4972-9563-1003F6EC92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4" name="Title 1">
                <a:extLst>
                  <a:ext uri="{FF2B5EF4-FFF2-40B4-BE49-F238E27FC236}">
                    <a16:creationId xmlns:a16="http://schemas.microsoft.com/office/drawing/2014/main" id="{925361C8-6C6F-4101-AA9F-DF49AC9BF2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5" name="Title 1">
                <a:extLst>
                  <a:ext uri="{FF2B5EF4-FFF2-40B4-BE49-F238E27FC236}">
                    <a16:creationId xmlns:a16="http://schemas.microsoft.com/office/drawing/2014/main" id="{1D3BD6BB-A7B3-49B2-9B92-F3A6E78748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6" name="Title 1">
                <a:extLst>
                  <a:ext uri="{FF2B5EF4-FFF2-40B4-BE49-F238E27FC236}">
                    <a16:creationId xmlns:a16="http://schemas.microsoft.com/office/drawing/2014/main" id="{479A0567-E398-4005-913A-CCB64D10C7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7" name="Title 1">
                <a:extLst>
                  <a:ext uri="{FF2B5EF4-FFF2-40B4-BE49-F238E27FC236}">
                    <a16:creationId xmlns:a16="http://schemas.microsoft.com/office/drawing/2014/main" id="{83E98B89-E06D-4503-A365-C2422AF119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8" name="Title 1">
                <a:extLst>
                  <a:ext uri="{FF2B5EF4-FFF2-40B4-BE49-F238E27FC236}">
                    <a16:creationId xmlns:a16="http://schemas.microsoft.com/office/drawing/2014/main" id="{96C93BD6-3FB6-4AD7-A53B-5BD6DB5F7B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AAF5825E-7101-4496-9716-C5A80879B01B}"/>
                </a:ext>
              </a:extLst>
            </p:cNvPr>
            <p:cNvGrpSpPr/>
            <p:nvPr/>
          </p:nvGrpSpPr>
          <p:grpSpPr>
            <a:xfrm>
              <a:off x="5087369" y="3450464"/>
              <a:ext cx="610858" cy="795912"/>
              <a:chOff x="1599514" y="2351983"/>
              <a:chExt cx="667729" cy="870012"/>
            </a:xfrm>
          </p:grpSpPr>
          <p:sp>
            <p:nvSpPr>
              <p:cNvPr id="213" name="Title 1">
                <a:extLst>
                  <a:ext uri="{FF2B5EF4-FFF2-40B4-BE49-F238E27FC236}">
                    <a16:creationId xmlns:a16="http://schemas.microsoft.com/office/drawing/2014/main" id="{C3FB16CE-AB65-4143-A844-7A9BAFE2D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4" name="Title 1">
                <a:extLst>
                  <a:ext uri="{FF2B5EF4-FFF2-40B4-BE49-F238E27FC236}">
                    <a16:creationId xmlns:a16="http://schemas.microsoft.com/office/drawing/2014/main" id="{594D4354-C8C8-405F-8F11-FB3C31521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5" name="Title 1">
                <a:extLst>
                  <a:ext uri="{FF2B5EF4-FFF2-40B4-BE49-F238E27FC236}">
                    <a16:creationId xmlns:a16="http://schemas.microsoft.com/office/drawing/2014/main" id="{65FA5404-C0EB-48D7-8508-4FD55D1DCB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6" name="Title 1">
                <a:extLst>
                  <a:ext uri="{FF2B5EF4-FFF2-40B4-BE49-F238E27FC236}">
                    <a16:creationId xmlns:a16="http://schemas.microsoft.com/office/drawing/2014/main" id="{E8C417C4-D0C4-4CAB-B91A-8A7C522825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7" name="Title 1">
                <a:extLst>
                  <a:ext uri="{FF2B5EF4-FFF2-40B4-BE49-F238E27FC236}">
                    <a16:creationId xmlns:a16="http://schemas.microsoft.com/office/drawing/2014/main" id="{AF497F5A-594E-4671-808B-90BF089FE2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8" name="Title 1">
                <a:extLst>
                  <a:ext uri="{FF2B5EF4-FFF2-40B4-BE49-F238E27FC236}">
                    <a16:creationId xmlns:a16="http://schemas.microsoft.com/office/drawing/2014/main" id="{7FBFB407-5F42-42AE-89B5-04CA91C1CB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9" name="Title 1">
                <a:extLst>
                  <a:ext uri="{FF2B5EF4-FFF2-40B4-BE49-F238E27FC236}">
                    <a16:creationId xmlns:a16="http://schemas.microsoft.com/office/drawing/2014/main" id="{E184937A-DC76-45F5-A875-E823BEA209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0" name="Title 1">
                <a:extLst>
                  <a:ext uri="{FF2B5EF4-FFF2-40B4-BE49-F238E27FC236}">
                    <a16:creationId xmlns:a16="http://schemas.microsoft.com/office/drawing/2014/main" id="{85D171D0-B1F0-4EC7-B5DF-4981244FE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AF7426F-0A65-4C95-92C7-0AA5C7768CD4}"/>
                </a:ext>
              </a:extLst>
            </p:cNvPr>
            <p:cNvGrpSpPr/>
            <p:nvPr/>
          </p:nvGrpSpPr>
          <p:grpSpPr>
            <a:xfrm>
              <a:off x="5087369" y="4365404"/>
              <a:ext cx="610858" cy="795912"/>
              <a:chOff x="1599514" y="2351983"/>
              <a:chExt cx="667729" cy="870012"/>
            </a:xfrm>
          </p:grpSpPr>
          <p:sp>
            <p:nvSpPr>
              <p:cNvPr id="205" name="Title 1">
                <a:extLst>
                  <a:ext uri="{FF2B5EF4-FFF2-40B4-BE49-F238E27FC236}">
                    <a16:creationId xmlns:a16="http://schemas.microsoft.com/office/drawing/2014/main" id="{202F3F36-8775-42EA-B1AC-34BCD747E5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6" name="Title 1">
                <a:extLst>
                  <a:ext uri="{FF2B5EF4-FFF2-40B4-BE49-F238E27FC236}">
                    <a16:creationId xmlns:a16="http://schemas.microsoft.com/office/drawing/2014/main" id="{95981CD5-F160-4C59-9452-DE68C00E1F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7" name="Title 1">
                <a:extLst>
                  <a:ext uri="{FF2B5EF4-FFF2-40B4-BE49-F238E27FC236}">
                    <a16:creationId xmlns:a16="http://schemas.microsoft.com/office/drawing/2014/main" id="{64260C24-2CEE-4F70-8B0A-D65E3B7F4D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8" name="Title 1">
                <a:extLst>
                  <a:ext uri="{FF2B5EF4-FFF2-40B4-BE49-F238E27FC236}">
                    <a16:creationId xmlns:a16="http://schemas.microsoft.com/office/drawing/2014/main" id="{8E7F9E85-CD2D-45A5-9473-9FC92B1CC2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9" name="Title 1">
                <a:extLst>
                  <a:ext uri="{FF2B5EF4-FFF2-40B4-BE49-F238E27FC236}">
                    <a16:creationId xmlns:a16="http://schemas.microsoft.com/office/drawing/2014/main" id="{CF5D788A-9DFF-4EA1-A8DA-CE8A53B2CD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0" name="Title 1">
                <a:extLst>
                  <a:ext uri="{FF2B5EF4-FFF2-40B4-BE49-F238E27FC236}">
                    <a16:creationId xmlns:a16="http://schemas.microsoft.com/office/drawing/2014/main" id="{AE4D9840-B1B7-4843-AC8C-BDA557BD3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1" name="Title 1">
                <a:extLst>
                  <a:ext uri="{FF2B5EF4-FFF2-40B4-BE49-F238E27FC236}">
                    <a16:creationId xmlns:a16="http://schemas.microsoft.com/office/drawing/2014/main" id="{3379B3A6-A2E5-45C7-BBB1-2B5BEB376F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2" name="Title 1">
                <a:extLst>
                  <a:ext uri="{FF2B5EF4-FFF2-40B4-BE49-F238E27FC236}">
                    <a16:creationId xmlns:a16="http://schemas.microsoft.com/office/drawing/2014/main" id="{63724293-5AB8-4BBA-B10B-5B896815A2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87FE927A-0B03-4612-8356-A37349713B4F}"/>
              </a:ext>
            </a:extLst>
          </p:cNvPr>
          <p:cNvGrpSpPr/>
          <p:nvPr/>
        </p:nvGrpSpPr>
        <p:grpSpPr>
          <a:xfrm>
            <a:off x="7786816" y="2568264"/>
            <a:ext cx="610858" cy="795912"/>
            <a:chOff x="1599514" y="2351983"/>
            <a:chExt cx="667729" cy="870012"/>
          </a:xfrm>
        </p:grpSpPr>
        <p:sp>
          <p:nvSpPr>
            <p:cNvPr id="275" name="Title 1">
              <a:extLst>
                <a:ext uri="{FF2B5EF4-FFF2-40B4-BE49-F238E27FC236}">
                  <a16:creationId xmlns:a16="http://schemas.microsoft.com/office/drawing/2014/main" id="{85B83A68-EBBA-4B6A-8B31-57EF33659253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6" name="Title 1">
              <a:extLst>
                <a:ext uri="{FF2B5EF4-FFF2-40B4-BE49-F238E27FC236}">
                  <a16:creationId xmlns:a16="http://schemas.microsoft.com/office/drawing/2014/main" id="{A8FE18F6-3E94-43F3-9685-756E53DA6F1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7" name="Title 1">
              <a:extLst>
                <a:ext uri="{FF2B5EF4-FFF2-40B4-BE49-F238E27FC236}">
                  <a16:creationId xmlns:a16="http://schemas.microsoft.com/office/drawing/2014/main" id="{C2579D0C-8713-4CF5-9676-57C25F284DED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8" name="Title 1">
              <a:extLst>
                <a:ext uri="{FF2B5EF4-FFF2-40B4-BE49-F238E27FC236}">
                  <a16:creationId xmlns:a16="http://schemas.microsoft.com/office/drawing/2014/main" id="{74756B0D-5243-4AF8-A8B3-DC642F326EB1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9" name="Title 1">
              <a:extLst>
                <a:ext uri="{FF2B5EF4-FFF2-40B4-BE49-F238E27FC236}">
                  <a16:creationId xmlns:a16="http://schemas.microsoft.com/office/drawing/2014/main" id="{101E29D3-2E72-4654-B6DD-AC188F58FDA1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0" name="Title 1">
              <a:extLst>
                <a:ext uri="{FF2B5EF4-FFF2-40B4-BE49-F238E27FC236}">
                  <a16:creationId xmlns:a16="http://schemas.microsoft.com/office/drawing/2014/main" id="{1B202054-5CBD-4F94-BA08-296EA2594DB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1" name="Title 1">
              <a:extLst>
                <a:ext uri="{FF2B5EF4-FFF2-40B4-BE49-F238E27FC236}">
                  <a16:creationId xmlns:a16="http://schemas.microsoft.com/office/drawing/2014/main" id="{896EEAA2-11A8-492C-8205-D96D693FFFEA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2" name="Title 1">
              <a:extLst>
                <a:ext uri="{FF2B5EF4-FFF2-40B4-BE49-F238E27FC236}">
                  <a16:creationId xmlns:a16="http://schemas.microsoft.com/office/drawing/2014/main" id="{963B51F2-B8C7-4E76-88BB-119F06BCBFE0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FF32528-9FE8-4860-B335-49BB937C1F15}"/>
              </a:ext>
            </a:extLst>
          </p:cNvPr>
          <p:cNvGrpSpPr/>
          <p:nvPr/>
        </p:nvGrpSpPr>
        <p:grpSpPr>
          <a:xfrm>
            <a:off x="7007609" y="2568264"/>
            <a:ext cx="610858" cy="795912"/>
            <a:chOff x="1599514" y="2351983"/>
            <a:chExt cx="667729" cy="870012"/>
          </a:xfrm>
        </p:grpSpPr>
        <p:sp>
          <p:nvSpPr>
            <p:cNvPr id="284" name="Title 1">
              <a:extLst>
                <a:ext uri="{FF2B5EF4-FFF2-40B4-BE49-F238E27FC236}">
                  <a16:creationId xmlns:a16="http://schemas.microsoft.com/office/drawing/2014/main" id="{F28AEF5C-7FEB-49A2-828D-0E399DC3A799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5" name="Title 1">
              <a:extLst>
                <a:ext uri="{FF2B5EF4-FFF2-40B4-BE49-F238E27FC236}">
                  <a16:creationId xmlns:a16="http://schemas.microsoft.com/office/drawing/2014/main" id="{5ABB8B39-ABF0-43C6-9438-747A74AF23A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6" name="Title 1">
              <a:extLst>
                <a:ext uri="{FF2B5EF4-FFF2-40B4-BE49-F238E27FC236}">
                  <a16:creationId xmlns:a16="http://schemas.microsoft.com/office/drawing/2014/main" id="{A24B2AF9-E570-4122-8B88-CEE3661063C4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7" name="Title 1">
              <a:extLst>
                <a:ext uri="{FF2B5EF4-FFF2-40B4-BE49-F238E27FC236}">
                  <a16:creationId xmlns:a16="http://schemas.microsoft.com/office/drawing/2014/main" id="{6C78F5DD-ED4A-433F-B07A-98CA024557E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8" name="Title 1">
              <a:extLst>
                <a:ext uri="{FF2B5EF4-FFF2-40B4-BE49-F238E27FC236}">
                  <a16:creationId xmlns:a16="http://schemas.microsoft.com/office/drawing/2014/main" id="{4213CCD6-C84F-4A83-B5BF-37788459B261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9" name="Title 1">
              <a:extLst>
                <a:ext uri="{FF2B5EF4-FFF2-40B4-BE49-F238E27FC236}">
                  <a16:creationId xmlns:a16="http://schemas.microsoft.com/office/drawing/2014/main" id="{60445445-1E12-40E4-A399-C4D6AC9F8B3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0" name="Title 1">
              <a:extLst>
                <a:ext uri="{FF2B5EF4-FFF2-40B4-BE49-F238E27FC236}">
                  <a16:creationId xmlns:a16="http://schemas.microsoft.com/office/drawing/2014/main" id="{182B5F0C-3958-4CAE-9C11-BB73A163F670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1" name="Title 1">
              <a:extLst>
                <a:ext uri="{FF2B5EF4-FFF2-40B4-BE49-F238E27FC236}">
                  <a16:creationId xmlns:a16="http://schemas.microsoft.com/office/drawing/2014/main" id="{DC033EBC-2B68-4F10-BFA3-5C0174C11AFD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A64BC3C1-6E5D-459B-85F0-94C185F36135}"/>
              </a:ext>
            </a:extLst>
          </p:cNvPr>
          <p:cNvGrpSpPr/>
          <p:nvPr/>
        </p:nvGrpSpPr>
        <p:grpSpPr>
          <a:xfrm>
            <a:off x="6323576" y="2568264"/>
            <a:ext cx="610858" cy="795912"/>
            <a:chOff x="1599514" y="2351983"/>
            <a:chExt cx="667729" cy="870012"/>
          </a:xfrm>
        </p:grpSpPr>
        <p:sp>
          <p:nvSpPr>
            <p:cNvPr id="293" name="Title 1">
              <a:extLst>
                <a:ext uri="{FF2B5EF4-FFF2-40B4-BE49-F238E27FC236}">
                  <a16:creationId xmlns:a16="http://schemas.microsoft.com/office/drawing/2014/main" id="{F73840FA-6DF5-451B-8438-CE24BB42AA40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4" name="Title 1">
              <a:extLst>
                <a:ext uri="{FF2B5EF4-FFF2-40B4-BE49-F238E27FC236}">
                  <a16:creationId xmlns:a16="http://schemas.microsoft.com/office/drawing/2014/main" id="{D93F0251-412D-4570-9A82-5A7E7B1D4FB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5" name="Title 1">
              <a:extLst>
                <a:ext uri="{FF2B5EF4-FFF2-40B4-BE49-F238E27FC236}">
                  <a16:creationId xmlns:a16="http://schemas.microsoft.com/office/drawing/2014/main" id="{25984DC0-73D5-4E6F-9698-D2149153E3B2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6" name="Title 1">
              <a:extLst>
                <a:ext uri="{FF2B5EF4-FFF2-40B4-BE49-F238E27FC236}">
                  <a16:creationId xmlns:a16="http://schemas.microsoft.com/office/drawing/2014/main" id="{6CBF6B15-9BEE-436B-B934-F944696EFF6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7" name="Title 1">
              <a:extLst>
                <a:ext uri="{FF2B5EF4-FFF2-40B4-BE49-F238E27FC236}">
                  <a16:creationId xmlns:a16="http://schemas.microsoft.com/office/drawing/2014/main" id="{03C5C725-2C3A-4596-9E26-863D342358C4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8" name="Title 1">
              <a:extLst>
                <a:ext uri="{FF2B5EF4-FFF2-40B4-BE49-F238E27FC236}">
                  <a16:creationId xmlns:a16="http://schemas.microsoft.com/office/drawing/2014/main" id="{5ABA04B2-5E5D-482B-9E1A-52356F32D4B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9" name="Title 1">
              <a:extLst>
                <a:ext uri="{FF2B5EF4-FFF2-40B4-BE49-F238E27FC236}">
                  <a16:creationId xmlns:a16="http://schemas.microsoft.com/office/drawing/2014/main" id="{F294751E-7845-49D5-9AA1-BE7678D5EAD2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0" name="Title 1">
              <a:extLst>
                <a:ext uri="{FF2B5EF4-FFF2-40B4-BE49-F238E27FC236}">
                  <a16:creationId xmlns:a16="http://schemas.microsoft.com/office/drawing/2014/main" id="{578F08F5-D4D5-4729-A58D-81723EEAE06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DE0C4917-17D0-4B76-848D-DEEFC397DD18}"/>
              </a:ext>
            </a:extLst>
          </p:cNvPr>
          <p:cNvGrpSpPr/>
          <p:nvPr/>
        </p:nvGrpSpPr>
        <p:grpSpPr>
          <a:xfrm>
            <a:off x="5544369" y="2568264"/>
            <a:ext cx="610858" cy="795912"/>
            <a:chOff x="1599514" y="2351983"/>
            <a:chExt cx="667729" cy="870012"/>
          </a:xfrm>
        </p:grpSpPr>
        <p:sp>
          <p:nvSpPr>
            <p:cNvPr id="302" name="Title 1">
              <a:extLst>
                <a:ext uri="{FF2B5EF4-FFF2-40B4-BE49-F238E27FC236}">
                  <a16:creationId xmlns:a16="http://schemas.microsoft.com/office/drawing/2014/main" id="{5F80244D-57F0-4D06-B051-B5690F0D1825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3" name="Title 1">
              <a:extLst>
                <a:ext uri="{FF2B5EF4-FFF2-40B4-BE49-F238E27FC236}">
                  <a16:creationId xmlns:a16="http://schemas.microsoft.com/office/drawing/2014/main" id="{FF4430E1-6185-4000-9DC7-AB3E0ADD9A5B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4" name="Title 1">
              <a:extLst>
                <a:ext uri="{FF2B5EF4-FFF2-40B4-BE49-F238E27FC236}">
                  <a16:creationId xmlns:a16="http://schemas.microsoft.com/office/drawing/2014/main" id="{0628EA98-7822-474D-AC0A-EC9C9A9437EF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5" name="Title 1">
              <a:extLst>
                <a:ext uri="{FF2B5EF4-FFF2-40B4-BE49-F238E27FC236}">
                  <a16:creationId xmlns:a16="http://schemas.microsoft.com/office/drawing/2014/main" id="{EB21BB98-2DB6-4570-BA14-4A991EF9B56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6" name="Title 1">
              <a:extLst>
                <a:ext uri="{FF2B5EF4-FFF2-40B4-BE49-F238E27FC236}">
                  <a16:creationId xmlns:a16="http://schemas.microsoft.com/office/drawing/2014/main" id="{A139DBEC-2191-4A7D-ADA2-C68A25CBA2C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7" name="Title 1">
              <a:extLst>
                <a:ext uri="{FF2B5EF4-FFF2-40B4-BE49-F238E27FC236}">
                  <a16:creationId xmlns:a16="http://schemas.microsoft.com/office/drawing/2014/main" id="{DF44A063-F57E-4D89-8EC0-1B9FBAFA763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8" name="Title 1">
              <a:extLst>
                <a:ext uri="{FF2B5EF4-FFF2-40B4-BE49-F238E27FC236}">
                  <a16:creationId xmlns:a16="http://schemas.microsoft.com/office/drawing/2014/main" id="{25BE3902-09BD-4C7E-B99B-B51D15AFABB4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9" name="Title 1">
              <a:extLst>
                <a:ext uri="{FF2B5EF4-FFF2-40B4-BE49-F238E27FC236}">
                  <a16:creationId xmlns:a16="http://schemas.microsoft.com/office/drawing/2014/main" id="{0BF07325-DBCD-4DFC-9182-4C58DF7020F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C92C7780-7662-4A24-BB76-04B9F726E879}"/>
              </a:ext>
            </a:extLst>
          </p:cNvPr>
          <p:cNvGrpSpPr/>
          <p:nvPr/>
        </p:nvGrpSpPr>
        <p:grpSpPr>
          <a:xfrm>
            <a:off x="7786816" y="5269507"/>
            <a:ext cx="610858" cy="795912"/>
            <a:chOff x="1599514" y="2351983"/>
            <a:chExt cx="667729" cy="870012"/>
          </a:xfrm>
        </p:grpSpPr>
        <p:sp>
          <p:nvSpPr>
            <p:cNvPr id="311" name="Title 1">
              <a:extLst>
                <a:ext uri="{FF2B5EF4-FFF2-40B4-BE49-F238E27FC236}">
                  <a16:creationId xmlns:a16="http://schemas.microsoft.com/office/drawing/2014/main" id="{6B0750E3-35BD-47C6-BA88-89D7E0009C9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2" name="Title 1">
              <a:extLst>
                <a:ext uri="{FF2B5EF4-FFF2-40B4-BE49-F238E27FC236}">
                  <a16:creationId xmlns:a16="http://schemas.microsoft.com/office/drawing/2014/main" id="{954E3D8C-9BF3-4D6A-99F6-0A0245E19F9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3" name="Title 1">
              <a:extLst>
                <a:ext uri="{FF2B5EF4-FFF2-40B4-BE49-F238E27FC236}">
                  <a16:creationId xmlns:a16="http://schemas.microsoft.com/office/drawing/2014/main" id="{E77E9C24-9583-454B-ABD1-01F2960F4F47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4" name="Title 1">
              <a:extLst>
                <a:ext uri="{FF2B5EF4-FFF2-40B4-BE49-F238E27FC236}">
                  <a16:creationId xmlns:a16="http://schemas.microsoft.com/office/drawing/2014/main" id="{5D0B5859-D9C0-4AF5-B494-45F0892F5F9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5" name="Title 1">
              <a:extLst>
                <a:ext uri="{FF2B5EF4-FFF2-40B4-BE49-F238E27FC236}">
                  <a16:creationId xmlns:a16="http://schemas.microsoft.com/office/drawing/2014/main" id="{21251E1C-3162-4E50-BDB8-2B4E99D2741D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6" name="Title 1">
              <a:extLst>
                <a:ext uri="{FF2B5EF4-FFF2-40B4-BE49-F238E27FC236}">
                  <a16:creationId xmlns:a16="http://schemas.microsoft.com/office/drawing/2014/main" id="{0C07531A-BBE1-44AE-B88F-2029EB311C8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7" name="Title 1">
              <a:extLst>
                <a:ext uri="{FF2B5EF4-FFF2-40B4-BE49-F238E27FC236}">
                  <a16:creationId xmlns:a16="http://schemas.microsoft.com/office/drawing/2014/main" id="{E4A76180-3D05-4FF7-A715-005C3B5E0217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8" name="Title 1">
              <a:extLst>
                <a:ext uri="{FF2B5EF4-FFF2-40B4-BE49-F238E27FC236}">
                  <a16:creationId xmlns:a16="http://schemas.microsoft.com/office/drawing/2014/main" id="{DBF8C74E-85C1-4194-B07C-DBB0D08E34E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19BD998E-4748-428A-A95C-14E03FBCCA75}"/>
              </a:ext>
            </a:extLst>
          </p:cNvPr>
          <p:cNvGrpSpPr/>
          <p:nvPr/>
        </p:nvGrpSpPr>
        <p:grpSpPr>
          <a:xfrm>
            <a:off x="6241748" y="5269507"/>
            <a:ext cx="610858" cy="795912"/>
            <a:chOff x="1599514" y="2351983"/>
            <a:chExt cx="667729" cy="870012"/>
          </a:xfrm>
        </p:grpSpPr>
        <p:sp>
          <p:nvSpPr>
            <p:cNvPr id="320" name="Title 1">
              <a:extLst>
                <a:ext uri="{FF2B5EF4-FFF2-40B4-BE49-F238E27FC236}">
                  <a16:creationId xmlns:a16="http://schemas.microsoft.com/office/drawing/2014/main" id="{6BF8BFCC-086B-4777-A1A5-BB6BA8B7EEE2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1" name="Title 1">
              <a:extLst>
                <a:ext uri="{FF2B5EF4-FFF2-40B4-BE49-F238E27FC236}">
                  <a16:creationId xmlns:a16="http://schemas.microsoft.com/office/drawing/2014/main" id="{9A949E16-055B-418D-8940-AE20C644908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2" name="Title 1">
              <a:extLst>
                <a:ext uri="{FF2B5EF4-FFF2-40B4-BE49-F238E27FC236}">
                  <a16:creationId xmlns:a16="http://schemas.microsoft.com/office/drawing/2014/main" id="{384DBF6B-16A0-4822-B0FA-73059826013D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3" name="Title 1">
              <a:extLst>
                <a:ext uri="{FF2B5EF4-FFF2-40B4-BE49-F238E27FC236}">
                  <a16:creationId xmlns:a16="http://schemas.microsoft.com/office/drawing/2014/main" id="{9CE659B5-2436-4C8D-B787-D54FBF8E66B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Title 1">
              <a:extLst>
                <a:ext uri="{FF2B5EF4-FFF2-40B4-BE49-F238E27FC236}">
                  <a16:creationId xmlns:a16="http://schemas.microsoft.com/office/drawing/2014/main" id="{C4C80E4B-DF1E-4046-A278-B8607496A35F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5" name="Title 1">
              <a:extLst>
                <a:ext uri="{FF2B5EF4-FFF2-40B4-BE49-F238E27FC236}">
                  <a16:creationId xmlns:a16="http://schemas.microsoft.com/office/drawing/2014/main" id="{F6A686A0-4CEC-49EB-B210-ABD742CF78C0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6" name="Title 1">
              <a:extLst>
                <a:ext uri="{FF2B5EF4-FFF2-40B4-BE49-F238E27FC236}">
                  <a16:creationId xmlns:a16="http://schemas.microsoft.com/office/drawing/2014/main" id="{4E87B7CF-2003-415A-A8C4-7E97307773C0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7" name="Title 1">
              <a:extLst>
                <a:ext uri="{FF2B5EF4-FFF2-40B4-BE49-F238E27FC236}">
                  <a16:creationId xmlns:a16="http://schemas.microsoft.com/office/drawing/2014/main" id="{9BFC4A97-5657-4DAE-9BD3-F01A7295DF61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1703C92F-5F7D-4E0F-93A3-174012BB40FD}"/>
              </a:ext>
            </a:extLst>
          </p:cNvPr>
          <p:cNvGrpSpPr/>
          <p:nvPr/>
        </p:nvGrpSpPr>
        <p:grpSpPr>
          <a:xfrm>
            <a:off x="5557715" y="5269507"/>
            <a:ext cx="610858" cy="795912"/>
            <a:chOff x="1599514" y="2351983"/>
            <a:chExt cx="667729" cy="870012"/>
          </a:xfrm>
        </p:grpSpPr>
        <p:sp>
          <p:nvSpPr>
            <p:cNvPr id="329" name="Title 1">
              <a:extLst>
                <a:ext uri="{FF2B5EF4-FFF2-40B4-BE49-F238E27FC236}">
                  <a16:creationId xmlns:a16="http://schemas.microsoft.com/office/drawing/2014/main" id="{A1FE5AE9-EAAC-4238-8123-C3EE83337E35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0" name="Title 1">
              <a:extLst>
                <a:ext uri="{FF2B5EF4-FFF2-40B4-BE49-F238E27FC236}">
                  <a16:creationId xmlns:a16="http://schemas.microsoft.com/office/drawing/2014/main" id="{58CF66CD-687F-4C47-BD69-EE5AEDCB256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1" name="Title 1">
              <a:extLst>
                <a:ext uri="{FF2B5EF4-FFF2-40B4-BE49-F238E27FC236}">
                  <a16:creationId xmlns:a16="http://schemas.microsoft.com/office/drawing/2014/main" id="{79B363EC-532D-4EBF-8538-DB31A5959BBB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2" name="Title 1">
              <a:extLst>
                <a:ext uri="{FF2B5EF4-FFF2-40B4-BE49-F238E27FC236}">
                  <a16:creationId xmlns:a16="http://schemas.microsoft.com/office/drawing/2014/main" id="{9EA83FD1-F806-49D3-A794-9F945153AF8B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3" name="Title 1">
              <a:extLst>
                <a:ext uri="{FF2B5EF4-FFF2-40B4-BE49-F238E27FC236}">
                  <a16:creationId xmlns:a16="http://schemas.microsoft.com/office/drawing/2014/main" id="{F522C68E-3D9C-441A-BA45-F2750AD007C9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4" name="Title 1">
              <a:extLst>
                <a:ext uri="{FF2B5EF4-FFF2-40B4-BE49-F238E27FC236}">
                  <a16:creationId xmlns:a16="http://schemas.microsoft.com/office/drawing/2014/main" id="{EDA48C6C-3DFD-45BA-85CC-8B43C2C1E0E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5" name="Title 1">
              <a:extLst>
                <a:ext uri="{FF2B5EF4-FFF2-40B4-BE49-F238E27FC236}">
                  <a16:creationId xmlns:a16="http://schemas.microsoft.com/office/drawing/2014/main" id="{99324CD8-F06D-4B96-98AF-96D3F0EA347E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6" name="Title 1">
              <a:extLst>
                <a:ext uri="{FF2B5EF4-FFF2-40B4-BE49-F238E27FC236}">
                  <a16:creationId xmlns:a16="http://schemas.microsoft.com/office/drawing/2014/main" id="{DE93D7A1-BC84-4642-A969-2BAD8BE5351A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CE828E35-88EC-405E-B806-0FDEAFAE475F}"/>
              </a:ext>
            </a:extLst>
          </p:cNvPr>
          <p:cNvGrpSpPr/>
          <p:nvPr/>
        </p:nvGrpSpPr>
        <p:grpSpPr>
          <a:xfrm>
            <a:off x="4778508" y="5269507"/>
            <a:ext cx="610858" cy="795912"/>
            <a:chOff x="1599514" y="2351983"/>
            <a:chExt cx="667729" cy="870012"/>
          </a:xfrm>
        </p:grpSpPr>
        <p:sp>
          <p:nvSpPr>
            <p:cNvPr id="338" name="Title 1">
              <a:extLst>
                <a:ext uri="{FF2B5EF4-FFF2-40B4-BE49-F238E27FC236}">
                  <a16:creationId xmlns:a16="http://schemas.microsoft.com/office/drawing/2014/main" id="{046E6982-3E51-4B5E-BAD9-66775823923C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9" name="Title 1">
              <a:extLst>
                <a:ext uri="{FF2B5EF4-FFF2-40B4-BE49-F238E27FC236}">
                  <a16:creationId xmlns:a16="http://schemas.microsoft.com/office/drawing/2014/main" id="{5C1D2A62-F3A4-4E33-B554-8F54A2EC684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Title 1">
              <a:extLst>
                <a:ext uri="{FF2B5EF4-FFF2-40B4-BE49-F238E27FC236}">
                  <a16:creationId xmlns:a16="http://schemas.microsoft.com/office/drawing/2014/main" id="{20D787B3-25B0-48E7-883E-EE63C5F1B304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1" name="Title 1">
              <a:extLst>
                <a:ext uri="{FF2B5EF4-FFF2-40B4-BE49-F238E27FC236}">
                  <a16:creationId xmlns:a16="http://schemas.microsoft.com/office/drawing/2014/main" id="{D0734A32-7E52-4FD5-9B33-413D9EDCFE7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2" name="Title 1">
              <a:extLst>
                <a:ext uri="{FF2B5EF4-FFF2-40B4-BE49-F238E27FC236}">
                  <a16:creationId xmlns:a16="http://schemas.microsoft.com/office/drawing/2014/main" id="{E384DAB6-6F76-4063-B279-679AEFD55F89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3" name="Title 1">
              <a:extLst>
                <a:ext uri="{FF2B5EF4-FFF2-40B4-BE49-F238E27FC236}">
                  <a16:creationId xmlns:a16="http://schemas.microsoft.com/office/drawing/2014/main" id="{9B2E3544-A12B-4224-9B08-603C7F6C52B0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4" name="Title 1">
              <a:extLst>
                <a:ext uri="{FF2B5EF4-FFF2-40B4-BE49-F238E27FC236}">
                  <a16:creationId xmlns:a16="http://schemas.microsoft.com/office/drawing/2014/main" id="{928B94A6-6A21-421C-AC23-4C560D282A12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5" name="Title 1">
              <a:extLst>
                <a:ext uri="{FF2B5EF4-FFF2-40B4-BE49-F238E27FC236}">
                  <a16:creationId xmlns:a16="http://schemas.microsoft.com/office/drawing/2014/main" id="{F3A97EC5-B5B3-44B7-8E0E-7B7D69B0F26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8CBF03D8-290C-4CE3-BF85-16BDBA347196}"/>
              </a:ext>
            </a:extLst>
          </p:cNvPr>
          <p:cNvGrpSpPr/>
          <p:nvPr/>
        </p:nvGrpSpPr>
        <p:grpSpPr>
          <a:xfrm>
            <a:off x="6993566" y="5267743"/>
            <a:ext cx="624787" cy="814060"/>
            <a:chOff x="715649" y="2597442"/>
            <a:chExt cx="667729" cy="870012"/>
          </a:xfrm>
        </p:grpSpPr>
        <p:sp>
          <p:nvSpPr>
            <p:cNvPr id="347" name="Title 1">
              <a:extLst>
                <a:ext uri="{FF2B5EF4-FFF2-40B4-BE49-F238E27FC236}">
                  <a16:creationId xmlns:a16="http://schemas.microsoft.com/office/drawing/2014/main" id="{EECCCEBB-5DB2-4ED9-A892-D06073EE7286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2597442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8" name="Title 1">
              <a:extLst>
                <a:ext uri="{FF2B5EF4-FFF2-40B4-BE49-F238E27FC236}">
                  <a16:creationId xmlns:a16="http://schemas.microsoft.com/office/drawing/2014/main" id="{39153F27-310D-4EAC-8343-087D53673350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685828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9" name="Title 1">
              <a:extLst>
                <a:ext uri="{FF2B5EF4-FFF2-40B4-BE49-F238E27FC236}">
                  <a16:creationId xmlns:a16="http://schemas.microsoft.com/office/drawing/2014/main" id="{B53F1198-EC30-40B7-87B1-3FDCE3517470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2685827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Title 1">
              <a:extLst>
                <a:ext uri="{FF2B5EF4-FFF2-40B4-BE49-F238E27FC236}">
                  <a16:creationId xmlns:a16="http://schemas.microsoft.com/office/drawing/2014/main" id="{12086E9A-4A95-4557-8AF0-F15A46627C0F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859138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1" name="Title 1">
              <a:extLst>
                <a:ext uri="{FF2B5EF4-FFF2-40B4-BE49-F238E27FC236}">
                  <a16:creationId xmlns:a16="http://schemas.microsoft.com/office/drawing/2014/main" id="{BB8FE900-82EE-419A-8822-B5EF78BD3A0C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3032448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2" name="Title 1">
              <a:extLst>
                <a:ext uri="{FF2B5EF4-FFF2-40B4-BE49-F238E27FC236}">
                  <a16:creationId xmlns:a16="http://schemas.microsoft.com/office/drawing/2014/main" id="{3201654C-0501-47C6-B3E4-3EBF50B0B691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120834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3" name="Title 1">
              <a:extLst>
                <a:ext uri="{FF2B5EF4-FFF2-40B4-BE49-F238E27FC236}">
                  <a16:creationId xmlns:a16="http://schemas.microsoft.com/office/drawing/2014/main" id="{B0046B54-03B0-4E62-BACF-DBCA994530C0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3120833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4" name="Title 1">
              <a:extLst>
                <a:ext uri="{FF2B5EF4-FFF2-40B4-BE49-F238E27FC236}">
                  <a16:creationId xmlns:a16="http://schemas.microsoft.com/office/drawing/2014/main" id="{8F873EBB-16A5-4704-97D3-DF952143B7F8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294144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5E43D744-A8D1-4BD9-99ED-3B153CD61931}"/>
              </a:ext>
            </a:extLst>
          </p:cNvPr>
          <p:cNvGrpSpPr/>
          <p:nvPr/>
        </p:nvGrpSpPr>
        <p:grpSpPr>
          <a:xfrm>
            <a:off x="4779319" y="2582949"/>
            <a:ext cx="624786" cy="814060"/>
            <a:chOff x="5206640" y="2579322"/>
            <a:chExt cx="667729" cy="870012"/>
          </a:xfrm>
        </p:grpSpPr>
        <p:sp>
          <p:nvSpPr>
            <p:cNvPr id="356" name="Title 1">
              <a:extLst>
                <a:ext uri="{FF2B5EF4-FFF2-40B4-BE49-F238E27FC236}">
                  <a16:creationId xmlns:a16="http://schemas.microsoft.com/office/drawing/2014/main" id="{01CBF310-0501-43AC-80E5-102EB5399163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2579322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7" name="Title 1">
              <a:extLst>
                <a:ext uri="{FF2B5EF4-FFF2-40B4-BE49-F238E27FC236}">
                  <a16:creationId xmlns:a16="http://schemas.microsoft.com/office/drawing/2014/main" id="{49936C68-759D-4B6E-9AF6-DAD7B4F7E62C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667708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8" name="Title 1">
              <a:extLst>
                <a:ext uri="{FF2B5EF4-FFF2-40B4-BE49-F238E27FC236}">
                  <a16:creationId xmlns:a16="http://schemas.microsoft.com/office/drawing/2014/main" id="{FEEC9060-159E-48C9-9632-363E3A066419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2667707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9" name="Title 1">
              <a:extLst>
                <a:ext uri="{FF2B5EF4-FFF2-40B4-BE49-F238E27FC236}">
                  <a16:creationId xmlns:a16="http://schemas.microsoft.com/office/drawing/2014/main" id="{55C753E5-A99C-4CA4-84F1-E9B1BBE1F320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841018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0" name="Title 1">
              <a:extLst>
                <a:ext uri="{FF2B5EF4-FFF2-40B4-BE49-F238E27FC236}">
                  <a16:creationId xmlns:a16="http://schemas.microsoft.com/office/drawing/2014/main" id="{BBB5E499-DB19-43F3-8217-12DFC804CFF3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3014328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1" name="Title 1">
              <a:extLst>
                <a:ext uri="{FF2B5EF4-FFF2-40B4-BE49-F238E27FC236}">
                  <a16:creationId xmlns:a16="http://schemas.microsoft.com/office/drawing/2014/main" id="{A1E0E01E-2810-402E-AE7F-AAC8BD4CC1FC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102714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2" name="Title 1">
              <a:extLst>
                <a:ext uri="{FF2B5EF4-FFF2-40B4-BE49-F238E27FC236}">
                  <a16:creationId xmlns:a16="http://schemas.microsoft.com/office/drawing/2014/main" id="{3E47A409-C389-459F-AD41-186B1B0BF3E9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3102713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3" name="Title 1">
              <a:extLst>
                <a:ext uri="{FF2B5EF4-FFF2-40B4-BE49-F238E27FC236}">
                  <a16:creationId xmlns:a16="http://schemas.microsoft.com/office/drawing/2014/main" id="{F9ABABD4-5535-4078-A09A-2818A4882BA9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276024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26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A554230-C448-48E2-BCA7-7FBAA6B8968C}"/>
              </a:ext>
            </a:extLst>
          </p:cNvPr>
          <p:cNvSpPr/>
          <p:nvPr/>
        </p:nvSpPr>
        <p:spPr>
          <a:xfrm rot="5400000">
            <a:off x="2381157" y="2040422"/>
            <a:ext cx="1353539" cy="1735559"/>
          </a:xfrm>
          <a:custGeom>
            <a:avLst/>
            <a:gdLst>
              <a:gd name="connsiteX0" fmla="*/ 0 w 1353539"/>
              <a:gd name="connsiteY0" fmla="*/ 1114022 h 1735559"/>
              <a:gd name="connsiteX1" fmla="*/ 126070 w 1353539"/>
              <a:gd name="connsiteY1" fmla="*/ 974276 h 1735559"/>
              <a:gd name="connsiteX2" fmla="*/ 126070 w 1353539"/>
              <a:gd name="connsiteY2" fmla="*/ 791735 h 1735559"/>
              <a:gd name="connsiteX3" fmla="*/ 126152 w 1353539"/>
              <a:gd name="connsiteY3" fmla="*/ 791735 h 1735559"/>
              <a:gd name="connsiteX4" fmla="*/ 126697 w 1353539"/>
              <a:gd name="connsiteY4" fmla="*/ 788803 h 1735559"/>
              <a:gd name="connsiteX5" fmla="*/ 156910 w 1353539"/>
              <a:gd name="connsiteY5" fmla="*/ 775438 h 1735559"/>
              <a:gd name="connsiteX6" fmla="*/ 187123 w 1353539"/>
              <a:gd name="connsiteY6" fmla="*/ 788803 h 1735559"/>
              <a:gd name="connsiteX7" fmla="*/ 187668 w 1353539"/>
              <a:gd name="connsiteY7" fmla="*/ 791735 h 1735559"/>
              <a:gd name="connsiteX8" fmla="*/ 187750 w 1353539"/>
              <a:gd name="connsiteY8" fmla="*/ 791735 h 1735559"/>
              <a:gd name="connsiteX9" fmla="*/ 187750 w 1353539"/>
              <a:gd name="connsiteY9" fmla="*/ 792175 h 1735559"/>
              <a:gd name="connsiteX10" fmla="*/ 187750 w 1353539"/>
              <a:gd name="connsiteY10" fmla="*/ 792176 h 1735559"/>
              <a:gd name="connsiteX11" fmla="*/ 187750 w 1353539"/>
              <a:gd name="connsiteY11" fmla="*/ 792177 h 1735559"/>
              <a:gd name="connsiteX12" fmla="*/ 187750 w 1353539"/>
              <a:gd name="connsiteY12" fmla="*/ 905905 h 1735559"/>
              <a:gd name="connsiteX13" fmla="*/ 296201 w 1353539"/>
              <a:gd name="connsiteY13" fmla="*/ 785689 h 1735559"/>
              <a:gd name="connsiteX14" fmla="*/ 296201 w 1353539"/>
              <a:gd name="connsiteY14" fmla="*/ 624095 h 1735559"/>
              <a:gd name="connsiteX15" fmla="*/ 296283 w 1353539"/>
              <a:gd name="connsiteY15" fmla="*/ 624095 h 1735559"/>
              <a:gd name="connsiteX16" fmla="*/ 296828 w 1353539"/>
              <a:gd name="connsiteY16" fmla="*/ 621163 h 1735559"/>
              <a:gd name="connsiteX17" fmla="*/ 327041 w 1353539"/>
              <a:gd name="connsiteY17" fmla="*/ 607798 h 1735559"/>
              <a:gd name="connsiteX18" fmla="*/ 357254 w 1353539"/>
              <a:gd name="connsiteY18" fmla="*/ 621163 h 1735559"/>
              <a:gd name="connsiteX19" fmla="*/ 357799 w 1353539"/>
              <a:gd name="connsiteY19" fmla="*/ 624095 h 1735559"/>
              <a:gd name="connsiteX20" fmla="*/ 357881 w 1353539"/>
              <a:gd name="connsiteY20" fmla="*/ 624095 h 1735559"/>
              <a:gd name="connsiteX21" fmla="*/ 357881 w 1353539"/>
              <a:gd name="connsiteY21" fmla="*/ 624535 h 1735559"/>
              <a:gd name="connsiteX22" fmla="*/ 357881 w 1353539"/>
              <a:gd name="connsiteY22" fmla="*/ 624536 h 1735559"/>
              <a:gd name="connsiteX23" fmla="*/ 357881 w 1353539"/>
              <a:gd name="connsiteY23" fmla="*/ 624537 h 1735559"/>
              <a:gd name="connsiteX24" fmla="*/ 357881 w 1353539"/>
              <a:gd name="connsiteY24" fmla="*/ 717318 h 1735559"/>
              <a:gd name="connsiteX25" fmla="*/ 570866 w 1353539"/>
              <a:gd name="connsiteY25" fmla="*/ 481229 h 1735559"/>
              <a:gd name="connsiteX26" fmla="*/ 570866 w 1353539"/>
              <a:gd name="connsiteY26" fmla="*/ 96288 h 1735559"/>
              <a:gd name="connsiteX27" fmla="*/ 571149 w 1353539"/>
              <a:gd name="connsiteY27" fmla="*/ 96288 h 1735559"/>
              <a:gd name="connsiteX28" fmla="*/ 573019 w 1353539"/>
              <a:gd name="connsiteY28" fmla="*/ 78965 h 1735559"/>
              <a:gd name="connsiteX29" fmla="*/ 676769 w 1353539"/>
              <a:gd name="connsiteY29" fmla="*/ 0 h 1735559"/>
              <a:gd name="connsiteX30" fmla="*/ 780520 w 1353539"/>
              <a:gd name="connsiteY30" fmla="*/ 78965 h 1735559"/>
              <a:gd name="connsiteX31" fmla="*/ 782390 w 1353539"/>
              <a:gd name="connsiteY31" fmla="*/ 96288 h 1735559"/>
              <a:gd name="connsiteX32" fmla="*/ 782671 w 1353539"/>
              <a:gd name="connsiteY32" fmla="*/ 96288 h 1735559"/>
              <a:gd name="connsiteX33" fmla="*/ 782671 w 1353539"/>
              <a:gd name="connsiteY33" fmla="*/ 98890 h 1735559"/>
              <a:gd name="connsiteX34" fmla="*/ 782671 w 1353539"/>
              <a:gd name="connsiteY34" fmla="*/ 98896 h 1735559"/>
              <a:gd name="connsiteX35" fmla="*/ 782671 w 1353539"/>
              <a:gd name="connsiteY35" fmla="*/ 98901 h 1735559"/>
              <a:gd name="connsiteX36" fmla="*/ 782671 w 1353539"/>
              <a:gd name="connsiteY36" fmla="*/ 481226 h 1735559"/>
              <a:gd name="connsiteX37" fmla="*/ 963250 w 1353539"/>
              <a:gd name="connsiteY37" fmla="*/ 681395 h 1735559"/>
              <a:gd name="connsiteX38" fmla="*/ 963250 w 1353539"/>
              <a:gd name="connsiteY38" fmla="*/ 624095 h 1735559"/>
              <a:gd name="connsiteX39" fmla="*/ 963332 w 1353539"/>
              <a:gd name="connsiteY39" fmla="*/ 624095 h 1735559"/>
              <a:gd name="connsiteX40" fmla="*/ 963877 w 1353539"/>
              <a:gd name="connsiteY40" fmla="*/ 621163 h 1735559"/>
              <a:gd name="connsiteX41" fmla="*/ 994090 w 1353539"/>
              <a:gd name="connsiteY41" fmla="*/ 607798 h 1735559"/>
              <a:gd name="connsiteX42" fmla="*/ 1024304 w 1353539"/>
              <a:gd name="connsiteY42" fmla="*/ 621163 h 1735559"/>
              <a:gd name="connsiteX43" fmla="*/ 1024848 w 1353539"/>
              <a:gd name="connsiteY43" fmla="*/ 624095 h 1735559"/>
              <a:gd name="connsiteX44" fmla="*/ 1024930 w 1353539"/>
              <a:gd name="connsiteY44" fmla="*/ 624095 h 1735559"/>
              <a:gd name="connsiteX45" fmla="*/ 1024930 w 1353539"/>
              <a:gd name="connsiteY45" fmla="*/ 624535 h 1735559"/>
              <a:gd name="connsiteX46" fmla="*/ 1024930 w 1353539"/>
              <a:gd name="connsiteY46" fmla="*/ 624536 h 1735559"/>
              <a:gd name="connsiteX47" fmla="*/ 1024930 w 1353539"/>
              <a:gd name="connsiteY47" fmla="*/ 624537 h 1735559"/>
              <a:gd name="connsiteX48" fmla="*/ 1024930 w 1353539"/>
              <a:gd name="connsiteY48" fmla="*/ 749766 h 1735559"/>
              <a:gd name="connsiteX49" fmla="*/ 1127554 w 1353539"/>
              <a:gd name="connsiteY49" fmla="*/ 863522 h 1735559"/>
              <a:gd name="connsiteX50" fmla="*/ 1127554 w 1353539"/>
              <a:gd name="connsiteY50" fmla="*/ 791735 h 1735559"/>
              <a:gd name="connsiteX51" fmla="*/ 1127636 w 1353539"/>
              <a:gd name="connsiteY51" fmla="*/ 791735 h 1735559"/>
              <a:gd name="connsiteX52" fmla="*/ 1128181 w 1353539"/>
              <a:gd name="connsiteY52" fmla="*/ 788803 h 1735559"/>
              <a:gd name="connsiteX53" fmla="*/ 1158394 w 1353539"/>
              <a:gd name="connsiteY53" fmla="*/ 775438 h 1735559"/>
              <a:gd name="connsiteX54" fmla="*/ 1188608 w 1353539"/>
              <a:gd name="connsiteY54" fmla="*/ 788803 h 1735559"/>
              <a:gd name="connsiteX55" fmla="*/ 1189152 w 1353539"/>
              <a:gd name="connsiteY55" fmla="*/ 791735 h 1735559"/>
              <a:gd name="connsiteX56" fmla="*/ 1189234 w 1353539"/>
              <a:gd name="connsiteY56" fmla="*/ 791735 h 1735559"/>
              <a:gd name="connsiteX57" fmla="*/ 1189234 w 1353539"/>
              <a:gd name="connsiteY57" fmla="*/ 792175 h 1735559"/>
              <a:gd name="connsiteX58" fmla="*/ 1189234 w 1353539"/>
              <a:gd name="connsiteY58" fmla="*/ 792176 h 1735559"/>
              <a:gd name="connsiteX59" fmla="*/ 1189234 w 1353539"/>
              <a:gd name="connsiteY59" fmla="*/ 792177 h 1735559"/>
              <a:gd name="connsiteX60" fmla="*/ 1189234 w 1353539"/>
              <a:gd name="connsiteY60" fmla="*/ 931893 h 1735559"/>
              <a:gd name="connsiteX61" fmla="*/ 1353539 w 1353539"/>
              <a:gd name="connsiteY61" fmla="*/ 1114022 h 1735559"/>
              <a:gd name="connsiteX62" fmla="*/ 1153179 w 1353539"/>
              <a:gd name="connsiteY62" fmla="*/ 1114022 h 1735559"/>
              <a:gd name="connsiteX63" fmla="*/ 891319 w 1353539"/>
              <a:gd name="connsiteY63" fmla="*/ 861166 h 1735559"/>
              <a:gd name="connsiteX64" fmla="*/ 782671 w 1353539"/>
              <a:gd name="connsiteY64" fmla="*/ 861166 h 1735559"/>
              <a:gd name="connsiteX65" fmla="*/ 782671 w 1353539"/>
              <a:gd name="connsiteY65" fmla="*/ 1540183 h 1735559"/>
              <a:gd name="connsiteX66" fmla="*/ 914779 w 1353539"/>
              <a:gd name="connsiteY66" fmla="*/ 1700478 h 1735559"/>
              <a:gd name="connsiteX67" fmla="*/ 756068 w 1353539"/>
              <a:gd name="connsiteY67" fmla="*/ 1700478 h 1735559"/>
              <a:gd name="connsiteX68" fmla="*/ 751653 w 1353539"/>
              <a:gd name="connsiteY68" fmla="*/ 1706593 h 1735559"/>
              <a:gd name="connsiteX69" fmla="*/ 676769 w 1353539"/>
              <a:gd name="connsiteY69" fmla="*/ 1735559 h 1735559"/>
              <a:gd name="connsiteX70" fmla="*/ 601885 w 1353539"/>
              <a:gd name="connsiteY70" fmla="*/ 1706593 h 1735559"/>
              <a:gd name="connsiteX71" fmla="*/ 597470 w 1353539"/>
              <a:gd name="connsiteY71" fmla="*/ 1700478 h 1735559"/>
              <a:gd name="connsiteX72" fmla="*/ 438759 w 1353539"/>
              <a:gd name="connsiteY72" fmla="*/ 1700478 h 1735559"/>
              <a:gd name="connsiteX73" fmla="*/ 570866 w 1353539"/>
              <a:gd name="connsiteY73" fmla="*/ 1540185 h 1735559"/>
              <a:gd name="connsiteX74" fmla="*/ 570866 w 1353539"/>
              <a:gd name="connsiteY74" fmla="*/ 861166 h 1735559"/>
              <a:gd name="connsiteX75" fmla="*/ 428451 w 1353539"/>
              <a:gd name="connsiteY75" fmla="*/ 861166 h 1735559"/>
              <a:gd name="connsiteX76" fmla="*/ 166591 w 1353539"/>
              <a:gd name="connsiteY76" fmla="*/ 1114022 h 173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353539" h="1735559">
                <a:moveTo>
                  <a:pt x="0" y="1114022"/>
                </a:moveTo>
                <a:lnTo>
                  <a:pt x="126070" y="974276"/>
                </a:lnTo>
                <a:lnTo>
                  <a:pt x="126070" y="791735"/>
                </a:lnTo>
                <a:lnTo>
                  <a:pt x="126152" y="791735"/>
                </a:lnTo>
                <a:lnTo>
                  <a:pt x="126697" y="788803"/>
                </a:lnTo>
                <a:cubicBezTo>
                  <a:pt x="129572" y="781176"/>
                  <a:pt x="142007" y="775438"/>
                  <a:pt x="156910" y="775438"/>
                </a:cubicBezTo>
                <a:cubicBezTo>
                  <a:pt x="171813" y="775438"/>
                  <a:pt x="184248" y="781176"/>
                  <a:pt x="187123" y="788803"/>
                </a:cubicBezTo>
                <a:lnTo>
                  <a:pt x="187668" y="791735"/>
                </a:lnTo>
                <a:lnTo>
                  <a:pt x="187750" y="791735"/>
                </a:lnTo>
                <a:lnTo>
                  <a:pt x="187750" y="792175"/>
                </a:lnTo>
                <a:lnTo>
                  <a:pt x="187750" y="792176"/>
                </a:lnTo>
                <a:lnTo>
                  <a:pt x="187750" y="792177"/>
                </a:lnTo>
                <a:lnTo>
                  <a:pt x="187750" y="905905"/>
                </a:lnTo>
                <a:lnTo>
                  <a:pt x="296201" y="785689"/>
                </a:lnTo>
                <a:lnTo>
                  <a:pt x="296201" y="624095"/>
                </a:lnTo>
                <a:lnTo>
                  <a:pt x="296283" y="624095"/>
                </a:lnTo>
                <a:lnTo>
                  <a:pt x="296828" y="621163"/>
                </a:lnTo>
                <a:cubicBezTo>
                  <a:pt x="299703" y="613536"/>
                  <a:pt x="312138" y="607798"/>
                  <a:pt x="327041" y="607798"/>
                </a:cubicBezTo>
                <a:cubicBezTo>
                  <a:pt x="341944" y="607798"/>
                  <a:pt x="354379" y="613536"/>
                  <a:pt x="357254" y="621163"/>
                </a:cubicBezTo>
                <a:lnTo>
                  <a:pt x="357799" y="624095"/>
                </a:lnTo>
                <a:lnTo>
                  <a:pt x="357881" y="624095"/>
                </a:lnTo>
                <a:lnTo>
                  <a:pt x="357881" y="624535"/>
                </a:lnTo>
                <a:lnTo>
                  <a:pt x="357881" y="624536"/>
                </a:lnTo>
                <a:lnTo>
                  <a:pt x="357881" y="624537"/>
                </a:lnTo>
                <a:lnTo>
                  <a:pt x="357881" y="717318"/>
                </a:lnTo>
                <a:lnTo>
                  <a:pt x="570866" y="481229"/>
                </a:lnTo>
                <a:lnTo>
                  <a:pt x="570866" y="96288"/>
                </a:lnTo>
                <a:lnTo>
                  <a:pt x="571149" y="96288"/>
                </a:lnTo>
                <a:lnTo>
                  <a:pt x="573019" y="78965"/>
                </a:lnTo>
                <a:cubicBezTo>
                  <a:pt x="582894" y="33900"/>
                  <a:pt x="625592" y="0"/>
                  <a:pt x="676769" y="0"/>
                </a:cubicBezTo>
                <a:cubicBezTo>
                  <a:pt x="727946" y="0"/>
                  <a:pt x="770645" y="33900"/>
                  <a:pt x="780520" y="78965"/>
                </a:cubicBezTo>
                <a:lnTo>
                  <a:pt x="782390" y="96288"/>
                </a:lnTo>
                <a:lnTo>
                  <a:pt x="782671" y="96288"/>
                </a:lnTo>
                <a:lnTo>
                  <a:pt x="782671" y="98890"/>
                </a:lnTo>
                <a:lnTo>
                  <a:pt x="782671" y="98896"/>
                </a:lnTo>
                <a:lnTo>
                  <a:pt x="782671" y="98901"/>
                </a:lnTo>
                <a:lnTo>
                  <a:pt x="782671" y="481226"/>
                </a:lnTo>
                <a:lnTo>
                  <a:pt x="963250" y="681395"/>
                </a:lnTo>
                <a:lnTo>
                  <a:pt x="963250" y="624095"/>
                </a:lnTo>
                <a:lnTo>
                  <a:pt x="963332" y="624095"/>
                </a:lnTo>
                <a:lnTo>
                  <a:pt x="963877" y="621163"/>
                </a:lnTo>
                <a:cubicBezTo>
                  <a:pt x="966753" y="613536"/>
                  <a:pt x="979187" y="607798"/>
                  <a:pt x="994090" y="607798"/>
                </a:cubicBezTo>
                <a:cubicBezTo>
                  <a:pt x="1008994" y="607798"/>
                  <a:pt x="1021428" y="613536"/>
                  <a:pt x="1024304" y="621163"/>
                </a:cubicBezTo>
                <a:lnTo>
                  <a:pt x="1024848" y="624095"/>
                </a:lnTo>
                <a:lnTo>
                  <a:pt x="1024930" y="624095"/>
                </a:lnTo>
                <a:lnTo>
                  <a:pt x="1024930" y="624535"/>
                </a:lnTo>
                <a:lnTo>
                  <a:pt x="1024930" y="624536"/>
                </a:lnTo>
                <a:lnTo>
                  <a:pt x="1024930" y="624537"/>
                </a:lnTo>
                <a:lnTo>
                  <a:pt x="1024930" y="749766"/>
                </a:lnTo>
                <a:lnTo>
                  <a:pt x="1127554" y="863522"/>
                </a:lnTo>
                <a:lnTo>
                  <a:pt x="1127554" y="791735"/>
                </a:lnTo>
                <a:lnTo>
                  <a:pt x="1127636" y="791735"/>
                </a:lnTo>
                <a:lnTo>
                  <a:pt x="1128181" y="788803"/>
                </a:lnTo>
                <a:cubicBezTo>
                  <a:pt x="1131057" y="781176"/>
                  <a:pt x="1143491" y="775438"/>
                  <a:pt x="1158394" y="775438"/>
                </a:cubicBezTo>
                <a:cubicBezTo>
                  <a:pt x="1173298" y="775438"/>
                  <a:pt x="1185732" y="781176"/>
                  <a:pt x="1188608" y="788803"/>
                </a:cubicBezTo>
                <a:lnTo>
                  <a:pt x="1189152" y="791735"/>
                </a:lnTo>
                <a:lnTo>
                  <a:pt x="1189234" y="791735"/>
                </a:lnTo>
                <a:lnTo>
                  <a:pt x="1189234" y="792175"/>
                </a:lnTo>
                <a:lnTo>
                  <a:pt x="1189234" y="792176"/>
                </a:lnTo>
                <a:lnTo>
                  <a:pt x="1189234" y="792177"/>
                </a:lnTo>
                <a:lnTo>
                  <a:pt x="1189234" y="931893"/>
                </a:lnTo>
                <a:lnTo>
                  <a:pt x="1353539" y="1114022"/>
                </a:lnTo>
                <a:lnTo>
                  <a:pt x="1153179" y="1114022"/>
                </a:lnTo>
                <a:lnTo>
                  <a:pt x="891319" y="861166"/>
                </a:lnTo>
                <a:lnTo>
                  <a:pt x="782671" y="861166"/>
                </a:lnTo>
                <a:lnTo>
                  <a:pt x="782671" y="1540183"/>
                </a:lnTo>
                <a:lnTo>
                  <a:pt x="914779" y="1700478"/>
                </a:lnTo>
                <a:lnTo>
                  <a:pt x="756068" y="1700478"/>
                </a:lnTo>
                <a:lnTo>
                  <a:pt x="751653" y="1706593"/>
                </a:lnTo>
                <a:cubicBezTo>
                  <a:pt x="732489" y="1724490"/>
                  <a:pt x="706013" y="1735559"/>
                  <a:pt x="676769" y="1735559"/>
                </a:cubicBezTo>
                <a:cubicBezTo>
                  <a:pt x="647525" y="1735559"/>
                  <a:pt x="621049" y="1724490"/>
                  <a:pt x="601885" y="1706593"/>
                </a:cubicBezTo>
                <a:lnTo>
                  <a:pt x="597470" y="1700478"/>
                </a:lnTo>
                <a:lnTo>
                  <a:pt x="438759" y="1700478"/>
                </a:lnTo>
                <a:lnTo>
                  <a:pt x="570866" y="1540185"/>
                </a:lnTo>
                <a:lnTo>
                  <a:pt x="570866" y="861166"/>
                </a:lnTo>
                <a:lnTo>
                  <a:pt x="428451" y="861166"/>
                </a:lnTo>
                <a:lnTo>
                  <a:pt x="166591" y="1114022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E572A89B-2E94-4AD8-98D1-62A25AFACFDA}"/>
              </a:ext>
            </a:extLst>
          </p:cNvPr>
          <p:cNvSpPr txBox="1">
            <a:spLocks/>
          </p:cNvSpPr>
          <p:nvPr/>
        </p:nvSpPr>
        <p:spPr>
          <a:xfrm>
            <a:off x="1822613" y="3796747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PARALLELISM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D170CA2-3171-4310-9BF6-8773FA25D6D5}"/>
              </a:ext>
            </a:extLst>
          </p:cNvPr>
          <p:cNvGrpSpPr/>
          <p:nvPr/>
        </p:nvGrpSpPr>
        <p:grpSpPr>
          <a:xfrm>
            <a:off x="7615725" y="2763272"/>
            <a:ext cx="1922555" cy="1656328"/>
            <a:chOff x="5734591" y="3906095"/>
            <a:chExt cx="3036547" cy="261605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B7EA810-61DA-45FB-B7CF-93D24A4BC620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70C4BA5-222C-44F2-8911-FD41A65E7446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3890552-1EFE-42DE-BC75-2BD5D9B1A8CF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2D31E52-85CF-41F4-9EA6-DC6CC296F37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60247F2F-4BC9-403F-A99F-E67FF0253A46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E0D7F331-8753-4F51-8D9F-6181AD8FC18C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8015EC3A-3A93-4AD2-8623-0B373C5FA23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B8EEB73-0A72-4583-B9AF-65D2125D4429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DB356051-D287-481E-8FBD-041BCF985444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B1FDDFE2-09D3-4EE5-AF8C-753C3C149BC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F3F1F061-3E3A-44C3-AC47-43BB6BF59C2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DFC7254-D92C-4764-9CFC-38B295CDE36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6170697A-A741-41C6-90F1-BC80A156F345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25C7EA8E-0B6D-4C4C-AD46-8AD70FF0C68E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41A18E63-818E-4837-8484-6A747CBD0AFF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4DED43D-73C5-4E09-B001-0D8BFFC80307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BFFDC42-52A9-46CE-A308-A583BA31ACA6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F7C86E5-4C1D-45DA-AC94-FC79FEA67EBC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0D61092-8EDD-4A43-B754-29D09B88D9F5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D066E60C-CD26-4888-8CB2-09A07A783D76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D8BDDCEE-3DF8-4B6D-B0EF-C74C7157C5DC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49304AED-9608-4C9D-9528-9618B8EE2D8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C030B164-0640-499A-8781-90A6F8644112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99F42F9-5344-40BC-9814-830BE5F082F2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B712E883-01FD-45FD-9783-54F7E08FDFE7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6276CD23-040F-4A57-9F23-25AF8F7D4B5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1552E0CF-E59F-4B75-8BB7-E216A709348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F30BF4F-79FD-4B84-B615-A6CBB76D014B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03CD7171-ABEB-47C1-935B-E269402339A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5AB7E26B-505B-4D23-AA73-8201A4901412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06A93401-6C53-4990-A76D-BD3B6A68E2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3733DBBA-28DF-4BFC-A925-D62A6A0A498F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C4EC81B-625E-4FB5-A838-36043077A4D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05B57943-AACE-4D25-8C16-D077B3C01DB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B98506C-B327-4B25-9D16-4D820AD7A4C8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80A4AAC-9784-40EC-BA59-3430E3E7CC18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FF13F53-591C-4785-A1EE-CA89B3B1F35B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FADC8D4B-695C-42B1-B0CF-BE32F05A4706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E4DCD7F7-22B5-4A7D-88C7-06C9F3DDBA1F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ED9BC4C0-FD0F-4324-B2F7-319247B7B961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19CED302-F370-489D-88F0-42CDF4C6199E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65558C9B-D9F1-4894-B9CE-CF619C5B6839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5B7E586-3FA8-4174-A744-C6974F1C06D3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01BA630-4F4C-4EC0-93C3-2F21D901F91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713621B-AB77-462E-873A-4C641338E29B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C01FE047-B9D8-4D86-AA86-2096DFC1CDC0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2F69F10-7EA4-48D9-A3F0-5263A85AE418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675E238-E7F4-4301-BBD4-6BE974F0AB4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088D09B-7215-4706-8525-FE20B276D71D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289FC80-85B4-455B-A79C-BDF40BCFA31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36E6B363-20E6-46A8-A49A-3EDB0FB0E24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26D5CCE-41EE-4486-AAC7-BE561A143AAD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6A8C13A-6D3E-41DC-9E8D-12E394B51E62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F506F904-6DFF-484B-8BF6-833479FD5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BBBF25D7-278F-48FF-91B9-DC18DA031B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6946F00-ADF3-47CD-800E-87A5DCA1E685}"/>
              </a:ext>
            </a:extLst>
          </p:cNvPr>
          <p:cNvGrpSpPr/>
          <p:nvPr/>
        </p:nvGrpSpPr>
        <p:grpSpPr>
          <a:xfrm>
            <a:off x="7615725" y="4605846"/>
            <a:ext cx="1922555" cy="1656328"/>
            <a:chOff x="5734591" y="3906095"/>
            <a:chExt cx="3036547" cy="2616059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A90CA997-F24C-4D28-BF2D-33CB2EB8500C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926376F-6F08-4D40-814C-DAE18BCBC222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0393559-4E05-4838-A807-99BC65F2E231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1436E21F-76AD-4FE0-9626-C8A3DA19101A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5B74E5C0-7F9A-41A8-BB44-0A45BB886CB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BF7E2A9B-10B2-4886-ABA8-25673326B651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45BC78D5-EB69-4E35-A809-10B84FC4E74E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8C1C9589-13D0-4162-9303-23E9F0E79A6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869F3B9-1E84-4C2E-8530-64FF7186FA39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0D249CE-43C9-468B-8210-2AB3D7B6C57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22A880FC-8119-4867-8BAC-CB95DE60E7D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AB8B5009-D362-4522-B3E7-B062D1FFF450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6A3DCF4D-F596-454D-8D22-AA79E0C37955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73EF1C2E-0545-46BA-B8C6-3B776298FBC6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13A13CA5-D2B8-4218-B29A-3B90051502D8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B96B193-F796-4D69-9FB0-AC2FDED873BC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05242F61-0D0C-4850-8C2B-F195035EA75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C8685BBC-B130-42E7-AEF2-C8A06DBD47A4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0264CD69-2509-423F-A66B-71B2BDBA1178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355689F6-A046-43FB-8231-120EA22B1AD0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EA6F633-7D87-419A-B5A8-D1EE575DEC63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085657BB-9255-4452-B2C7-6BA94D0DC76E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DBE49938-5F8E-442A-922E-F97ABC1DC751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F752CF9-73F0-4E3F-8606-AF1CD0739A0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3B09B933-873B-4749-BF67-2E2C881972B2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D3E29FDF-EAFC-468B-831C-8E4D6008D379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B87F3A08-03BB-4452-85BB-81FC72C0156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2739838F-E37D-4F17-948E-EDAE9ED49E94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DA2AF546-1C24-486A-8DD2-EAFAB385625A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F8F62C51-3056-4F79-8B07-43D7123C3C7E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E0A71B08-47BB-4BEA-A3D4-34E8ADEE9F94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C74C4F9F-CC70-4799-AFD2-9BD78110B83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FF5FF9E0-8905-42F8-A338-301A00F04813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86D0DCEE-0E57-4476-B7EF-B70F580BDB80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543FA20E-499C-46ED-8025-92852CFF1CBF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6034F390-CEB8-4A48-83CA-758D601B21A0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627BF3D2-7C7B-46D5-AD3B-DADFC715C182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A48A56C1-033B-441C-BFE1-51C8A9BED7F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0E5FF968-CB3D-4A80-B1DD-F62E2D08D921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DAF9D715-4BDC-443D-988C-19DDBEF81F60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5B3B5508-DD0A-4484-9A98-AF53354B9DB6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C86B5CE-2F6A-4856-9597-4E89D742384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9837119F-F28E-402A-A125-99575F45C0BF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6B1C582E-5AA6-4FC9-A573-F2D44939AECC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74C756D8-48BA-4970-9377-9CC6227CBF3A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4D4AE24A-8848-4C28-9DA9-18AB5843CEC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FE93AF12-61C0-45D5-B5F2-BEB08425CBDC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64628FA2-8AAD-492C-BFA8-AE3DEDEB26BC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877B7B7A-2E9E-46E0-A55A-4D0F3C76554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38036554-8848-4C2D-B23D-164AE42AFB7B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C6BC7218-AC0C-4575-B93C-2DE19E48423F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0685628-B4E7-4EEC-AA37-F53CB48B24AD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160111E7-C39B-4B90-A79D-208639C1CD67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5EFDA92D-521D-453E-9827-14612EA10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2437CE24-C679-446F-974B-C918D76D01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7A57E05-D416-4663-BFF5-141D118FCADD}"/>
              </a:ext>
            </a:extLst>
          </p:cNvPr>
          <p:cNvGrpSpPr/>
          <p:nvPr/>
        </p:nvGrpSpPr>
        <p:grpSpPr>
          <a:xfrm>
            <a:off x="9544381" y="4605846"/>
            <a:ext cx="1922555" cy="1656328"/>
            <a:chOff x="5734591" y="3906095"/>
            <a:chExt cx="3036547" cy="2616059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F87FD887-5BC7-4865-8048-4382237C9E25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834A35E3-64C2-48E2-8FC6-A129E8A1AD83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FB0C6872-5DD1-45E5-871B-4274C59F8932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3A56372-191E-4350-A464-39EA226A45D9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041D9D84-242E-46B7-A439-CB10C1F8006E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D5EFC32-B177-4328-8140-A60C50972422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F5867578-1BD2-4EDF-9FDB-FA38316BC5CA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64401493-BBBF-4DDB-8CCF-B08B09D0814C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E04782EB-2A4E-4F56-BBC4-63C5FF2EC21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177FF9B5-6784-4743-BF44-FFA70F04BF7F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A11E0305-988E-4458-8C52-1FF1FF765952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F6017BD9-1EA5-4E4D-A52E-EA97E5D1B37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8077C878-986C-4791-A5DB-EE4AE900A0CD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2CF4AD04-A165-4864-AAB1-E7160FA4AB0A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BC110E42-C6BA-441A-B355-377A4106190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AF2DB38C-87A3-44CE-9B76-80C8D22D15C6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104C45F7-BEEF-47E5-BCDC-DFA909E92C4A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6D0E45C2-4DF2-4910-A371-9965C84538AA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28900D3A-F705-4BFD-A73B-B0FAB4D691F1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354868BA-289B-40B0-8730-71DBE6D3627C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91B33BCE-ED84-44DB-9A33-E8B43C2E6544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F2EBE1FE-0999-4CF4-B947-CB2B5D8D9669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E1DE8B5B-56B9-48C7-A162-A8D376CD5262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3B56F5D7-FED2-476F-8028-7C332C0B759D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18F5791E-1294-4E8E-A0F1-67115D7F3AF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985DB961-8D38-4CC7-B4A2-B4CB9C79B30D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58C67A56-CBA0-4F21-B76A-71D7E69FC82F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046CB22-E186-4D77-BBF7-E3DFA577604D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C918E089-FEDC-442F-9229-0C8EC36FE267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AA7CEE06-91C2-4F85-A244-57B6F9A41D5E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0DBBED71-9123-417C-81A8-03C1D7791816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BE32CD8-6DFF-4BFF-956C-297C8A5F5130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DA9F4289-41E2-4210-8C0E-A57F9A59D7F9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5F527895-D791-47C6-9C67-850A71B3F347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5620BB47-E535-4CED-96C7-18CCD20528FC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B821B3FB-8D9A-4782-8ED7-EB342BD49BDE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0A65DF2A-1C75-4807-B407-0485389A87F5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9E5D54F5-271B-4F39-A4C1-4F6D4525D07D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1438A4FE-8BA0-4736-92E4-05AB93E88BC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F53685BC-68D0-48C4-9408-AD0516060A6D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8C556DB3-87F9-490C-8B04-16CB8DC81E0F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E4E473FD-2408-486A-BC85-FFF2ECBCC4E5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172F992E-2E91-41B5-8F3D-9F8C0A55FBC9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7B334950-914B-47CD-AAC0-368AC560496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14CADBA0-4B23-4430-AA28-2D5404E8A05A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40A2FF0B-F194-4DF2-BFC5-5A10CCAE16F5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89C2857A-0288-4088-ADB9-6A82B4D5D5D0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F6F48926-CA07-48DD-BA47-9D5B7F8739CF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213B6E87-0755-4DD7-A21D-8C150609F19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182B0AFB-A0FB-4822-8188-70FB7F366054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D9B4B02D-5C83-4A77-BA05-1201C922542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EBEF704-02F5-47B8-8324-AE47A47AF17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754BEEC5-C581-446E-A030-00CCADC6E8FC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A9C0499F-A700-4FA1-A7B2-25919957B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105583E2-DC7B-4FC6-A223-29F03EA15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CE387172-DBD6-43B3-977C-E4F74E72105A}"/>
              </a:ext>
            </a:extLst>
          </p:cNvPr>
          <p:cNvGrpSpPr/>
          <p:nvPr/>
        </p:nvGrpSpPr>
        <p:grpSpPr>
          <a:xfrm>
            <a:off x="9544381" y="2768000"/>
            <a:ext cx="1922555" cy="1656328"/>
            <a:chOff x="5734591" y="3906095"/>
            <a:chExt cx="3036547" cy="2616059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46DDF03E-F512-4A0D-A0F3-71316C5D080E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76EE434-17D1-434E-B457-DDAF43092F49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11D8F708-9034-41CD-A7E3-EBA3616EE386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79611727-ACB1-47D5-993C-9EFAB1C1E0B0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19B0A7A9-E8C7-41CB-9209-93AFD52134F9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36528F34-B446-4B15-A3BF-76ED6FE21E32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2E1F6AEB-40DA-4346-8DCA-C34C8D89A969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0012BC9A-3BF5-4D02-A0F5-63D9B1F66890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A0934F40-DEE1-48F9-A110-C795DBDB2E6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4AE3EB33-8449-4EC8-9F54-7A7672BD3EF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F5409671-7131-4242-B9DB-2347DBF9F332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D22E7D88-B346-487F-8BCB-1FD50DDC8B17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512EE2B6-886D-4D85-B1B1-F7B85778957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2501F33B-4611-41BA-9411-98AA63FEC053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D68065E2-6D35-4268-910E-09D338849708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C72A61AE-BB65-4806-8320-D308C20C42C9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387E268A-10A2-403B-8D33-47F6D76FEF5C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375CAA02-0260-4186-BB06-E1678F7E900A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5FF329D3-AF88-4A3A-892E-F1903F09CDDE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A8328F86-3A02-4479-880D-4E12C52A4A20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90ABFC80-9C1C-44D7-8A1E-D716229EEE4F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71272810-F2AE-4455-B7D5-AE5BD3360009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D8A579FF-DD26-4165-8D97-CDD84EBD6DEF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A745C9BB-AB58-4ED3-BE92-30CB5D21619A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35B9F817-D684-476B-AAB9-69AF00810F43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45B9DBD0-6DF0-47B2-95FA-608C67893C24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A0D7FF65-7892-4906-AFAB-4352FF1B7B46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4E6652D7-2329-40BD-9DC1-65F502649FD8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9D8B7979-F783-4B0F-BE50-25F9124BB032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12F48DBD-2540-4CB4-AB87-7634FF5C97B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967A2579-7E9F-43C8-BF62-E531ED71DF42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A1932D8F-3129-426E-AC18-D3A937CD5272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0A0C42B0-E697-4B27-8D9D-220E1B9098C0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929E4E0E-64A8-41A7-BE33-F3A4A7CDFAE6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7BEF1389-FB1B-4273-B037-29E2255D85DE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36377650-0C75-430C-8EF8-C139157906B7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13FE8E70-0EA5-4A25-BAD8-8D1AE465BC0F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92BC940A-2B1E-4FAC-A85E-5FEC4131DFA3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CA85B04D-52F1-4132-B917-9ED4422E978C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49AB09E9-AA03-49D6-9584-B5DCC6CE9BD3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877FC925-1490-43AB-931B-1C1B2C1D9421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C9846920-B75A-434D-8450-A350869C9ED7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C12C8BD1-77BD-4238-B8FE-3D06164D1579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3CE3758F-EF40-49CB-950A-2659881BD222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444119FE-6E4D-45FE-957F-DF2547F09EED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1FD8E1EF-C3C2-44E7-B89B-9AF3FAB1B370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843A326D-D347-4894-A9A8-76537704EB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2942DC5E-3543-4BD2-ADFE-25BABA7B261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D2C3DC0A-1290-4FAF-892B-1980209E6217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AC94B0BF-8EC1-4BCD-83B5-1BE646DAC6E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5DB31F2C-0684-437D-BC3F-15BFEFF67AD2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7EA655E5-D14E-4AD3-9EEA-8323EF78A6C4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F4255F2A-C40B-4A3D-8B95-BC19B3B09EAE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62" name="Picture 261">
                <a:extLst>
                  <a:ext uri="{FF2B5EF4-FFF2-40B4-BE49-F238E27FC236}">
                    <a16:creationId xmlns:a16="http://schemas.microsoft.com/office/drawing/2014/main" id="{72AF962C-9D02-4BCF-A475-E68E5723C7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63" name="Picture 262">
                <a:extLst>
                  <a:ext uri="{FF2B5EF4-FFF2-40B4-BE49-F238E27FC236}">
                    <a16:creationId xmlns:a16="http://schemas.microsoft.com/office/drawing/2014/main" id="{EC99C2C1-D396-4587-81C3-FFEA023456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EEC13-B0D5-458E-B87E-55EB48ACE669}"/>
              </a:ext>
            </a:extLst>
          </p:cNvPr>
          <p:cNvGrpSpPr/>
          <p:nvPr/>
        </p:nvGrpSpPr>
        <p:grpSpPr>
          <a:xfrm>
            <a:off x="4193356" y="2890894"/>
            <a:ext cx="3350958" cy="3248015"/>
            <a:chOff x="4010695" y="2630875"/>
            <a:chExt cx="3624897" cy="3513539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0F0FB7C3-843A-4480-95FF-69D078B10D1A}"/>
                </a:ext>
              </a:extLst>
            </p:cNvPr>
            <p:cNvGrpSpPr/>
            <p:nvPr/>
          </p:nvGrpSpPr>
          <p:grpSpPr>
            <a:xfrm>
              <a:off x="7024734" y="3513075"/>
              <a:ext cx="610858" cy="795912"/>
              <a:chOff x="1599514" y="2351983"/>
              <a:chExt cx="667729" cy="870012"/>
            </a:xfrm>
          </p:grpSpPr>
          <p:sp>
            <p:nvSpPr>
              <p:cNvPr id="315" name="Title 1">
                <a:extLst>
                  <a:ext uri="{FF2B5EF4-FFF2-40B4-BE49-F238E27FC236}">
                    <a16:creationId xmlns:a16="http://schemas.microsoft.com/office/drawing/2014/main" id="{21BD97FE-DAEA-467D-AAA9-97A46EFD2B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6" name="Title 1">
                <a:extLst>
                  <a:ext uri="{FF2B5EF4-FFF2-40B4-BE49-F238E27FC236}">
                    <a16:creationId xmlns:a16="http://schemas.microsoft.com/office/drawing/2014/main" id="{04B42DBF-3708-494B-BE90-80CE65998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7" name="Title 1">
                <a:extLst>
                  <a:ext uri="{FF2B5EF4-FFF2-40B4-BE49-F238E27FC236}">
                    <a16:creationId xmlns:a16="http://schemas.microsoft.com/office/drawing/2014/main" id="{479CD0D4-E20A-437C-9ACF-D4A28BDDCE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8" name="Title 1">
                <a:extLst>
                  <a:ext uri="{FF2B5EF4-FFF2-40B4-BE49-F238E27FC236}">
                    <a16:creationId xmlns:a16="http://schemas.microsoft.com/office/drawing/2014/main" id="{E592C1CB-5A16-49FB-948D-5339B9FC6F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9" name="Title 1">
                <a:extLst>
                  <a:ext uri="{FF2B5EF4-FFF2-40B4-BE49-F238E27FC236}">
                    <a16:creationId xmlns:a16="http://schemas.microsoft.com/office/drawing/2014/main" id="{F9D90222-B2B0-49FA-AAE0-DCA8FBE608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0" name="Title 1">
                <a:extLst>
                  <a:ext uri="{FF2B5EF4-FFF2-40B4-BE49-F238E27FC236}">
                    <a16:creationId xmlns:a16="http://schemas.microsoft.com/office/drawing/2014/main" id="{DD62EF9A-A0DE-486F-9AD2-A3C79821DF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1" name="Title 1">
                <a:extLst>
                  <a:ext uri="{FF2B5EF4-FFF2-40B4-BE49-F238E27FC236}">
                    <a16:creationId xmlns:a16="http://schemas.microsoft.com/office/drawing/2014/main" id="{805F63AB-2811-474C-9145-AE36DD1809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2" name="Title 1">
                <a:extLst>
                  <a:ext uri="{FF2B5EF4-FFF2-40B4-BE49-F238E27FC236}">
                    <a16:creationId xmlns:a16="http://schemas.microsoft.com/office/drawing/2014/main" id="{6A383A8B-F7F2-44B9-84D1-110EB18A4E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F39A74CB-5B82-4A96-80E9-1DAFF897E029}"/>
                </a:ext>
              </a:extLst>
            </p:cNvPr>
            <p:cNvGrpSpPr/>
            <p:nvPr/>
          </p:nvGrpSpPr>
          <p:grpSpPr>
            <a:xfrm>
              <a:off x="7024734" y="4428015"/>
              <a:ext cx="610858" cy="795912"/>
              <a:chOff x="1599514" y="2351983"/>
              <a:chExt cx="667729" cy="870012"/>
            </a:xfrm>
          </p:grpSpPr>
          <p:sp>
            <p:nvSpPr>
              <p:cNvPr id="324" name="Title 1">
                <a:extLst>
                  <a:ext uri="{FF2B5EF4-FFF2-40B4-BE49-F238E27FC236}">
                    <a16:creationId xmlns:a16="http://schemas.microsoft.com/office/drawing/2014/main" id="{FAA50C20-FDA6-4985-861A-B6B08FFBB2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5" name="Title 1">
                <a:extLst>
                  <a:ext uri="{FF2B5EF4-FFF2-40B4-BE49-F238E27FC236}">
                    <a16:creationId xmlns:a16="http://schemas.microsoft.com/office/drawing/2014/main" id="{3BDC5031-4350-47ED-9D9B-5765DBC9C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6" name="Title 1">
                <a:extLst>
                  <a:ext uri="{FF2B5EF4-FFF2-40B4-BE49-F238E27FC236}">
                    <a16:creationId xmlns:a16="http://schemas.microsoft.com/office/drawing/2014/main" id="{4855D0AC-2D70-43A7-8A20-C9E32D8458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7" name="Title 1">
                <a:extLst>
                  <a:ext uri="{FF2B5EF4-FFF2-40B4-BE49-F238E27FC236}">
                    <a16:creationId xmlns:a16="http://schemas.microsoft.com/office/drawing/2014/main" id="{81C536ED-7EC1-4BDA-AA36-E80A605E0D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8" name="Title 1">
                <a:extLst>
                  <a:ext uri="{FF2B5EF4-FFF2-40B4-BE49-F238E27FC236}">
                    <a16:creationId xmlns:a16="http://schemas.microsoft.com/office/drawing/2014/main" id="{A58E02C7-2305-462A-9E45-9DE3C9D0A3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9" name="Title 1">
                <a:extLst>
                  <a:ext uri="{FF2B5EF4-FFF2-40B4-BE49-F238E27FC236}">
                    <a16:creationId xmlns:a16="http://schemas.microsoft.com/office/drawing/2014/main" id="{9D174707-ADB6-44E3-94DB-18E01B0215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0" name="Title 1">
                <a:extLst>
                  <a:ext uri="{FF2B5EF4-FFF2-40B4-BE49-F238E27FC236}">
                    <a16:creationId xmlns:a16="http://schemas.microsoft.com/office/drawing/2014/main" id="{187D27C3-5107-41F2-A536-5DFF752B82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1" name="Title 1">
                <a:extLst>
                  <a:ext uri="{FF2B5EF4-FFF2-40B4-BE49-F238E27FC236}">
                    <a16:creationId xmlns:a16="http://schemas.microsoft.com/office/drawing/2014/main" id="{20050890-7DE1-4902-8C9C-AAE4528B8E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F1105E9D-FA31-401B-A2A5-53B18CD0467B}"/>
                </a:ext>
              </a:extLst>
            </p:cNvPr>
            <p:cNvGrpSpPr/>
            <p:nvPr/>
          </p:nvGrpSpPr>
          <p:grpSpPr>
            <a:xfrm>
              <a:off x="6245527" y="3513075"/>
              <a:ext cx="610858" cy="795912"/>
              <a:chOff x="1599514" y="2351983"/>
              <a:chExt cx="667729" cy="870012"/>
            </a:xfrm>
          </p:grpSpPr>
          <p:sp>
            <p:nvSpPr>
              <p:cNvPr id="333" name="Title 1">
                <a:extLst>
                  <a:ext uri="{FF2B5EF4-FFF2-40B4-BE49-F238E27FC236}">
                    <a16:creationId xmlns:a16="http://schemas.microsoft.com/office/drawing/2014/main" id="{8F0AB226-F1BF-4A0E-8BB6-6D2C0A6432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4" name="Title 1">
                <a:extLst>
                  <a:ext uri="{FF2B5EF4-FFF2-40B4-BE49-F238E27FC236}">
                    <a16:creationId xmlns:a16="http://schemas.microsoft.com/office/drawing/2014/main" id="{90696B94-72F6-477D-B289-58529B4128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5" name="Title 1">
                <a:extLst>
                  <a:ext uri="{FF2B5EF4-FFF2-40B4-BE49-F238E27FC236}">
                    <a16:creationId xmlns:a16="http://schemas.microsoft.com/office/drawing/2014/main" id="{C837EECD-704D-4EBB-8FD3-DE12AC2B32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6" name="Title 1">
                <a:extLst>
                  <a:ext uri="{FF2B5EF4-FFF2-40B4-BE49-F238E27FC236}">
                    <a16:creationId xmlns:a16="http://schemas.microsoft.com/office/drawing/2014/main" id="{4724BA20-E09B-4F41-AD31-87BA68BBEA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7" name="Title 1">
                <a:extLst>
                  <a:ext uri="{FF2B5EF4-FFF2-40B4-BE49-F238E27FC236}">
                    <a16:creationId xmlns:a16="http://schemas.microsoft.com/office/drawing/2014/main" id="{C2B8C988-53B1-4A3F-BE96-64372EFE82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8" name="Title 1">
                <a:extLst>
                  <a:ext uri="{FF2B5EF4-FFF2-40B4-BE49-F238E27FC236}">
                    <a16:creationId xmlns:a16="http://schemas.microsoft.com/office/drawing/2014/main" id="{BEC719CC-791F-4CA4-AC91-5786CB776A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9" name="Title 1">
                <a:extLst>
                  <a:ext uri="{FF2B5EF4-FFF2-40B4-BE49-F238E27FC236}">
                    <a16:creationId xmlns:a16="http://schemas.microsoft.com/office/drawing/2014/main" id="{701A5C73-C3F1-4C5D-9C83-9439EB967D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0" name="Title 1">
                <a:extLst>
                  <a:ext uri="{FF2B5EF4-FFF2-40B4-BE49-F238E27FC236}">
                    <a16:creationId xmlns:a16="http://schemas.microsoft.com/office/drawing/2014/main" id="{E3E700F1-C2A0-4E0B-B4E6-9D7B574392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B3D3336-FEA2-4C6A-B7A8-8007C95FB327}"/>
                </a:ext>
              </a:extLst>
            </p:cNvPr>
            <p:cNvGrpSpPr/>
            <p:nvPr/>
          </p:nvGrpSpPr>
          <p:grpSpPr>
            <a:xfrm>
              <a:off x="6245527" y="4428015"/>
              <a:ext cx="610858" cy="795912"/>
              <a:chOff x="1599514" y="2351983"/>
              <a:chExt cx="667729" cy="870012"/>
            </a:xfrm>
          </p:grpSpPr>
          <p:sp>
            <p:nvSpPr>
              <p:cNvPr id="342" name="Title 1">
                <a:extLst>
                  <a:ext uri="{FF2B5EF4-FFF2-40B4-BE49-F238E27FC236}">
                    <a16:creationId xmlns:a16="http://schemas.microsoft.com/office/drawing/2014/main" id="{FFB6097A-F18D-4CD9-AE2D-3A8F238BF9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3" name="Title 1">
                <a:extLst>
                  <a:ext uri="{FF2B5EF4-FFF2-40B4-BE49-F238E27FC236}">
                    <a16:creationId xmlns:a16="http://schemas.microsoft.com/office/drawing/2014/main" id="{930AB858-BA71-4E2F-9CE5-8927F6AB40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4" name="Title 1">
                <a:extLst>
                  <a:ext uri="{FF2B5EF4-FFF2-40B4-BE49-F238E27FC236}">
                    <a16:creationId xmlns:a16="http://schemas.microsoft.com/office/drawing/2014/main" id="{AFF1F393-DA5F-440E-933F-344F2EBBBA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5" name="Title 1">
                <a:extLst>
                  <a:ext uri="{FF2B5EF4-FFF2-40B4-BE49-F238E27FC236}">
                    <a16:creationId xmlns:a16="http://schemas.microsoft.com/office/drawing/2014/main" id="{B970B3C1-44ED-422D-89F9-7A7E7E55E7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6" name="Title 1">
                <a:extLst>
                  <a:ext uri="{FF2B5EF4-FFF2-40B4-BE49-F238E27FC236}">
                    <a16:creationId xmlns:a16="http://schemas.microsoft.com/office/drawing/2014/main" id="{541969CA-3645-48B0-BB51-C5B8B421D0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7" name="Title 1">
                <a:extLst>
                  <a:ext uri="{FF2B5EF4-FFF2-40B4-BE49-F238E27FC236}">
                    <a16:creationId xmlns:a16="http://schemas.microsoft.com/office/drawing/2014/main" id="{983722C9-D295-40C7-BB97-E015A7855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8" name="Title 1">
                <a:extLst>
                  <a:ext uri="{FF2B5EF4-FFF2-40B4-BE49-F238E27FC236}">
                    <a16:creationId xmlns:a16="http://schemas.microsoft.com/office/drawing/2014/main" id="{7B19D7A2-70C8-4AE6-A379-FEC523BA9B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9" name="Title 1">
                <a:extLst>
                  <a:ext uri="{FF2B5EF4-FFF2-40B4-BE49-F238E27FC236}">
                    <a16:creationId xmlns:a16="http://schemas.microsoft.com/office/drawing/2014/main" id="{516E4E50-410D-41BF-B19B-D5EA7FE719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EB8215B6-49A1-4E66-B919-07A49080C7E7}"/>
                </a:ext>
              </a:extLst>
            </p:cNvPr>
            <p:cNvGrpSpPr/>
            <p:nvPr/>
          </p:nvGrpSpPr>
          <p:grpSpPr>
            <a:xfrm>
              <a:off x="5510679" y="3533097"/>
              <a:ext cx="624787" cy="814060"/>
              <a:chOff x="715649" y="2597442"/>
              <a:chExt cx="667729" cy="870012"/>
            </a:xfrm>
          </p:grpSpPr>
          <p:sp>
            <p:nvSpPr>
              <p:cNvPr id="351" name="Title 1">
                <a:extLst>
                  <a:ext uri="{FF2B5EF4-FFF2-40B4-BE49-F238E27FC236}">
                    <a16:creationId xmlns:a16="http://schemas.microsoft.com/office/drawing/2014/main" id="{4FC8DEF9-A533-47BC-BE9B-879753C6B0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649" y="2597442"/>
                <a:ext cx="667729" cy="435006"/>
              </a:xfrm>
              <a:prstGeom prst="rect">
                <a:avLst/>
              </a:prstGeom>
              <a:solidFill>
                <a:schemeClr val="accent2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2" name="Title 1">
                <a:extLst>
                  <a:ext uri="{FF2B5EF4-FFF2-40B4-BE49-F238E27FC236}">
                    <a16:creationId xmlns:a16="http://schemas.microsoft.com/office/drawing/2014/main" id="{9065BAC9-8A7D-4E8D-B799-7A1A46841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2685828"/>
                <a:ext cx="277570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3" name="Title 1">
                <a:extLst>
                  <a:ext uri="{FF2B5EF4-FFF2-40B4-BE49-F238E27FC236}">
                    <a16:creationId xmlns:a16="http://schemas.microsoft.com/office/drawing/2014/main" id="{00489560-FFF3-42BA-89E0-97E612BC9A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5948" y="2685827"/>
                <a:ext cx="127122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4" name="Title 1">
                <a:extLst>
                  <a:ext uri="{FF2B5EF4-FFF2-40B4-BE49-F238E27FC236}">
                    <a16:creationId xmlns:a16="http://schemas.microsoft.com/office/drawing/2014/main" id="{96047581-D2C9-45AC-BBF3-A720A31671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2859138"/>
                <a:ext cx="549984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5" name="Title 1">
                <a:extLst>
                  <a:ext uri="{FF2B5EF4-FFF2-40B4-BE49-F238E27FC236}">
                    <a16:creationId xmlns:a16="http://schemas.microsoft.com/office/drawing/2014/main" id="{7429DDA9-B65F-46A9-8BC9-20CCCFD085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649" y="3032448"/>
                <a:ext cx="667729" cy="435006"/>
              </a:xfrm>
              <a:prstGeom prst="rect">
                <a:avLst/>
              </a:prstGeom>
              <a:solidFill>
                <a:schemeClr val="accent2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6" name="Title 1">
                <a:extLst>
                  <a:ext uri="{FF2B5EF4-FFF2-40B4-BE49-F238E27FC236}">
                    <a16:creationId xmlns:a16="http://schemas.microsoft.com/office/drawing/2014/main" id="{9317ABEF-539D-4DD2-80B2-741EFBDA9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3120834"/>
                <a:ext cx="277570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7" name="Title 1">
                <a:extLst>
                  <a:ext uri="{FF2B5EF4-FFF2-40B4-BE49-F238E27FC236}">
                    <a16:creationId xmlns:a16="http://schemas.microsoft.com/office/drawing/2014/main" id="{217C0715-AA05-42BC-A68C-D2E4E7DBA5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5948" y="3120833"/>
                <a:ext cx="127122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8" name="Title 1">
                <a:extLst>
                  <a:ext uri="{FF2B5EF4-FFF2-40B4-BE49-F238E27FC236}">
                    <a16:creationId xmlns:a16="http://schemas.microsoft.com/office/drawing/2014/main" id="{7DCE12DC-7C02-42C2-ADE2-A85F576A18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3294144"/>
                <a:ext cx="549984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A76362A8-AA1C-4558-B4CA-5FB2F2AEED9B}"/>
                </a:ext>
              </a:extLst>
            </p:cNvPr>
            <p:cNvGrpSpPr/>
            <p:nvPr/>
          </p:nvGrpSpPr>
          <p:grpSpPr>
            <a:xfrm>
              <a:off x="5513716" y="4413325"/>
              <a:ext cx="624786" cy="814060"/>
              <a:chOff x="5206640" y="2579322"/>
              <a:chExt cx="667729" cy="870012"/>
            </a:xfrm>
          </p:grpSpPr>
          <p:sp>
            <p:nvSpPr>
              <p:cNvPr id="360" name="Title 1">
                <a:extLst>
                  <a:ext uri="{FF2B5EF4-FFF2-40B4-BE49-F238E27FC236}">
                    <a16:creationId xmlns:a16="http://schemas.microsoft.com/office/drawing/2014/main" id="{CEF134AB-3068-4071-AB90-18FC86647B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6640" y="2579322"/>
                <a:ext cx="667729" cy="435006"/>
              </a:xfrm>
              <a:prstGeom prst="rect">
                <a:avLst/>
              </a:prstGeom>
              <a:solidFill>
                <a:schemeClr val="accent6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1" name="Title 1">
                <a:extLst>
                  <a:ext uri="{FF2B5EF4-FFF2-40B4-BE49-F238E27FC236}">
                    <a16:creationId xmlns:a16="http://schemas.microsoft.com/office/drawing/2014/main" id="{0978B643-F5A1-4812-A769-6EFB81278C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2667708"/>
                <a:ext cx="277570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2" name="Title 1">
                <a:extLst>
                  <a:ext uri="{FF2B5EF4-FFF2-40B4-BE49-F238E27FC236}">
                    <a16:creationId xmlns:a16="http://schemas.microsoft.com/office/drawing/2014/main" id="{3D5D6E95-F784-48DD-A49D-A5C5679E56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6939" y="2667707"/>
                <a:ext cx="127122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3" name="Title 1">
                <a:extLst>
                  <a:ext uri="{FF2B5EF4-FFF2-40B4-BE49-F238E27FC236}">
                    <a16:creationId xmlns:a16="http://schemas.microsoft.com/office/drawing/2014/main" id="{08FED0C2-1764-4AB2-93AE-E9B891B3B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2841018"/>
                <a:ext cx="549984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4" name="Title 1">
                <a:extLst>
                  <a:ext uri="{FF2B5EF4-FFF2-40B4-BE49-F238E27FC236}">
                    <a16:creationId xmlns:a16="http://schemas.microsoft.com/office/drawing/2014/main" id="{3C89F236-22C4-4EC5-AB89-DB7701D22E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6640" y="3014328"/>
                <a:ext cx="667729" cy="435006"/>
              </a:xfrm>
              <a:prstGeom prst="rect">
                <a:avLst/>
              </a:prstGeom>
              <a:solidFill>
                <a:schemeClr val="accent6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5" name="Title 1">
                <a:extLst>
                  <a:ext uri="{FF2B5EF4-FFF2-40B4-BE49-F238E27FC236}">
                    <a16:creationId xmlns:a16="http://schemas.microsoft.com/office/drawing/2014/main" id="{D19B6CE2-6C78-40C0-A70C-3F2F4703BB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3102714"/>
                <a:ext cx="277570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6" name="Title 1">
                <a:extLst>
                  <a:ext uri="{FF2B5EF4-FFF2-40B4-BE49-F238E27FC236}">
                    <a16:creationId xmlns:a16="http://schemas.microsoft.com/office/drawing/2014/main" id="{424CF596-8683-4BCB-8979-19B413D723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6939" y="3102713"/>
                <a:ext cx="127122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7" name="Title 1">
                <a:extLst>
                  <a:ext uri="{FF2B5EF4-FFF2-40B4-BE49-F238E27FC236}">
                    <a16:creationId xmlns:a16="http://schemas.microsoft.com/office/drawing/2014/main" id="{97939313-6E62-42F8-8F59-F5AE9F7A27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3276024"/>
                <a:ext cx="549984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06B501BB-2436-4243-BCB4-A3E222D8E99F}"/>
                </a:ext>
              </a:extLst>
            </p:cNvPr>
            <p:cNvGrpSpPr/>
            <p:nvPr/>
          </p:nvGrpSpPr>
          <p:grpSpPr>
            <a:xfrm>
              <a:off x="4010695" y="3513075"/>
              <a:ext cx="1390065" cy="1710852"/>
              <a:chOff x="5087369" y="3450464"/>
              <a:chExt cx="1390065" cy="1710852"/>
            </a:xfrm>
          </p:grpSpPr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53ADDD72-27B5-42CE-9533-1E5FFD86FD63}"/>
                  </a:ext>
                </a:extLst>
              </p:cNvPr>
              <p:cNvGrpSpPr/>
              <p:nvPr/>
            </p:nvGrpSpPr>
            <p:grpSpPr>
              <a:xfrm>
                <a:off x="5866576" y="3450464"/>
                <a:ext cx="610858" cy="795912"/>
                <a:chOff x="1599514" y="2351983"/>
                <a:chExt cx="667729" cy="870012"/>
              </a:xfrm>
            </p:grpSpPr>
            <p:sp>
              <p:nvSpPr>
                <p:cNvPr id="397" name="Title 1">
                  <a:extLst>
                    <a:ext uri="{FF2B5EF4-FFF2-40B4-BE49-F238E27FC236}">
                      <a16:creationId xmlns:a16="http://schemas.microsoft.com/office/drawing/2014/main" id="{C0CFD92E-5D6F-452E-82E0-D458172D731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351983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8" name="Title 1">
                  <a:extLst>
                    <a:ext uri="{FF2B5EF4-FFF2-40B4-BE49-F238E27FC236}">
                      <a16:creationId xmlns:a16="http://schemas.microsoft.com/office/drawing/2014/main" id="{8C95D406-539F-4331-A1B2-EB71E95D63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440369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9" name="Title 1">
                  <a:extLst>
                    <a:ext uri="{FF2B5EF4-FFF2-40B4-BE49-F238E27FC236}">
                      <a16:creationId xmlns:a16="http://schemas.microsoft.com/office/drawing/2014/main" id="{AFE00BB1-FA2C-4892-ADBA-84DC9DF2204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440368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00" name="Title 1">
                  <a:extLst>
                    <a:ext uri="{FF2B5EF4-FFF2-40B4-BE49-F238E27FC236}">
                      <a16:creationId xmlns:a16="http://schemas.microsoft.com/office/drawing/2014/main" id="{846C6752-639A-4EE6-AFE5-73B1989447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613679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01" name="Title 1">
                  <a:extLst>
                    <a:ext uri="{FF2B5EF4-FFF2-40B4-BE49-F238E27FC236}">
                      <a16:creationId xmlns:a16="http://schemas.microsoft.com/office/drawing/2014/main" id="{931274B8-09F2-453B-8504-169FDA7B3B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786989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02" name="Title 1">
                  <a:extLst>
                    <a:ext uri="{FF2B5EF4-FFF2-40B4-BE49-F238E27FC236}">
                      <a16:creationId xmlns:a16="http://schemas.microsoft.com/office/drawing/2014/main" id="{29788440-7975-4465-A998-4FD1F7A3B94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875375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03" name="Title 1">
                  <a:extLst>
                    <a:ext uri="{FF2B5EF4-FFF2-40B4-BE49-F238E27FC236}">
                      <a16:creationId xmlns:a16="http://schemas.microsoft.com/office/drawing/2014/main" id="{592575D9-6B67-43DF-A0AF-AE17648445A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875374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04" name="Title 1">
                  <a:extLst>
                    <a:ext uri="{FF2B5EF4-FFF2-40B4-BE49-F238E27FC236}">
                      <a16:creationId xmlns:a16="http://schemas.microsoft.com/office/drawing/2014/main" id="{B85DED20-0E0A-4803-94D0-EE19FD256D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3048685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5D85F192-714B-45D0-A3BB-E3A348E1B6B6}"/>
                  </a:ext>
                </a:extLst>
              </p:cNvPr>
              <p:cNvGrpSpPr/>
              <p:nvPr/>
            </p:nvGrpSpPr>
            <p:grpSpPr>
              <a:xfrm>
                <a:off x="5866576" y="4365404"/>
                <a:ext cx="610858" cy="795912"/>
                <a:chOff x="1599514" y="2351983"/>
                <a:chExt cx="667729" cy="870012"/>
              </a:xfrm>
            </p:grpSpPr>
            <p:sp>
              <p:nvSpPr>
                <p:cNvPr id="389" name="Title 1">
                  <a:extLst>
                    <a:ext uri="{FF2B5EF4-FFF2-40B4-BE49-F238E27FC236}">
                      <a16:creationId xmlns:a16="http://schemas.microsoft.com/office/drawing/2014/main" id="{3A5C5DD7-6750-49FE-9C8A-CDD6DE39EED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351983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0" name="Title 1">
                  <a:extLst>
                    <a:ext uri="{FF2B5EF4-FFF2-40B4-BE49-F238E27FC236}">
                      <a16:creationId xmlns:a16="http://schemas.microsoft.com/office/drawing/2014/main" id="{CC63658E-2DCC-45DB-9574-100D1EBE1E1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440369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1" name="Title 1">
                  <a:extLst>
                    <a:ext uri="{FF2B5EF4-FFF2-40B4-BE49-F238E27FC236}">
                      <a16:creationId xmlns:a16="http://schemas.microsoft.com/office/drawing/2014/main" id="{3BC2BA9A-1C82-4F8B-9377-B40CC97746C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440368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2" name="Title 1">
                  <a:extLst>
                    <a:ext uri="{FF2B5EF4-FFF2-40B4-BE49-F238E27FC236}">
                      <a16:creationId xmlns:a16="http://schemas.microsoft.com/office/drawing/2014/main" id="{0E97B350-D033-4998-87B6-DD590F9EB0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613679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3" name="Title 1">
                  <a:extLst>
                    <a:ext uri="{FF2B5EF4-FFF2-40B4-BE49-F238E27FC236}">
                      <a16:creationId xmlns:a16="http://schemas.microsoft.com/office/drawing/2014/main" id="{114BC617-E487-475F-BD7B-FE1ACC51C8F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786989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4" name="Title 1">
                  <a:extLst>
                    <a:ext uri="{FF2B5EF4-FFF2-40B4-BE49-F238E27FC236}">
                      <a16:creationId xmlns:a16="http://schemas.microsoft.com/office/drawing/2014/main" id="{F16964B2-4D84-4731-A258-7DB7EFB5E42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875375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5" name="Title 1">
                  <a:extLst>
                    <a:ext uri="{FF2B5EF4-FFF2-40B4-BE49-F238E27FC236}">
                      <a16:creationId xmlns:a16="http://schemas.microsoft.com/office/drawing/2014/main" id="{3E1EB173-86B1-4501-8CDA-A975ED0DD16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875374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6" name="Title 1">
                  <a:extLst>
                    <a:ext uri="{FF2B5EF4-FFF2-40B4-BE49-F238E27FC236}">
                      <a16:creationId xmlns:a16="http://schemas.microsoft.com/office/drawing/2014/main" id="{887CCD52-F0C2-48FF-91A6-F5216268022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3048685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6D9DC1CF-DF73-4556-B502-371DF856AA84}"/>
                  </a:ext>
                </a:extLst>
              </p:cNvPr>
              <p:cNvGrpSpPr/>
              <p:nvPr/>
            </p:nvGrpSpPr>
            <p:grpSpPr>
              <a:xfrm>
                <a:off x="5087369" y="3450464"/>
                <a:ext cx="610858" cy="795912"/>
                <a:chOff x="1599514" y="2351983"/>
                <a:chExt cx="667729" cy="870012"/>
              </a:xfrm>
            </p:grpSpPr>
            <p:sp>
              <p:nvSpPr>
                <p:cNvPr id="381" name="Title 1">
                  <a:extLst>
                    <a:ext uri="{FF2B5EF4-FFF2-40B4-BE49-F238E27FC236}">
                      <a16:creationId xmlns:a16="http://schemas.microsoft.com/office/drawing/2014/main" id="{3C5EE44A-73F9-4F05-A664-5F7F17A18DB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351983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2" name="Title 1">
                  <a:extLst>
                    <a:ext uri="{FF2B5EF4-FFF2-40B4-BE49-F238E27FC236}">
                      <a16:creationId xmlns:a16="http://schemas.microsoft.com/office/drawing/2014/main" id="{E06EA164-B9EB-4C34-B161-470AB63D16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440369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3" name="Title 1">
                  <a:extLst>
                    <a:ext uri="{FF2B5EF4-FFF2-40B4-BE49-F238E27FC236}">
                      <a16:creationId xmlns:a16="http://schemas.microsoft.com/office/drawing/2014/main" id="{E5565E1A-5553-4B97-BF9A-0B2468B699E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440368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4" name="Title 1">
                  <a:extLst>
                    <a:ext uri="{FF2B5EF4-FFF2-40B4-BE49-F238E27FC236}">
                      <a16:creationId xmlns:a16="http://schemas.microsoft.com/office/drawing/2014/main" id="{DDD5B9A0-6BCE-4CF3-9129-BDCD258AC4E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613679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5" name="Title 1">
                  <a:extLst>
                    <a:ext uri="{FF2B5EF4-FFF2-40B4-BE49-F238E27FC236}">
                      <a16:creationId xmlns:a16="http://schemas.microsoft.com/office/drawing/2014/main" id="{4B4FCF90-F4E3-4376-9CE2-B3A2395C91D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786989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6" name="Title 1">
                  <a:extLst>
                    <a:ext uri="{FF2B5EF4-FFF2-40B4-BE49-F238E27FC236}">
                      <a16:creationId xmlns:a16="http://schemas.microsoft.com/office/drawing/2014/main" id="{193426A1-1F6B-4EA5-B5A0-D8519299EB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875375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7" name="Title 1">
                  <a:extLst>
                    <a:ext uri="{FF2B5EF4-FFF2-40B4-BE49-F238E27FC236}">
                      <a16:creationId xmlns:a16="http://schemas.microsoft.com/office/drawing/2014/main" id="{7E4C9ACB-8DC0-4591-9B5E-B7F8E05C875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875374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8" name="Title 1">
                  <a:extLst>
                    <a:ext uri="{FF2B5EF4-FFF2-40B4-BE49-F238E27FC236}">
                      <a16:creationId xmlns:a16="http://schemas.microsoft.com/office/drawing/2014/main" id="{89948192-E003-4A7B-B756-4D27CCD062B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3048685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4EF87DC0-4F05-4FCB-9BC8-F4A7750EFBEF}"/>
                  </a:ext>
                </a:extLst>
              </p:cNvPr>
              <p:cNvGrpSpPr/>
              <p:nvPr/>
            </p:nvGrpSpPr>
            <p:grpSpPr>
              <a:xfrm>
                <a:off x="5087369" y="4365404"/>
                <a:ext cx="610858" cy="795912"/>
                <a:chOff x="1599514" y="2351983"/>
                <a:chExt cx="667729" cy="870012"/>
              </a:xfrm>
            </p:grpSpPr>
            <p:sp>
              <p:nvSpPr>
                <p:cNvPr id="373" name="Title 1">
                  <a:extLst>
                    <a:ext uri="{FF2B5EF4-FFF2-40B4-BE49-F238E27FC236}">
                      <a16:creationId xmlns:a16="http://schemas.microsoft.com/office/drawing/2014/main" id="{CE8E670F-191D-4FAF-8700-CA8BF74388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351983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4" name="Title 1">
                  <a:extLst>
                    <a:ext uri="{FF2B5EF4-FFF2-40B4-BE49-F238E27FC236}">
                      <a16:creationId xmlns:a16="http://schemas.microsoft.com/office/drawing/2014/main" id="{8A748A51-3936-4B98-A70B-DCF27227E95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440369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Title 1">
                  <a:extLst>
                    <a:ext uri="{FF2B5EF4-FFF2-40B4-BE49-F238E27FC236}">
                      <a16:creationId xmlns:a16="http://schemas.microsoft.com/office/drawing/2014/main" id="{3F1EB366-E9C3-4E03-8A5A-C3D08A0E76A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440368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6" name="Title 1">
                  <a:extLst>
                    <a:ext uri="{FF2B5EF4-FFF2-40B4-BE49-F238E27FC236}">
                      <a16:creationId xmlns:a16="http://schemas.microsoft.com/office/drawing/2014/main" id="{4EA3477F-F9F5-410A-BCF0-43EEAEF2B35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613679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Title 1">
                  <a:extLst>
                    <a:ext uri="{FF2B5EF4-FFF2-40B4-BE49-F238E27FC236}">
                      <a16:creationId xmlns:a16="http://schemas.microsoft.com/office/drawing/2014/main" id="{148C1612-C1E9-4FA8-866F-17D4919512F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786989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8" name="Title 1">
                  <a:extLst>
                    <a:ext uri="{FF2B5EF4-FFF2-40B4-BE49-F238E27FC236}">
                      <a16:creationId xmlns:a16="http://schemas.microsoft.com/office/drawing/2014/main" id="{DFE69E0C-E62E-4F02-814B-1ADFFAEF558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875375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9" name="Title 1">
                  <a:extLst>
                    <a:ext uri="{FF2B5EF4-FFF2-40B4-BE49-F238E27FC236}">
                      <a16:creationId xmlns:a16="http://schemas.microsoft.com/office/drawing/2014/main" id="{9025885C-091D-45DD-A4F1-69D19CAC7D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875374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Title 1">
                  <a:extLst>
                    <a:ext uri="{FF2B5EF4-FFF2-40B4-BE49-F238E27FC236}">
                      <a16:creationId xmlns:a16="http://schemas.microsoft.com/office/drawing/2014/main" id="{B0474CA1-4719-4E5A-9AF3-36DD79B59B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3048685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10CCB343-EC3B-4B03-A46B-F1EB47369130}"/>
                </a:ext>
              </a:extLst>
            </p:cNvPr>
            <p:cNvGrpSpPr/>
            <p:nvPr/>
          </p:nvGrpSpPr>
          <p:grpSpPr>
            <a:xfrm>
              <a:off x="7024734" y="2630875"/>
              <a:ext cx="610858" cy="795912"/>
              <a:chOff x="1599514" y="2351983"/>
              <a:chExt cx="667729" cy="870012"/>
            </a:xfrm>
          </p:grpSpPr>
          <p:sp>
            <p:nvSpPr>
              <p:cNvPr id="406" name="Title 1">
                <a:extLst>
                  <a:ext uri="{FF2B5EF4-FFF2-40B4-BE49-F238E27FC236}">
                    <a16:creationId xmlns:a16="http://schemas.microsoft.com/office/drawing/2014/main" id="{35CDFAED-65B3-494C-B675-A7E035AF3C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07" name="Title 1">
                <a:extLst>
                  <a:ext uri="{FF2B5EF4-FFF2-40B4-BE49-F238E27FC236}">
                    <a16:creationId xmlns:a16="http://schemas.microsoft.com/office/drawing/2014/main" id="{C9BB15E5-A1C6-4163-9600-DC78485F50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08" name="Title 1">
                <a:extLst>
                  <a:ext uri="{FF2B5EF4-FFF2-40B4-BE49-F238E27FC236}">
                    <a16:creationId xmlns:a16="http://schemas.microsoft.com/office/drawing/2014/main" id="{665551B4-65D5-4B47-973D-5495F9F69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09" name="Title 1">
                <a:extLst>
                  <a:ext uri="{FF2B5EF4-FFF2-40B4-BE49-F238E27FC236}">
                    <a16:creationId xmlns:a16="http://schemas.microsoft.com/office/drawing/2014/main" id="{282B7D38-1F78-44A2-B814-E198BB20B0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0" name="Title 1">
                <a:extLst>
                  <a:ext uri="{FF2B5EF4-FFF2-40B4-BE49-F238E27FC236}">
                    <a16:creationId xmlns:a16="http://schemas.microsoft.com/office/drawing/2014/main" id="{D7391293-B9CA-4092-B5C1-AC572A5626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1" name="Title 1">
                <a:extLst>
                  <a:ext uri="{FF2B5EF4-FFF2-40B4-BE49-F238E27FC236}">
                    <a16:creationId xmlns:a16="http://schemas.microsoft.com/office/drawing/2014/main" id="{CCB23DB3-2AE1-435F-AD50-B54E2B5662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2" name="Title 1">
                <a:extLst>
                  <a:ext uri="{FF2B5EF4-FFF2-40B4-BE49-F238E27FC236}">
                    <a16:creationId xmlns:a16="http://schemas.microsoft.com/office/drawing/2014/main" id="{074F5053-4490-4EBD-BAF3-CE0B41E08D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3" name="Title 1">
                <a:extLst>
                  <a:ext uri="{FF2B5EF4-FFF2-40B4-BE49-F238E27FC236}">
                    <a16:creationId xmlns:a16="http://schemas.microsoft.com/office/drawing/2014/main" id="{F816CB11-1EF3-4A61-B3E5-1BBE163988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D6372AE9-7B7C-40E1-8735-744F85597770}"/>
                </a:ext>
              </a:extLst>
            </p:cNvPr>
            <p:cNvGrpSpPr/>
            <p:nvPr/>
          </p:nvGrpSpPr>
          <p:grpSpPr>
            <a:xfrm>
              <a:off x="6245527" y="2630875"/>
              <a:ext cx="610858" cy="795912"/>
              <a:chOff x="1599514" y="2351983"/>
              <a:chExt cx="667729" cy="870012"/>
            </a:xfrm>
          </p:grpSpPr>
          <p:sp>
            <p:nvSpPr>
              <p:cNvPr id="415" name="Title 1">
                <a:extLst>
                  <a:ext uri="{FF2B5EF4-FFF2-40B4-BE49-F238E27FC236}">
                    <a16:creationId xmlns:a16="http://schemas.microsoft.com/office/drawing/2014/main" id="{4B79CE3E-4959-4FA8-88D0-F2D0D25D82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6" name="Title 1">
                <a:extLst>
                  <a:ext uri="{FF2B5EF4-FFF2-40B4-BE49-F238E27FC236}">
                    <a16:creationId xmlns:a16="http://schemas.microsoft.com/office/drawing/2014/main" id="{94066988-8907-43F8-AD66-D2EBEDF59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7" name="Title 1">
                <a:extLst>
                  <a:ext uri="{FF2B5EF4-FFF2-40B4-BE49-F238E27FC236}">
                    <a16:creationId xmlns:a16="http://schemas.microsoft.com/office/drawing/2014/main" id="{E94B6F1E-4D92-48D5-8963-28A06F438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8" name="Title 1">
                <a:extLst>
                  <a:ext uri="{FF2B5EF4-FFF2-40B4-BE49-F238E27FC236}">
                    <a16:creationId xmlns:a16="http://schemas.microsoft.com/office/drawing/2014/main" id="{D868F2BB-1CE7-4D93-9243-6BAF5FFDC0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9" name="Title 1">
                <a:extLst>
                  <a:ext uri="{FF2B5EF4-FFF2-40B4-BE49-F238E27FC236}">
                    <a16:creationId xmlns:a16="http://schemas.microsoft.com/office/drawing/2014/main" id="{5A434C33-9E68-4083-87A0-7203BF6B6A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0" name="Title 1">
                <a:extLst>
                  <a:ext uri="{FF2B5EF4-FFF2-40B4-BE49-F238E27FC236}">
                    <a16:creationId xmlns:a16="http://schemas.microsoft.com/office/drawing/2014/main" id="{FF5B36D3-888F-40E2-AD04-D032B9ED68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1" name="Title 1">
                <a:extLst>
                  <a:ext uri="{FF2B5EF4-FFF2-40B4-BE49-F238E27FC236}">
                    <a16:creationId xmlns:a16="http://schemas.microsoft.com/office/drawing/2014/main" id="{ACB84C6E-1C4C-4335-B0E8-634C3DC490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2" name="Title 1">
                <a:extLst>
                  <a:ext uri="{FF2B5EF4-FFF2-40B4-BE49-F238E27FC236}">
                    <a16:creationId xmlns:a16="http://schemas.microsoft.com/office/drawing/2014/main" id="{AE9C1183-FAE8-4FEC-8928-4463C4520F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520DC9B3-D070-4F7F-8CB3-07C570E3B932}"/>
                </a:ext>
              </a:extLst>
            </p:cNvPr>
            <p:cNvGrpSpPr/>
            <p:nvPr/>
          </p:nvGrpSpPr>
          <p:grpSpPr>
            <a:xfrm>
              <a:off x="5561494" y="2630875"/>
              <a:ext cx="610858" cy="795912"/>
              <a:chOff x="1599514" y="2351983"/>
              <a:chExt cx="667729" cy="870012"/>
            </a:xfrm>
          </p:grpSpPr>
          <p:sp>
            <p:nvSpPr>
              <p:cNvPr id="424" name="Title 1">
                <a:extLst>
                  <a:ext uri="{FF2B5EF4-FFF2-40B4-BE49-F238E27FC236}">
                    <a16:creationId xmlns:a16="http://schemas.microsoft.com/office/drawing/2014/main" id="{6816151B-A72C-4E2B-BB36-59E2B6ACA6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5" name="Title 1">
                <a:extLst>
                  <a:ext uri="{FF2B5EF4-FFF2-40B4-BE49-F238E27FC236}">
                    <a16:creationId xmlns:a16="http://schemas.microsoft.com/office/drawing/2014/main" id="{708946D1-913C-4630-B04F-B09034CDB3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6" name="Title 1">
                <a:extLst>
                  <a:ext uri="{FF2B5EF4-FFF2-40B4-BE49-F238E27FC236}">
                    <a16:creationId xmlns:a16="http://schemas.microsoft.com/office/drawing/2014/main" id="{C0EDBA8B-8860-4DFE-A600-E5A262B5D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7" name="Title 1">
                <a:extLst>
                  <a:ext uri="{FF2B5EF4-FFF2-40B4-BE49-F238E27FC236}">
                    <a16:creationId xmlns:a16="http://schemas.microsoft.com/office/drawing/2014/main" id="{E8DE56F6-8276-4B7A-B53D-7CE424AB74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8" name="Title 1">
                <a:extLst>
                  <a:ext uri="{FF2B5EF4-FFF2-40B4-BE49-F238E27FC236}">
                    <a16:creationId xmlns:a16="http://schemas.microsoft.com/office/drawing/2014/main" id="{E92A028A-3ECE-4AE5-A709-D78BD0B9B6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9" name="Title 1">
                <a:extLst>
                  <a:ext uri="{FF2B5EF4-FFF2-40B4-BE49-F238E27FC236}">
                    <a16:creationId xmlns:a16="http://schemas.microsoft.com/office/drawing/2014/main" id="{5438F1C1-4CA3-4CBA-8F91-2613F645AB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0" name="Title 1">
                <a:extLst>
                  <a:ext uri="{FF2B5EF4-FFF2-40B4-BE49-F238E27FC236}">
                    <a16:creationId xmlns:a16="http://schemas.microsoft.com/office/drawing/2014/main" id="{C1CCAF55-B1CB-479E-9BB8-8B5078949B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1" name="Title 1">
                <a:extLst>
                  <a:ext uri="{FF2B5EF4-FFF2-40B4-BE49-F238E27FC236}">
                    <a16:creationId xmlns:a16="http://schemas.microsoft.com/office/drawing/2014/main" id="{CCD125BD-92B0-42D1-B05B-E1EAEB0247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CD917281-8839-4AAB-BB17-D5F41EB8AE6B}"/>
                </a:ext>
              </a:extLst>
            </p:cNvPr>
            <p:cNvGrpSpPr/>
            <p:nvPr/>
          </p:nvGrpSpPr>
          <p:grpSpPr>
            <a:xfrm>
              <a:off x="4782287" y="2630875"/>
              <a:ext cx="610858" cy="795912"/>
              <a:chOff x="1599514" y="2351983"/>
              <a:chExt cx="667729" cy="870012"/>
            </a:xfrm>
          </p:grpSpPr>
          <p:sp>
            <p:nvSpPr>
              <p:cNvPr id="433" name="Title 1">
                <a:extLst>
                  <a:ext uri="{FF2B5EF4-FFF2-40B4-BE49-F238E27FC236}">
                    <a16:creationId xmlns:a16="http://schemas.microsoft.com/office/drawing/2014/main" id="{A6871DD7-E9AB-42F0-BB75-F5F39949AB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4" name="Title 1">
                <a:extLst>
                  <a:ext uri="{FF2B5EF4-FFF2-40B4-BE49-F238E27FC236}">
                    <a16:creationId xmlns:a16="http://schemas.microsoft.com/office/drawing/2014/main" id="{4B873B26-41F8-42B3-B185-060EE3343B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5" name="Title 1">
                <a:extLst>
                  <a:ext uri="{FF2B5EF4-FFF2-40B4-BE49-F238E27FC236}">
                    <a16:creationId xmlns:a16="http://schemas.microsoft.com/office/drawing/2014/main" id="{25070B66-3841-4AD8-AA35-7CE12E1EDA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6" name="Title 1">
                <a:extLst>
                  <a:ext uri="{FF2B5EF4-FFF2-40B4-BE49-F238E27FC236}">
                    <a16:creationId xmlns:a16="http://schemas.microsoft.com/office/drawing/2014/main" id="{80DE338F-72DC-4BC1-92B1-53587AA30C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7" name="Title 1">
                <a:extLst>
                  <a:ext uri="{FF2B5EF4-FFF2-40B4-BE49-F238E27FC236}">
                    <a16:creationId xmlns:a16="http://schemas.microsoft.com/office/drawing/2014/main" id="{24750BD0-D4A9-49B7-8D1E-64CEA75B7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8" name="Title 1">
                <a:extLst>
                  <a:ext uri="{FF2B5EF4-FFF2-40B4-BE49-F238E27FC236}">
                    <a16:creationId xmlns:a16="http://schemas.microsoft.com/office/drawing/2014/main" id="{70A0851E-35B9-42FD-9955-29934330B3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9" name="Title 1">
                <a:extLst>
                  <a:ext uri="{FF2B5EF4-FFF2-40B4-BE49-F238E27FC236}">
                    <a16:creationId xmlns:a16="http://schemas.microsoft.com/office/drawing/2014/main" id="{E8BAFFED-4236-4595-B2FC-0373AF4464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0" name="Title 1">
                <a:extLst>
                  <a:ext uri="{FF2B5EF4-FFF2-40B4-BE49-F238E27FC236}">
                    <a16:creationId xmlns:a16="http://schemas.microsoft.com/office/drawing/2014/main" id="{26701C5F-6FA6-4594-9266-25C804CAF2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B2233A19-E000-4271-BBC3-924D1472A2CC}"/>
                </a:ext>
              </a:extLst>
            </p:cNvPr>
            <p:cNvGrpSpPr/>
            <p:nvPr/>
          </p:nvGrpSpPr>
          <p:grpSpPr>
            <a:xfrm>
              <a:off x="7024734" y="5332118"/>
              <a:ext cx="610858" cy="795912"/>
              <a:chOff x="1599514" y="2351983"/>
              <a:chExt cx="667729" cy="870012"/>
            </a:xfrm>
          </p:grpSpPr>
          <p:sp>
            <p:nvSpPr>
              <p:cNvPr id="442" name="Title 1">
                <a:extLst>
                  <a:ext uri="{FF2B5EF4-FFF2-40B4-BE49-F238E27FC236}">
                    <a16:creationId xmlns:a16="http://schemas.microsoft.com/office/drawing/2014/main" id="{C3E55E44-6C45-41CB-BD6C-B03A003A61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3" name="Title 1">
                <a:extLst>
                  <a:ext uri="{FF2B5EF4-FFF2-40B4-BE49-F238E27FC236}">
                    <a16:creationId xmlns:a16="http://schemas.microsoft.com/office/drawing/2014/main" id="{522A440D-D65C-4C84-8135-6BB10F898E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4" name="Title 1">
                <a:extLst>
                  <a:ext uri="{FF2B5EF4-FFF2-40B4-BE49-F238E27FC236}">
                    <a16:creationId xmlns:a16="http://schemas.microsoft.com/office/drawing/2014/main" id="{E1C66D1E-45A6-4FF4-A4BA-8513D5E80D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5" name="Title 1">
                <a:extLst>
                  <a:ext uri="{FF2B5EF4-FFF2-40B4-BE49-F238E27FC236}">
                    <a16:creationId xmlns:a16="http://schemas.microsoft.com/office/drawing/2014/main" id="{90C13977-E818-44FB-B62B-06CFFF3FEE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6" name="Title 1">
                <a:extLst>
                  <a:ext uri="{FF2B5EF4-FFF2-40B4-BE49-F238E27FC236}">
                    <a16:creationId xmlns:a16="http://schemas.microsoft.com/office/drawing/2014/main" id="{D1AE404E-6078-4434-8117-066E0025F8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7" name="Title 1">
                <a:extLst>
                  <a:ext uri="{FF2B5EF4-FFF2-40B4-BE49-F238E27FC236}">
                    <a16:creationId xmlns:a16="http://schemas.microsoft.com/office/drawing/2014/main" id="{D6F24B97-BEFF-4429-819A-A282BE7EA1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8" name="Title 1">
                <a:extLst>
                  <a:ext uri="{FF2B5EF4-FFF2-40B4-BE49-F238E27FC236}">
                    <a16:creationId xmlns:a16="http://schemas.microsoft.com/office/drawing/2014/main" id="{CC927249-772A-487A-9A7E-1461073862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9" name="Title 1">
                <a:extLst>
                  <a:ext uri="{FF2B5EF4-FFF2-40B4-BE49-F238E27FC236}">
                    <a16:creationId xmlns:a16="http://schemas.microsoft.com/office/drawing/2014/main" id="{263D5D72-B1DA-414F-A438-207D679912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3782D48E-A3A1-4451-8952-146532E5CAE8}"/>
                </a:ext>
              </a:extLst>
            </p:cNvPr>
            <p:cNvGrpSpPr/>
            <p:nvPr/>
          </p:nvGrpSpPr>
          <p:grpSpPr>
            <a:xfrm>
              <a:off x="5479666" y="5332118"/>
              <a:ext cx="610858" cy="795912"/>
              <a:chOff x="1599514" y="2351983"/>
              <a:chExt cx="667729" cy="870012"/>
            </a:xfrm>
          </p:grpSpPr>
          <p:sp>
            <p:nvSpPr>
              <p:cNvPr id="451" name="Title 1">
                <a:extLst>
                  <a:ext uri="{FF2B5EF4-FFF2-40B4-BE49-F238E27FC236}">
                    <a16:creationId xmlns:a16="http://schemas.microsoft.com/office/drawing/2014/main" id="{6E6C31D4-1087-4F1B-B31A-04D694CB7D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2" name="Title 1">
                <a:extLst>
                  <a:ext uri="{FF2B5EF4-FFF2-40B4-BE49-F238E27FC236}">
                    <a16:creationId xmlns:a16="http://schemas.microsoft.com/office/drawing/2014/main" id="{542630EE-DFDB-4ADF-827D-0ECB59A243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3" name="Title 1">
                <a:extLst>
                  <a:ext uri="{FF2B5EF4-FFF2-40B4-BE49-F238E27FC236}">
                    <a16:creationId xmlns:a16="http://schemas.microsoft.com/office/drawing/2014/main" id="{585ADB16-F3F6-46A8-AE7E-A3CB521931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4" name="Title 1">
                <a:extLst>
                  <a:ext uri="{FF2B5EF4-FFF2-40B4-BE49-F238E27FC236}">
                    <a16:creationId xmlns:a16="http://schemas.microsoft.com/office/drawing/2014/main" id="{3C853AEF-09EE-47AF-A91B-BAF89CDC04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5" name="Title 1">
                <a:extLst>
                  <a:ext uri="{FF2B5EF4-FFF2-40B4-BE49-F238E27FC236}">
                    <a16:creationId xmlns:a16="http://schemas.microsoft.com/office/drawing/2014/main" id="{D46E2D1B-5249-48D0-9787-C05D497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6" name="Title 1">
                <a:extLst>
                  <a:ext uri="{FF2B5EF4-FFF2-40B4-BE49-F238E27FC236}">
                    <a16:creationId xmlns:a16="http://schemas.microsoft.com/office/drawing/2014/main" id="{2F1E0DA2-7C1E-4DCD-8C82-A35E20919C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7" name="Title 1">
                <a:extLst>
                  <a:ext uri="{FF2B5EF4-FFF2-40B4-BE49-F238E27FC236}">
                    <a16:creationId xmlns:a16="http://schemas.microsoft.com/office/drawing/2014/main" id="{9AE90F3B-DAF6-4F66-89F3-85B37AFBF0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8" name="Title 1">
                <a:extLst>
                  <a:ext uri="{FF2B5EF4-FFF2-40B4-BE49-F238E27FC236}">
                    <a16:creationId xmlns:a16="http://schemas.microsoft.com/office/drawing/2014/main" id="{EA7F5CFA-D634-49F7-946E-7FBEA6AAF4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3EE81C77-C5C9-4FFC-8450-543697FCB28D}"/>
                </a:ext>
              </a:extLst>
            </p:cNvPr>
            <p:cNvGrpSpPr/>
            <p:nvPr/>
          </p:nvGrpSpPr>
          <p:grpSpPr>
            <a:xfrm>
              <a:off x="4795633" y="5332118"/>
              <a:ext cx="610858" cy="795912"/>
              <a:chOff x="1599514" y="2351983"/>
              <a:chExt cx="667729" cy="870012"/>
            </a:xfrm>
          </p:grpSpPr>
          <p:sp>
            <p:nvSpPr>
              <p:cNvPr id="460" name="Title 1">
                <a:extLst>
                  <a:ext uri="{FF2B5EF4-FFF2-40B4-BE49-F238E27FC236}">
                    <a16:creationId xmlns:a16="http://schemas.microsoft.com/office/drawing/2014/main" id="{6B61284A-CAF8-4970-8D25-0C4115CBA1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1" name="Title 1">
                <a:extLst>
                  <a:ext uri="{FF2B5EF4-FFF2-40B4-BE49-F238E27FC236}">
                    <a16:creationId xmlns:a16="http://schemas.microsoft.com/office/drawing/2014/main" id="{EFB4CDB0-2C23-49D2-91A6-7359EB0A12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2" name="Title 1">
                <a:extLst>
                  <a:ext uri="{FF2B5EF4-FFF2-40B4-BE49-F238E27FC236}">
                    <a16:creationId xmlns:a16="http://schemas.microsoft.com/office/drawing/2014/main" id="{BC5E6625-2367-40A0-ACEF-B617E6D66D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3" name="Title 1">
                <a:extLst>
                  <a:ext uri="{FF2B5EF4-FFF2-40B4-BE49-F238E27FC236}">
                    <a16:creationId xmlns:a16="http://schemas.microsoft.com/office/drawing/2014/main" id="{9AD84440-A491-4505-9739-EC94DA36DE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4" name="Title 1">
                <a:extLst>
                  <a:ext uri="{FF2B5EF4-FFF2-40B4-BE49-F238E27FC236}">
                    <a16:creationId xmlns:a16="http://schemas.microsoft.com/office/drawing/2014/main" id="{CBC05DE2-376E-49B2-8436-FD9126C638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5" name="Title 1">
                <a:extLst>
                  <a:ext uri="{FF2B5EF4-FFF2-40B4-BE49-F238E27FC236}">
                    <a16:creationId xmlns:a16="http://schemas.microsoft.com/office/drawing/2014/main" id="{93F1CD9B-4CC1-4967-B182-A4FA3CC30E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6" name="Title 1">
                <a:extLst>
                  <a:ext uri="{FF2B5EF4-FFF2-40B4-BE49-F238E27FC236}">
                    <a16:creationId xmlns:a16="http://schemas.microsoft.com/office/drawing/2014/main" id="{B6639C6E-D9A6-4296-A170-ABECE49D51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7" name="Title 1">
                <a:extLst>
                  <a:ext uri="{FF2B5EF4-FFF2-40B4-BE49-F238E27FC236}">
                    <a16:creationId xmlns:a16="http://schemas.microsoft.com/office/drawing/2014/main" id="{A2586FEB-B895-4898-827E-1251DDAA0D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DEF6C98A-FDE9-48AF-8151-0ACED3874202}"/>
                </a:ext>
              </a:extLst>
            </p:cNvPr>
            <p:cNvGrpSpPr/>
            <p:nvPr/>
          </p:nvGrpSpPr>
          <p:grpSpPr>
            <a:xfrm>
              <a:off x="4016426" y="5332118"/>
              <a:ext cx="610858" cy="795912"/>
              <a:chOff x="1599514" y="2351983"/>
              <a:chExt cx="667729" cy="870012"/>
            </a:xfrm>
          </p:grpSpPr>
          <p:sp>
            <p:nvSpPr>
              <p:cNvPr id="469" name="Title 1">
                <a:extLst>
                  <a:ext uri="{FF2B5EF4-FFF2-40B4-BE49-F238E27FC236}">
                    <a16:creationId xmlns:a16="http://schemas.microsoft.com/office/drawing/2014/main" id="{37A37C9C-C403-4016-AA1D-9557F6834C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0" name="Title 1">
                <a:extLst>
                  <a:ext uri="{FF2B5EF4-FFF2-40B4-BE49-F238E27FC236}">
                    <a16:creationId xmlns:a16="http://schemas.microsoft.com/office/drawing/2014/main" id="{5F6588AC-36AD-4E66-AF50-79E2E24BA6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1" name="Title 1">
                <a:extLst>
                  <a:ext uri="{FF2B5EF4-FFF2-40B4-BE49-F238E27FC236}">
                    <a16:creationId xmlns:a16="http://schemas.microsoft.com/office/drawing/2014/main" id="{58206C53-126C-4B93-B941-45EC920FE7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2" name="Title 1">
                <a:extLst>
                  <a:ext uri="{FF2B5EF4-FFF2-40B4-BE49-F238E27FC236}">
                    <a16:creationId xmlns:a16="http://schemas.microsoft.com/office/drawing/2014/main" id="{DA676520-52DB-4749-A510-F2BFA12477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3" name="Title 1">
                <a:extLst>
                  <a:ext uri="{FF2B5EF4-FFF2-40B4-BE49-F238E27FC236}">
                    <a16:creationId xmlns:a16="http://schemas.microsoft.com/office/drawing/2014/main" id="{92BA4653-034E-4139-8D0D-8CFE00EC46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4" name="Title 1">
                <a:extLst>
                  <a:ext uri="{FF2B5EF4-FFF2-40B4-BE49-F238E27FC236}">
                    <a16:creationId xmlns:a16="http://schemas.microsoft.com/office/drawing/2014/main" id="{6DEC50FC-B0D6-4F9C-91C7-28C4C52A48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5" name="Title 1">
                <a:extLst>
                  <a:ext uri="{FF2B5EF4-FFF2-40B4-BE49-F238E27FC236}">
                    <a16:creationId xmlns:a16="http://schemas.microsoft.com/office/drawing/2014/main" id="{6DAEF979-1AF8-45ED-93DD-8F77278893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6" name="Title 1">
                <a:extLst>
                  <a:ext uri="{FF2B5EF4-FFF2-40B4-BE49-F238E27FC236}">
                    <a16:creationId xmlns:a16="http://schemas.microsoft.com/office/drawing/2014/main" id="{5A6ADF22-4C8E-443B-B97A-7EDE3DBF2E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F03496CB-B178-4DFA-A64F-02073CE4F4AF}"/>
                </a:ext>
              </a:extLst>
            </p:cNvPr>
            <p:cNvGrpSpPr/>
            <p:nvPr/>
          </p:nvGrpSpPr>
          <p:grpSpPr>
            <a:xfrm>
              <a:off x="6231484" y="5330354"/>
              <a:ext cx="624787" cy="814060"/>
              <a:chOff x="715649" y="2597442"/>
              <a:chExt cx="667729" cy="870012"/>
            </a:xfrm>
          </p:grpSpPr>
          <p:sp>
            <p:nvSpPr>
              <p:cNvPr id="478" name="Title 1">
                <a:extLst>
                  <a:ext uri="{FF2B5EF4-FFF2-40B4-BE49-F238E27FC236}">
                    <a16:creationId xmlns:a16="http://schemas.microsoft.com/office/drawing/2014/main" id="{0A73CBC3-0679-4134-8D87-9831F1E480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649" y="2597442"/>
                <a:ext cx="667729" cy="435006"/>
              </a:xfrm>
              <a:prstGeom prst="rect">
                <a:avLst/>
              </a:prstGeom>
              <a:solidFill>
                <a:schemeClr val="accent2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9" name="Title 1">
                <a:extLst>
                  <a:ext uri="{FF2B5EF4-FFF2-40B4-BE49-F238E27FC236}">
                    <a16:creationId xmlns:a16="http://schemas.microsoft.com/office/drawing/2014/main" id="{2D52FBFF-2D84-44D6-9A66-B1B2480A89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2685828"/>
                <a:ext cx="277570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0" name="Title 1">
                <a:extLst>
                  <a:ext uri="{FF2B5EF4-FFF2-40B4-BE49-F238E27FC236}">
                    <a16:creationId xmlns:a16="http://schemas.microsoft.com/office/drawing/2014/main" id="{CA7CE950-AAE7-4598-ADB8-7E075B1153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5948" y="2685827"/>
                <a:ext cx="127122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1" name="Title 1">
                <a:extLst>
                  <a:ext uri="{FF2B5EF4-FFF2-40B4-BE49-F238E27FC236}">
                    <a16:creationId xmlns:a16="http://schemas.microsoft.com/office/drawing/2014/main" id="{8C5E2C5D-00A5-430B-A919-F7C65406E9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2859138"/>
                <a:ext cx="549984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2" name="Title 1">
                <a:extLst>
                  <a:ext uri="{FF2B5EF4-FFF2-40B4-BE49-F238E27FC236}">
                    <a16:creationId xmlns:a16="http://schemas.microsoft.com/office/drawing/2014/main" id="{B5908EC6-C377-48F2-B935-E1017098B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649" y="3032448"/>
                <a:ext cx="667729" cy="435006"/>
              </a:xfrm>
              <a:prstGeom prst="rect">
                <a:avLst/>
              </a:prstGeom>
              <a:solidFill>
                <a:schemeClr val="accent2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3" name="Title 1">
                <a:extLst>
                  <a:ext uri="{FF2B5EF4-FFF2-40B4-BE49-F238E27FC236}">
                    <a16:creationId xmlns:a16="http://schemas.microsoft.com/office/drawing/2014/main" id="{EFEA5910-0793-4B8C-963F-0248090865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3120834"/>
                <a:ext cx="277570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4" name="Title 1">
                <a:extLst>
                  <a:ext uri="{FF2B5EF4-FFF2-40B4-BE49-F238E27FC236}">
                    <a16:creationId xmlns:a16="http://schemas.microsoft.com/office/drawing/2014/main" id="{7497FB41-5299-4BAB-8C1C-36F122E66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5948" y="3120833"/>
                <a:ext cx="127122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5" name="Title 1">
                <a:extLst>
                  <a:ext uri="{FF2B5EF4-FFF2-40B4-BE49-F238E27FC236}">
                    <a16:creationId xmlns:a16="http://schemas.microsoft.com/office/drawing/2014/main" id="{553764EE-47E5-4C0E-ACEE-161D16A970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3294144"/>
                <a:ext cx="549984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C6B569C1-FFD4-490C-9035-E0B5576F1474}"/>
                </a:ext>
              </a:extLst>
            </p:cNvPr>
            <p:cNvGrpSpPr/>
            <p:nvPr/>
          </p:nvGrpSpPr>
          <p:grpSpPr>
            <a:xfrm>
              <a:off x="4017237" y="2645560"/>
              <a:ext cx="624786" cy="814060"/>
              <a:chOff x="5206640" y="2579322"/>
              <a:chExt cx="667729" cy="870012"/>
            </a:xfrm>
          </p:grpSpPr>
          <p:sp>
            <p:nvSpPr>
              <p:cNvPr id="487" name="Title 1">
                <a:extLst>
                  <a:ext uri="{FF2B5EF4-FFF2-40B4-BE49-F238E27FC236}">
                    <a16:creationId xmlns:a16="http://schemas.microsoft.com/office/drawing/2014/main" id="{9FB53220-E6EE-411F-B9C3-6EE2ECDB6A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6640" y="2579322"/>
                <a:ext cx="667729" cy="435006"/>
              </a:xfrm>
              <a:prstGeom prst="rect">
                <a:avLst/>
              </a:prstGeom>
              <a:solidFill>
                <a:schemeClr val="accent6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8" name="Title 1">
                <a:extLst>
                  <a:ext uri="{FF2B5EF4-FFF2-40B4-BE49-F238E27FC236}">
                    <a16:creationId xmlns:a16="http://schemas.microsoft.com/office/drawing/2014/main" id="{D35C2B9C-2FF0-46D0-B933-A26A34971E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2667708"/>
                <a:ext cx="277570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9" name="Title 1">
                <a:extLst>
                  <a:ext uri="{FF2B5EF4-FFF2-40B4-BE49-F238E27FC236}">
                    <a16:creationId xmlns:a16="http://schemas.microsoft.com/office/drawing/2014/main" id="{38EECD9C-B4B4-4DC5-842D-7AE3CCB45E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6939" y="2667707"/>
                <a:ext cx="127122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0" name="Title 1">
                <a:extLst>
                  <a:ext uri="{FF2B5EF4-FFF2-40B4-BE49-F238E27FC236}">
                    <a16:creationId xmlns:a16="http://schemas.microsoft.com/office/drawing/2014/main" id="{93386CBF-05C9-46C1-8BFF-DC74860294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2841018"/>
                <a:ext cx="549984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1" name="Title 1">
                <a:extLst>
                  <a:ext uri="{FF2B5EF4-FFF2-40B4-BE49-F238E27FC236}">
                    <a16:creationId xmlns:a16="http://schemas.microsoft.com/office/drawing/2014/main" id="{B863214D-4627-4F21-A7F6-A23A0A336D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6640" y="3014328"/>
                <a:ext cx="667729" cy="435006"/>
              </a:xfrm>
              <a:prstGeom prst="rect">
                <a:avLst/>
              </a:prstGeom>
              <a:solidFill>
                <a:schemeClr val="accent6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2" name="Title 1">
                <a:extLst>
                  <a:ext uri="{FF2B5EF4-FFF2-40B4-BE49-F238E27FC236}">
                    <a16:creationId xmlns:a16="http://schemas.microsoft.com/office/drawing/2014/main" id="{AA68A891-C16F-4B4B-A418-D46A1BB243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3102714"/>
                <a:ext cx="277570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3" name="Title 1">
                <a:extLst>
                  <a:ext uri="{FF2B5EF4-FFF2-40B4-BE49-F238E27FC236}">
                    <a16:creationId xmlns:a16="http://schemas.microsoft.com/office/drawing/2014/main" id="{F24BD8A0-D7CD-4BA1-BD12-DF13A1C334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6939" y="3102713"/>
                <a:ext cx="127122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4" name="Title 1">
                <a:extLst>
                  <a:ext uri="{FF2B5EF4-FFF2-40B4-BE49-F238E27FC236}">
                    <a16:creationId xmlns:a16="http://schemas.microsoft.com/office/drawing/2014/main" id="{BCE94B29-5645-40FB-A3F1-06CFD52B5F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3276024"/>
                <a:ext cx="549984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301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8931CB7-58A4-4C7B-961B-8B2AB2293986}"/>
              </a:ext>
            </a:extLst>
          </p:cNvPr>
          <p:cNvGrpSpPr/>
          <p:nvPr/>
        </p:nvGrpSpPr>
        <p:grpSpPr>
          <a:xfrm>
            <a:off x="2528109" y="2108191"/>
            <a:ext cx="1342363" cy="1486111"/>
            <a:chOff x="5493705" y="5010941"/>
            <a:chExt cx="1342363" cy="1486111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C93C1BE-9703-4E41-BC18-D03A706BD333}"/>
                </a:ext>
              </a:extLst>
            </p:cNvPr>
            <p:cNvSpPr/>
            <p:nvPr/>
          </p:nvSpPr>
          <p:spPr>
            <a:xfrm>
              <a:off x="5929718" y="5010941"/>
              <a:ext cx="568341" cy="559995"/>
            </a:xfrm>
            <a:custGeom>
              <a:avLst/>
              <a:gdLst>
                <a:gd name="connsiteX0" fmla="*/ 979480 w 979480"/>
                <a:gd name="connsiteY0" fmla="*/ 0 h 965096"/>
                <a:gd name="connsiteX1" fmla="*/ 979480 w 979480"/>
                <a:gd name="connsiteY1" fmla="*/ 809790 h 965096"/>
                <a:gd name="connsiteX2" fmla="*/ 816032 w 979480"/>
                <a:gd name="connsiteY2" fmla="*/ 918131 h 965096"/>
                <a:gd name="connsiteX3" fmla="*/ 806550 w 979480"/>
                <a:gd name="connsiteY3" fmla="*/ 965096 h 965096"/>
                <a:gd name="connsiteX4" fmla="*/ 0 w 979480"/>
                <a:gd name="connsiteY4" fmla="*/ 965096 h 965096"/>
                <a:gd name="connsiteX5" fmla="*/ 16051 w 979480"/>
                <a:gd name="connsiteY5" fmla="*/ 795281 h 965096"/>
                <a:gd name="connsiteX6" fmla="*/ 879182 w 979480"/>
                <a:gd name="connsiteY6" fmla="*/ 5065 h 965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9480" h="965096">
                  <a:moveTo>
                    <a:pt x="979480" y="0"/>
                  </a:moveTo>
                  <a:lnTo>
                    <a:pt x="979480" y="809790"/>
                  </a:lnTo>
                  <a:cubicBezTo>
                    <a:pt x="906004" y="809790"/>
                    <a:pt x="842961" y="854463"/>
                    <a:pt x="816032" y="918131"/>
                  </a:cubicBezTo>
                  <a:lnTo>
                    <a:pt x="806550" y="965096"/>
                  </a:lnTo>
                  <a:lnTo>
                    <a:pt x="0" y="965096"/>
                  </a:lnTo>
                  <a:lnTo>
                    <a:pt x="16051" y="795281"/>
                  </a:lnTo>
                  <a:cubicBezTo>
                    <a:pt x="96700" y="374365"/>
                    <a:pt x="446348" y="49022"/>
                    <a:pt x="879182" y="5065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EC64F24-70E0-4234-9A15-855B6587C2A0}"/>
                </a:ext>
              </a:extLst>
            </p:cNvPr>
            <p:cNvSpPr/>
            <p:nvPr/>
          </p:nvSpPr>
          <p:spPr>
            <a:xfrm rot="10800000">
              <a:off x="5835271" y="5937057"/>
              <a:ext cx="568341" cy="559995"/>
            </a:xfrm>
            <a:custGeom>
              <a:avLst/>
              <a:gdLst>
                <a:gd name="connsiteX0" fmla="*/ 979480 w 979480"/>
                <a:gd name="connsiteY0" fmla="*/ 0 h 965096"/>
                <a:gd name="connsiteX1" fmla="*/ 979480 w 979480"/>
                <a:gd name="connsiteY1" fmla="*/ 809790 h 965096"/>
                <a:gd name="connsiteX2" fmla="*/ 816032 w 979480"/>
                <a:gd name="connsiteY2" fmla="*/ 918131 h 965096"/>
                <a:gd name="connsiteX3" fmla="*/ 806550 w 979480"/>
                <a:gd name="connsiteY3" fmla="*/ 965096 h 965096"/>
                <a:gd name="connsiteX4" fmla="*/ 0 w 979480"/>
                <a:gd name="connsiteY4" fmla="*/ 965096 h 965096"/>
                <a:gd name="connsiteX5" fmla="*/ 16051 w 979480"/>
                <a:gd name="connsiteY5" fmla="*/ 795281 h 965096"/>
                <a:gd name="connsiteX6" fmla="*/ 879182 w 979480"/>
                <a:gd name="connsiteY6" fmla="*/ 5065 h 965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9480" h="965096">
                  <a:moveTo>
                    <a:pt x="979480" y="0"/>
                  </a:moveTo>
                  <a:lnTo>
                    <a:pt x="979480" y="809790"/>
                  </a:lnTo>
                  <a:cubicBezTo>
                    <a:pt x="906004" y="809790"/>
                    <a:pt x="842961" y="854463"/>
                    <a:pt x="816032" y="918131"/>
                  </a:cubicBezTo>
                  <a:lnTo>
                    <a:pt x="806550" y="965096"/>
                  </a:lnTo>
                  <a:lnTo>
                    <a:pt x="0" y="965096"/>
                  </a:lnTo>
                  <a:lnTo>
                    <a:pt x="16051" y="795281"/>
                  </a:lnTo>
                  <a:cubicBezTo>
                    <a:pt x="96700" y="374365"/>
                    <a:pt x="446348" y="49022"/>
                    <a:pt x="879182" y="5065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C92C857-1BD0-45AD-8967-E5D35722E5E9}"/>
                </a:ext>
              </a:extLst>
            </p:cNvPr>
            <p:cNvSpPr/>
            <p:nvPr/>
          </p:nvSpPr>
          <p:spPr>
            <a:xfrm>
              <a:off x="5970270" y="5596092"/>
              <a:ext cx="388620" cy="311998"/>
            </a:xfrm>
            <a:prstGeom prst="rect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312B152-A267-40DF-A688-9651FAB5BE0D}"/>
                </a:ext>
              </a:extLst>
            </p:cNvPr>
            <p:cNvSpPr/>
            <p:nvPr/>
          </p:nvSpPr>
          <p:spPr>
            <a:xfrm rot="5400000">
              <a:off x="6485759" y="5093820"/>
              <a:ext cx="388620" cy="311998"/>
            </a:xfrm>
            <a:prstGeom prst="rect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EA8DCF5-77A8-4EFE-8B11-C90AA8DE6CDB}"/>
                </a:ext>
              </a:extLst>
            </p:cNvPr>
            <p:cNvSpPr/>
            <p:nvPr/>
          </p:nvSpPr>
          <p:spPr>
            <a:xfrm rot="5400000">
              <a:off x="5455394" y="6111228"/>
              <a:ext cx="388620" cy="311998"/>
            </a:xfrm>
            <a:prstGeom prst="rect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Subtitle 2">
            <a:extLst>
              <a:ext uri="{FF2B5EF4-FFF2-40B4-BE49-F238E27FC236}">
                <a16:creationId xmlns:a16="http://schemas.microsoft.com/office/drawing/2014/main" id="{FED64099-52CC-4EB6-BD8F-360538742671}"/>
              </a:ext>
            </a:extLst>
          </p:cNvPr>
          <p:cNvSpPr txBox="1">
            <a:spLocks/>
          </p:cNvSpPr>
          <p:nvPr/>
        </p:nvSpPr>
        <p:spPr>
          <a:xfrm>
            <a:off x="1900967" y="3807359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PIPELINING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9CE693-BEAA-41C8-AE60-EC4CE75E9BDC}"/>
              </a:ext>
            </a:extLst>
          </p:cNvPr>
          <p:cNvSpPr/>
          <p:nvPr/>
        </p:nvSpPr>
        <p:spPr>
          <a:xfrm>
            <a:off x="9418320" y="3332480"/>
            <a:ext cx="2773680" cy="3525520"/>
          </a:xfrm>
          <a:prstGeom prst="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3B5E08-E4AC-43AC-9C27-43B63F669410}"/>
              </a:ext>
            </a:extLst>
          </p:cNvPr>
          <p:cNvGrpSpPr/>
          <p:nvPr/>
        </p:nvGrpSpPr>
        <p:grpSpPr>
          <a:xfrm>
            <a:off x="9472278" y="2750386"/>
            <a:ext cx="1365126" cy="2092134"/>
            <a:chOff x="5293360" y="2023188"/>
            <a:chExt cx="1596816" cy="2447212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0C2DD99-13C7-4580-9353-16CF27BCE6B8}"/>
                </a:ext>
              </a:extLst>
            </p:cNvPr>
            <p:cNvSpPr/>
            <p:nvPr/>
          </p:nvSpPr>
          <p:spPr>
            <a:xfrm>
              <a:off x="5293360" y="2023188"/>
              <a:ext cx="1596816" cy="2447212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90CBB7B-81CE-4913-8AC8-16449DCA8BAB}"/>
                </a:ext>
              </a:extLst>
            </p:cNvPr>
            <p:cNvSpPr/>
            <p:nvPr/>
          </p:nvSpPr>
          <p:spPr>
            <a:xfrm>
              <a:off x="5418654" y="2693982"/>
              <a:ext cx="1325046" cy="1591314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C9A3CC1-3EE8-4A9F-A596-4A9F5FD8F504}"/>
                </a:ext>
              </a:extLst>
            </p:cNvPr>
            <p:cNvSpPr/>
            <p:nvPr/>
          </p:nvSpPr>
          <p:spPr>
            <a:xfrm>
              <a:off x="5568430" y="3105103"/>
              <a:ext cx="950080" cy="1140999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BE51D2-FAED-4BBA-8BC3-0BB0B136CC68}"/>
              </a:ext>
            </a:extLst>
          </p:cNvPr>
          <p:cNvGrpSpPr/>
          <p:nvPr/>
        </p:nvGrpSpPr>
        <p:grpSpPr>
          <a:xfrm>
            <a:off x="10891362" y="3796453"/>
            <a:ext cx="1470597" cy="2253774"/>
            <a:chOff x="5293360" y="2023188"/>
            <a:chExt cx="1596816" cy="2447212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3051788-5800-4E8D-8FE4-58D9D534284C}"/>
                </a:ext>
              </a:extLst>
            </p:cNvPr>
            <p:cNvSpPr/>
            <p:nvPr/>
          </p:nvSpPr>
          <p:spPr>
            <a:xfrm>
              <a:off x="5293360" y="2023188"/>
              <a:ext cx="1596816" cy="2447212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385C6F8-A3DC-4984-83C1-07CCA2808783}"/>
                </a:ext>
              </a:extLst>
            </p:cNvPr>
            <p:cNvSpPr/>
            <p:nvPr/>
          </p:nvSpPr>
          <p:spPr>
            <a:xfrm>
              <a:off x="5418654" y="2693982"/>
              <a:ext cx="1325046" cy="1591314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8D85165-B953-4573-BF93-3302FC734350}"/>
                </a:ext>
              </a:extLst>
            </p:cNvPr>
            <p:cNvSpPr/>
            <p:nvPr/>
          </p:nvSpPr>
          <p:spPr>
            <a:xfrm>
              <a:off x="5568430" y="3105103"/>
              <a:ext cx="950080" cy="1140999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490B947-B8EE-457C-8DA5-44054A48BD85}"/>
              </a:ext>
            </a:extLst>
          </p:cNvPr>
          <p:cNvGrpSpPr/>
          <p:nvPr/>
        </p:nvGrpSpPr>
        <p:grpSpPr>
          <a:xfrm>
            <a:off x="9542741" y="4777893"/>
            <a:ext cx="1159712" cy="1777326"/>
            <a:chOff x="5293360" y="2023188"/>
            <a:chExt cx="1596816" cy="2447212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0B4B664-C72D-432A-9606-8C974D1BF760}"/>
                </a:ext>
              </a:extLst>
            </p:cNvPr>
            <p:cNvSpPr/>
            <p:nvPr/>
          </p:nvSpPr>
          <p:spPr>
            <a:xfrm>
              <a:off x="5293360" y="2023188"/>
              <a:ext cx="1596816" cy="2447212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235F1B7-34F6-48C8-84D3-3AACB2BD2913}"/>
                </a:ext>
              </a:extLst>
            </p:cNvPr>
            <p:cNvSpPr/>
            <p:nvPr/>
          </p:nvSpPr>
          <p:spPr>
            <a:xfrm>
              <a:off x="5418654" y="2693982"/>
              <a:ext cx="1325046" cy="1591314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3677061-07FD-4199-BB48-FC730C88A429}"/>
                </a:ext>
              </a:extLst>
            </p:cNvPr>
            <p:cNvSpPr/>
            <p:nvPr/>
          </p:nvSpPr>
          <p:spPr>
            <a:xfrm>
              <a:off x="5568430" y="3105103"/>
              <a:ext cx="950080" cy="1140999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ADE31A7-C327-4534-9CD7-4623668041E8}"/>
              </a:ext>
            </a:extLst>
          </p:cNvPr>
          <p:cNvSpPr/>
          <p:nvPr/>
        </p:nvSpPr>
        <p:spPr>
          <a:xfrm>
            <a:off x="4686300" y="4414225"/>
            <a:ext cx="4731217" cy="66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9FAC1F-E3F3-4B70-A67E-FD3228D19D58}"/>
              </a:ext>
            </a:extLst>
          </p:cNvPr>
          <p:cNvSpPr/>
          <p:nvPr/>
        </p:nvSpPr>
        <p:spPr>
          <a:xfrm>
            <a:off x="4769573" y="4453764"/>
            <a:ext cx="552254" cy="552254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240831B-6F10-4588-80F8-FFA5BDF7039A}"/>
              </a:ext>
            </a:extLst>
          </p:cNvPr>
          <p:cNvSpPr/>
          <p:nvPr/>
        </p:nvSpPr>
        <p:spPr>
          <a:xfrm>
            <a:off x="5510736" y="4453764"/>
            <a:ext cx="552254" cy="552254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E6823D8-7457-42BF-980E-527A720FFF42}"/>
              </a:ext>
            </a:extLst>
          </p:cNvPr>
          <p:cNvSpPr/>
          <p:nvPr/>
        </p:nvSpPr>
        <p:spPr>
          <a:xfrm>
            <a:off x="6251899" y="4453764"/>
            <a:ext cx="552254" cy="552254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169207A-7DE9-4E39-8DA5-90C03060FB1E}"/>
              </a:ext>
            </a:extLst>
          </p:cNvPr>
          <p:cNvSpPr/>
          <p:nvPr/>
        </p:nvSpPr>
        <p:spPr>
          <a:xfrm>
            <a:off x="6996569" y="4453764"/>
            <a:ext cx="552254" cy="552254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CDC9467-5BFA-4A2B-B4D1-479540E79386}"/>
              </a:ext>
            </a:extLst>
          </p:cNvPr>
          <p:cNvSpPr/>
          <p:nvPr/>
        </p:nvSpPr>
        <p:spPr>
          <a:xfrm>
            <a:off x="7681549" y="4453764"/>
            <a:ext cx="552254" cy="552254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B84834-FB46-495D-BC99-F4EBE428F690}"/>
              </a:ext>
            </a:extLst>
          </p:cNvPr>
          <p:cNvSpPr/>
          <p:nvPr/>
        </p:nvSpPr>
        <p:spPr>
          <a:xfrm>
            <a:off x="8422712" y="4453764"/>
            <a:ext cx="552254" cy="552254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4F98AD-233F-49FD-B2A5-A3D3E7FD6316}"/>
              </a:ext>
            </a:extLst>
          </p:cNvPr>
          <p:cNvGrpSpPr/>
          <p:nvPr/>
        </p:nvGrpSpPr>
        <p:grpSpPr>
          <a:xfrm>
            <a:off x="5240437" y="4571434"/>
            <a:ext cx="348182" cy="348182"/>
            <a:chOff x="5240437" y="4571434"/>
            <a:chExt cx="348182" cy="348182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B4EC50C-3521-4FB5-BECA-68E96A4C3F49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4C38127-C5D8-44D8-AB2E-B4EB85F8761E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ADA04F-7566-480F-9EC7-D8FB62B22903}"/>
              </a:ext>
            </a:extLst>
          </p:cNvPr>
          <p:cNvGrpSpPr/>
          <p:nvPr/>
        </p:nvGrpSpPr>
        <p:grpSpPr>
          <a:xfrm>
            <a:off x="5973879" y="4571434"/>
            <a:ext cx="348182" cy="348182"/>
            <a:chOff x="5240437" y="4571434"/>
            <a:chExt cx="348182" cy="348182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8526623-4125-4CCC-9963-E08D601DAC8C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34A3172-E3EB-446E-AC60-0F2C7A2D592F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A82E7E6-9D75-4857-A944-3E6C8CF24537}"/>
              </a:ext>
            </a:extLst>
          </p:cNvPr>
          <p:cNvGrpSpPr/>
          <p:nvPr/>
        </p:nvGrpSpPr>
        <p:grpSpPr>
          <a:xfrm>
            <a:off x="6737176" y="4571434"/>
            <a:ext cx="348182" cy="348182"/>
            <a:chOff x="5240437" y="4571434"/>
            <a:chExt cx="348182" cy="348182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C2EA55C-1EE5-4EE2-8BFF-D554A25EBDE6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2775FA1-6547-4EB6-87AE-8F31841BC396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386A549-D0AA-40E2-9F3B-87C669AE5D78}"/>
              </a:ext>
            </a:extLst>
          </p:cNvPr>
          <p:cNvGrpSpPr/>
          <p:nvPr/>
        </p:nvGrpSpPr>
        <p:grpSpPr>
          <a:xfrm>
            <a:off x="7413587" y="4571434"/>
            <a:ext cx="348182" cy="348182"/>
            <a:chOff x="5240437" y="4571434"/>
            <a:chExt cx="348182" cy="34818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5AA49D4-3C11-4B7C-8767-B5CE9A97CE49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BAF374E-8AF2-45EB-9BFA-34E76F2A8AA1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6A4D38F-CACE-45E3-8BC1-B04787754E14}"/>
              </a:ext>
            </a:extLst>
          </p:cNvPr>
          <p:cNvGrpSpPr/>
          <p:nvPr/>
        </p:nvGrpSpPr>
        <p:grpSpPr>
          <a:xfrm>
            <a:off x="8144692" y="4571434"/>
            <a:ext cx="348182" cy="348182"/>
            <a:chOff x="5240437" y="4571434"/>
            <a:chExt cx="348182" cy="348182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8EC4B4E-BF64-477B-9D01-7CE559D863AF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A020871-D19C-4A92-91C5-4D937403A8BD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D1C5078-72A5-4557-A9B0-14B613DA2008}"/>
              </a:ext>
            </a:extLst>
          </p:cNvPr>
          <p:cNvGrpSpPr/>
          <p:nvPr/>
        </p:nvGrpSpPr>
        <p:grpSpPr>
          <a:xfrm>
            <a:off x="8951500" y="4571434"/>
            <a:ext cx="348182" cy="348182"/>
            <a:chOff x="5240437" y="4571434"/>
            <a:chExt cx="348182" cy="348182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DEF428D-4320-400D-850B-C5C2D21FC4A8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D3E4ED8-493A-426D-B81B-64FC8AC43D0A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1A2AD68-3B51-4ACF-9D88-4FEF2149B6F1}"/>
              </a:ext>
            </a:extLst>
          </p:cNvPr>
          <p:cNvGrpSpPr/>
          <p:nvPr/>
        </p:nvGrpSpPr>
        <p:grpSpPr>
          <a:xfrm>
            <a:off x="4212069" y="4571434"/>
            <a:ext cx="348182" cy="348182"/>
            <a:chOff x="5240437" y="4571434"/>
            <a:chExt cx="348182" cy="348182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EBBC8AB-A627-4FAF-B1B2-BE8BA9461A2A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18B01E2-4038-40AA-A0F1-E86578E1A44F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750C3D3-2FCF-4CD4-A9EB-CFB643131AEF}"/>
              </a:ext>
            </a:extLst>
          </p:cNvPr>
          <p:cNvGrpSpPr/>
          <p:nvPr/>
        </p:nvGrpSpPr>
        <p:grpSpPr>
          <a:xfrm>
            <a:off x="3859889" y="4571434"/>
            <a:ext cx="348182" cy="348182"/>
            <a:chOff x="5240437" y="4571434"/>
            <a:chExt cx="348182" cy="348182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F441592-FA32-4C6C-A493-45EA366F6303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368E21D-DDA2-458C-AED8-2B45BB40BCF6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AABB260-BD27-4C43-B40E-7BC0F141521A}"/>
              </a:ext>
            </a:extLst>
          </p:cNvPr>
          <p:cNvGrpSpPr/>
          <p:nvPr/>
        </p:nvGrpSpPr>
        <p:grpSpPr>
          <a:xfrm>
            <a:off x="4212069" y="4902734"/>
            <a:ext cx="348182" cy="348182"/>
            <a:chOff x="5240437" y="4571434"/>
            <a:chExt cx="348182" cy="348182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C97E73B-A788-4C27-866D-AC4637DC2D09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CE4F712-E2B3-4BFF-BC2E-4CEB32B64D0A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2EA08CA-9D8A-4552-BB39-E3A2FEC4D70D}"/>
              </a:ext>
            </a:extLst>
          </p:cNvPr>
          <p:cNvGrpSpPr/>
          <p:nvPr/>
        </p:nvGrpSpPr>
        <p:grpSpPr>
          <a:xfrm>
            <a:off x="3859889" y="4902734"/>
            <a:ext cx="348182" cy="348182"/>
            <a:chOff x="5240437" y="4571434"/>
            <a:chExt cx="348182" cy="348182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A56A3AE-089D-4FA2-B3BA-5B1016B7E66A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7D906A2-BE50-462D-9F65-A4F14E7B3100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EA7B477-533C-4758-B0C1-9CA062F6FE4F}"/>
              </a:ext>
            </a:extLst>
          </p:cNvPr>
          <p:cNvGrpSpPr/>
          <p:nvPr/>
        </p:nvGrpSpPr>
        <p:grpSpPr>
          <a:xfrm>
            <a:off x="3506536" y="4571434"/>
            <a:ext cx="348182" cy="348182"/>
            <a:chOff x="5240437" y="4571434"/>
            <a:chExt cx="348182" cy="348182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5E8FE3AE-DCD0-4DEC-B22F-81B86CC232B8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46A2BEF-F95E-4C0C-B165-E08CE7D63226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10DE360-DB4A-4711-8AAE-A8E18D22107A}"/>
              </a:ext>
            </a:extLst>
          </p:cNvPr>
          <p:cNvGrpSpPr/>
          <p:nvPr/>
        </p:nvGrpSpPr>
        <p:grpSpPr>
          <a:xfrm>
            <a:off x="3154356" y="4571434"/>
            <a:ext cx="348182" cy="348182"/>
            <a:chOff x="5240437" y="4571434"/>
            <a:chExt cx="348182" cy="348182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B657388-A290-4AAA-9A85-D5396DD1EDF7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76BE5CA-32DA-4CEF-B986-8E7A199896DF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A0FB908-9AEB-4C9F-A76F-23F139B65A2A}"/>
              </a:ext>
            </a:extLst>
          </p:cNvPr>
          <p:cNvGrpSpPr/>
          <p:nvPr/>
        </p:nvGrpSpPr>
        <p:grpSpPr>
          <a:xfrm>
            <a:off x="3506536" y="4902734"/>
            <a:ext cx="348182" cy="348182"/>
            <a:chOff x="5240437" y="4571434"/>
            <a:chExt cx="348182" cy="34818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4668FAC-5B1D-496F-B2CA-3A55C1171132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B11E17E-A80D-4478-913C-A815DEF10405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91587E2-76A9-493D-9AAD-58068D3D2F41}"/>
              </a:ext>
            </a:extLst>
          </p:cNvPr>
          <p:cNvGrpSpPr/>
          <p:nvPr/>
        </p:nvGrpSpPr>
        <p:grpSpPr>
          <a:xfrm>
            <a:off x="3154356" y="4902734"/>
            <a:ext cx="348182" cy="348182"/>
            <a:chOff x="5240437" y="4571434"/>
            <a:chExt cx="348182" cy="348182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898EA2-356C-4CEC-BAAD-0181281F1372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0F1D3A6A-F1C3-487B-A9BA-645C1FE75136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91B7FDD-92F0-4F68-86FD-7D6E2C12F8D1}"/>
              </a:ext>
            </a:extLst>
          </p:cNvPr>
          <p:cNvGrpSpPr/>
          <p:nvPr/>
        </p:nvGrpSpPr>
        <p:grpSpPr>
          <a:xfrm>
            <a:off x="4212069" y="5234814"/>
            <a:ext cx="348182" cy="348182"/>
            <a:chOff x="5240437" y="4571434"/>
            <a:chExt cx="348182" cy="348182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3A1FEEB-5AA4-4890-9894-4F96F3F876C5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8A288CE-17BF-4F3A-AAC2-9141D01D746E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14201C3-722C-4402-9795-759A1ED461F9}"/>
              </a:ext>
            </a:extLst>
          </p:cNvPr>
          <p:cNvGrpSpPr/>
          <p:nvPr/>
        </p:nvGrpSpPr>
        <p:grpSpPr>
          <a:xfrm>
            <a:off x="3859889" y="5234814"/>
            <a:ext cx="348182" cy="348182"/>
            <a:chOff x="5240437" y="4571434"/>
            <a:chExt cx="348182" cy="348182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E254967D-49C5-4590-92B8-FA2708748D37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7711A45-0831-4B87-B01C-3C716775B603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251DCE7-86A7-461F-B6F4-B11D64BD3CCF}"/>
              </a:ext>
            </a:extLst>
          </p:cNvPr>
          <p:cNvGrpSpPr/>
          <p:nvPr/>
        </p:nvGrpSpPr>
        <p:grpSpPr>
          <a:xfrm>
            <a:off x="4212069" y="5566114"/>
            <a:ext cx="348182" cy="348182"/>
            <a:chOff x="5240437" y="4571434"/>
            <a:chExt cx="348182" cy="348182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6E43C6B-A531-455B-96F6-49146083D642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0503784-AF1C-42C9-9E97-3202195B0F2D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B4E2307-BC09-4679-9A44-99ED517D9EB4}"/>
              </a:ext>
            </a:extLst>
          </p:cNvPr>
          <p:cNvGrpSpPr/>
          <p:nvPr/>
        </p:nvGrpSpPr>
        <p:grpSpPr>
          <a:xfrm>
            <a:off x="3859889" y="5566114"/>
            <a:ext cx="348182" cy="348182"/>
            <a:chOff x="5240437" y="4571434"/>
            <a:chExt cx="348182" cy="348182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5894A2EB-E7D4-495C-9811-72C2121EA630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CE99DC3F-C589-46F2-8CC5-443D3BC17FF4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C1F9611-76C5-4D6E-B47F-5A03EF00D3C2}"/>
              </a:ext>
            </a:extLst>
          </p:cNvPr>
          <p:cNvGrpSpPr/>
          <p:nvPr/>
        </p:nvGrpSpPr>
        <p:grpSpPr>
          <a:xfrm>
            <a:off x="3506536" y="5234814"/>
            <a:ext cx="348182" cy="348182"/>
            <a:chOff x="5240437" y="4571434"/>
            <a:chExt cx="348182" cy="348182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FA9CF0A-722E-4A0B-816C-B5A961902080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FFE56FC-92A3-48CB-8FC4-DF204DEE9FD7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A5EF5CD-69FB-42A3-AE8A-6EC83701B011}"/>
              </a:ext>
            </a:extLst>
          </p:cNvPr>
          <p:cNvGrpSpPr/>
          <p:nvPr/>
        </p:nvGrpSpPr>
        <p:grpSpPr>
          <a:xfrm>
            <a:off x="3154356" y="5234814"/>
            <a:ext cx="348182" cy="348182"/>
            <a:chOff x="5240437" y="4571434"/>
            <a:chExt cx="348182" cy="348182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8E8BAE-4102-48AF-8AC2-78089B481047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89623EC8-B19A-43EC-8B72-64721EB330C3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58AC3455-07C9-4C64-8A88-16880F9B2D8D}"/>
              </a:ext>
            </a:extLst>
          </p:cNvPr>
          <p:cNvGrpSpPr/>
          <p:nvPr/>
        </p:nvGrpSpPr>
        <p:grpSpPr>
          <a:xfrm>
            <a:off x="3506536" y="5566114"/>
            <a:ext cx="348182" cy="348182"/>
            <a:chOff x="5240437" y="4571434"/>
            <a:chExt cx="348182" cy="348182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2D78F96C-3832-43C5-BD67-5B3B6C79D9F8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F93B941-F8FF-4C0D-8C93-84C9A9A04C10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3AEF593-A1C3-471E-A852-C4E8DC9405C0}"/>
              </a:ext>
            </a:extLst>
          </p:cNvPr>
          <p:cNvGrpSpPr/>
          <p:nvPr/>
        </p:nvGrpSpPr>
        <p:grpSpPr>
          <a:xfrm>
            <a:off x="3154356" y="5566114"/>
            <a:ext cx="348182" cy="348182"/>
            <a:chOff x="5240437" y="4571434"/>
            <a:chExt cx="348182" cy="348182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48ECAA99-9EB5-49FD-B712-5CD78DD7517E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B191A980-DF98-45AC-A477-0205EBA39445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323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C79D4E2-020F-45C5-B30D-69A37211ED77}"/>
              </a:ext>
            </a:extLst>
          </p:cNvPr>
          <p:cNvGrpSpPr/>
          <p:nvPr/>
        </p:nvGrpSpPr>
        <p:grpSpPr>
          <a:xfrm>
            <a:off x="2618482" y="2313081"/>
            <a:ext cx="1109708" cy="1217975"/>
            <a:chOff x="7382144" y="5054050"/>
            <a:chExt cx="1109708" cy="1217975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EFCC6AC-88DD-41CB-A2E1-A36AD79964CF}"/>
                </a:ext>
              </a:extLst>
            </p:cNvPr>
            <p:cNvSpPr/>
            <p:nvPr/>
          </p:nvSpPr>
          <p:spPr>
            <a:xfrm>
              <a:off x="7382144" y="5054050"/>
              <a:ext cx="1109708" cy="905977"/>
            </a:xfrm>
            <a:custGeom>
              <a:avLst/>
              <a:gdLst>
                <a:gd name="connsiteX0" fmla="*/ 554854 w 1109708"/>
                <a:gd name="connsiteY0" fmla="*/ 0 h 905977"/>
                <a:gd name="connsiteX1" fmla="*/ 1109708 w 1109708"/>
                <a:gd name="connsiteY1" fmla="*/ 554854 h 905977"/>
                <a:gd name="connsiteX2" fmla="*/ 1014948 w 1109708"/>
                <a:gd name="connsiteY2" fmla="*/ 865078 h 905977"/>
                <a:gd name="connsiteX3" fmla="*/ 981203 w 1109708"/>
                <a:gd name="connsiteY3" fmla="*/ 905977 h 905977"/>
                <a:gd name="connsiteX4" fmla="*/ 128506 w 1109708"/>
                <a:gd name="connsiteY4" fmla="*/ 905977 h 905977"/>
                <a:gd name="connsiteX5" fmla="*/ 94761 w 1109708"/>
                <a:gd name="connsiteY5" fmla="*/ 865078 h 905977"/>
                <a:gd name="connsiteX6" fmla="*/ 0 w 1109708"/>
                <a:gd name="connsiteY6" fmla="*/ 554854 h 905977"/>
                <a:gd name="connsiteX7" fmla="*/ 554854 w 1109708"/>
                <a:gd name="connsiteY7" fmla="*/ 0 h 90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708" h="905977">
                  <a:moveTo>
                    <a:pt x="554854" y="0"/>
                  </a:moveTo>
                  <a:cubicBezTo>
                    <a:pt x="861291" y="0"/>
                    <a:pt x="1109708" y="248417"/>
                    <a:pt x="1109708" y="554854"/>
                  </a:cubicBezTo>
                  <a:cubicBezTo>
                    <a:pt x="1109708" y="669768"/>
                    <a:pt x="1074774" y="776523"/>
                    <a:pt x="1014948" y="865078"/>
                  </a:cubicBezTo>
                  <a:lnTo>
                    <a:pt x="981203" y="905977"/>
                  </a:lnTo>
                  <a:lnTo>
                    <a:pt x="128506" y="905977"/>
                  </a:lnTo>
                  <a:lnTo>
                    <a:pt x="94761" y="865078"/>
                  </a:lnTo>
                  <a:cubicBezTo>
                    <a:pt x="34934" y="776523"/>
                    <a:pt x="0" y="669768"/>
                    <a:pt x="0" y="554854"/>
                  </a:cubicBezTo>
                  <a:cubicBezTo>
                    <a:pt x="0" y="248417"/>
                    <a:pt x="248417" y="0"/>
                    <a:pt x="554854" y="0"/>
                  </a:cubicBezTo>
                  <a:close/>
                </a:path>
              </a:pathLst>
            </a:cu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0229F81-DF27-4779-9E17-B38B89F940CA}"/>
                </a:ext>
              </a:extLst>
            </p:cNvPr>
            <p:cNvSpPr/>
            <p:nvPr/>
          </p:nvSpPr>
          <p:spPr>
            <a:xfrm>
              <a:off x="7382144" y="5960027"/>
              <a:ext cx="1109708" cy="311998"/>
            </a:xfrm>
            <a:prstGeom prst="round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D304A50-B52D-4CF6-838D-2837031E3A23}"/>
                </a:ext>
              </a:extLst>
            </p:cNvPr>
            <p:cNvSpPr/>
            <p:nvPr/>
          </p:nvSpPr>
          <p:spPr>
            <a:xfrm>
              <a:off x="7504962" y="5169322"/>
              <a:ext cx="738768" cy="738768"/>
            </a:xfrm>
            <a:custGeom>
              <a:avLst/>
              <a:gdLst>
                <a:gd name="connsiteX0" fmla="*/ 369384 w 738768"/>
                <a:gd name="connsiteY0" fmla="*/ 0 h 738768"/>
                <a:gd name="connsiteX1" fmla="*/ 400155 w 738768"/>
                <a:gd name="connsiteY1" fmla="*/ 3102 h 738768"/>
                <a:gd name="connsiteX2" fmla="*/ 372660 w 738768"/>
                <a:gd name="connsiteY2" fmla="*/ 5874 h 738768"/>
                <a:gd name="connsiteX3" fmla="*/ 141815 w 738768"/>
                <a:gd name="connsiteY3" fmla="*/ 289111 h 738768"/>
                <a:gd name="connsiteX4" fmla="*/ 430926 w 738768"/>
                <a:gd name="connsiteY4" fmla="*/ 578222 h 738768"/>
                <a:gd name="connsiteX5" fmla="*/ 720037 w 738768"/>
                <a:gd name="connsiteY5" fmla="*/ 289111 h 738768"/>
                <a:gd name="connsiteX6" fmla="*/ 715508 w 738768"/>
                <a:gd name="connsiteY6" fmla="*/ 244185 h 738768"/>
                <a:gd name="connsiteX7" fmla="*/ 731264 w 738768"/>
                <a:gd name="connsiteY7" fmla="*/ 294941 h 738768"/>
                <a:gd name="connsiteX8" fmla="*/ 738768 w 738768"/>
                <a:gd name="connsiteY8" fmla="*/ 369384 h 738768"/>
                <a:gd name="connsiteX9" fmla="*/ 369384 w 738768"/>
                <a:gd name="connsiteY9" fmla="*/ 738768 h 738768"/>
                <a:gd name="connsiteX10" fmla="*/ 162858 w 738768"/>
                <a:gd name="connsiteY10" fmla="*/ 675683 h 738768"/>
                <a:gd name="connsiteX11" fmla="*/ 157366 w 738768"/>
                <a:gd name="connsiteY11" fmla="*/ 671152 h 738768"/>
                <a:gd name="connsiteX12" fmla="*/ 175655 w 738768"/>
                <a:gd name="connsiteY12" fmla="*/ 664728 h 738768"/>
                <a:gd name="connsiteX13" fmla="*/ 140778 w 738768"/>
                <a:gd name="connsiteY13" fmla="*/ 548484 h 738768"/>
                <a:gd name="connsiteX14" fmla="*/ 28412 w 738768"/>
                <a:gd name="connsiteY14" fmla="*/ 502626 h 738768"/>
                <a:gd name="connsiteX15" fmla="*/ 26822 w 738768"/>
                <a:gd name="connsiteY15" fmla="*/ 506059 h 738768"/>
                <a:gd name="connsiteX16" fmla="*/ 7505 w 738768"/>
                <a:gd name="connsiteY16" fmla="*/ 443828 h 738768"/>
                <a:gd name="connsiteX17" fmla="*/ 0 w 738768"/>
                <a:gd name="connsiteY17" fmla="*/ 369384 h 738768"/>
                <a:gd name="connsiteX18" fmla="*/ 369384 w 738768"/>
                <a:gd name="connsiteY18" fmla="*/ 0 h 73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8768" h="738768">
                  <a:moveTo>
                    <a:pt x="369384" y="0"/>
                  </a:moveTo>
                  <a:lnTo>
                    <a:pt x="400155" y="3102"/>
                  </a:lnTo>
                  <a:lnTo>
                    <a:pt x="372660" y="5874"/>
                  </a:lnTo>
                  <a:cubicBezTo>
                    <a:pt x="240917" y="32832"/>
                    <a:pt x="141815" y="149398"/>
                    <a:pt x="141815" y="289111"/>
                  </a:cubicBezTo>
                  <a:cubicBezTo>
                    <a:pt x="141815" y="448783"/>
                    <a:pt x="271254" y="578222"/>
                    <a:pt x="430926" y="578222"/>
                  </a:cubicBezTo>
                  <a:cubicBezTo>
                    <a:pt x="590598" y="578222"/>
                    <a:pt x="720037" y="448783"/>
                    <a:pt x="720037" y="289111"/>
                  </a:cubicBezTo>
                  <a:lnTo>
                    <a:pt x="715508" y="244185"/>
                  </a:lnTo>
                  <a:lnTo>
                    <a:pt x="731264" y="294941"/>
                  </a:lnTo>
                  <a:cubicBezTo>
                    <a:pt x="736184" y="318987"/>
                    <a:pt x="738768" y="343884"/>
                    <a:pt x="738768" y="369384"/>
                  </a:cubicBezTo>
                  <a:cubicBezTo>
                    <a:pt x="738768" y="573389"/>
                    <a:pt x="573389" y="738768"/>
                    <a:pt x="369384" y="738768"/>
                  </a:cubicBezTo>
                  <a:cubicBezTo>
                    <a:pt x="292882" y="738768"/>
                    <a:pt x="221812" y="715512"/>
                    <a:pt x="162858" y="675683"/>
                  </a:cubicBezTo>
                  <a:lnTo>
                    <a:pt x="157366" y="671152"/>
                  </a:lnTo>
                  <a:lnTo>
                    <a:pt x="175655" y="664728"/>
                  </a:lnTo>
                  <a:cubicBezTo>
                    <a:pt x="197053" y="645291"/>
                    <a:pt x="181438" y="593247"/>
                    <a:pt x="140778" y="548484"/>
                  </a:cubicBezTo>
                  <a:cubicBezTo>
                    <a:pt x="100118" y="503721"/>
                    <a:pt x="49810" y="483189"/>
                    <a:pt x="28412" y="502626"/>
                  </a:cubicBezTo>
                  <a:lnTo>
                    <a:pt x="26822" y="506059"/>
                  </a:lnTo>
                  <a:lnTo>
                    <a:pt x="7505" y="443828"/>
                  </a:lnTo>
                  <a:cubicBezTo>
                    <a:pt x="2584" y="419782"/>
                    <a:pt x="0" y="394885"/>
                    <a:pt x="0" y="369384"/>
                  </a:cubicBezTo>
                  <a:cubicBezTo>
                    <a:pt x="0" y="165379"/>
                    <a:pt x="165379" y="0"/>
                    <a:pt x="369384" y="0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Subtitle 2">
            <a:extLst>
              <a:ext uri="{FF2B5EF4-FFF2-40B4-BE49-F238E27FC236}">
                <a16:creationId xmlns:a16="http://schemas.microsoft.com/office/drawing/2014/main" id="{EC891CAF-1B8A-4D65-AF40-5EF8057215AC}"/>
              </a:ext>
            </a:extLst>
          </p:cNvPr>
          <p:cNvSpPr txBox="1">
            <a:spLocks/>
          </p:cNvSpPr>
          <p:nvPr/>
        </p:nvSpPr>
        <p:spPr>
          <a:xfrm>
            <a:off x="1938023" y="3796747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D5D67F2-665E-49A2-AFE6-4EA2035C5A6C}"/>
              </a:ext>
            </a:extLst>
          </p:cNvPr>
          <p:cNvGrpSpPr/>
          <p:nvPr/>
        </p:nvGrpSpPr>
        <p:grpSpPr>
          <a:xfrm>
            <a:off x="8469111" y="3094464"/>
            <a:ext cx="2776523" cy="2392042"/>
            <a:chOff x="5734591" y="3906095"/>
            <a:chExt cx="3036547" cy="261605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02FCF60-6B4F-4834-80A2-20A5389C9DD1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05DBA72-25F2-4D7D-8EF0-D6AE4C3DC800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9D33DDB-E59B-4402-A82F-BE91AB1821DE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63CFB13D-C70B-4013-BD6B-AE611D4DDF4A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3C395E32-FF46-4831-ACAE-47F19188EDD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588B84CA-8B64-4868-AB3B-89DDFA7F6C5B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6FB49532-F5D7-475B-9B83-199E1D605C10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7E0C13EA-78AC-4E7B-8ECC-52814F54A157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CD5CF1EF-1E8C-4736-9964-BC5817FF904F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173FBB54-6984-4753-B433-11ACBC820067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B8EC70A4-852E-46BC-9AE6-66BEF87FD7FB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C6F9E325-E92D-4EFB-82DC-97547CB71AD7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A8C7F1DB-30BB-401C-BF97-2A8EB67E45E7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AE7E1217-AB59-4DD7-9DC5-6C84E39B39F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D6EAB9BD-4F77-4DA7-85E9-E8297179632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C0519975-3E02-4CBE-8F51-D63CDF208E07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93F5992D-9865-472C-ACAA-B5D356C3E3F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46FD326B-C52C-4CAF-91FA-3D94A54E339B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6336507A-4314-48B8-B6EF-E62AB81CF7B3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DD271690-D71C-49A5-8F1A-CDFB9134239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4FAE3D3A-522C-4645-90AD-C99EE32E3E97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065EF842-B46C-467F-9AA8-1497D9EDCF7F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5EE142B6-4D0D-4ADE-9E4D-171A65C7FF8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958F9D0D-FCB3-4B5B-BC32-2875C1224156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65A59E76-03C0-479D-BB97-B0821292EB91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DC1C80D-A6A3-414A-AFB2-4728FFC7D32F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D6C99B0-F31F-4C9A-8617-5A96C47C193C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4FD2F899-BE62-4E7F-A387-2BE60B75B47A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6C8079B-1397-482D-AAEB-8005800A85F6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4639CA2-6C92-4B3C-A9B9-BB36CFF0DE4A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39A99CD8-B97A-4315-8BD2-EA8659E001E6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0A6CAF6C-094E-43AA-AC79-BE050BD645D9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B7529395-6CAE-417C-A079-FA86631D2763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D8F11EC8-D2AE-40B2-9E40-F610D5454579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535E309E-D11D-4C88-8E77-4383A449B32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D1C0CCD-138F-4417-A6B8-48D0F844458F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4E218D15-2579-4E6D-8D1A-E16898BB2D4F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8355A8FD-F7C3-4C0C-80A1-03103B9F5A20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7EF1538A-DE28-4AFD-A989-378594901EC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85384E0-508B-4122-958C-1CE10C16E9D8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FED1254-7153-47C3-8A7B-ECECE8067931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8AEAD47B-6E2D-404E-A56F-076EE9C3B042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1BC2EA-BCE9-479A-8A48-1BD72C83A460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7BD0663-5A64-4617-91DB-64D33990FEA3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841ADCF-6EB6-4D1A-BB6C-54E0122D38AF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F870F9A0-735A-49E6-9B1A-9B7025912DD0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9F2F043-1FD6-4450-B45A-82E0F9E196D7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73ACE8B-24CF-4DAE-81EF-AF0C8A858A54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697E92A4-9103-4B91-899E-6181CAA4201C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2AFC86DF-77FC-437A-8B7F-9B37B9451763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B9EB613-691E-4585-AB2F-B248BE085474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A535EA4-5090-4D4A-94A9-44E4DB398038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69EEDAB-6878-4CF7-B6AC-10877BC17103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6D47F9B0-9FBD-4398-A214-5D003DF7C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970FF7B8-992B-4F97-B6AC-4AC5150C8C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0D35FE4-D5E6-4FBA-8823-21D3BC2DF036}"/>
              </a:ext>
            </a:extLst>
          </p:cNvPr>
          <p:cNvGrpSpPr/>
          <p:nvPr/>
        </p:nvGrpSpPr>
        <p:grpSpPr>
          <a:xfrm>
            <a:off x="7786816" y="3450464"/>
            <a:ext cx="610858" cy="795912"/>
            <a:chOff x="1599514" y="2351983"/>
            <a:chExt cx="667729" cy="870012"/>
          </a:xfrm>
        </p:grpSpPr>
        <p:sp>
          <p:nvSpPr>
            <p:cNvPr id="158" name="Title 1">
              <a:extLst>
                <a:ext uri="{FF2B5EF4-FFF2-40B4-BE49-F238E27FC236}">
                  <a16:creationId xmlns:a16="http://schemas.microsoft.com/office/drawing/2014/main" id="{5FCABAFE-9448-4149-A440-AC35F7DEB63A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9" name="Title 1">
              <a:extLst>
                <a:ext uri="{FF2B5EF4-FFF2-40B4-BE49-F238E27FC236}">
                  <a16:creationId xmlns:a16="http://schemas.microsoft.com/office/drawing/2014/main" id="{7EE26D05-37DA-43F7-BE09-95CED2FBEB8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Title 1">
              <a:extLst>
                <a:ext uri="{FF2B5EF4-FFF2-40B4-BE49-F238E27FC236}">
                  <a16:creationId xmlns:a16="http://schemas.microsoft.com/office/drawing/2014/main" id="{1978F559-E677-4CBE-BAA2-C6B5A6B5F1EC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1" name="Title 1">
              <a:extLst>
                <a:ext uri="{FF2B5EF4-FFF2-40B4-BE49-F238E27FC236}">
                  <a16:creationId xmlns:a16="http://schemas.microsoft.com/office/drawing/2014/main" id="{E3E25E76-BA10-4D9A-91B7-5592D52DBB1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2" name="Title 1">
              <a:extLst>
                <a:ext uri="{FF2B5EF4-FFF2-40B4-BE49-F238E27FC236}">
                  <a16:creationId xmlns:a16="http://schemas.microsoft.com/office/drawing/2014/main" id="{448A1D15-E3A9-4CD6-AB8A-5011A5A0C301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3" name="Title 1">
              <a:extLst>
                <a:ext uri="{FF2B5EF4-FFF2-40B4-BE49-F238E27FC236}">
                  <a16:creationId xmlns:a16="http://schemas.microsoft.com/office/drawing/2014/main" id="{6E525EED-8756-4FA1-BB26-A6F43CCC1FA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4" name="Title 1">
              <a:extLst>
                <a:ext uri="{FF2B5EF4-FFF2-40B4-BE49-F238E27FC236}">
                  <a16:creationId xmlns:a16="http://schemas.microsoft.com/office/drawing/2014/main" id="{87B92818-B2DA-4F9A-A7A9-33B58CF53BE3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5" name="Title 1">
              <a:extLst>
                <a:ext uri="{FF2B5EF4-FFF2-40B4-BE49-F238E27FC236}">
                  <a16:creationId xmlns:a16="http://schemas.microsoft.com/office/drawing/2014/main" id="{B967E368-7B50-43A4-89DF-B485EA81CD2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A063415-4B25-4C0C-B97A-817EF9E38B6E}"/>
              </a:ext>
            </a:extLst>
          </p:cNvPr>
          <p:cNvGrpSpPr/>
          <p:nvPr/>
        </p:nvGrpSpPr>
        <p:grpSpPr>
          <a:xfrm>
            <a:off x="7786816" y="4365404"/>
            <a:ext cx="610858" cy="795912"/>
            <a:chOff x="1599514" y="2351983"/>
            <a:chExt cx="667729" cy="870012"/>
          </a:xfrm>
        </p:grpSpPr>
        <p:sp>
          <p:nvSpPr>
            <p:cNvPr id="167" name="Title 1">
              <a:extLst>
                <a:ext uri="{FF2B5EF4-FFF2-40B4-BE49-F238E27FC236}">
                  <a16:creationId xmlns:a16="http://schemas.microsoft.com/office/drawing/2014/main" id="{6EAD5F4E-71DB-47DF-B131-C9EB4F8AA6CA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8" name="Title 1">
              <a:extLst>
                <a:ext uri="{FF2B5EF4-FFF2-40B4-BE49-F238E27FC236}">
                  <a16:creationId xmlns:a16="http://schemas.microsoft.com/office/drawing/2014/main" id="{351E5DD5-DA6C-4D0E-97E5-F3641E2688B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9" name="Title 1">
              <a:extLst>
                <a:ext uri="{FF2B5EF4-FFF2-40B4-BE49-F238E27FC236}">
                  <a16:creationId xmlns:a16="http://schemas.microsoft.com/office/drawing/2014/main" id="{DFA2093D-10FE-4A85-A909-CDA6FD4A03D6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0" name="Title 1">
              <a:extLst>
                <a:ext uri="{FF2B5EF4-FFF2-40B4-BE49-F238E27FC236}">
                  <a16:creationId xmlns:a16="http://schemas.microsoft.com/office/drawing/2014/main" id="{D7E0EE0B-3260-4B6B-93E6-68155292F08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1" name="Title 1">
              <a:extLst>
                <a:ext uri="{FF2B5EF4-FFF2-40B4-BE49-F238E27FC236}">
                  <a16:creationId xmlns:a16="http://schemas.microsoft.com/office/drawing/2014/main" id="{9192FEA9-5B4A-4FA0-BDF3-B43A7CAA482C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2" name="Title 1">
              <a:extLst>
                <a:ext uri="{FF2B5EF4-FFF2-40B4-BE49-F238E27FC236}">
                  <a16:creationId xmlns:a16="http://schemas.microsoft.com/office/drawing/2014/main" id="{6FB4FEDF-44A7-43B5-8730-9E143752918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3" name="Title 1">
              <a:extLst>
                <a:ext uri="{FF2B5EF4-FFF2-40B4-BE49-F238E27FC236}">
                  <a16:creationId xmlns:a16="http://schemas.microsoft.com/office/drawing/2014/main" id="{95BD668D-D5A1-4E54-BF2D-15A80F73F60E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4" name="Title 1">
              <a:extLst>
                <a:ext uri="{FF2B5EF4-FFF2-40B4-BE49-F238E27FC236}">
                  <a16:creationId xmlns:a16="http://schemas.microsoft.com/office/drawing/2014/main" id="{B88319DF-4C0F-4C02-81CF-0861C60EC1D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5EBA75A-4A15-464C-9B69-D69D02733D91}"/>
              </a:ext>
            </a:extLst>
          </p:cNvPr>
          <p:cNvGrpSpPr/>
          <p:nvPr/>
        </p:nvGrpSpPr>
        <p:grpSpPr>
          <a:xfrm>
            <a:off x="7007609" y="3450464"/>
            <a:ext cx="610858" cy="795912"/>
            <a:chOff x="1599514" y="2351983"/>
            <a:chExt cx="667729" cy="870012"/>
          </a:xfrm>
        </p:grpSpPr>
        <p:sp>
          <p:nvSpPr>
            <p:cNvPr id="176" name="Title 1">
              <a:extLst>
                <a:ext uri="{FF2B5EF4-FFF2-40B4-BE49-F238E27FC236}">
                  <a16:creationId xmlns:a16="http://schemas.microsoft.com/office/drawing/2014/main" id="{471238D0-3A6E-4BD1-9EC7-9C7BE5B91289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7" name="Title 1">
              <a:extLst>
                <a:ext uri="{FF2B5EF4-FFF2-40B4-BE49-F238E27FC236}">
                  <a16:creationId xmlns:a16="http://schemas.microsoft.com/office/drawing/2014/main" id="{33796E9E-0C78-40D6-8F85-4F88D380B81A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8" name="Title 1">
              <a:extLst>
                <a:ext uri="{FF2B5EF4-FFF2-40B4-BE49-F238E27FC236}">
                  <a16:creationId xmlns:a16="http://schemas.microsoft.com/office/drawing/2014/main" id="{9FBC2366-4945-4FF5-8E0B-E5B7D733BEEB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9" name="Title 1">
              <a:extLst>
                <a:ext uri="{FF2B5EF4-FFF2-40B4-BE49-F238E27FC236}">
                  <a16:creationId xmlns:a16="http://schemas.microsoft.com/office/drawing/2014/main" id="{97145C58-3A48-4072-83CE-206A52C4501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0" name="Title 1">
              <a:extLst>
                <a:ext uri="{FF2B5EF4-FFF2-40B4-BE49-F238E27FC236}">
                  <a16:creationId xmlns:a16="http://schemas.microsoft.com/office/drawing/2014/main" id="{6E948DC2-1496-4AB5-A178-753B745B1FD8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1" name="Title 1">
              <a:extLst>
                <a:ext uri="{FF2B5EF4-FFF2-40B4-BE49-F238E27FC236}">
                  <a16:creationId xmlns:a16="http://schemas.microsoft.com/office/drawing/2014/main" id="{89F62A4A-24A2-442A-B790-6D343B9544A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2" name="Title 1">
              <a:extLst>
                <a:ext uri="{FF2B5EF4-FFF2-40B4-BE49-F238E27FC236}">
                  <a16:creationId xmlns:a16="http://schemas.microsoft.com/office/drawing/2014/main" id="{04E86808-23ED-4D4E-8E74-EA98121E84AE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3" name="Title 1">
              <a:extLst>
                <a:ext uri="{FF2B5EF4-FFF2-40B4-BE49-F238E27FC236}">
                  <a16:creationId xmlns:a16="http://schemas.microsoft.com/office/drawing/2014/main" id="{6045EBE3-32AD-40A8-A4CF-2C043AC278D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198B707-0197-4E20-9A19-85F8220EBF30}"/>
              </a:ext>
            </a:extLst>
          </p:cNvPr>
          <p:cNvGrpSpPr/>
          <p:nvPr/>
        </p:nvGrpSpPr>
        <p:grpSpPr>
          <a:xfrm>
            <a:off x="7007609" y="4365404"/>
            <a:ext cx="610858" cy="795912"/>
            <a:chOff x="1599514" y="2351983"/>
            <a:chExt cx="667729" cy="870012"/>
          </a:xfrm>
        </p:grpSpPr>
        <p:sp>
          <p:nvSpPr>
            <p:cNvPr id="185" name="Title 1">
              <a:extLst>
                <a:ext uri="{FF2B5EF4-FFF2-40B4-BE49-F238E27FC236}">
                  <a16:creationId xmlns:a16="http://schemas.microsoft.com/office/drawing/2014/main" id="{A2177198-1D93-434C-B7D8-74B6BBB72936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6" name="Title 1">
              <a:extLst>
                <a:ext uri="{FF2B5EF4-FFF2-40B4-BE49-F238E27FC236}">
                  <a16:creationId xmlns:a16="http://schemas.microsoft.com/office/drawing/2014/main" id="{85A0A74D-501A-4D23-8503-2AE54852BEA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7" name="Title 1">
              <a:extLst>
                <a:ext uri="{FF2B5EF4-FFF2-40B4-BE49-F238E27FC236}">
                  <a16:creationId xmlns:a16="http://schemas.microsoft.com/office/drawing/2014/main" id="{C4356222-D56A-4938-83FF-EC504459141A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8" name="Title 1">
              <a:extLst>
                <a:ext uri="{FF2B5EF4-FFF2-40B4-BE49-F238E27FC236}">
                  <a16:creationId xmlns:a16="http://schemas.microsoft.com/office/drawing/2014/main" id="{1873BA97-A29F-4472-BEAB-4E35765CC1B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9" name="Title 1">
              <a:extLst>
                <a:ext uri="{FF2B5EF4-FFF2-40B4-BE49-F238E27FC236}">
                  <a16:creationId xmlns:a16="http://schemas.microsoft.com/office/drawing/2014/main" id="{BF971BD4-1A9F-4609-8432-31F766452085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0" name="Title 1">
              <a:extLst>
                <a:ext uri="{FF2B5EF4-FFF2-40B4-BE49-F238E27FC236}">
                  <a16:creationId xmlns:a16="http://schemas.microsoft.com/office/drawing/2014/main" id="{4A0C6045-86C3-41AE-B516-3B82F722C30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1" name="Title 1">
              <a:extLst>
                <a:ext uri="{FF2B5EF4-FFF2-40B4-BE49-F238E27FC236}">
                  <a16:creationId xmlns:a16="http://schemas.microsoft.com/office/drawing/2014/main" id="{B0E88403-2B4D-49A6-97AD-DEF4E1A4CFE9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2" name="Title 1">
              <a:extLst>
                <a:ext uri="{FF2B5EF4-FFF2-40B4-BE49-F238E27FC236}">
                  <a16:creationId xmlns:a16="http://schemas.microsoft.com/office/drawing/2014/main" id="{E998C8FE-8990-4072-9DAF-C2203410339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8189273-4836-44B7-B658-F1C29F7A112D}"/>
              </a:ext>
            </a:extLst>
          </p:cNvPr>
          <p:cNvGrpSpPr/>
          <p:nvPr/>
        </p:nvGrpSpPr>
        <p:grpSpPr>
          <a:xfrm>
            <a:off x="6272761" y="3470486"/>
            <a:ext cx="624787" cy="814060"/>
            <a:chOff x="715649" y="2597442"/>
            <a:chExt cx="667729" cy="870012"/>
          </a:xfrm>
        </p:grpSpPr>
        <p:sp>
          <p:nvSpPr>
            <p:cNvPr id="194" name="Title 1">
              <a:extLst>
                <a:ext uri="{FF2B5EF4-FFF2-40B4-BE49-F238E27FC236}">
                  <a16:creationId xmlns:a16="http://schemas.microsoft.com/office/drawing/2014/main" id="{0E4B6251-0619-444B-B7D7-80F148FF6970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2597442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5" name="Title 1">
              <a:extLst>
                <a:ext uri="{FF2B5EF4-FFF2-40B4-BE49-F238E27FC236}">
                  <a16:creationId xmlns:a16="http://schemas.microsoft.com/office/drawing/2014/main" id="{92E6BF07-C09C-41F3-90C2-A0AB19449E27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685828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6" name="Title 1">
              <a:extLst>
                <a:ext uri="{FF2B5EF4-FFF2-40B4-BE49-F238E27FC236}">
                  <a16:creationId xmlns:a16="http://schemas.microsoft.com/office/drawing/2014/main" id="{E3941288-3DD4-4443-9767-4BF70BEBF5AA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2685827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7" name="Title 1">
              <a:extLst>
                <a:ext uri="{FF2B5EF4-FFF2-40B4-BE49-F238E27FC236}">
                  <a16:creationId xmlns:a16="http://schemas.microsoft.com/office/drawing/2014/main" id="{42A1275C-1E6D-4C88-9951-BA9816AE893C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859138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8" name="Title 1">
              <a:extLst>
                <a:ext uri="{FF2B5EF4-FFF2-40B4-BE49-F238E27FC236}">
                  <a16:creationId xmlns:a16="http://schemas.microsoft.com/office/drawing/2014/main" id="{B406E35A-A37A-44BE-8A7C-57FE3749C9F9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3032448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9" name="Title 1">
              <a:extLst>
                <a:ext uri="{FF2B5EF4-FFF2-40B4-BE49-F238E27FC236}">
                  <a16:creationId xmlns:a16="http://schemas.microsoft.com/office/drawing/2014/main" id="{FCFF3316-15F7-4B0D-BD77-CB02396BA868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120834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0" name="Title 1">
              <a:extLst>
                <a:ext uri="{FF2B5EF4-FFF2-40B4-BE49-F238E27FC236}">
                  <a16:creationId xmlns:a16="http://schemas.microsoft.com/office/drawing/2014/main" id="{CB41E84B-9D16-4215-995B-7FAF81462088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3120833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1" name="Title 1">
              <a:extLst>
                <a:ext uri="{FF2B5EF4-FFF2-40B4-BE49-F238E27FC236}">
                  <a16:creationId xmlns:a16="http://schemas.microsoft.com/office/drawing/2014/main" id="{ED45BAAD-6B94-479E-A1A9-03802BBD3318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294144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9C8E2F1-8F45-417B-962D-4D1862D1F356}"/>
              </a:ext>
            </a:extLst>
          </p:cNvPr>
          <p:cNvGrpSpPr/>
          <p:nvPr/>
        </p:nvGrpSpPr>
        <p:grpSpPr>
          <a:xfrm>
            <a:off x="6275798" y="4350714"/>
            <a:ext cx="624786" cy="814060"/>
            <a:chOff x="5206640" y="2579322"/>
            <a:chExt cx="667729" cy="870012"/>
          </a:xfrm>
        </p:grpSpPr>
        <p:sp>
          <p:nvSpPr>
            <p:cNvPr id="203" name="Title 1">
              <a:extLst>
                <a:ext uri="{FF2B5EF4-FFF2-40B4-BE49-F238E27FC236}">
                  <a16:creationId xmlns:a16="http://schemas.microsoft.com/office/drawing/2014/main" id="{3FDD4BB9-89E1-4D87-9730-41626AFDA48A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2579322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4" name="Title 1">
              <a:extLst>
                <a:ext uri="{FF2B5EF4-FFF2-40B4-BE49-F238E27FC236}">
                  <a16:creationId xmlns:a16="http://schemas.microsoft.com/office/drawing/2014/main" id="{B55FA290-33EF-4B9E-B8A4-76F561B103B7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667708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5" name="Title 1">
              <a:extLst>
                <a:ext uri="{FF2B5EF4-FFF2-40B4-BE49-F238E27FC236}">
                  <a16:creationId xmlns:a16="http://schemas.microsoft.com/office/drawing/2014/main" id="{FE752492-2F8B-4383-9715-518277724598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2667707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6" name="Title 1">
              <a:extLst>
                <a:ext uri="{FF2B5EF4-FFF2-40B4-BE49-F238E27FC236}">
                  <a16:creationId xmlns:a16="http://schemas.microsoft.com/office/drawing/2014/main" id="{32F782FE-CA12-43FF-8490-AA9E254F4E7B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841018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7" name="Title 1">
              <a:extLst>
                <a:ext uri="{FF2B5EF4-FFF2-40B4-BE49-F238E27FC236}">
                  <a16:creationId xmlns:a16="http://schemas.microsoft.com/office/drawing/2014/main" id="{24522BB7-75A7-4981-A599-2D9B8F6D5386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3014328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8" name="Title 1">
              <a:extLst>
                <a:ext uri="{FF2B5EF4-FFF2-40B4-BE49-F238E27FC236}">
                  <a16:creationId xmlns:a16="http://schemas.microsoft.com/office/drawing/2014/main" id="{7CC6E379-354D-40C5-B44A-50019EBEAEF6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102714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9" name="Title 1">
              <a:extLst>
                <a:ext uri="{FF2B5EF4-FFF2-40B4-BE49-F238E27FC236}">
                  <a16:creationId xmlns:a16="http://schemas.microsoft.com/office/drawing/2014/main" id="{7CECF3E8-0017-49B2-BB0E-606C33D1CC9E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3102713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0" name="Title 1">
              <a:extLst>
                <a:ext uri="{FF2B5EF4-FFF2-40B4-BE49-F238E27FC236}">
                  <a16:creationId xmlns:a16="http://schemas.microsoft.com/office/drawing/2014/main" id="{1B4785CB-345A-4759-9149-95611F8E0D74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276024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D30FE80-6279-45CA-9E60-96D0F7A83BBF}"/>
              </a:ext>
            </a:extLst>
          </p:cNvPr>
          <p:cNvGrpSpPr/>
          <p:nvPr/>
        </p:nvGrpSpPr>
        <p:grpSpPr>
          <a:xfrm>
            <a:off x="4772777" y="3450464"/>
            <a:ext cx="1390065" cy="1710852"/>
            <a:chOff x="5087369" y="3450464"/>
            <a:chExt cx="1390065" cy="1710852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53E9CE13-55CE-454B-996E-0B7ADE34822E}"/>
                </a:ext>
              </a:extLst>
            </p:cNvPr>
            <p:cNvGrpSpPr/>
            <p:nvPr/>
          </p:nvGrpSpPr>
          <p:grpSpPr>
            <a:xfrm>
              <a:off x="5866576" y="3450464"/>
              <a:ext cx="610858" cy="795912"/>
              <a:chOff x="1599514" y="2351983"/>
              <a:chExt cx="667729" cy="870012"/>
            </a:xfrm>
          </p:grpSpPr>
          <p:sp>
            <p:nvSpPr>
              <p:cNvPr id="240" name="Title 1">
                <a:extLst>
                  <a:ext uri="{FF2B5EF4-FFF2-40B4-BE49-F238E27FC236}">
                    <a16:creationId xmlns:a16="http://schemas.microsoft.com/office/drawing/2014/main" id="{D18ED894-FF47-446C-96A8-FC23ED7A4A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1" name="Title 1">
                <a:extLst>
                  <a:ext uri="{FF2B5EF4-FFF2-40B4-BE49-F238E27FC236}">
                    <a16:creationId xmlns:a16="http://schemas.microsoft.com/office/drawing/2014/main" id="{48C62B37-5246-4C76-B3F6-4E56CF7769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2" name="Title 1">
                <a:extLst>
                  <a:ext uri="{FF2B5EF4-FFF2-40B4-BE49-F238E27FC236}">
                    <a16:creationId xmlns:a16="http://schemas.microsoft.com/office/drawing/2014/main" id="{3415F68D-36EE-4BBF-A639-43AC146B06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3" name="Title 1">
                <a:extLst>
                  <a:ext uri="{FF2B5EF4-FFF2-40B4-BE49-F238E27FC236}">
                    <a16:creationId xmlns:a16="http://schemas.microsoft.com/office/drawing/2014/main" id="{F8DF983F-D418-4CEA-8D54-1BDA10AD4E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4" name="Title 1">
                <a:extLst>
                  <a:ext uri="{FF2B5EF4-FFF2-40B4-BE49-F238E27FC236}">
                    <a16:creationId xmlns:a16="http://schemas.microsoft.com/office/drawing/2014/main" id="{377D4E7E-F828-4E2F-B143-FA069898E8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5" name="Title 1">
                <a:extLst>
                  <a:ext uri="{FF2B5EF4-FFF2-40B4-BE49-F238E27FC236}">
                    <a16:creationId xmlns:a16="http://schemas.microsoft.com/office/drawing/2014/main" id="{60F1A0CE-A20B-4445-AF76-8B09B7215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6" name="Title 1">
                <a:extLst>
                  <a:ext uri="{FF2B5EF4-FFF2-40B4-BE49-F238E27FC236}">
                    <a16:creationId xmlns:a16="http://schemas.microsoft.com/office/drawing/2014/main" id="{7C6763DC-3697-4E69-B758-EF48BA9698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7" name="Title 1">
                <a:extLst>
                  <a:ext uri="{FF2B5EF4-FFF2-40B4-BE49-F238E27FC236}">
                    <a16:creationId xmlns:a16="http://schemas.microsoft.com/office/drawing/2014/main" id="{F64F4847-E11E-4ED7-855C-8D983D623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91CF17D6-76A1-4A44-B928-0FD45A1154DA}"/>
                </a:ext>
              </a:extLst>
            </p:cNvPr>
            <p:cNvGrpSpPr/>
            <p:nvPr/>
          </p:nvGrpSpPr>
          <p:grpSpPr>
            <a:xfrm>
              <a:off x="5866576" y="4365404"/>
              <a:ext cx="610858" cy="795912"/>
              <a:chOff x="1599514" y="2351983"/>
              <a:chExt cx="667729" cy="870012"/>
            </a:xfrm>
          </p:grpSpPr>
          <p:sp>
            <p:nvSpPr>
              <p:cNvPr id="232" name="Title 1">
                <a:extLst>
                  <a:ext uri="{FF2B5EF4-FFF2-40B4-BE49-F238E27FC236}">
                    <a16:creationId xmlns:a16="http://schemas.microsoft.com/office/drawing/2014/main" id="{3285E981-3853-4FC0-8BF9-75445A7C72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3" name="Title 1">
                <a:extLst>
                  <a:ext uri="{FF2B5EF4-FFF2-40B4-BE49-F238E27FC236}">
                    <a16:creationId xmlns:a16="http://schemas.microsoft.com/office/drawing/2014/main" id="{C83C5842-14D4-4D9E-B6F5-BD7EAAED3F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4" name="Title 1">
                <a:extLst>
                  <a:ext uri="{FF2B5EF4-FFF2-40B4-BE49-F238E27FC236}">
                    <a16:creationId xmlns:a16="http://schemas.microsoft.com/office/drawing/2014/main" id="{AA82D9FB-C5EA-4017-8AD6-F1992CD6A6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Title 1">
                <a:extLst>
                  <a:ext uri="{FF2B5EF4-FFF2-40B4-BE49-F238E27FC236}">
                    <a16:creationId xmlns:a16="http://schemas.microsoft.com/office/drawing/2014/main" id="{CB33F4A0-42FE-4105-B0E7-298FE5BD7C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6" name="Title 1">
                <a:extLst>
                  <a:ext uri="{FF2B5EF4-FFF2-40B4-BE49-F238E27FC236}">
                    <a16:creationId xmlns:a16="http://schemas.microsoft.com/office/drawing/2014/main" id="{A39986E6-A4C9-4BAD-BBBE-F6C94EEFE1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7" name="Title 1">
                <a:extLst>
                  <a:ext uri="{FF2B5EF4-FFF2-40B4-BE49-F238E27FC236}">
                    <a16:creationId xmlns:a16="http://schemas.microsoft.com/office/drawing/2014/main" id="{FFBBF48E-2795-4048-9312-08F2AC03BC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8" name="Title 1">
                <a:extLst>
                  <a:ext uri="{FF2B5EF4-FFF2-40B4-BE49-F238E27FC236}">
                    <a16:creationId xmlns:a16="http://schemas.microsoft.com/office/drawing/2014/main" id="{FAB07BDF-4C4C-413F-B455-59A10C6A85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9" name="Title 1">
                <a:extLst>
                  <a:ext uri="{FF2B5EF4-FFF2-40B4-BE49-F238E27FC236}">
                    <a16:creationId xmlns:a16="http://schemas.microsoft.com/office/drawing/2014/main" id="{F89FB373-BA76-4E7C-9B72-44152D5322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F0F7E9D9-4D78-4D9A-B428-CDD1D482C23D}"/>
                </a:ext>
              </a:extLst>
            </p:cNvPr>
            <p:cNvGrpSpPr/>
            <p:nvPr/>
          </p:nvGrpSpPr>
          <p:grpSpPr>
            <a:xfrm>
              <a:off x="5087369" y="3450464"/>
              <a:ext cx="610858" cy="795912"/>
              <a:chOff x="1599514" y="2351983"/>
              <a:chExt cx="667729" cy="870012"/>
            </a:xfrm>
          </p:grpSpPr>
          <p:sp>
            <p:nvSpPr>
              <p:cNvPr id="224" name="Title 1">
                <a:extLst>
                  <a:ext uri="{FF2B5EF4-FFF2-40B4-BE49-F238E27FC236}">
                    <a16:creationId xmlns:a16="http://schemas.microsoft.com/office/drawing/2014/main" id="{864F0CCB-5CE1-41E1-BD5C-007BFE1FD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5" name="Title 1">
                <a:extLst>
                  <a:ext uri="{FF2B5EF4-FFF2-40B4-BE49-F238E27FC236}">
                    <a16:creationId xmlns:a16="http://schemas.microsoft.com/office/drawing/2014/main" id="{84A633CF-A0EA-498D-864A-19DE50BB18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6" name="Title 1">
                <a:extLst>
                  <a:ext uri="{FF2B5EF4-FFF2-40B4-BE49-F238E27FC236}">
                    <a16:creationId xmlns:a16="http://schemas.microsoft.com/office/drawing/2014/main" id="{998D8841-4E64-4A33-B63F-39D8149696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7" name="Title 1">
                <a:extLst>
                  <a:ext uri="{FF2B5EF4-FFF2-40B4-BE49-F238E27FC236}">
                    <a16:creationId xmlns:a16="http://schemas.microsoft.com/office/drawing/2014/main" id="{3D65779C-DAFA-43F2-A58D-1A1AAEFEEE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8" name="Title 1">
                <a:extLst>
                  <a:ext uri="{FF2B5EF4-FFF2-40B4-BE49-F238E27FC236}">
                    <a16:creationId xmlns:a16="http://schemas.microsoft.com/office/drawing/2014/main" id="{29E84530-5CAF-402A-B844-08DC7DEB24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9" name="Title 1">
                <a:extLst>
                  <a:ext uri="{FF2B5EF4-FFF2-40B4-BE49-F238E27FC236}">
                    <a16:creationId xmlns:a16="http://schemas.microsoft.com/office/drawing/2014/main" id="{E97E462C-5435-403E-856A-3DFB3FC192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0" name="Title 1">
                <a:extLst>
                  <a:ext uri="{FF2B5EF4-FFF2-40B4-BE49-F238E27FC236}">
                    <a16:creationId xmlns:a16="http://schemas.microsoft.com/office/drawing/2014/main" id="{1713C9E4-D251-4804-BA0E-EA05142838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1" name="Title 1">
                <a:extLst>
                  <a:ext uri="{FF2B5EF4-FFF2-40B4-BE49-F238E27FC236}">
                    <a16:creationId xmlns:a16="http://schemas.microsoft.com/office/drawing/2014/main" id="{29197922-7395-4E72-A2CB-FCD465786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7EC77FBD-09C3-4D58-95D3-2747C33C05F5}"/>
                </a:ext>
              </a:extLst>
            </p:cNvPr>
            <p:cNvGrpSpPr/>
            <p:nvPr/>
          </p:nvGrpSpPr>
          <p:grpSpPr>
            <a:xfrm>
              <a:off x="5087369" y="4365404"/>
              <a:ext cx="610858" cy="795912"/>
              <a:chOff x="1599514" y="2351983"/>
              <a:chExt cx="667729" cy="870012"/>
            </a:xfrm>
          </p:grpSpPr>
          <p:sp>
            <p:nvSpPr>
              <p:cNvPr id="216" name="Title 1">
                <a:extLst>
                  <a:ext uri="{FF2B5EF4-FFF2-40B4-BE49-F238E27FC236}">
                    <a16:creationId xmlns:a16="http://schemas.microsoft.com/office/drawing/2014/main" id="{ED9AB83C-B7D6-48CD-B9F8-DE098479D0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7" name="Title 1">
                <a:extLst>
                  <a:ext uri="{FF2B5EF4-FFF2-40B4-BE49-F238E27FC236}">
                    <a16:creationId xmlns:a16="http://schemas.microsoft.com/office/drawing/2014/main" id="{D71FD54D-F8D2-478F-BB86-523623AF4F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8" name="Title 1">
                <a:extLst>
                  <a:ext uri="{FF2B5EF4-FFF2-40B4-BE49-F238E27FC236}">
                    <a16:creationId xmlns:a16="http://schemas.microsoft.com/office/drawing/2014/main" id="{E9684D16-379F-4DB3-B247-F672D4EB61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9" name="Title 1">
                <a:extLst>
                  <a:ext uri="{FF2B5EF4-FFF2-40B4-BE49-F238E27FC236}">
                    <a16:creationId xmlns:a16="http://schemas.microsoft.com/office/drawing/2014/main" id="{9A3C902E-1819-441B-8D8C-37123B6004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0" name="Title 1">
                <a:extLst>
                  <a:ext uri="{FF2B5EF4-FFF2-40B4-BE49-F238E27FC236}">
                    <a16:creationId xmlns:a16="http://schemas.microsoft.com/office/drawing/2014/main" id="{2D91CAB3-59FD-4CFE-B3A7-E5AEE40EDF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1" name="Title 1">
                <a:extLst>
                  <a:ext uri="{FF2B5EF4-FFF2-40B4-BE49-F238E27FC236}">
                    <a16:creationId xmlns:a16="http://schemas.microsoft.com/office/drawing/2014/main" id="{127D8552-E682-4450-94DD-5AA130DDBB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2" name="Title 1">
                <a:extLst>
                  <a:ext uri="{FF2B5EF4-FFF2-40B4-BE49-F238E27FC236}">
                    <a16:creationId xmlns:a16="http://schemas.microsoft.com/office/drawing/2014/main" id="{45DF4BC8-D3D8-40F9-97AA-130CC30302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Title 1">
                <a:extLst>
                  <a:ext uri="{FF2B5EF4-FFF2-40B4-BE49-F238E27FC236}">
                    <a16:creationId xmlns:a16="http://schemas.microsoft.com/office/drawing/2014/main" id="{4352D0BA-E71F-42E4-8877-ECE7755425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4A59AE6-5B10-478E-BFB2-378E824F5303}"/>
              </a:ext>
            </a:extLst>
          </p:cNvPr>
          <p:cNvGrpSpPr/>
          <p:nvPr/>
        </p:nvGrpSpPr>
        <p:grpSpPr>
          <a:xfrm>
            <a:off x="7786816" y="2568264"/>
            <a:ext cx="610858" cy="795912"/>
            <a:chOff x="1599514" y="2351983"/>
            <a:chExt cx="667729" cy="870012"/>
          </a:xfrm>
        </p:grpSpPr>
        <p:sp>
          <p:nvSpPr>
            <p:cNvPr id="249" name="Title 1">
              <a:extLst>
                <a:ext uri="{FF2B5EF4-FFF2-40B4-BE49-F238E27FC236}">
                  <a16:creationId xmlns:a16="http://schemas.microsoft.com/office/drawing/2014/main" id="{13FAE0C3-86A8-456F-93CE-C6EB83C4A14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0" name="Title 1">
              <a:extLst>
                <a:ext uri="{FF2B5EF4-FFF2-40B4-BE49-F238E27FC236}">
                  <a16:creationId xmlns:a16="http://schemas.microsoft.com/office/drawing/2014/main" id="{477A048E-0425-489F-8979-A5C151F736F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1" name="Title 1">
              <a:extLst>
                <a:ext uri="{FF2B5EF4-FFF2-40B4-BE49-F238E27FC236}">
                  <a16:creationId xmlns:a16="http://schemas.microsoft.com/office/drawing/2014/main" id="{A2DE330D-20BC-493D-91A5-B4F81A0C03CF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2" name="Title 1">
              <a:extLst>
                <a:ext uri="{FF2B5EF4-FFF2-40B4-BE49-F238E27FC236}">
                  <a16:creationId xmlns:a16="http://schemas.microsoft.com/office/drawing/2014/main" id="{5D73E6EF-F344-42AD-B132-61AED1C506F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3" name="Title 1">
              <a:extLst>
                <a:ext uri="{FF2B5EF4-FFF2-40B4-BE49-F238E27FC236}">
                  <a16:creationId xmlns:a16="http://schemas.microsoft.com/office/drawing/2014/main" id="{FC8E1881-039F-4966-955C-DF1ACE2E789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4" name="Title 1">
              <a:extLst>
                <a:ext uri="{FF2B5EF4-FFF2-40B4-BE49-F238E27FC236}">
                  <a16:creationId xmlns:a16="http://schemas.microsoft.com/office/drawing/2014/main" id="{7A8855E2-37DF-4DCF-A0A5-2E3A855107A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5" name="Title 1">
              <a:extLst>
                <a:ext uri="{FF2B5EF4-FFF2-40B4-BE49-F238E27FC236}">
                  <a16:creationId xmlns:a16="http://schemas.microsoft.com/office/drawing/2014/main" id="{E778DDBE-48D8-433D-9E84-D81B34C6622E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6" name="Title 1">
              <a:extLst>
                <a:ext uri="{FF2B5EF4-FFF2-40B4-BE49-F238E27FC236}">
                  <a16:creationId xmlns:a16="http://schemas.microsoft.com/office/drawing/2014/main" id="{D4A0BAE7-29B7-46BB-AE7F-BFC65A08418A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FD69B999-7EE7-4487-A07E-6772BCCA618C}"/>
              </a:ext>
            </a:extLst>
          </p:cNvPr>
          <p:cNvGrpSpPr/>
          <p:nvPr/>
        </p:nvGrpSpPr>
        <p:grpSpPr>
          <a:xfrm>
            <a:off x="7007609" y="2568264"/>
            <a:ext cx="610858" cy="795912"/>
            <a:chOff x="1599514" y="2351983"/>
            <a:chExt cx="667729" cy="870012"/>
          </a:xfrm>
        </p:grpSpPr>
        <p:sp>
          <p:nvSpPr>
            <p:cNvPr id="258" name="Title 1">
              <a:extLst>
                <a:ext uri="{FF2B5EF4-FFF2-40B4-BE49-F238E27FC236}">
                  <a16:creationId xmlns:a16="http://schemas.microsoft.com/office/drawing/2014/main" id="{397EF4B9-4173-49A5-B436-07D5F8284D76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9" name="Title 1">
              <a:extLst>
                <a:ext uri="{FF2B5EF4-FFF2-40B4-BE49-F238E27FC236}">
                  <a16:creationId xmlns:a16="http://schemas.microsoft.com/office/drawing/2014/main" id="{AD4D3E68-5AFB-4F2C-BC23-D287F9AAD74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0" name="Title 1">
              <a:extLst>
                <a:ext uri="{FF2B5EF4-FFF2-40B4-BE49-F238E27FC236}">
                  <a16:creationId xmlns:a16="http://schemas.microsoft.com/office/drawing/2014/main" id="{2ACE513A-51A0-4A2A-91CF-4FF04BB973FC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1" name="Title 1">
              <a:extLst>
                <a:ext uri="{FF2B5EF4-FFF2-40B4-BE49-F238E27FC236}">
                  <a16:creationId xmlns:a16="http://schemas.microsoft.com/office/drawing/2014/main" id="{170A9A8E-2FC3-4651-AF66-CABA3F4BFA5A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2" name="Title 1">
              <a:extLst>
                <a:ext uri="{FF2B5EF4-FFF2-40B4-BE49-F238E27FC236}">
                  <a16:creationId xmlns:a16="http://schemas.microsoft.com/office/drawing/2014/main" id="{CDB4E2A0-3DAF-47F2-A28E-659D0FE94333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3" name="Title 1">
              <a:extLst>
                <a:ext uri="{FF2B5EF4-FFF2-40B4-BE49-F238E27FC236}">
                  <a16:creationId xmlns:a16="http://schemas.microsoft.com/office/drawing/2014/main" id="{A08033D9-1983-4400-95F5-4C98DE1E254F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4" name="Title 1">
              <a:extLst>
                <a:ext uri="{FF2B5EF4-FFF2-40B4-BE49-F238E27FC236}">
                  <a16:creationId xmlns:a16="http://schemas.microsoft.com/office/drawing/2014/main" id="{8DFE12CE-18E4-4415-A8C6-102B4D3C802C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5" name="Title 1">
              <a:extLst>
                <a:ext uri="{FF2B5EF4-FFF2-40B4-BE49-F238E27FC236}">
                  <a16:creationId xmlns:a16="http://schemas.microsoft.com/office/drawing/2014/main" id="{E08738DB-D3D5-4553-B56C-40B90071540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0784EFB3-1D45-4021-850A-D7A0BEC325A0}"/>
              </a:ext>
            </a:extLst>
          </p:cNvPr>
          <p:cNvGrpSpPr/>
          <p:nvPr/>
        </p:nvGrpSpPr>
        <p:grpSpPr>
          <a:xfrm>
            <a:off x="6323576" y="2568264"/>
            <a:ext cx="610858" cy="795912"/>
            <a:chOff x="1599514" y="2351983"/>
            <a:chExt cx="667729" cy="870012"/>
          </a:xfrm>
        </p:grpSpPr>
        <p:sp>
          <p:nvSpPr>
            <p:cNvPr id="267" name="Title 1">
              <a:extLst>
                <a:ext uri="{FF2B5EF4-FFF2-40B4-BE49-F238E27FC236}">
                  <a16:creationId xmlns:a16="http://schemas.microsoft.com/office/drawing/2014/main" id="{21C8C0B8-0593-46E5-9A4A-DAE705B69B2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8" name="Title 1">
              <a:extLst>
                <a:ext uri="{FF2B5EF4-FFF2-40B4-BE49-F238E27FC236}">
                  <a16:creationId xmlns:a16="http://schemas.microsoft.com/office/drawing/2014/main" id="{3D0FE40D-F809-475A-B704-CD678E5AB56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9" name="Title 1">
              <a:extLst>
                <a:ext uri="{FF2B5EF4-FFF2-40B4-BE49-F238E27FC236}">
                  <a16:creationId xmlns:a16="http://schemas.microsoft.com/office/drawing/2014/main" id="{D21B86B9-D5D2-4803-9430-EF8555B8B751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0" name="Title 1">
              <a:extLst>
                <a:ext uri="{FF2B5EF4-FFF2-40B4-BE49-F238E27FC236}">
                  <a16:creationId xmlns:a16="http://schemas.microsoft.com/office/drawing/2014/main" id="{A57F6C36-6087-44DD-B0B4-E5EB323F811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1" name="Title 1">
              <a:extLst>
                <a:ext uri="{FF2B5EF4-FFF2-40B4-BE49-F238E27FC236}">
                  <a16:creationId xmlns:a16="http://schemas.microsoft.com/office/drawing/2014/main" id="{F60FB52A-49E1-42C1-9143-CBA3112B0C08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2" name="Title 1">
              <a:extLst>
                <a:ext uri="{FF2B5EF4-FFF2-40B4-BE49-F238E27FC236}">
                  <a16:creationId xmlns:a16="http://schemas.microsoft.com/office/drawing/2014/main" id="{EC8A6C7A-D46C-4D7E-A266-F54244268E5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3" name="Title 1">
              <a:extLst>
                <a:ext uri="{FF2B5EF4-FFF2-40B4-BE49-F238E27FC236}">
                  <a16:creationId xmlns:a16="http://schemas.microsoft.com/office/drawing/2014/main" id="{C031233F-3B1F-4C54-AE78-A1C70A1D88B3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4" name="Title 1">
              <a:extLst>
                <a:ext uri="{FF2B5EF4-FFF2-40B4-BE49-F238E27FC236}">
                  <a16:creationId xmlns:a16="http://schemas.microsoft.com/office/drawing/2014/main" id="{B586936E-494C-413E-8411-4BBB4AA6A9E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DD7E6A68-0512-4D80-AAF1-49E9880A67E7}"/>
              </a:ext>
            </a:extLst>
          </p:cNvPr>
          <p:cNvGrpSpPr/>
          <p:nvPr/>
        </p:nvGrpSpPr>
        <p:grpSpPr>
          <a:xfrm>
            <a:off x="5544369" y="2568264"/>
            <a:ext cx="610858" cy="795912"/>
            <a:chOff x="1599514" y="2351983"/>
            <a:chExt cx="667729" cy="870012"/>
          </a:xfrm>
        </p:grpSpPr>
        <p:sp>
          <p:nvSpPr>
            <p:cNvPr id="276" name="Title 1">
              <a:extLst>
                <a:ext uri="{FF2B5EF4-FFF2-40B4-BE49-F238E27FC236}">
                  <a16:creationId xmlns:a16="http://schemas.microsoft.com/office/drawing/2014/main" id="{B0CAB79F-1DE3-43A3-9E75-7A2344CE0A78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7" name="Title 1">
              <a:extLst>
                <a:ext uri="{FF2B5EF4-FFF2-40B4-BE49-F238E27FC236}">
                  <a16:creationId xmlns:a16="http://schemas.microsoft.com/office/drawing/2014/main" id="{F63BBFBE-6E68-406C-876E-A93E84251341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8" name="Title 1">
              <a:extLst>
                <a:ext uri="{FF2B5EF4-FFF2-40B4-BE49-F238E27FC236}">
                  <a16:creationId xmlns:a16="http://schemas.microsoft.com/office/drawing/2014/main" id="{F3048278-FBD5-483A-BC41-8A1A5FB6E10A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9" name="Title 1">
              <a:extLst>
                <a:ext uri="{FF2B5EF4-FFF2-40B4-BE49-F238E27FC236}">
                  <a16:creationId xmlns:a16="http://schemas.microsoft.com/office/drawing/2014/main" id="{8565B94F-FA23-4774-A266-2A33AF1C8AE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0" name="Title 1">
              <a:extLst>
                <a:ext uri="{FF2B5EF4-FFF2-40B4-BE49-F238E27FC236}">
                  <a16:creationId xmlns:a16="http://schemas.microsoft.com/office/drawing/2014/main" id="{92B2009E-DA71-49FB-87DD-C541EF4CD70C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1" name="Title 1">
              <a:extLst>
                <a:ext uri="{FF2B5EF4-FFF2-40B4-BE49-F238E27FC236}">
                  <a16:creationId xmlns:a16="http://schemas.microsoft.com/office/drawing/2014/main" id="{28F226D5-BBB9-4DD5-965A-087705A9DC5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2" name="Title 1">
              <a:extLst>
                <a:ext uri="{FF2B5EF4-FFF2-40B4-BE49-F238E27FC236}">
                  <a16:creationId xmlns:a16="http://schemas.microsoft.com/office/drawing/2014/main" id="{8B293128-D79C-4330-BD42-C1461C5900D3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3" name="Title 1">
              <a:extLst>
                <a:ext uri="{FF2B5EF4-FFF2-40B4-BE49-F238E27FC236}">
                  <a16:creationId xmlns:a16="http://schemas.microsoft.com/office/drawing/2014/main" id="{49A9347C-B665-4F55-8FF2-92DEC19CD29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F4F3DE7-89D8-4B40-B4B5-CBBC8BAC7BC2}"/>
              </a:ext>
            </a:extLst>
          </p:cNvPr>
          <p:cNvGrpSpPr/>
          <p:nvPr/>
        </p:nvGrpSpPr>
        <p:grpSpPr>
          <a:xfrm>
            <a:off x="7786816" y="5269507"/>
            <a:ext cx="610858" cy="795912"/>
            <a:chOff x="1599514" y="2351983"/>
            <a:chExt cx="667729" cy="870012"/>
          </a:xfrm>
        </p:grpSpPr>
        <p:sp>
          <p:nvSpPr>
            <p:cNvPr id="285" name="Title 1">
              <a:extLst>
                <a:ext uri="{FF2B5EF4-FFF2-40B4-BE49-F238E27FC236}">
                  <a16:creationId xmlns:a16="http://schemas.microsoft.com/office/drawing/2014/main" id="{9B8E20B6-C32A-4227-9107-2D5F765E8226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6" name="Title 1">
              <a:extLst>
                <a:ext uri="{FF2B5EF4-FFF2-40B4-BE49-F238E27FC236}">
                  <a16:creationId xmlns:a16="http://schemas.microsoft.com/office/drawing/2014/main" id="{445B6113-BB25-4E9A-B841-45170FE5B05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7" name="Title 1">
              <a:extLst>
                <a:ext uri="{FF2B5EF4-FFF2-40B4-BE49-F238E27FC236}">
                  <a16:creationId xmlns:a16="http://schemas.microsoft.com/office/drawing/2014/main" id="{5FB4E58A-47BE-4C04-80B4-073EF2E4160A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8" name="Title 1">
              <a:extLst>
                <a:ext uri="{FF2B5EF4-FFF2-40B4-BE49-F238E27FC236}">
                  <a16:creationId xmlns:a16="http://schemas.microsoft.com/office/drawing/2014/main" id="{4C04FF9E-D2CD-4C8F-B45C-195E202D629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9" name="Title 1">
              <a:extLst>
                <a:ext uri="{FF2B5EF4-FFF2-40B4-BE49-F238E27FC236}">
                  <a16:creationId xmlns:a16="http://schemas.microsoft.com/office/drawing/2014/main" id="{A4D962A6-8EC3-430B-A145-FC334DFBA047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0" name="Title 1">
              <a:extLst>
                <a:ext uri="{FF2B5EF4-FFF2-40B4-BE49-F238E27FC236}">
                  <a16:creationId xmlns:a16="http://schemas.microsoft.com/office/drawing/2014/main" id="{BF5A687A-A190-4D8B-B58A-A28D1DCDF57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1" name="Title 1">
              <a:extLst>
                <a:ext uri="{FF2B5EF4-FFF2-40B4-BE49-F238E27FC236}">
                  <a16:creationId xmlns:a16="http://schemas.microsoft.com/office/drawing/2014/main" id="{175235DF-0B4E-41D1-B1B3-B7F5453044FD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2" name="Title 1">
              <a:extLst>
                <a:ext uri="{FF2B5EF4-FFF2-40B4-BE49-F238E27FC236}">
                  <a16:creationId xmlns:a16="http://schemas.microsoft.com/office/drawing/2014/main" id="{AF34085E-985B-414C-A378-CC5DF71AF971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A17FF249-21E3-479C-A6F4-1135656D1149}"/>
              </a:ext>
            </a:extLst>
          </p:cNvPr>
          <p:cNvGrpSpPr/>
          <p:nvPr/>
        </p:nvGrpSpPr>
        <p:grpSpPr>
          <a:xfrm>
            <a:off x="6241748" y="5269507"/>
            <a:ext cx="610858" cy="795912"/>
            <a:chOff x="1599514" y="2351983"/>
            <a:chExt cx="667729" cy="870012"/>
          </a:xfrm>
        </p:grpSpPr>
        <p:sp>
          <p:nvSpPr>
            <p:cNvPr id="294" name="Title 1">
              <a:extLst>
                <a:ext uri="{FF2B5EF4-FFF2-40B4-BE49-F238E27FC236}">
                  <a16:creationId xmlns:a16="http://schemas.microsoft.com/office/drawing/2014/main" id="{A57A5047-7A27-4C2E-B327-BE18B069BE22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5" name="Title 1">
              <a:extLst>
                <a:ext uri="{FF2B5EF4-FFF2-40B4-BE49-F238E27FC236}">
                  <a16:creationId xmlns:a16="http://schemas.microsoft.com/office/drawing/2014/main" id="{2A29EF63-17E0-4923-83CB-A4F2E6AD011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6" name="Title 1">
              <a:extLst>
                <a:ext uri="{FF2B5EF4-FFF2-40B4-BE49-F238E27FC236}">
                  <a16:creationId xmlns:a16="http://schemas.microsoft.com/office/drawing/2014/main" id="{40B23CD0-7587-43C4-830B-01052BFC2851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7" name="Title 1">
              <a:extLst>
                <a:ext uri="{FF2B5EF4-FFF2-40B4-BE49-F238E27FC236}">
                  <a16:creationId xmlns:a16="http://schemas.microsoft.com/office/drawing/2014/main" id="{1E2C5CED-3460-4EF9-98F3-4E4D522D032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8" name="Title 1">
              <a:extLst>
                <a:ext uri="{FF2B5EF4-FFF2-40B4-BE49-F238E27FC236}">
                  <a16:creationId xmlns:a16="http://schemas.microsoft.com/office/drawing/2014/main" id="{86B46B8A-EE41-4DBD-9942-1BF0F9DF815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9" name="Title 1">
              <a:extLst>
                <a:ext uri="{FF2B5EF4-FFF2-40B4-BE49-F238E27FC236}">
                  <a16:creationId xmlns:a16="http://schemas.microsoft.com/office/drawing/2014/main" id="{70A9A1C0-8293-40C0-B6A2-FC008CEC814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0" name="Title 1">
              <a:extLst>
                <a:ext uri="{FF2B5EF4-FFF2-40B4-BE49-F238E27FC236}">
                  <a16:creationId xmlns:a16="http://schemas.microsoft.com/office/drawing/2014/main" id="{B8C3C5A5-516C-4116-B1FF-9798A6FDD572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1" name="Title 1">
              <a:extLst>
                <a:ext uri="{FF2B5EF4-FFF2-40B4-BE49-F238E27FC236}">
                  <a16:creationId xmlns:a16="http://schemas.microsoft.com/office/drawing/2014/main" id="{181CCF61-3AB6-4C4F-A133-A3C961F8D32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490FE644-5174-4CA4-8910-2A930CC30A6D}"/>
              </a:ext>
            </a:extLst>
          </p:cNvPr>
          <p:cNvGrpSpPr/>
          <p:nvPr/>
        </p:nvGrpSpPr>
        <p:grpSpPr>
          <a:xfrm>
            <a:off x="5557715" y="5269507"/>
            <a:ext cx="610858" cy="795912"/>
            <a:chOff x="1599514" y="2351983"/>
            <a:chExt cx="667729" cy="870012"/>
          </a:xfrm>
        </p:grpSpPr>
        <p:sp>
          <p:nvSpPr>
            <p:cNvPr id="303" name="Title 1">
              <a:extLst>
                <a:ext uri="{FF2B5EF4-FFF2-40B4-BE49-F238E27FC236}">
                  <a16:creationId xmlns:a16="http://schemas.microsoft.com/office/drawing/2014/main" id="{C1D7AC03-FFA7-4D43-846C-07BAE409DCF0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4" name="Title 1">
              <a:extLst>
                <a:ext uri="{FF2B5EF4-FFF2-40B4-BE49-F238E27FC236}">
                  <a16:creationId xmlns:a16="http://schemas.microsoft.com/office/drawing/2014/main" id="{30F50706-0B15-4632-8698-95B6E681FE7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5" name="Title 1">
              <a:extLst>
                <a:ext uri="{FF2B5EF4-FFF2-40B4-BE49-F238E27FC236}">
                  <a16:creationId xmlns:a16="http://schemas.microsoft.com/office/drawing/2014/main" id="{404C074B-D72E-4BCA-87E8-0ABB0A2F2F65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6" name="Title 1">
              <a:extLst>
                <a:ext uri="{FF2B5EF4-FFF2-40B4-BE49-F238E27FC236}">
                  <a16:creationId xmlns:a16="http://schemas.microsoft.com/office/drawing/2014/main" id="{216329AD-0F19-4972-8D78-F2D12C474AD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7" name="Title 1">
              <a:extLst>
                <a:ext uri="{FF2B5EF4-FFF2-40B4-BE49-F238E27FC236}">
                  <a16:creationId xmlns:a16="http://schemas.microsoft.com/office/drawing/2014/main" id="{0ABED155-BB47-41AF-B44D-F5A6572EBA22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8" name="Title 1">
              <a:extLst>
                <a:ext uri="{FF2B5EF4-FFF2-40B4-BE49-F238E27FC236}">
                  <a16:creationId xmlns:a16="http://schemas.microsoft.com/office/drawing/2014/main" id="{C9CBEF07-AE9C-471D-AECD-F9E7FBE4835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9" name="Title 1">
              <a:extLst>
                <a:ext uri="{FF2B5EF4-FFF2-40B4-BE49-F238E27FC236}">
                  <a16:creationId xmlns:a16="http://schemas.microsoft.com/office/drawing/2014/main" id="{EE210C5D-DA9B-4511-957C-187FD2588515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0" name="Title 1">
              <a:extLst>
                <a:ext uri="{FF2B5EF4-FFF2-40B4-BE49-F238E27FC236}">
                  <a16:creationId xmlns:a16="http://schemas.microsoft.com/office/drawing/2014/main" id="{F20BE672-3ABC-4E6E-9E27-8BAF46F1CCF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65AD988-9866-4D63-8AB3-E98CC01241C7}"/>
              </a:ext>
            </a:extLst>
          </p:cNvPr>
          <p:cNvGrpSpPr/>
          <p:nvPr/>
        </p:nvGrpSpPr>
        <p:grpSpPr>
          <a:xfrm>
            <a:off x="4778508" y="5269507"/>
            <a:ext cx="610858" cy="795912"/>
            <a:chOff x="1599514" y="2351983"/>
            <a:chExt cx="667729" cy="870012"/>
          </a:xfrm>
        </p:grpSpPr>
        <p:sp>
          <p:nvSpPr>
            <p:cNvPr id="312" name="Title 1">
              <a:extLst>
                <a:ext uri="{FF2B5EF4-FFF2-40B4-BE49-F238E27FC236}">
                  <a16:creationId xmlns:a16="http://schemas.microsoft.com/office/drawing/2014/main" id="{2A5067F2-8158-4DED-A7D1-6D3660163C8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3" name="Title 1">
              <a:extLst>
                <a:ext uri="{FF2B5EF4-FFF2-40B4-BE49-F238E27FC236}">
                  <a16:creationId xmlns:a16="http://schemas.microsoft.com/office/drawing/2014/main" id="{07B73079-1F86-4E9A-ADDB-55390D6D712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4" name="Title 1">
              <a:extLst>
                <a:ext uri="{FF2B5EF4-FFF2-40B4-BE49-F238E27FC236}">
                  <a16:creationId xmlns:a16="http://schemas.microsoft.com/office/drawing/2014/main" id="{3C6651A1-E575-47E3-9197-0915E73DA0D5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5" name="Title 1">
              <a:extLst>
                <a:ext uri="{FF2B5EF4-FFF2-40B4-BE49-F238E27FC236}">
                  <a16:creationId xmlns:a16="http://schemas.microsoft.com/office/drawing/2014/main" id="{966A5208-68D1-4318-AAD3-6A18817B0CA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6" name="Title 1">
              <a:extLst>
                <a:ext uri="{FF2B5EF4-FFF2-40B4-BE49-F238E27FC236}">
                  <a16:creationId xmlns:a16="http://schemas.microsoft.com/office/drawing/2014/main" id="{3EB189EA-31F6-4F63-951E-D8993ACF5DB2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7" name="Title 1">
              <a:extLst>
                <a:ext uri="{FF2B5EF4-FFF2-40B4-BE49-F238E27FC236}">
                  <a16:creationId xmlns:a16="http://schemas.microsoft.com/office/drawing/2014/main" id="{86C3C35E-EDBB-4BE5-B7BB-5AF44140B80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8" name="Title 1">
              <a:extLst>
                <a:ext uri="{FF2B5EF4-FFF2-40B4-BE49-F238E27FC236}">
                  <a16:creationId xmlns:a16="http://schemas.microsoft.com/office/drawing/2014/main" id="{FA5F3E2B-F951-4633-894B-7481CC2488D5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9" name="Title 1">
              <a:extLst>
                <a:ext uri="{FF2B5EF4-FFF2-40B4-BE49-F238E27FC236}">
                  <a16:creationId xmlns:a16="http://schemas.microsoft.com/office/drawing/2014/main" id="{C47C9993-0C26-421B-89FF-E0A2E166D920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95C579ED-5D8F-4338-9D6A-0A6663EFE34B}"/>
              </a:ext>
            </a:extLst>
          </p:cNvPr>
          <p:cNvGrpSpPr/>
          <p:nvPr/>
        </p:nvGrpSpPr>
        <p:grpSpPr>
          <a:xfrm>
            <a:off x="6993566" y="5267743"/>
            <a:ext cx="624787" cy="814060"/>
            <a:chOff x="715649" y="2597442"/>
            <a:chExt cx="667729" cy="870012"/>
          </a:xfrm>
        </p:grpSpPr>
        <p:sp>
          <p:nvSpPr>
            <p:cNvPr id="321" name="Title 1">
              <a:extLst>
                <a:ext uri="{FF2B5EF4-FFF2-40B4-BE49-F238E27FC236}">
                  <a16:creationId xmlns:a16="http://schemas.microsoft.com/office/drawing/2014/main" id="{04DEB08F-2AB5-4797-913D-09260ACEAC1C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2597442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2" name="Title 1">
              <a:extLst>
                <a:ext uri="{FF2B5EF4-FFF2-40B4-BE49-F238E27FC236}">
                  <a16:creationId xmlns:a16="http://schemas.microsoft.com/office/drawing/2014/main" id="{8EBAFDCA-426C-4919-9EE8-1EC23AE574C3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685828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3" name="Title 1">
              <a:extLst>
                <a:ext uri="{FF2B5EF4-FFF2-40B4-BE49-F238E27FC236}">
                  <a16:creationId xmlns:a16="http://schemas.microsoft.com/office/drawing/2014/main" id="{2D6D334C-C78A-4F24-A20B-D7630A8EA171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2685827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Title 1">
              <a:extLst>
                <a:ext uri="{FF2B5EF4-FFF2-40B4-BE49-F238E27FC236}">
                  <a16:creationId xmlns:a16="http://schemas.microsoft.com/office/drawing/2014/main" id="{4C556D5B-70E4-49A1-A304-CAD5A5ECF4DB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859138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5" name="Title 1">
              <a:extLst>
                <a:ext uri="{FF2B5EF4-FFF2-40B4-BE49-F238E27FC236}">
                  <a16:creationId xmlns:a16="http://schemas.microsoft.com/office/drawing/2014/main" id="{462FA1CB-09CF-447F-B26A-8E86F10C2A29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3032448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6" name="Title 1">
              <a:extLst>
                <a:ext uri="{FF2B5EF4-FFF2-40B4-BE49-F238E27FC236}">
                  <a16:creationId xmlns:a16="http://schemas.microsoft.com/office/drawing/2014/main" id="{958C5AC7-6FED-475D-ABEE-D2323256E2A6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120834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7" name="Title 1">
              <a:extLst>
                <a:ext uri="{FF2B5EF4-FFF2-40B4-BE49-F238E27FC236}">
                  <a16:creationId xmlns:a16="http://schemas.microsoft.com/office/drawing/2014/main" id="{6A13E094-3E87-4184-A445-F70D8116B92A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3120833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8" name="Title 1">
              <a:extLst>
                <a:ext uri="{FF2B5EF4-FFF2-40B4-BE49-F238E27FC236}">
                  <a16:creationId xmlns:a16="http://schemas.microsoft.com/office/drawing/2014/main" id="{C00B6AAE-11CC-4E14-BB3F-89757A1A0738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294144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83F875D4-AD75-42B4-8677-EB8367B5B52C}"/>
              </a:ext>
            </a:extLst>
          </p:cNvPr>
          <p:cNvGrpSpPr/>
          <p:nvPr/>
        </p:nvGrpSpPr>
        <p:grpSpPr>
          <a:xfrm>
            <a:off x="4779319" y="2582949"/>
            <a:ext cx="624786" cy="814060"/>
            <a:chOff x="5206640" y="2579322"/>
            <a:chExt cx="667729" cy="870012"/>
          </a:xfrm>
        </p:grpSpPr>
        <p:sp>
          <p:nvSpPr>
            <p:cNvPr id="330" name="Title 1">
              <a:extLst>
                <a:ext uri="{FF2B5EF4-FFF2-40B4-BE49-F238E27FC236}">
                  <a16:creationId xmlns:a16="http://schemas.microsoft.com/office/drawing/2014/main" id="{B7ACC8CC-85D8-441E-ACE3-2BCB6A55F541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2579322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1" name="Title 1">
              <a:extLst>
                <a:ext uri="{FF2B5EF4-FFF2-40B4-BE49-F238E27FC236}">
                  <a16:creationId xmlns:a16="http://schemas.microsoft.com/office/drawing/2014/main" id="{B6553EAF-2C9C-4DF0-917A-39026DAE44DE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667708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2" name="Title 1">
              <a:extLst>
                <a:ext uri="{FF2B5EF4-FFF2-40B4-BE49-F238E27FC236}">
                  <a16:creationId xmlns:a16="http://schemas.microsoft.com/office/drawing/2014/main" id="{57EE3FBB-C4C7-40D2-9AB1-94DA6051F669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2667707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3" name="Title 1">
              <a:extLst>
                <a:ext uri="{FF2B5EF4-FFF2-40B4-BE49-F238E27FC236}">
                  <a16:creationId xmlns:a16="http://schemas.microsoft.com/office/drawing/2014/main" id="{0C7A8E22-186C-46FC-B2E7-079E5503E946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841018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4" name="Title 1">
              <a:extLst>
                <a:ext uri="{FF2B5EF4-FFF2-40B4-BE49-F238E27FC236}">
                  <a16:creationId xmlns:a16="http://schemas.microsoft.com/office/drawing/2014/main" id="{0E88B21E-F693-4F2F-A54C-3BD51EB27A5E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3014328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5" name="Title 1">
              <a:extLst>
                <a:ext uri="{FF2B5EF4-FFF2-40B4-BE49-F238E27FC236}">
                  <a16:creationId xmlns:a16="http://schemas.microsoft.com/office/drawing/2014/main" id="{A7597A88-E1CB-46D0-BB11-85FA5CBDFE60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102714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6" name="Title 1">
              <a:extLst>
                <a:ext uri="{FF2B5EF4-FFF2-40B4-BE49-F238E27FC236}">
                  <a16:creationId xmlns:a16="http://schemas.microsoft.com/office/drawing/2014/main" id="{E8DADA4E-23C9-4E61-B1A2-35ABF6520E5B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3102713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7" name="Title 1">
              <a:extLst>
                <a:ext uri="{FF2B5EF4-FFF2-40B4-BE49-F238E27FC236}">
                  <a16:creationId xmlns:a16="http://schemas.microsoft.com/office/drawing/2014/main" id="{82436B39-8900-407E-B2BD-1CFE256392A6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276024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338" name="Rectangle 337">
            <a:extLst>
              <a:ext uri="{FF2B5EF4-FFF2-40B4-BE49-F238E27FC236}">
                <a16:creationId xmlns:a16="http://schemas.microsoft.com/office/drawing/2014/main" id="{047E3303-6C21-4AD7-A458-57B5AF74FE05}"/>
              </a:ext>
            </a:extLst>
          </p:cNvPr>
          <p:cNvSpPr/>
          <p:nvPr/>
        </p:nvSpPr>
        <p:spPr>
          <a:xfrm>
            <a:off x="4744643" y="2536275"/>
            <a:ext cx="695382" cy="905978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7620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DD1DFD3-8619-4140-95A5-419D5818E648}"/>
              </a:ext>
            </a:extLst>
          </p:cNvPr>
          <p:cNvSpPr/>
          <p:nvPr/>
        </p:nvSpPr>
        <p:spPr>
          <a:xfrm>
            <a:off x="6249042" y="3450675"/>
            <a:ext cx="695382" cy="905978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7620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D36D5281-8768-461F-9E98-9DDD8FEF5DB1}"/>
              </a:ext>
            </a:extLst>
          </p:cNvPr>
          <p:cNvSpPr/>
          <p:nvPr/>
        </p:nvSpPr>
        <p:spPr>
          <a:xfrm>
            <a:off x="6249042" y="4307594"/>
            <a:ext cx="695382" cy="905978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7620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9810024E-49BC-4230-BC32-B250B92C3CC6}"/>
              </a:ext>
            </a:extLst>
          </p:cNvPr>
          <p:cNvSpPr/>
          <p:nvPr/>
        </p:nvSpPr>
        <p:spPr>
          <a:xfrm>
            <a:off x="6963566" y="5241180"/>
            <a:ext cx="695382" cy="905978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7620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17290C4A-ABF8-4938-81D5-41EBCB75D2E0}"/>
              </a:ext>
            </a:extLst>
          </p:cNvPr>
          <p:cNvSpPr/>
          <p:nvPr/>
        </p:nvSpPr>
        <p:spPr>
          <a:xfrm>
            <a:off x="2330219" y="2115003"/>
            <a:ext cx="1657596" cy="1428962"/>
          </a:xfrm>
          <a:custGeom>
            <a:avLst/>
            <a:gdLst>
              <a:gd name="connsiteX0" fmla="*/ 241332 w 1657596"/>
              <a:gd name="connsiteY0" fmla="*/ 1012873 h 1428962"/>
              <a:gd name="connsiteX1" fmla="*/ 1416264 w 1657596"/>
              <a:gd name="connsiteY1" fmla="*/ 1012873 h 1428962"/>
              <a:gd name="connsiteX2" fmla="*/ 1657596 w 1657596"/>
              <a:gd name="connsiteY2" fmla="*/ 1428962 h 1428962"/>
              <a:gd name="connsiteX3" fmla="*/ 0 w 1657596"/>
              <a:gd name="connsiteY3" fmla="*/ 1428962 h 1428962"/>
              <a:gd name="connsiteX4" fmla="*/ 502538 w 1657596"/>
              <a:gd name="connsiteY4" fmla="*/ 562518 h 1428962"/>
              <a:gd name="connsiteX5" fmla="*/ 1155058 w 1657596"/>
              <a:gd name="connsiteY5" fmla="*/ 562518 h 1428962"/>
              <a:gd name="connsiteX6" fmla="*/ 1389747 w 1657596"/>
              <a:gd name="connsiteY6" fmla="*/ 967154 h 1428962"/>
              <a:gd name="connsiteX7" fmla="*/ 267849 w 1657596"/>
              <a:gd name="connsiteY7" fmla="*/ 967154 h 1428962"/>
              <a:gd name="connsiteX8" fmla="*/ 828798 w 1657596"/>
              <a:gd name="connsiteY8" fmla="*/ 0 h 1428962"/>
              <a:gd name="connsiteX9" fmla="*/ 1128541 w 1657596"/>
              <a:gd name="connsiteY9" fmla="*/ 516799 h 1428962"/>
              <a:gd name="connsiteX10" fmla="*/ 529055 w 1657596"/>
              <a:gd name="connsiteY10" fmla="*/ 516799 h 14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57596" h="1428962">
                <a:moveTo>
                  <a:pt x="241332" y="1012873"/>
                </a:moveTo>
                <a:lnTo>
                  <a:pt x="1416264" y="1012873"/>
                </a:lnTo>
                <a:lnTo>
                  <a:pt x="1657596" y="1428962"/>
                </a:lnTo>
                <a:lnTo>
                  <a:pt x="0" y="1428962"/>
                </a:lnTo>
                <a:close/>
                <a:moveTo>
                  <a:pt x="502538" y="562518"/>
                </a:moveTo>
                <a:lnTo>
                  <a:pt x="1155058" y="562518"/>
                </a:lnTo>
                <a:lnTo>
                  <a:pt x="1389747" y="967154"/>
                </a:lnTo>
                <a:lnTo>
                  <a:pt x="267849" y="967154"/>
                </a:lnTo>
                <a:close/>
                <a:moveTo>
                  <a:pt x="828798" y="0"/>
                </a:moveTo>
                <a:lnTo>
                  <a:pt x="1128541" y="516799"/>
                </a:lnTo>
                <a:lnTo>
                  <a:pt x="529055" y="516799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Subtitle 2">
            <a:extLst>
              <a:ext uri="{FF2B5EF4-FFF2-40B4-BE49-F238E27FC236}">
                <a16:creationId xmlns:a16="http://schemas.microsoft.com/office/drawing/2014/main" id="{D9A39CFD-8A55-4CE9-A2F9-A4090F8F8807}"/>
              </a:ext>
            </a:extLst>
          </p:cNvPr>
          <p:cNvSpPr txBox="1">
            <a:spLocks/>
          </p:cNvSpPr>
          <p:nvPr/>
        </p:nvSpPr>
        <p:spPr>
          <a:xfrm>
            <a:off x="1836623" y="3796747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HIRARCHY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B808C9C-658C-4BBB-AF84-9A11AA271402}"/>
              </a:ext>
            </a:extLst>
          </p:cNvPr>
          <p:cNvGrpSpPr/>
          <p:nvPr/>
        </p:nvGrpSpPr>
        <p:grpSpPr>
          <a:xfrm>
            <a:off x="5808825" y="2162119"/>
            <a:ext cx="4546552" cy="3919442"/>
            <a:chOff x="1327174" y="588309"/>
            <a:chExt cx="4546552" cy="3919442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19F41EEE-3B0A-42C7-9540-962EA53C7198}"/>
                </a:ext>
              </a:extLst>
            </p:cNvPr>
            <p:cNvSpPr/>
            <p:nvPr/>
          </p:nvSpPr>
          <p:spPr>
            <a:xfrm>
              <a:off x="1327174" y="588309"/>
              <a:ext cx="4546552" cy="391944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0AE0A9E-826F-4E0F-82BB-6343525EFFEC}"/>
                </a:ext>
              </a:extLst>
            </p:cNvPr>
            <p:cNvCxnSpPr>
              <a:cxnSpLocks/>
            </p:cNvCxnSpPr>
            <p:nvPr/>
          </p:nvCxnSpPr>
          <p:spPr>
            <a:xfrm>
              <a:off x="2773975" y="2028944"/>
              <a:ext cx="1648843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68AB588-E3E1-4E7E-815C-0E4E247C4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86957" y="3256400"/>
              <a:ext cx="3035369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BD41B32-A725-4B7D-9AB0-31509525B7FC}"/>
                </a:ext>
              </a:extLst>
            </p:cNvPr>
            <p:cNvGrpSpPr/>
            <p:nvPr/>
          </p:nvGrpSpPr>
          <p:grpSpPr>
            <a:xfrm rot="10800000">
              <a:off x="2882578" y="2660809"/>
              <a:ext cx="1430246" cy="453906"/>
              <a:chOff x="307730" y="3823305"/>
              <a:chExt cx="5002823" cy="1587705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A26D3911-840C-4F12-8B08-E12E812E54F0}"/>
                  </a:ext>
                </a:extLst>
              </p:cNvPr>
              <p:cNvSpPr/>
              <p:nvPr/>
            </p:nvSpPr>
            <p:spPr>
              <a:xfrm>
                <a:off x="307730" y="3989802"/>
                <a:ext cx="5002823" cy="142120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CE167B6C-96E5-4CBF-8F60-4CBEB413CD06}"/>
                  </a:ext>
                </a:extLst>
              </p:cNvPr>
              <p:cNvSpPr/>
              <p:nvPr/>
            </p:nvSpPr>
            <p:spPr>
              <a:xfrm>
                <a:off x="479328" y="4167441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16D3EC59-9228-4856-A39E-41612026C980}"/>
                  </a:ext>
                </a:extLst>
              </p:cNvPr>
              <p:cNvSpPr/>
              <p:nvPr/>
            </p:nvSpPr>
            <p:spPr>
              <a:xfrm>
                <a:off x="1233018" y="4175577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8E14CD51-BCEE-453C-8782-E20BAEEB3F82}"/>
                  </a:ext>
                </a:extLst>
              </p:cNvPr>
              <p:cNvSpPr/>
              <p:nvPr/>
            </p:nvSpPr>
            <p:spPr>
              <a:xfrm>
                <a:off x="1990229" y="416425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1888DBD3-60E4-478B-BF6A-2CFCBAEC6F72}"/>
                  </a:ext>
                </a:extLst>
              </p:cNvPr>
              <p:cNvSpPr/>
              <p:nvPr/>
            </p:nvSpPr>
            <p:spPr>
              <a:xfrm>
                <a:off x="3063587" y="4169319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707D0033-56EE-4FAE-8100-C766BAEA859C}"/>
                  </a:ext>
                </a:extLst>
              </p:cNvPr>
              <p:cNvSpPr/>
              <p:nvPr/>
            </p:nvSpPr>
            <p:spPr>
              <a:xfrm>
                <a:off x="3817277" y="416744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84B29B4B-AD79-460B-BBE9-B11C93C7288F}"/>
                  </a:ext>
                </a:extLst>
              </p:cNvPr>
              <p:cNvSpPr/>
              <p:nvPr/>
            </p:nvSpPr>
            <p:spPr>
              <a:xfrm>
                <a:off x="4556863" y="4167443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1114F0C6-B3F2-4E43-BDE5-87C22FEE8E6F}"/>
                  </a:ext>
                </a:extLst>
              </p:cNvPr>
              <p:cNvSpPr/>
              <p:nvPr/>
            </p:nvSpPr>
            <p:spPr>
              <a:xfrm>
                <a:off x="307730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F50F2E8-64FC-4B4D-B32B-4A0A087024A5}"/>
                  </a:ext>
                </a:extLst>
              </p:cNvPr>
              <p:cNvSpPr/>
              <p:nvPr/>
            </p:nvSpPr>
            <p:spPr>
              <a:xfrm>
                <a:off x="2890323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2C1B7B35-6525-4B5A-82A6-ED8B3D1E15DD}"/>
                  </a:ext>
                </a:extLst>
              </p:cNvPr>
              <p:cNvSpPr/>
              <p:nvPr/>
            </p:nvSpPr>
            <p:spPr>
              <a:xfrm>
                <a:off x="39361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62018DFB-CAD3-4FE6-A5D6-5C5206D24569}"/>
                  </a:ext>
                </a:extLst>
              </p:cNvPr>
              <p:cNvSpPr/>
              <p:nvPr/>
            </p:nvSpPr>
            <p:spPr>
              <a:xfrm>
                <a:off x="526286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693B9604-DD6B-46F5-AD15-7D391900FD03}"/>
                  </a:ext>
                </a:extLst>
              </p:cNvPr>
              <p:cNvSpPr/>
              <p:nvPr/>
            </p:nvSpPr>
            <p:spPr>
              <a:xfrm>
                <a:off x="65931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C7C2F546-4EDA-4ED3-A2BC-ABFDD2725F0E}"/>
                  </a:ext>
                </a:extLst>
              </p:cNvPr>
              <p:cNvSpPr/>
              <p:nvPr/>
            </p:nvSpPr>
            <p:spPr>
              <a:xfrm>
                <a:off x="79198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CCADF10B-D4B3-4445-8435-6D29FF20D8F1}"/>
                  </a:ext>
                </a:extLst>
              </p:cNvPr>
              <p:cNvSpPr/>
              <p:nvPr/>
            </p:nvSpPr>
            <p:spPr>
              <a:xfrm>
                <a:off x="92801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1E2C39AD-AF59-44CD-9346-4833D37E8721}"/>
                  </a:ext>
                </a:extLst>
              </p:cNvPr>
              <p:cNvSpPr/>
              <p:nvPr/>
            </p:nvSpPr>
            <p:spPr>
              <a:xfrm>
                <a:off x="106068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EF9C6623-2B55-4228-8762-B69727B11AA0}"/>
                  </a:ext>
                </a:extLst>
              </p:cNvPr>
              <p:cNvSpPr/>
              <p:nvPr/>
            </p:nvSpPr>
            <p:spPr>
              <a:xfrm>
                <a:off x="119371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8D9C91D-FDD6-4F75-9253-0D4247C58ED9}"/>
                  </a:ext>
                </a:extLst>
              </p:cNvPr>
              <p:cNvSpPr/>
              <p:nvPr/>
            </p:nvSpPr>
            <p:spPr>
              <a:xfrm>
                <a:off x="132638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A8B8FF5C-8F63-4B04-8F00-9EBAE3872C2A}"/>
                  </a:ext>
                </a:extLst>
              </p:cNvPr>
              <p:cNvSpPr/>
              <p:nvPr/>
            </p:nvSpPr>
            <p:spPr>
              <a:xfrm>
                <a:off x="146368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8382C5C1-A9B9-44AC-A4E8-FB795D0E91E6}"/>
                  </a:ext>
                </a:extLst>
              </p:cNvPr>
              <p:cNvSpPr/>
              <p:nvPr/>
            </p:nvSpPr>
            <p:spPr>
              <a:xfrm>
                <a:off x="159635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B8C32134-51B0-4939-83BD-127EE137E7B4}"/>
                  </a:ext>
                </a:extLst>
              </p:cNvPr>
              <p:cNvSpPr/>
              <p:nvPr/>
            </p:nvSpPr>
            <p:spPr>
              <a:xfrm>
                <a:off x="172938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3C42C905-A4CD-4378-948D-FE4A4CD72EC0}"/>
                  </a:ext>
                </a:extLst>
              </p:cNvPr>
              <p:cNvSpPr/>
              <p:nvPr/>
            </p:nvSpPr>
            <p:spPr>
              <a:xfrm>
                <a:off x="186205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8947761A-99E0-4A53-AB4B-38FE02E6AB7B}"/>
                  </a:ext>
                </a:extLst>
              </p:cNvPr>
              <p:cNvSpPr/>
              <p:nvPr/>
            </p:nvSpPr>
            <p:spPr>
              <a:xfrm>
                <a:off x="199808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C5822916-9326-4351-AF07-7E38051D49C5}"/>
                  </a:ext>
                </a:extLst>
              </p:cNvPr>
              <p:cNvSpPr/>
              <p:nvPr/>
            </p:nvSpPr>
            <p:spPr>
              <a:xfrm>
                <a:off x="213075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25536001-A35F-4BFE-A0A6-33D613B58B79}"/>
                  </a:ext>
                </a:extLst>
              </p:cNvPr>
              <p:cNvSpPr/>
              <p:nvPr/>
            </p:nvSpPr>
            <p:spPr>
              <a:xfrm>
                <a:off x="226378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548FB009-B4F3-4083-A89B-856C212112E3}"/>
                  </a:ext>
                </a:extLst>
              </p:cNvPr>
              <p:cNvSpPr/>
              <p:nvPr/>
            </p:nvSpPr>
            <p:spPr>
              <a:xfrm>
                <a:off x="239645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731A5985-91A1-4D12-9C27-081C73BD21D5}"/>
                  </a:ext>
                </a:extLst>
              </p:cNvPr>
              <p:cNvSpPr/>
              <p:nvPr/>
            </p:nvSpPr>
            <p:spPr>
              <a:xfrm>
                <a:off x="252590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1080667F-2EC0-4B41-A809-8BF14913F5DD}"/>
                  </a:ext>
                </a:extLst>
              </p:cNvPr>
              <p:cNvSpPr/>
              <p:nvPr/>
            </p:nvSpPr>
            <p:spPr>
              <a:xfrm>
                <a:off x="302966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88A783D5-7CC7-419C-B251-ECFC3FBC885D}"/>
                  </a:ext>
                </a:extLst>
              </p:cNvPr>
              <p:cNvSpPr/>
              <p:nvPr/>
            </p:nvSpPr>
            <p:spPr>
              <a:xfrm>
                <a:off x="316233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1237BB7-D9CE-46EF-943C-2DE32D211C58}"/>
                  </a:ext>
                </a:extLst>
              </p:cNvPr>
              <p:cNvSpPr/>
              <p:nvPr/>
            </p:nvSpPr>
            <p:spPr>
              <a:xfrm>
                <a:off x="329537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E52448B3-30A2-4A31-A32B-36548D669AFC}"/>
                  </a:ext>
                </a:extLst>
              </p:cNvPr>
              <p:cNvSpPr/>
              <p:nvPr/>
            </p:nvSpPr>
            <p:spPr>
              <a:xfrm>
                <a:off x="342803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F5054D77-EDEF-4F1B-B288-B5F6D4B109CA}"/>
                  </a:ext>
                </a:extLst>
              </p:cNvPr>
              <p:cNvSpPr/>
              <p:nvPr/>
            </p:nvSpPr>
            <p:spPr>
              <a:xfrm>
                <a:off x="356406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255054E8-30D9-47B0-9A55-0A32DEACB2D8}"/>
                  </a:ext>
                </a:extLst>
              </p:cNvPr>
              <p:cNvSpPr/>
              <p:nvPr/>
            </p:nvSpPr>
            <p:spPr>
              <a:xfrm>
                <a:off x="369673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096F3050-B9E3-4729-828F-D05F4C709EE0}"/>
                  </a:ext>
                </a:extLst>
              </p:cNvPr>
              <p:cNvSpPr/>
              <p:nvPr/>
            </p:nvSpPr>
            <p:spPr>
              <a:xfrm>
                <a:off x="382976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88AE1A60-8CC5-4A50-B1BD-C8BAF9308538}"/>
                  </a:ext>
                </a:extLst>
              </p:cNvPr>
              <p:cNvSpPr/>
              <p:nvPr/>
            </p:nvSpPr>
            <p:spPr>
              <a:xfrm>
                <a:off x="396243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69EA9EAE-F47A-4169-A660-F924565266E7}"/>
                  </a:ext>
                </a:extLst>
              </p:cNvPr>
              <p:cNvSpPr/>
              <p:nvPr/>
            </p:nvSpPr>
            <p:spPr>
              <a:xfrm>
                <a:off x="409974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ACB1EA53-9935-4A7C-9157-67EA23888CEA}"/>
                  </a:ext>
                </a:extLst>
              </p:cNvPr>
              <p:cNvSpPr/>
              <p:nvPr/>
            </p:nvSpPr>
            <p:spPr>
              <a:xfrm>
                <a:off x="423240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42AB835B-66BB-4F1A-88B9-D26D3FFB882F}"/>
                  </a:ext>
                </a:extLst>
              </p:cNvPr>
              <p:cNvSpPr/>
              <p:nvPr/>
            </p:nvSpPr>
            <p:spPr>
              <a:xfrm>
                <a:off x="436544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63928EFC-1215-458A-9296-3E13CB92FF2E}"/>
                  </a:ext>
                </a:extLst>
              </p:cNvPr>
              <p:cNvSpPr/>
              <p:nvPr/>
            </p:nvSpPr>
            <p:spPr>
              <a:xfrm>
                <a:off x="449811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087A3B1D-3506-4B55-8819-C77C28D2187D}"/>
                  </a:ext>
                </a:extLst>
              </p:cNvPr>
              <p:cNvSpPr/>
              <p:nvPr/>
            </p:nvSpPr>
            <p:spPr>
              <a:xfrm>
                <a:off x="463413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C61119B3-EDEA-4C91-99F3-A352637645C8}"/>
                  </a:ext>
                </a:extLst>
              </p:cNvPr>
              <p:cNvSpPr/>
              <p:nvPr/>
            </p:nvSpPr>
            <p:spPr>
              <a:xfrm>
                <a:off x="476680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FD7ED22-9061-4D61-965F-E8AC0C03B93D}"/>
                  </a:ext>
                </a:extLst>
              </p:cNvPr>
              <p:cNvSpPr/>
              <p:nvPr/>
            </p:nvSpPr>
            <p:spPr>
              <a:xfrm>
                <a:off x="489983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BF9BCE25-3896-418C-A734-12FAF035AEA0}"/>
                  </a:ext>
                </a:extLst>
              </p:cNvPr>
              <p:cNvSpPr/>
              <p:nvPr/>
            </p:nvSpPr>
            <p:spPr>
              <a:xfrm>
                <a:off x="5032504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DFC1B286-0245-4484-9C9B-52B35EB4C4AF}"/>
                  </a:ext>
                </a:extLst>
              </p:cNvPr>
              <p:cNvSpPr/>
              <p:nvPr/>
            </p:nvSpPr>
            <p:spPr>
              <a:xfrm>
                <a:off x="516195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C913013-CC17-4BEB-B379-A61C97F3F056}"/>
                </a:ext>
              </a:extLst>
            </p:cNvPr>
            <p:cNvGrpSpPr/>
            <p:nvPr/>
          </p:nvGrpSpPr>
          <p:grpSpPr>
            <a:xfrm>
              <a:off x="3311604" y="1293814"/>
              <a:ext cx="577693" cy="578738"/>
              <a:chOff x="8840753" y="2415043"/>
              <a:chExt cx="2285407" cy="2289540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F85957C5-0A49-4244-BB81-142987124AB8}"/>
                  </a:ext>
                </a:extLst>
              </p:cNvPr>
              <p:cNvGrpSpPr/>
              <p:nvPr/>
            </p:nvGrpSpPr>
            <p:grpSpPr>
              <a:xfrm>
                <a:off x="8840753" y="2415043"/>
                <a:ext cx="2285407" cy="2289540"/>
                <a:chOff x="493117" y="1662265"/>
                <a:chExt cx="2468081" cy="2472546"/>
              </a:xfrm>
            </p:grpSpPr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50B40402-E817-4079-AA1C-D2DFE1970D8E}"/>
                    </a:ext>
                  </a:extLst>
                </p:cNvPr>
                <p:cNvSpPr/>
                <p:nvPr/>
              </p:nvSpPr>
              <p:spPr>
                <a:xfrm>
                  <a:off x="719091" y="1890944"/>
                  <a:ext cx="2015231" cy="201523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266E5C94-ACD9-4B7B-BF5C-5CC908E531E9}"/>
                    </a:ext>
                  </a:extLst>
                </p:cNvPr>
                <p:cNvSpPr/>
                <p:nvPr/>
              </p:nvSpPr>
              <p:spPr>
                <a:xfrm>
                  <a:off x="831432" y="1979088"/>
                  <a:ext cx="1805346" cy="180534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96B4A650-6E1B-42CE-95D1-BD0106D1EE5E}"/>
                    </a:ext>
                  </a:extLst>
                </p:cNvPr>
                <p:cNvGrpSpPr/>
                <p:nvPr/>
              </p:nvGrpSpPr>
              <p:grpSpPr>
                <a:xfrm>
                  <a:off x="866140" y="1662265"/>
                  <a:ext cx="1746927" cy="228134"/>
                  <a:chOff x="861060" y="1706882"/>
                  <a:chExt cx="1746927" cy="228134"/>
                </a:xfrm>
              </p:grpSpPr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D85365DF-D0B8-4ABE-B64B-966C09A604C3}"/>
                      </a:ext>
                    </a:extLst>
                  </p:cNvPr>
                  <p:cNvSpPr/>
                  <p:nvPr/>
                </p:nvSpPr>
                <p:spPr>
                  <a:xfrm>
                    <a:off x="861060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DBD0283E-09BA-4A4F-83B4-17E0762066D3}"/>
                      </a:ext>
                    </a:extLst>
                  </p:cNvPr>
                  <p:cNvSpPr/>
                  <p:nvPr/>
                </p:nvSpPr>
                <p:spPr>
                  <a:xfrm>
                    <a:off x="1025889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DB16C2ED-B88B-4B9C-9DDF-01D1463379D2}"/>
                      </a:ext>
                    </a:extLst>
                  </p:cNvPr>
                  <p:cNvSpPr/>
                  <p:nvPr/>
                </p:nvSpPr>
                <p:spPr>
                  <a:xfrm>
                    <a:off x="119806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CC9001CC-6FA3-4B46-88AD-5C4CA5B9AC63}"/>
                      </a:ext>
                    </a:extLst>
                  </p:cNvPr>
                  <p:cNvSpPr/>
                  <p:nvPr/>
                </p:nvSpPr>
                <p:spPr>
                  <a:xfrm>
                    <a:off x="1362896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A56373CA-9CE5-4779-A6CB-477080F74651}"/>
                      </a:ext>
                    </a:extLst>
                  </p:cNvPr>
                  <p:cNvSpPr/>
                  <p:nvPr/>
                </p:nvSpPr>
                <p:spPr>
                  <a:xfrm>
                    <a:off x="1527725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DFCFEFB3-72F1-4EF3-8F3D-A42E05F9BBD6}"/>
                      </a:ext>
                    </a:extLst>
                  </p:cNvPr>
                  <p:cNvSpPr/>
                  <p:nvPr/>
                </p:nvSpPr>
                <p:spPr>
                  <a:xfrm>
                    <a:off x="1692554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DBC38F9B-E929-46DB-922D-C27210C3B334}"/>
                      </a:ext>
                    </a:extLst>
                  </p:cNvPr>
                  <p:cNvSpPr/>
                  <p:nvPr/>
                </p:nvSpPr>
                <p:spPr>
                  <a:xfrm>
                    <a:off x="1864732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D7679F86-356A-4611-A5C2-584FAD1F4DDE}"/>
                      </a:ext>
                    </a:extLst>
                  </p:cNvPr>
                  <p:cNvSpPr/>
                  <p:nvPr/>
                </p:nvSpPr>
                <p:spPr>
                  <a:xfrm>
                    <a:off x="2029561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CB337DA3-9108-444A-B830-2825144A7C95}"/>
                      </a:ext>
                    </a:extLst>
                  </p:cNvPr>
                  <p:cNvSpPr/>
                  <p:nvPr/>
                </p:nvSpPr>
                <p:spPr>
                  <a:xfrm>
                    <a:off x="2188566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F1A095B4-AF1C-4B59-B1E1-80933DE005D5}"/>
                      </a:ext>
                    </a:extLst>
                  </p:cNvPr>
                  <p:cNvSpPr/>
                  <p:nvPr/>
                </p:nvSpPr>
                <p:spPr>
                  <a:xfrm>
                    <a:off x="2353395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8093FFAD-628D-4C5D-8E6C-7215F594C625}"/>
                      </a:ext>
                    </a:extLst>
                  </p:cNvPr>
                  <p:cNvSpPr/>
                  <p:nvPr/>
                </p:nvSpPr>
                <p:spPr>
                  <a:xfrm>
                    <a:off x="251654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7CB735D0-2CAF-46EF-B813-9B38142F3099}"/>
                    </a:ext>
                  </a:extLst>
                </p:cNvPr>
                <p:cNvGrpSpPr/>
                <p:nvPr/>
              </p:nvGrpSpPr>
              <p:grpSpPr>
                <a:xfrm rot="5400000">
                  <a:off x="1973667" y="2767695"/>
                  <a:ext cx="1746927" cy="228134"/>
                  <a:chOff x="861060" y="1706882"/>
                  <a:chExt cx="1746927" cy="228134"/>
                </a:xfrm>
              </p:grpSpPr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269E2BDD-BBAE-4EF9-8725-9EA0257FD0E8}"/>
                      </a:ext>
                    </a:extLst>
                  </p:cNvPr>
                  <p:cNvSpPr/>
                  <p:nvPr/>
                </p:nvSpPr>
                <p:spPr>
                  <a:xfrm>
                    <a:off x="861060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360E3546-5B28-4FDA-B512-DCB525D807F3}"/>
                      </a:ext>
                    </a:extLst>
                  </p:cNvPr>
                  <p:cNvSpPr/>
                  <p:nvPr/>
                </p:nvSpPr>
                <p:spPr>
                  <a:xfrm>
                    <a:off x="1025889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69189E87-00F9-4772-BBCE-5F07AE9F7D44}"/>
                      </a:ext>
                    </a:extLst>
                  </p:cNvPr>
                  <p:cNvSpPr/>
                  <p:nvPr/>
                </p:nvSpPr>
                <p:spPr>
                  <a:xfrm>
                    <a:off x="119806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7E485F99-FF55-44E8-A25A-D55425497102}"/>
                      </a:ext>
                    </a:extLst>
                  </p:cNvPr>
                  <p:cNvSpPr/>
                  <p:nvPr/>
                </p:nvSpPr>
                <p:spPr>
                  <a:xfrm>
                    <a:off x="1362896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6F7EA49E-6325-41CF-BCD7-9687724D5A51}"/>
                      </a:ext>
                    </a:extLst>
                  </p:cNvPr>
                  <p:cNvSpPr/>
                  <p:nvPr/>
                </p:nvSpPr>
                <p:spPr>
                  <a:xfrm>
                    <a:off x="1527725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2F3542F4-0180-440E-920E-5742F2082D98}"/>
                      </a:ext>
                    </a:extLst>
                  </p:cNvPr>
                  <p:cNvSpPr/>
                  <p:nvPr/>
                </p:nvSpPr>
                <p:spPr>
                  <a:xfrm>
                    <a:off x="1692554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BA0319CA-9931-4C20-B2CF-3ED33341B87A}"/>
                      </a:ext>
                    </a:extLst>
                  </p:cNvPr>
                  <p:cNvSpPr/>
                  <p:nvPr/>
                </p:nvSpPr>
                <p:spPr>
                  <a:xfrm>
                    <a:off x="1864732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B29FF6DB-D9E9-4274-B799-A0449A4C4B81}"/>
                      </a:ext>
                    </a:extLst>
                  </p:cNvPr>
                  <p:cNvSpPr/>
                  <p:nvPr/>
                </p:nvSpPr>
                <p:spPr>
                  <a:xfrm>
                    <a:off x="2029561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38C7EB4F-1737-4E68-998D-9FAEF904769D}"/>
                      </a:ext>
                    </a:extLst>
                  </p:cNvPr>
                  <p:cNvSpPr/>
                  <p:nvPr/>
                </p:nvSpPr>
                <p:spPr>
                  <a:xfrm>
                    <a:off x="2188566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7CF5F245-B583-4BD6-A3D9-205ACBC917B2}"/>
                      </a:ext>
                    </a:extLst>
                  </p:cNvPr>
                  <p:cNvSpPr/>
                  <p:nvPr/>
                </p:nvSpPr>
                <p:spPr>
                  <a:xfrm>
                    <a:off x="2353395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1D8FA0B3-638A-4D68-8902-9E1030CC0708}"/>
                      </a:ext>
                    </a:extLst>
                  </p:cNvPr>
                  <p:cNvSpPr/>
                  <p:nvPr/>
                </p:nvSpPr>
                <p:spPr>
                  <a:xfrm>
                    <a:off x="251654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AE93A477-11B4-4B8A-AD56-FB8EF65DF06D}"/>
                    </a:ext>
                  </a:extLst>
                </p:cNvPr>
                <p:cNvGrpSpPr/>
                <p:nvPr/>
              </p:nvGrpSpPr>
              <p:grpSpPr>
                <a:xfrm>
                  <a:off x="866140" y="3906677"/>
                  <a:ext cx="1746927" cy="228134"/>
                  <a:chOff x="861060" y="1706882"/>
                  <a:chExt cx="1746927" cy="228134"/>
                </a:xfrm>
              </p:grpSpPr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9571BC84-789F-44A5-B0FB-C42C854FD6A2}"/>
                      </a:ext>
                    </a:extLst>
                  </p:cNvPr>
                  <p:cNvSpPr/>
                  <p:nvPr/>
                </p:nvSpPr>
                <p:spPr>
                  <a:xfrm>
                    <a:off x="861060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CCBE2D4B-D495-404E-9221-9A2E479F7474}"/>
                      </a:ext>
                    </a:extLst>
                  </p:cNvPr>
                  <p:cNvSpPr/>
                  <p:nvPr/>
                </p:nvSpPr>
                <p:spPr>
                  <a:xfrm>
                    <a:off x="1025889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A4C58B98-747F-433F-917D-26E13988B454}"/>
                      </a:ext>
                    </a:extLst>
                  </p:cNvPr>
                  <p:cNvSpPr/>
                  <p:nvPr/>
                </p:nvSpPr>
                <p:spPr>
                  <a:xfrm>
                    <a:off x="119806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41DA7F13-BD67-43CC-B41D-DB355C115342}"/>
                      </a:ext>
                    </a:extLst>
                  </p:cNvPr>
                  <p:cNvSpPr/>
                  <p:nvPr/>
                </p:nvSpPr>
                <p:spPr>
                  <a:xfrm>
                    <a:off x="1362896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20105FB2-C1D8-41CA-9E8E-595E47240C19}"/>
                      </a:ext>
                    </a:extLst>
                  </p:cNvPr>
                  <p:cNvSpPr/>
                  <p:nvPr/>
                </p:nvSpPr>
                <p:spPr>
                  <a:xfrm>
                    <a:off x="1527725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A8EC8280-B022-4AD4-9B22-D54EF1A12584}"/>
                      </a:ext>
                    </a:extLst>
                  </p:cNvPr>
                  <p:cNvSpPr/>
                  <p:nvPr/>
                </p:nvSpPr>
                <p:spPr>
                  <a:xfrm>
                    <a:off x="1692554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BB219B53-D387-444B-AB00-EEC243EBB20C}"/>
                      </a:ext>
                    </a:extLst>
                  </p:cNvPr>
                  <p:cNvSpPr/>
                  <p:nvPr/>
                </p:nvSpPr>
                <p:spPr>
                  <a:xfrm>
                    <a:off x="1864732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63142A44-8B1B-427B-B24A-E7BF0D15D950}"/>
                      </a:ext>
                    </a:extLst>
                  </p:cNvPr>
                  <p:cNvSpPr/>
                  <p:nvPr/>
                </p:nvSpPr>
                <p:spPr>
                  <a:xfrm>
                    <a:off x="2029561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3CFD353C-D396-4EEC-95A0-7494970A6101}"/>
                      </a:ext>
                    </a:extLst>
                  </p:cNvPr>
                  <p:cNvSpPr/>
                  <p:nvPr/>
                </p:nvSpPr>
                <p:spPr>
                  <a:xfrm>
                    <a:off x="2188566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3EFC4E4F-55CE-4E2B-B539-1A36534D750B}"/>
                      </a:ext>
                    </a:extLst>
                  </p:cNvPr>
                  <p:cNvSpPr/>
                  <p:nvPr/>
                </p:nvSpPr>
                <p:spPr>
                  <a:xfrm>
                    <a:off x="2353395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DE388CE5-34EB-482E-B2B2-3C095F306D7E}"/>
                      </a:ext>
                    </a:extLst>
                  </p:cNvPr>
                  <p:cNvSpPr/>
                  <p:nvPr/>
                </p:nvSpPr>
                <p:spPr>
                  <a:xfrm>
                    <a:off x="251654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5D076923-23AE-4477-9168-64C914A61513}"/>
                    </a:ext>
                  </a:extLst>
                </p:cNvPr>
                <p:cNvGrpSpPr/>
                <p:nvPr/>
              </p:nvGrpSpPr>
              <p:grpSpPr>
                <a:xfrm rot="5400000">
                  <a:off x="-266280" y="2767694"/>
                  <a:ext cx="1746927" cy="228134"/>
                  <a:chOff x="861060" y="1706882"/>
                  <a:chExt cx="1746927" cy="228134"/>
                </a:xfrm>
              </p:grpSpPr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37AAD653-DB43-4E3C-8881-A58FADEDC5D3}"/>
                      </a:ext>
                    </a:extLst>
                  </p:cNvPr>
                  <p:cNvSpPr/>
                  <p:nvPr/>
                </p:nvSpPr>
                <p:spPr>
                  <a:xfrm>
                    <a:off x="861060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0BB1C32F-776A-4C9D-B184-AC78D1A63A53}"/>
                      </a:ext>
                    </a:extLst>
                  </p:cNvPr>
                  <p:cNvSpPr/>
                  <p:nvPr/>
                </p:nvSpPr>
                <p:spPr>
                  <a:xfrm>
                    <a:off x="1025889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32706F66-26D6-4CA7-8361-AEEE2ADCEF87}"/>
                      </a:ext>
                    </a:extLst>
                  </p:cNvPr>
                  <p:cNvSpPr/>
                  <p:nvPr/>
                </p:nvSpPr>
                <p:spPr>
                  <a:xfrm>
                    <a:off x="119806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2E55B909-9A85-4B54-AD45-FB2BF0DEC480}"/>
                      </a:ext>
                    </a:extLst>
                  </p:cNvPr>
                  <p:cNvSpPr/>
                  <p:nvPr/>
                </p:nvSpPr>
                <p:spPr>
                  <a:xfrm>
                    <a:off x="1362896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24AE181B-5132-486D-BC25-B1B1C1510115}"/>
                      </a:ext>
                    </a:extLst>
                  </p:cNvPr>
                  <p:cNvSpPr/>
                  <p:nvPr/>
                </p:nvSpPr>
                <p:spPr>
                  <a:xfrm>
                    <a:off x="1527725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FC07B54D-9A8C-48E2-806E-EB6D6E3C08EE}"/>
                      </a:ext>
                    </a:extLst>
                  </p:cNvPr>
                  <p:cNvSpPr/>
                  <p:nvPr/>
                </p:nvSpPr>
                <p:spPr>
                  <a:xfrm>
                    <a:off x="1692554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BEC4489B-CCB1-4976-A568-EAA2BDE5722E}"/>
                      </a:ext>
                    </a:extLst>
                  </p:cNvPr>
                  <p:cNvSpPr/>
                  <p:nvPr/>
                </p:nvSpPr>
                <p:spPr>
                  <a:xfrm>
                    <a:off x="1864732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093F6618-A331-4746-9D14-FD000A92F1F8}"/>
                      </a:ext>
                    </a:extLst>
                  </p:cNvPr>
                  <p:cNvSpPr/>
                  <p:nvPr/>
                </p:nvSpPr>
                <p:spPr>
                  <a:xfrm>
                    <a:off x="2029561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4B55B482-2F61-49CB-95A9-F1B90D657EED}"/>
                      </a:ext>
                    </a:extLst>
                  </p:cNvPr>
                  <p:cNvSpPr/>
                  <p:nvPr/>
                </p:nvSpPr>
                <p:spPr>
                  <a:xfrm>
                    <a:off x="2188566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5E4B4B0E-175A-4554-8188-F8C5C8003EAD}"/>
                      </a:ext>
                    </a:extLst>
                  </p:cNvPr>
                  <p:cNvSpPr/>
                  <p:nvPr/>
                </p:nvSpPr>
                <p:spPr>
                  <a:xfrm>
                    <a:off x="2353395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A80F40C0-9783-49AD-94F2-B1050FA24239}"/>
                      </a:ext>
                    </a:extLst>
                  </p:cNvPr>
                  <p:cNvSpPr/>
                  <p:nvPr/>
                </p:nvSpPr>
                <p:spPr>
                  <a:xfrm>
                    <a:off x="251654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4FB0878-90DA-4485-8AD5-5B6E2F2CB102}"/>
                  </a:ext>
                </a:extLst>
              </p:cNvPr>
              <p:cNvSpPr/>
              <p:nvPr/>
            </p:nvSpPr>
            <p:spPr>
              <a:xfrm>
                <a:off x="9209178" y="4021198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C374FCEB-F5FA-41C7-A76F-2AEFD896A298}"/>
                  </a:ext>
                </a:extLst>
              </p:cNvPr>
              <p:cNvSpPr/>
              <p:nvPr/>
            </p:nvSpPr>
            <p:spPr>
              <a:xfrm>
                <a:off x="9624081" y="4021198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696D2FA-52E9-4259-A9C2-1080886F4C6B}"/>
                  </a:ext>
                </a:extLst>
              </p:cNvPr>
              <p:cNvSpPr/>
              <p:nvPr/>
            </p:nvSpPr>
            <p:spPr>
              <a:xfrm>
                <a:off x="10051013" y="4021198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C982F2B6-B42C-4D77-A0A6-CA8332032729}"/>
                  </a:ext>
                </a:extLst>
              </p:cNvPr>
              <p:cNvSpPr/>
              <p:nvPr/>
            </p:nvSpPr>
            <p:spPr>
              <a:xfrm>
                <a:off x="10465916" y="4021198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16A6D40-DAF4-40DE-90EC-2FBFD428110E}"/>
                  </a:ext>
                </a:extLst>
              </p:cNvPr>
              <p:cNvSpPr/>
              <p:nvPr/>
            </p:nvSpPr>
            <p:spPr>
              <a:xfrm>
                <a:off x="9209178" y="3621571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999DCE9E-F444-46D4-923F-641ED428182B}"/>
                  </a:ext>
                </a:extLst>
              </p:cNvPr>
              <p:cNvSpPr/>
              <p:nvPr/>
            </p:nvSpPr>
            <p:spPr>
              <a:xfrm>
                <a:off x="9624081" y="3621571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C045C687-AA83-4198-AC38-33C8EE763DE5}"/>
                  </a:ext>
                </a:extLst>
              </p:cNvPr>
              <p:cNvSpPr/>
              <p:nvPr/>
            </p:nvSpPr>
            <p:spPr>
              <a:xfrm>
                <a:off x="10051013" y="3621571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7CFCED7B-0CF0-4431-BA14-991FAF69FE76}"/>
                  </a:ext>
                </a:extLst>
              </p:cNvPr>
              <p:cNvSpPr/>
              <p:nvPr/>
            </p:nvSpPr>
            <p:spPr>
              <a:xfrm>
                <a:off x="10465916" y="3621571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41DC25E-2BC1-4458-98F7-51431B8C0380}"/>
                </a:ext>
              </a:extLst>
            </p:cNvPr>
            <p:cNvGrpSpPr/>
            <p:nvPr/>
          </p:nvGrpSpPr>
          <p:grpSpPr>
            <a:xfrm>
              <a:off x="4273635" y="3376247"/>
              <a:ext cx="772389" cy="1056462"/>
              <a:chOff x="1136224" y="2283409"/>
              <a:chExt cx="1822513" cy="2492808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6D9CCE30-937E-42FC-8D79-5F64262A9CAE}"/>
                  </a:ext>
                </a:extLst>
              </p:cNvPr>
              <p:cNvGrpSpPr/>
              <p:nvPr/>
            </p:nvGrpSpPr>
            <p:grpSpPr>
              <a:xfrm>
                <a:off x="1136224" y="2283409"/>
                <a:ext cx="1822513" cy="2361722"/>
                <a:chOff x="6506308" y="2176274"/>
                <a:chExt cx="2127738" cy="2757252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EA7648A7-0324-4F0B-9925-C5C721FD4FD4}"/>
                    </a:ext>
                  </a:extLst>
                </p:cNvPr>
                <p:cNvSpPr/>
                <p:nvPr/>
              </p:nvSpPr>
              <p:spPr>
                <a:xfrm>
                  <a:off x="6506308" y="2176274"/>
                  <a:ext cx="2127738" cy="27572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66F3A9CF-1872-4549-97DE-5CB42A96CC3D}"/>
                    </a:ext>
                  </a:extLst>
                </p:cNvPr>
                <p:cNvSpPr/>
                <p:nvPr/>
              </p:nvSpPr>
              <p:spPr>
                <a:xfrm>
                  <a:off x="6614263" y="2305549"/>
                  <a:ext cx="1911827" cy="247746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0F24D0EE-6CBB-4319-B9EA-9324DA516AFA}"/>
                    </a:ext>
                  </a:extLst>
                </p:cNvPr>
                <p:cNvGrpSpPr/>
                <p:nvPr/>
              </p:nvGrpSpPr>
              <p:grpSpPr>
                <a:xfrm>
                  <a:off x="6694482" y="3827281"/>
                  <a:ext cx="1675426" cy="856155"/>
                  <a:chOff x="6694482" y="3827281"/>
                  <a:chExt cx="1675426" cy="856155"/>
                </a:xfrm>
              </p:grpSpPr>
              <p:sp>
                <p:nvSpPr>
                  <p:cNvPr id="211" name="Freeform: Shape 210">
                    <a:extLst>
                      <a:ext uri="{FF2B5EF4-FFF2-40B4-BE49-F238E27FC236}">
                        <a16:creationId xmlns:a16="http://schemas.microsoft.com/office/drawing/2014/main" id="{D22214C4-DAE0-4C81-968B-733E8468519A}"/>
                      </a:ext>
                    </a:extLst>
                  </p:cNvPr>
                  <p:cNvSpPr/>
                  <p:nvPr/>
                </p:nvSpPr>
                <p:spPr>
                  <a:xfrm flipH="1">
                    <a:off x="6694482" y="3827281"/>
                    <a:ext cx="1675426" cy="856155"/>
                  </a:xfrm>
                  <a:custGeom>
                    <a:avLst/>
                    <a:gdLst>
                      <a:gd name="connsiteX0" fmla="*/ 0 w 1675426"/>
                      <a:gd name="connsiteY0" fmla="*/ 0 h 856155"/>
                      <a:gd name="connsiteX1" fmla="*/ 0 w 1675426"/>
                      <a:gd name="connsiteY1" fmla="*/ 854485 h 856155"/>
                      <a:gd name="connsiteX2" fmla="*/ 370374 w 1675426"/>
                      <a:gd name="connsiteY2" fmla="*/ 854485 h 856155"/>
                      <a:gd name="connsiteX3" fmla="*/ 370374 w 1675426"/>
                      <a:gd name="connsiteY3" fmla="*/ 856155 h 856155"/>
                      <a:gd name="connsiteX4" fmla="*/ 1323334 w 1675426"/>
                      <a:gd name="connsiteY4" fmla="*/ 856155 h 856155"/>
                      <a:gd name="connsiteX5" fmla="*/ 1323334 w 1675426"/>
                      <a:gd name="connsiteY5" fmla="*/ 855699 h 856155"/>
                      <a:gd name="connsiteX6" fmla="*/ 1602714 w 1675426"/>
                      <a:gd name="connsiteY6" fmla="*/ 855699 h 856155"/>
                      <a:gd name="connsiteX7" fmla="*/ 1675426 w 1675426"/>
                      <a:gd name="connsiteY7" fmla="*/ 782987 h 856155"/>
                      <a:gd name="connsiteX8" fmla="*/ 1675426 w 1675426"/>
                      <a:gd name="connsiteY8" fmla="*/ 419437 h 856155"/>
                      <a:gd name="connsiteX9" fmla="*/ 1675425 w 1675426"/>
                      <a:gd name="connsiteY9" fmla="*/ 419437 h 856155"/>
                      <a:gd name="connsiteX10" fmla="*/ 1675425 w 1675426"/>
                      <a:gd name="connsiteY10" fmla="*/ 393699 h 856155"/>
                      <a:gd name="connsiteX11" fmla="*/ 1602713 w 1675426"/>
                      <a:gd name="connsiteY11" fmla="*/ 320987 h 856155"/>
                      <a:gd name="connsiteX12" fmla="*/ 995946 w 1675426"/>
                      <a:gd name="connsiteY12" fmla="*/ 320987 h 856155"/>
                      <a:gd name="connsiteX13" fmla="*/ 923234 w 1675426"/>
                      <a:gd name="connsiteY13" fmla="*/ 393699 h 856155"/>
                      <a:gd name="connsiteX14" fmla="*/ 923234 w 1675426"/>
                      <a:gd name="connsiteY14" fmla="*/ 575804 h 856155"/>
                      <a:gd name="connsiteX15" fmla="*/ 577062 w 1675426"/>
                      <a:gd name="connsiteY15" fmla="*/ 575804 h 8561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675426" h="856155">
                        <a:moveTo>
                          <a:pt x="0" y="0"/>
                        </a:moveTo>
                        <a:lnTo>
                          <a:pt x="0" y="854485"/>
                        </a:lnTo>
                        <a:lnTo>
                          <a:pt x="370374" y="854485"/>
                        </a:lnTo>
                        <a:lnTo>
                          <a:pt x="370374" y="856155"/>
                        </a:lnTo>
                        <a:lnTo>
                          <a:pt x="1323334" y="856155"/>
                        </a:lnTo>
                        <a:lnTo>
                          <a:pt x="1323334" y="855699"/>
                        </a:lnTo>
                        <a:lnTo>
                          <a:pt x="1602714" y="855699"/>
                        </a:lnTo>
                        <a:lnTo>
                          <a:pt x="1675426" y="782987"/>
                        </a:lnTo>
                        <a:lnTo>
                          <a:pt x="1675426" y="419437"/>
                        </a:lnTo>
                        <a:lnTo>
                          <a:pt x="1675425" y="419437"/>
                        </a:lnTo>
                        <a:lnTo>
                          <a:pt x="1675425" y="393699"/>
                        </a:lnTo>
                        <a:lnTo>
                          <a:pt x="1602713" y="320987"/>
                        </a:lnTo>
                        <a:lnTo>
                          <a:pt x="995946" y="320987"/>
                        </a:lnTo>
                        <a:lnTo>
                          <a:pt x="923234" y="393699"/>
                        </a:lnTo>
                        <a:lnTo>
                          <a:pt x="923234" y="575804"/>
                        </a:lnTo>
                        <a:lnTo>
                          <a:pt x="577062" y="575804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12" name="Freeform: Shape 211">
                    <a:extLst>
                      <a:ext uri="{FF2B5EF4-FFF2-40B4-BE49-F238E27FC236}">
                        <a16:creationId xmlns:a16="http://schemas.microsoft.com/office/drawing/2014/main" id="{A02830ED-1DBB-4E33-AC1C-D82D41F4C0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39777" y="4184190"/>
                    <a:ext cx="653528" cy="459158"/>
                  </a:xfrm>
                  <a:custGeom>
                    <a:avLst/>
                    <a:gdLst>
                      <a:gd name="connsiteX0" fmla="*/ 679479 w 752192"/>
                      <a:gd name="connsiteY0" fmla="*/ 534712 h 534712"/>
                      <a:gd name="connsiteX1" fmla="*/ 72712 w 752192"/>
                      <a:gd name="connsiteY1" fmla="*/ 534712 h 534712"/>
                      <a:gd name="connsiteX2" fmla="*/ 0 w 752192"/>
                      <a:gd name="connsiteY2" fmla="*/ 462000 h 534712"/>
                      <a:gd name="connsiteX3" fmla="*/ 0 w 752192"/>
                      <a:gd name="connsiteY3" fmla="*/ 98450 h 534712"/>
                      <a:gd name="connsiteX4" fmla="*/ 1 w 752192"/>
                      <a:gd name="connsiteY4" fmla="*/ 98450 h 534712"/>
                      <a:gd name="connsiteX5" fmla="*/ 1 w 752192"/>
                      <a:gd name="connsiteY5" fmla="*/ 72712 h 534712"/>
                      <a:gd name="connsiteX6" fmla="*/ 72713 w 752192"/>
                      <a:gd name="connsiteY6" fmla="*/ 0 h 534712"/>
                      <a:gd name="connsiteX7" fmla="*/ 679480 w 752192"/>
                      <a:gd name="connsiteY7" fmla="*/ 0 h 534712"/>
                      <a:gd name="connsiteX8" fmla="*/ 752192 w 752192"/>
                      <a:gd name="connsiteY8" fmla="*/ 72712 h 534712"/>
                      <a:gd name="connsiteX9" fmla="*/ 752192 w 752192"/>
                      <a:gd name="connsiteY9" fmla="*/ 436262 h 534712"/>
                      <a:gd name="connsiteX10" fmla="*/ 752191 w 752192"/>
                      <a:gd name="connsiteY10" fmla="*/ 436262 h 534712"/>
                      <a:gd name="connsiteX11" fmla="*/ 752191 w 752192"/>
                      <a:gd name="connsiteY11" fmla="*/ 462000 h 5347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52192" h="534712">
                        <a:moveTo>
                          <a:pt x="679479" y="534712"/>
                        </a:moveTo>
                        <a:lnTo>
                          <a:pt x="72712" y="534712"/>
                        </a:lnTo>
                        <a:lnTo>
                          <a:pt x="0" y="462000"/>
                        </a:lnTo>
                        <a:lnTo>
                          <a:pt x="0" y="98450"/>
                        </a:lnTo>
                        <a:lnTo>
                          <a:pt x="1" y="98450"/>
                        </a:lnTo>
                        <a:lnTo>
                          <a:pt x="1" y="72712"/>
                        </a:lnTo>
                        <a:lnTo>
                          <a:pt x="72713" y="0"/>
                        </a:lnTo>
                        <a:lnTo>
                          <a:pt x="679480" y="0"/>
                        </a:lnTo>
                        <a:lnTo>
                          <a:pt x="752192" y="72712"/>
                        </a:lnTo>
                        <a:lnTo>
                          <a:pt x="752192" y="436262"/>
                        </a:lnTo>
                        <a:lnTo>
                          <a:pt x="752191" y="436262"/>
                        </a:lnTo>
                        <a:lnTo>
                          <a:pt x="752191" y="46200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3" name="Freeform: Shape 212">
                    <a:extLst>
                      <a:ext uri="{FF2B5EF4-FFF2-40B4-BE49-F238E27FC236}">
                        <a16:creationId xmlns:a16="http://schemas.microsoft.com/office/drawing/2014/main" id="{7666244F-32BA-4867-9F7D-0B64352361E8}"/>
                      </a:ext>
                    </a:extLst>
                  </p:cNvPr>
                  <p:cNvSpPr/>
                  <p:nvPr/>
                </p:nvSpPr>
                <p:spPr>
                  <a:xfrm>
                    <a:off x="7548676" y="3988439"/>
                    <a:ext cx="769027" cy="648951"/>
                  </a:xfrm>
                  <a:custGeom>
                    <a:avLst/>
                    <a:gdLst>
                      <a:gd name="connsiteX0" fmla="*/ 768015 w 769027"/>
                      <a:gd name="connsiteY0" fmla="*/ 0 h 648951"/>
                      <a:gd name="connsiteX1" fmla="*/ 768015 w 769027"/>
                      <a:gd name="connsiteY1" fmla="*/ 490061 h 648951"/>
                      <a:gd name="connsiteX2" fmla="*/ 769027 w 769027"/>
                      <a:gd name="connsiteY2" fmla="*/ 490061 h 648951"/>
                      <a:gd name="connsiteX3" fmla="*/ 769027 w 769027"/>
                      <a:gd name="connsiteY3" fmla="*/ 648951 h 648951"/>
                      <a:gd name="connsiteX4" fmla="*/ 0 w 769027"/>
                      <a:gd name="connsiteY4" fmla="*/ 648951 h 648951"/>
                      <a:gd name="connsiteX5" fmla="*/ 0 w 769027"/>
                      <a:gd name="connsiteY5" fmla="*/ 490061 h 648951"/>
                      <a:gd name="connsiteX6" fmla="*/ 246984 w 769027"/>
                      <a:gd name="connsiteY6" fmla="*/ 490061 h 648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027" h="648951">
                        <a:moveTo>
                          <a:pt x="768015" y="0"/>
                        </a:moveTo>
                        <a:lnTo>
                          <a:pt x="768015" y="490061"/>
                        </a:lnTo>
                        <a:lnTo>
                          <a:pt x="769027" y="490061"/>
                        </a:lnTo>
                        <a:lnTo>
                          <a:pt x="769027" y="648951"/>
                        </a:lnTo>
                        <a:lnTo>
                          <a:pt x="0" y="648951"/>
                        </a:lnTo>
                        <a:lnTo>
                          <a:pt x="0" y="490061"/>
                        </a:lnTo>
                        <a:lnTo>
                          <a:pt x="246984" y="49006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1742DB9A-6A90-46E8-B427-C326C94F58E0}"/>
                  </a:ext>
                </a:extLst>
              </p:cNvPr>
              <p:cNvGrpSpPr/>
              <p:nvPr/>
            </p:nvGrpSpPr>
            <p:grpSpPr>
              <a:xfrm>
                <a:off x="1367334" y="2484191"/>
                <a:ext cx="1354100" cy="1354100"/>
                <a:chOff x="3209100" y="1027224"/>
                <a:chExt cx="1354100" cy="1354100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2AA03AA4-F95D-4A5D-BC80-94C2EBFBEFA4}"/>
                    </a:ext>
                  </a:extLst>
                </p:cNvPr>
                <p:cNvGrpSpPr/>
                <p:nvPr/>
              </p:nvGrpSpPr>
              <p:grpSpPr>
                <a:xfrm>
                  <a:off x="3209100" y="1027224"/>
                  <a:ext cx="1354100" cy="1354100"/>
                  <a:chOff x="6776125" y="2411732"/>
                  <a:chExt cx="1580878" cy="1580878"/>
                </a:xfrm>
              </p:grpSpPr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22028324-D0EC-471B-9C94-E5177B0F992C}"/>
                      </a:ext>
                    </a:extLst>
                  </p:cNvPr>
                  <p:cNvSpPr/>
                  <p:nvPr/>
                </p:nvSpPr>
                <p:spPr>
                  <a:xfrm>
                    <a:off x="6776125" y="2411732"/>
                    <a:ext cx="1580878" cy="1580878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E4E243E7-EAB6-40B8-B3BA-0DF7F6E96183}"/>
                      </a:ext>
                    </a:extLst>
                  </p:cNvPr>
                  <p:cNvSpPr txBox="1"/>
                  <p:nvPr/>
                </p:nvSpPr>
                <p:spPr>
                  <a:xfrm rot="2700000">
                    <a:off x="6907338" y="2543953"/>
                    <a:ext cx="1318452" cy="13285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prstTxWarp prst="textArchUp">
                      <a:avLst>
                        <a:gd name="adj" fmla="val 10641700"/>
                      </a:avLst>
                    </a:prstTxWarp>
                    <a:spAutoFit/>
                  </a:bodyPr>
                  <a:lstStyle/>
                  <a:p>
                    <a:r>
                      <a:rPr lang="en-US" altLang="ko-KR" sz="500" b="1" dirty="0" err="1">
                        <a:solidFill>
                          <a:schemeClr val="bg2">
                            <a:lumMod val="50000"/>
                          </a:schemeClr>
                        </a:solidFill>
                        <a:latin typeface="NanumBarunpen Bold" panose="020B0803000000000000" pitchFamily="34" charset="-127"/>
                        <a:ea typeface="NanumBarunpen Bold" panose="020B0803000000000000" pitchFamily="34" charset="-127"/>
                      </a:rPr>
                      <a:t>HardDiskDrive</a:t>
                    </a:r>
                    <a:endParaRPr lang="ko-KR" altLang="en-US" sz="500" b="1" dirty="0">
                      <a:solidFill>
                        <a:schemeClr val="bg2">
                          <a:lumMod val="50000"/>
                        </a:schemeClr>
                      </a:solidFill>
                      <a:latin typeface="NanumBarunpen Bold" panose="020B0803000000000000" pitchFamily="34" charset="-127"/>
                      <a:ea typeface="NanumBarunpen Bold" panose="020B0803000000000000" pitchFamily="34" charset="-127"/>
                    </a:endParaRPr>
                  </a:p>
                </p:txBody>
              </p:sp>
            </p:grp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50EB0EAE-B656-48CB-B726-33CEF350BBF0}"/>
                    </a:ext>
                  </a:extLst>
                </p:cNvPr>
                <p:cNvSpPr/>
                <p:nvPr/>
              </p:nvSpPr>
              <p:spPr>
                <a:xfrm flipV="1">
                  <a:off x="3774850" y="1592975"/>
                  <a:ext cx="222598" cy="222598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687CC4EA-B73B-400C-8E73-7F09E9EFF25B}"/>
                  </a:ext>
                </a:extLst>
              </p:cNvPr>
              <p:cNvSpPr/>
              <p:nvPr/>
            </p:nvSpPr>
            <p:spPr>
              <a:xfrm flipV="1">
                <a:off x="1933086" y="3052454"/>
                <a:ext cx="222598" cy="22259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B8A25092-1D70-4B7D-84F6-5E3F883AB39F}"/>
                  </a:ext>
                </a:extLst>
              </p:cNvPr>
              <p:cNvGrpSpPr/>
              <p:nvPr/>
            </p:nvGrpSpPr>
            <p:grpSpPr>
              <a:xfrm rot="20700000">
                <a:off x="2218865" y="3483034"/>
                <a:ext cx="533042" cy="1293183"/>
                <a:chOff x="2218865" y="3483034"/>
                <a:chExt cx="533042" cy="1293183"/>
              </a:xfrm>
            </p:grpSpPr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9C603A8B-76D0-4EC2-9EBB-EE29CF6DDFDF}"/>
                    </a:ext>
                  </a:extLst>
                </p:cNvPr>
                <p:cNvGrpSpPr/>
                <p:nvPr/>
              </p:nvGrpSpPr>
              <p:grpSpPr>
                <a:xfrm>
                  <a:off x="2218865" y="3483034"/>
                  <a:ext cx="409391" cy="792156"/>
                  <a:chOff x="7770265" y="3576806"/>
                  <a:chExt cx="477953" cy="924822"/>
                </a:xfrm>
              </p:grpSpPr>
              <p:sp>
                <p:nvSpPr>
                  <p:cNvPr id="202" name="Freeform: Shape 201">
                    <a:extLst>
                      <a:ext uri="{FF2B5EF4-FFF2-40B4-BE49-F238E27FC236}">
                        <a16:creationId xmlns:a16="http://schemas.microsoft.com/office/drawing/2014/main" id="{1AA8F719-C47B-47ED-B9D6-D689044FFE41}"/>
                      </a:ext>
                    </a:extLst>
                  </p:cNvPr>
                  <p:cNvSpPr/>
                  <p:nvPr/>
                </p:nvSpPr>
                <p:spPr>
                  <a:xfrm>
                    <a:off x="7770265" y="3576806"/>
                    <a:ext cx="477953" cy="924822"/>
                  </a:xfrm>
                  <a:custGeom>
                    <a:avLst/>
                    <a:gdLst>
                      <a:gd name="connsiteX0" fmla="*/ 76240 w 410001"/>
                      <a:gd name="connsiteY0" fmla="*/ 0 h 793337"/>
                      <a:gd name="connsiteX1" fmla="*/ 381766 w 410001"/>
                      <a:gd name="connsiteY1" fmla="*/ 567336 h 793337"/>
                      <a:gd name="connsiteX2" fmla="*/ 381322 w 410001"/>
                      <a:gd name="connsiteY2" fmla="*/ 568640 h 793337"/>
                      <a:gd name="connsiteX3" fmla="*/ 398441 w 410001"/>
                      <a:gd name="connsiteY3" fmla="*/ 593472 h 793337"/>
                      <a:gd name="connsiteX4" fmla="*/ 410001 w 410001"/>
                      <a:gd name="connsiteY4" fmla="*/ 649471 h 793337"/>
                      <a:gd name="connsiteX5" fmla="*/ 320158 w 410001"/>
                      <a:gd name="connsiteY5" fmla="*/ 782031 h 793337"/>
                      <a:gd name="connsiteX6" fmla="*/ 307876 w 410001"/>
                      <a:gd name="connsiteY6" fmla="*/ 784456 h 793337"/>
                      <a:gd name="connsiteX7" fmla="*/ 305526 w 410001"/>
                      <a:gd name="connsiteY7" fmla="*/ 791361 h 793337"/>
                      <a:gd name="connsiteX8" fmla="*/ 302391 w 410001"/>
                      <a:gd name="connsiteY8" fmla="*/ 785539 h 793337"/>
                      <a:gd name="connsiteX9" fmla="*/ 262899 w 410001"/>
                      <a:gd name="connsiteY9" fmla="*/ 793337 h 793337"/>
                      <a:gd name="connsiteX10" fmla="*/ 115797 w 410001"/>
                      <a:gd name="connsiteY10" fmla="*/ 649471 h 793337"/>
                      <a:gd name="connsiteX11" fmla="*/ 118979 w 410001"/>
                      <a:gd name="connsiteY11" fmla="*/ 634055 h 793337"/>
                      <a:gd name="connsiteX12" fmla="*/ 115797 w 410001"/>
                      <a:gd name="connsiteY12" fmla="*/ 634055 h 793337"/>
                      <a:gd name="connsiteX13" fmla="*/ 115797 w 410001"/>
                      <a:gd name="connsiteY13" fmla="*/ 439050 h 793337"/>
                      <a:gd name="connsiteX14" fmla="*/ 0 w 410001"/>
                      <a:gd name="connsiteY14" fmla="*/ 224025 h 79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0001" h="793337">
                        <a:moveTo>
                          <a:pt x="76240" y="0"/>
                        </a:moveTo>
                        <a:lnTo>
                          <a:pt x="381766" y="567336"/>
                        </a:lnTo>
                        <a:lnTo>
                          <a:pt x="381322" y="568640"/>
                        </a:lnTo>
                        <a:lnTo>
                          <a:pt x="398441" y="593472"/>
                        </a:lnTo>
                        <a:cubicBezTo>
                          <a:pt x="405885" y="610684"/>
                          <a:pt x="410001" y="629607"/>
                          <a:pt x="410001" y="649471"/>
                        </a:cubicBezTo>
                        <a:cubicBezTo>
                          <a:pt x="410001" y="709062"/>
                          <a:pt x="372955" y="760191"/>
                          <a:pt x="320158" y="782031"/>
                        </a:cubicBezTo>
                        <a:lnTo>
                          <a:pt x="307876" y="784456"/>
                        </a:lnTo>
                        <a:lnTo>
                          <a:pt x="305526" y="791361"/>
                        </a:lnTo>
                        <a:lnTo>
                          <a:pt x="302391" y="785539"/>
                        </a:lnTo>
                        <a:lnTo>
                          <a:pt x="262899" y="793337"/>
                        </a:lnTo>
                        <a:cubicBezTo>
                          <a:pt x="181657" y="793337"/>
                          <a:pt x="115797" y="728926"/>
                          <a:pt x="115797" y="649471"/>
                        </a:cubicBezTo>
                        <a:lnTo>
                          <a:pt x="118979" y="634055"/>
                        </a:lnTo>
                        <a:lnTo>
                          <a:pt x="115797" y="634055"/>
                        </a:lnTo>
                        <a:lnTo>
                          <a:pt x="115797" y="439050"/>
                        </a:lnTo>
                        <a:lnTo>
                          <a:pt x="0" y="224025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3" name="Oval 202">
                    <a:extLst>
                      <a:ext uri="{FF2B5EF4-FFF2-40B4-BE49-F238E27FC236}">
                        <a16:creationId xmlns:a16="http://schemas.microsoft.com/office/drawing/2014/main" id="{A03E3F8B-834D-4742-8A51-957FD450D5C7}"/>
                      </a:ext>
                    </a:extLst>
                  </p:cNvPr>
                  <p:cNvSpPr/>
                  <p:nvPr/>
                </p:nvSpPr>
                <p:spPr>
                  <a:xfrm>
                    <a:off x="8009241" y="4263195"/>
                    <a:ext cx="126379" cy="129984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6194F908-2AF1-447D-A892-1E3209773B6F}"/>
                    </a:ext>
                  </a:extLst>
                </p:cNvPr>
                <p:cNvGrpSpPr/>
                <p:nvPr/>
              </p:nvGrpSpPr>
              <p:grpSpPr>
                <a:xfrm rot="10800000">
                  <a:off x="2342516" y="3984061"/>
                  <a:ext cx="409391" cy="792156"/>
                  <a:chOff x="7770265" y="3576806"/>
                  <a:chExt cx="477953" cy="924822"/>
                </a:xfrm>
                <a:noFill/>
              </p:grpSpPr>
              <p:sp>
                <p:nvSpPr>
                  <p:cNvPr id="200" name="Freeform: Shape 199">
                    <a:extLst>
                      <a:ext uri="{FF2B5EF4-FFF2-40B4-BE49-F238E27FC236}">
                        <a16:creationId xmlns:a16="http://schemas.microsoft.com/office/drawing/2014/main" id="{FD8B2A57-EEAC-4908-BD46-5E5C3953F675}"/>
                      </a:ext>
                    </a:extLst>
                  </p:cNvPr>
                  <p:cNvSpPr/>
                  <p:nvPr/>
                </p:nvSpPr>
                <p:spPr>
                  <a:xfrm>
                    <a:off x="7770265" y="3576806"/>
                    <a:ext cx="477953" cy="924822"/>
                  </a:xfrm>
                  <a:custGeom>
                    <a:avLst/>
                    <a:gdLst>
                      <a:gd name="connsiteX0" fmla="*/ 76240 w 410001"/>
                      <a:gd name="connsiteY0" fmla="*/ 0 h 793337"/>
                      <a:gd name="connsiteX1" fmla="*/ 381766 w 410001"/>
                      <a:gd name="connsiteY1" fmla="*/ 567336 h 793337"/>
                      <a:gd name="connsiteX2" fmla="*/ 381322 w 410001"/>
                      <a:gd name="connsiteY2" fmla="*/ 568640 h 793337"/>
                      <a:gd name="connsiteX3" fmla="*/ 398441 w 410001"/>
                      <a:gd name="connsiteY3" fmla="*/ 593472 h 793337"/>
                      <a:gd name="connsiteX4" fmla="*/ 410001 w 410001"/>
                      <a:gd name="connsiteY4" fmla="*/ 649471 h 793337"/>
                      <a:gd name="connsiteX5" fmla="*/ 320158 w 410001"/>
                      <a:gd name="connsiteY5" fmla="*/ 782031 h 793337"/>
                      <a:gd name="connsiteX6" fmla="*/ 307876 w 410001"/>
                      <a:gd name="connsiteY6" fmla="*/ 784456 h 793337"/>
                      <a:gd name="connsiteX7" fmla="*/ 305526 w 410001"/>
                      <a:gd name="connsiteY7" fmla="*/ 791361 h 793337"/>
                      <a:gd name="connsiteX8" fmla="*/ 302391 w 410001"/>
                      <a:gd name="connsiteY8" fmla="*/ 785539 h 793337"/>
                      <a:gd name="connsiteX9" fmla="*/ 262899 w 410001"/>
                      <a:gd name="connsiteY9" fmla="*/ 793337 h 793337"/>
                      <a:gd name="connsiteX10" fmla="*/ 115797 w 410001"/>
                      <a:gd name="connsiteY10" fmla="*/ 649471 h 793337"/>
                      <a:gd name="connsiteX11" fmla="*/ 118979 w 410001"/>
                      <a:gd name="connsiteY11" fmla="*/ 634055 h 793337"/>
                      <a:gd name="connsiteX12" fmla="*/ 115797 w 410001"/>
                      <a:gd name="connsiteY12" fmla="*/ 634055 h 793337"/>
                      <a:gd name="connsiteX13" fmla="*/ 115797 w 410001"/>
                      <a:gd name="connsiteY13" fmla="*/ 439050 h 793337"/>
                      <a:gd name="connsiteX14" fmla="*/ 0 w 410001"/>
                      <a:gd name="connsiteY14" fmla="*/ 224025 h 79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0001" h="793337">
                        <a:moveTo>
                          <a:pt x="76240" y="0"/>
                        </a:moveTo>
                        <a:lnTo>
                          <a:pt x="381766" y="567336"/>
                        </a:lnTo>
                        <a:lnTo>
                          <a:pt x="381322" y="568640"/>
                        </a:lnTo>
                        <a:lnTo>
                          <a:pt x="398441" y="593472"/>
                        </a:lnTo>
                        <a:cubicBezTo>
                          <a:pt x="405885" y="610684"/>
                          <a:pt x="410001" y="629607"/>
                          <a:pt x="410001" y="649471"/>
                        </a:cubicBezTo>
                        <a:cubicBezTo>
                          <a:pt x="410001" y="709062"/>
                          <a:pt x="372955" y="760191"/>
                          <a:pt x="320158" y="782031"/>
                        </a:cubicBezTo>
                        <a:lnTo>
                          <a:pt x="307876" y="784456"/>
                        </a:lnTo>
                        <a:lnTo>
                          <a:pt x="305526" y="791361"/>
                        </a:lnTo>
                        <a:lnTo>
                          <a:pt x="302391" y="785539"/>
                        </a:lnTo>
                        <a:lnTo>
                          <a:pt x="262899" y="793337"/>
                        </a:lnTo>
                        <a:cubicBezTo>
                          <a:pt x="181657" y="793337"/>
                          <a:pt x="115797" y="728926"/>
                          <a:pt x="115797" y="649471"/>
                        </a:cubicBezTo>
                        <a:lnTo>
                          <a:pt x="118979" y="634055"/>
                        </a:lnTo>
                        <a:lnTo>
                          <a:pt x="115797" y="634055"/>
                        </a:lnTo>
                        <a:lnTo>
                          <a:pt x="115797" y="439050"/>
                        </a:lnTo>
                        <a:lnTo>
                          <a:pt x="0" y="2240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1" name="Oval 200">
                    <a:extLst>
                      <a:ext uri="{FF2B5EF4-FFF2-40B4-BE49-F238E27FC236}">
                        <a16:creationId xmlns:a16="http://schemas.microsoft.com/office/drawing/2014/main" id="{A31A90CB-2C7D-4F16-B7C8-6FCF5DEDB481}"/>
                      </a:ext>
                    </a:extLst>
                  </p:cNvPr>
                  <p:cNvSpPr/>
                  <p:nvPr/>
                </p:nvSpPr>
                <p:spPr>
                  <a:xfrm>
                    <a:off x="8009241" y="4263195"/>
                    <a:ext cx="126379" cy="12998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01667EC-D149-48C2-8418-FC3D1A15D5B1}"/>
                </a:ext>
              </a:extLst>
            </p:cNvPr>
            <p:cNvGrpSpPr/>
            <p:nvPr/>
          </p:nvGrpSpPr>
          <p:grpSpPr>
            <a:xfrm>
              <a:off x="3238257" y="3379139"/>
              <a:ext cx="772389" cy="1056462"/>
              <a:chOff x="1136224" y="2283409"/>
              <a:chExt cx="1822513" cy="2492808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73CF0E28-B41C-4243-8E17-A4D4C1A8EF61}"/>
                  </a:ext>
                </a:extLst>
              </p:cNvPr>
              <p:cNvGrpSpPr/>
              <p:nvPr/>
            </p:nvGrpSpPr>
            <p:grpSpPr>
              <a:xfrm>
                <a:off x="1136224" y="2283409"/>
                <a:ext cx="1822513" cy="2361722"/>
                <a:chOff x="6506308" y="2176274"/>
                <a:chExt cx="2127738" cy="2757252"/>
              </a:xfrm>
            </p:grpSpPr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1A844F80-1BF3-4DD4-B545-81E84B912E0B}"/>
                    </a:ext>
                  </a:extLst>
                </p:cNvPr>
                <p:cNvSpPr/>
                <p:nvPr/>
              </p:nvSpPr>
              <p:spPr>
                <a:xfrm>
                  <a:off x="6506308" y="2176274"/>
                  <a:ext cx="2127738" cy="27572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BF15913B-0C21-4B40-B578-406996CE3F91}"/>
                    </a:ext>
                  </a:extLst>
                </p:cNvPr>
                <p:cNvSpPr/>
                <p:nvPr/>
              </p:nvSpPr>
              <p:spPr>
                <a:xfrm>
                  <a:off x="6614263" y="2305549"/>
                  <a:ext cx="1911827" cy="247746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2A63A39B-5C8A-4F81-8418-9E1B1FF3C2D9}"/>
                    </a:ext>
                  </a:extLst>
                </p:cNvPr>
                <p:cNvGrpSpPr/>
                <p:nvPr/>
              </p:nvGrpSpPr>
              <p:grpSpPr>
                <a:xfrm>
                  <a:off x="6694482" y="3827281"/>
                  <a:ext cx="1675426" cy="856155"/>
                  <a:chOff x="6694482" y="3827281"/>
                  <a:chExt cx="1675426" cy="856155"/>
                </a:xfrm>
              </p:grpSpPr>
              <p:sp>
                <p:nvSpPr>
                  <p:cNvPr id="191" name="Freeform: Shape 190">
                    <a:extLst>
                      <a:ext uri="{FF2B5EF4-FFF2-40B4-BE49-F238E27FC236}">
                        <a16:creationId xmlns:a16="http://schemas.microsoft.com/office/drawing/2014/main" id="{5269406F-81E3-4FF4-B4DD-8645B225D54F}"/>
                      </a:ext>
                    </a:extLst>
                  </p:cNvPr>
                  <p:cNvSpPr/>
                  <p:nvPr/>
                </p:nvSpPr>
                <p:spPr>
                  <a:xfrm flipH="1">
                    <a:off x="6694482" y="3827281"/>
                    <a:ext cx="1675426" cy="856155"/>
                  </a:xfrm>
                  <a:custGeom>
                    <a:avLst/>
                    <a:gdLst>
                      <a:gd name="connsiteX0" fmla="*/ 0 w 1675426"/>
                      <a:gd name="connsiteY0" fmla="*/ 0 h 856155"/>
                      <a:gd name="connsiteX1" fmla="*/ 0 w 1675426"/>
                      <a:gd name="connsiteY1" fmla="*/ 854485 h 856155"/>
                      <a:gd name="connsiteX2" fmla="*/ 370374 w 1675426"/>
                      <a:gd name="connsiteY2" fmla="*/ 854485 h 856155"/>
                      <a:gd name="connsiteX3" fmla="*/ 370374 w 1675426"/>
                      <a:gd name="connsiteY3" fmla="*/ 856155 h 856155"/>
                      <a:gd name="connsiteX4" fmla="*/ 1323334 w 1675426"/>
                      <a:gd name="connsiteY4" fmla="*/ 856155 h 856155"/>
                      <a:gd name="connsiteX5" fmla="*/ 1323334 w 1675426"/>
                      <a:gd name="connsiteY5" fmla="*/ 855699 h 856155"/>
                      <a:gd name="connsiteX6" fmla="*/ 1602714 w 1675426"/>
                      <a:gd name="connsiteY6" fmla="*/ 855699 h 856155"/>
                      <a:gd name="connsiteX7" fmla="*/ 1675426 w 1675426"/>
                      <a:gd name="connsiteY7" fmla="*/ 782987 h 856155"/>
                      <a:gd name="connsiteX8" fmla="*/ 1675426 w 1675426"/>
                      <a:gd name="connsiteY8" fmla="*/ 419437 h 856155"/>
                      <a:gd name="connsiteX9" fmla="*/ 1675425 w 1675426"/>
                      <a:gd name="connsiteY9" fmla="*/ 419437 h 856155"/>
                      <a:gd name="connsiteX10" fmla="*/ 1675425 w 1675426"/>
                      <a:gd name="connsiteY10" fmla="*/ 393699 h 856155"/>
                      <a:gd name="connsiteX11" fmla="*/ 1602713 w 1675426"/>
                      <a:gd name="connsiteY11" fmla="*/ 320987 h 856155"/>
                      <a:gd name="connsiteX12" fmla="*/ 995946 w 1675426"/>
                      <a:gd name="connsiteY12" fmla="*/ 320987 h 856155"/>
                      <a:gd name="connsiteX13" fmla="*/ 923234 w 1675426"/>
                      <a:gd name="connsiteY13" fmla="*/ 393699 h 856155"/>
                      <a:gd name="connsiteX14" fmla="*/ 923234 w 1675426"/>
                      <a:gd name="connsiteY14" fmla="*/ 575804 h 856155"/>
                      <a:gd name="connsiteX15" fmla="*/ 577062 w 1675426"/>
                      <a:gd name="connsiteY15" fmla="*/ 575804 h 8561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675426" h="856155">
                        <a:moveTo>
                          <a:pt x="0" y="0"/>
                        </a:moveTo>
                        <a:lnTo>
                          <a:pt x="0" y="854485"/>
                        </a:lnTo>
                        <a:lnTo>
                          <a:pt x="370374" y="854485"/>
                        </a:lnTo>
                        <a:lnTo>
                          <a:pt x="370374" y="856155"/>
                        </a:lnTo>
                        <a:lnTo>
                          <a:pt x="1323334" y="856155"/>
                        </a:lnTo>
                        <a:lnTo>
                          <a:pt x="1323334" y="855699"/>
                        </a:lnTo>
                        <a:lnTo>
                          <a:pt x="1602714" y="855699"/>
                        </a:lnTo>
                        <a:lnTo>
                          <a:pt x="1675426" y="782987"/>
                        </a:lnTo>
                        <a:lnTo>
                          <a:pt x="1675426" y="419437"/>
                        </a:lnTo>
                        <a:lnTo>
                          <a:pt x="1675425" y="419437"/>
                        </a:lnTo>
                        <a:lnTo>
                          <a:pt x="1675425" y="393699"/>
                        </a:lnTo>
                        <a:lnTo>
                          <a:pt x="1602713" y="320987"/>
                        </a:lnTo>
                        <a:lnTo>
                          <a:pt x="995946" y="320987"/>
                        </a:lnTo>
                        <a:lnTo>
                          <a:pt x="923234" y="393699"/>
                        </a:lnTo>
                        <a:lnTo>
                          <a:pt x="923234" y="575804"/>
                        </a:lnTo>
                        <a:lnTo>
                          <a:pt x="577062" y="575804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92" name="Freeform: Shape 191">
                    <a:extLst>
                      <a:ext uri="{FF2B5EF4-FFF2-40B4-BE49-F238E27FC236}">
                        <a16:creationId xmlns:a16="http://schemas.microsoft.com/office/drawing/2014/main" id="{68B0BE45-0F5F-441E-A9DD-8F11EDE7B8E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39777" y="4184190"/>
                    <a:ext cx="653528" cy="459158"/>
                  </a:xfrm>
                  <a:custGeom>
                    <a:avLst/>
                    <a:gdLst>
                      <a:gd name="connsiteX0" fmla="*/ 679479 w 752192"/>
                      <a:gd name="connsiteY0" fmla="*/ 534712 h 534712"/>
                      <a:gd name="connsiteX1" fmla="*/ 72712 w 752192"/>
                      <a:gd name="connsiteY1" fmla="*/ 534712 h 534712"/>
                      <a:gd name="connsiteX2" fmla="*/ 0 w 752192"/>
                      <a:gd name="connsiteY2" fmla="*/ 462000 h 534712"/>
                      <a:gd name="connsiteX3" fmla="*/ 0 w 752192"/>
                      <a:gd name="connsiteY3" fmla="*/ 98450 h 534712"/>
                      <a:gd name="connsiteX4" fmla="*/ 1 w 752192"/>
                      <a:gd name="connsiteY4" fmla="*/ 98450 h 534712"/>
                      <a:gd name="connsiteX5" fmla="*/ 1 w 752192"/>
                      <a:gd name="connsiteY5" fmla="*/ 72712 h 534712"/>
                      <a:gd name="connsiteX6" fmla="*/ 72713 w 752192"/>
                      <a:gd name="connsiteY6" fmla="*/ 0 h 534712"/>
                      <a:gd name="connsiteX7" fmla="*/ 679480 w 752192"/>
                      <a:gd name="connsiteY7" fmla="*/ 0 h 534712"/>
                      <a:gd name="connsiteX8" fmla="*/ 752192 w 752192"/>
                      <a:gd name="connsiteY8" fmla="*/ 72712 h 534712"/>
                      <a:gd name="connsiteX9" fmla="*/ 752192 w 752192"/>
                      <a:gd name="connsiteY9" fmla="*/ 436262 h 534712"/>
                      <a:gd name="connsiteX10" fmla="*/ 752191 w 752192"/>
                      <a:gd name="connsiteY10" fmla="*/ 436262 h 534712"/>
                      <a:gd name="connsiteX11" fmla="*/ 752191 w 752192"/>
                      <a:gd name="connsiteY11" fmla="*/ 462000 h 5347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52192" h="534712">
                        <a:moveTo>
                          <a:pt x="679479" y="534712"/>
                        </a:moveTo>
                        <a:lnTo>
                          <a:pt x="72712" y="534712"/>
                        </a:lnTo>
                        <a:lnTo>
                          <a:pt x="0" y="462000"/>
                        </a:lnTo>
                        <a:lnTo>
                          <a:pt x="0" y="98450"/>
                        </a:lnTo>
                        <a:lnTo>
                          <a:pt x="1" y="98450"/>
                        </a:lnTo>
                        <a:lnTo>
                          <a:pt x="1" y="72712"/>
                        </a:lnTo>
                        <a:lnTo>
                          <a:pt x="72713" y="0"/>
                        </a:lnTo>
                        <a:lnTo>
                          <a:pt x="679480" y="0"/>
                        </a:lnTo>
                        <a:lnTo>
                          <a:pt x="752192" y="72712"/>
                        </a:lnTo>
                        <a:lnTo>
                          <a:pt x="752192" y="436262"/>
                        </a:lnTo>
                        <a:lnTo>
                          <a:pt x="752191" y="436262"/>
                        </a:lnTo>
                        <a:lnTo>
                          <a:pt x="752191" y="46200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3" name="Freeform: Shape 192">
                    <a:extLst>
                      <a:ext uri="{FF2B5EF4-FFF2-40B4-BE49-F238E27FC236}">
                        <a16:creationId xmlns:a16="http://schemas.microsoft.com/office/drawing/2014/main" id="{6AA3480E-7CF0-4FC5-9DCB-A8801FFC0CB0}"/>
                      </a:ext>
                    </a:extLst>
                  </p:cNvPr>
                  <p:cNvSpPr/>
                  <p:nvPr/>
                </p:nvSpPr>
                <p:spPr>
                  <a:xfrm>
                    <a:off x="7548676" y="3988439"/>
                    <a:ext cx="769027" cy="648951"/>
                  </a:xfrm>
                  <a:custGeom>
                    <a:avLst/>
                    <a:gdLst>
                      <a:gd name="connsiteX0" fmla="*/ 768015 w 769027"/>
                      <a:gd name="connsiteY0" fmla="*/ 0 h 648951"/>
                      <a:gd name="connsiteX1" fmla="*/ 768015 w 769027"/>
                      <a:gd name="connsiteY1" fmla="*/ 490061 h 648951"/>
                      <a:gd name="connsiteX2" fmla="*/ 769027 w 769027"/>
                      <a:gd name="connsiteY2" fmla="*/ 490061 h 648951"/>
                      <a:gd name="connsiteX3" fmla="*/ 769027 w 769027"/>
                      <a:gd name="connsiteY3" fmla="*/ 648951 h 648951"/>
                      <a:gd name="connsiteX4" fmla="*/ 0 w 769027"/>
                      <a:gd name="connsiteY4" fmla="*/ 648951 h 648951"/>
                      <a:gd name="connsiteX5" fmla="*/ 0 w 769027"/>
                      <a:gd name="connsiteY5" fmla="*/ 490061 h 648951"/>
                      <a:gd name="connsiteX6" fmla="*/ 246984 w 769027"/>
                      <a:gd name="connsiteY6" fmla="*/ 490061 h 648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027" h="648951">
                        <a:moveTo>
                          <a:pt x="768015" y="0"/>
                        </a:moveTo>
                        <a:lnTo>
                          <a:pt x="768015" y="490061"/>
                        </a:lnTo>
                        <a:lnTo>
                          <a:pt x="769027" y="490061"/>
                        </a:lnTo>
                        <a:lnTo>
                          <a:pt x="769027" y="648951"/>
                        </a:lnTo>
                        <a:lnTo>
                          <a:pt x="0" y="648951"/>
                        </a:lnTo>
                        <a:lnTo>
                          <a:pt x="0" y="490061"/>
                        </a:lnTo>
                        <a:lnTo>
                          <a:pt x="246984" y="49006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302C2577-7423-49B8-8AEE-ED0FAF806139}"/>
                  </a:ext>
                </a:extLst>
              </p:cNvPr>
              <p:cNvGrpSpPr/>
              <p:nvPr/>
            </p:nvGrpSpPr>
            <p:grpSpPr>
              <a:xfrm>
                <a:off x="1367334" y="2484191"/>
                <a:ext cx="1354100" cy="1354100"/>
                <a:chOff x="3209100" y="1027224"/>
                <a:chExt cx="1354100" cy="1354100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C75AA462-6461-4D58-9F20-B0FED5C430EA}"/>
                    </a:ext>
                  </a:extLst>
                </p:cNvPr>
                <p:cNvGrpSpPr/>
                <p:nvPr/>
              </p:nvGrpSpPr>
              <p:grpSpPr>
                <a:xfrm>
                  <a:off x="3209100" y="1027224"/>
                  <a:ext cx="1354100" cy="1354100"/>
                  <a:chOff x="6776125" y="2411732"/>
                  <a:chExt cx="1580878" cy="1580878"/>
                </a:xfrm>
              </p:grpSpPr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B5A4D677-FB28-4C1B-8A32-6151D7FD8AFE}"/>
                      </a:ext>
                    </a:extLst>
                  </p:cNvPr>
                  <p:cNvSpPr/>
                  <p:nvPr/>
                </p:nvSpPr>
                <p:spPr>
                  <a:xfrm>
                    <a:off x="6776125" y="2411732"/>
                    <a:ext cx="1580878" cy="1580878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86104CF1-30C6-4B98-8554-0C84A174DC69}"/>
                      </a:ext>
                    </a:extLst>
                  </p:cNvPr>
                  <p:cNvSpPr txBox="1"/>
                  <p:nvPr/>
                </p:nvSpPr>
                <p:spPr>
                  <a:xfrm rot="2700000">
                    <a:off x="6907338" y="2543953"/>
                    <a:ext cx="1318452" cy="13285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prstTxWarp prst="textArchUp">
                      <a:avLst>
                        <a:gd name="adj" fmla="val 10641700"/>
                      </a:avLst>
                    </a:prstTxWarp>
                    <a:spAutoFit/>
                  </a:bodyPr>
                  <a:lstStyle/>
                  <a:p>
                    <a:r>
                      <a:rPr lang="en-US" altLang="ko-KR" sz="500" b="1" dirty="0" err="1">
                        <a:solidFill>
                          <a:schemeClr val="bg2">
                            <a:lumMod val="50000"/>
                          </a:schemeClr>
                        </a:solidFill>
                        <a:latin typeface="NanumBarunpen Bold" panose="020B0803000000000000" pitchFamily="34" charset="-127"/>
                        <a:ea typeface="NanumBarunpen Bold" panose="020B0803000000000000" pitchFamily="34" charset="-127"/>
                      </a:rPr>
                      <a:t>HardDiskDrive</a:t>
                    </a:r>
                    <a:endParaRPr lang="ko-KR" altLang="en-US" sz="500" b="1" dirty="0">
                      <a:solidFill>
                        <a:schemeClr val="bg2">
                          <a:lumMod val="50000"/>
                        </a:schemeClr>
                      </a:solidFill>
                      <a:latin typeface="NanumBarunpen Bold" panose="020B0803000000000000" pitchFamily="34" charset="-127"/>
                      <a:ea typeface="NanumBarunpen Bold" panose="020B0803000000000000" pitchFamily="34" charset="-127"/>
                    </a:endParaRPr>
                  </a:p>
                </p:txBody>
              </p:sp>
            </p:grp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772E1280-326D-47E0-B392-5A60A5A0AD6B}"/>
                    </a:ext>
                  </a:extLst>
                </p:cNvPr>
                <p:cNvSpPr/>
                <p:nvPr/>
              </p:nvSpPr>
              <p:spPr>
                <a:xfrm flipV="1">
                  <a:off x="3774850" y="1592975"/>
                  <a:ext cx="222598" cy="222598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6F88DDAE-945A-4F22-8247-BA6FB2755614}"/>
                  </a:ext>
                </a:extLst>
              </p:cNvPr>
              <p:cNvSpPr/>
              <p:nvPr/>
            </p:nvSpPr>
            <p:spPr>
              <a:xfrm flipV="1">
                <a:off x="1933086" y="3052454"/>
                <a:ext cx="222598" cy="22259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7528BB5C-D56D-4EC8-8765-A162E05D7644}"/>
                  </a:ext>
                </a:extLst>
              </p:cNvPr>
              <p:cNvGrpSpPr/>
              <p:nvPr/>
            </p:nvGrpSpPr>
            <p:grpSpPr>
              <a:xfrm rot="20700000">
                <a:off x="2218865" y="3483034"/>
                <a:ext cx="533042" cy="1293183"/>
                <a:chOff x="2218865" y="3483034"/>
                <a:chExt cx="533042" cy="1293183"/>
              </a:xfrm>
            </p:grpSpPr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D44400C2-A4A9-43B4-A379-5582545B96B2}"/>
                    </a:ext>
                  </a:extLst>
                </p:cNvPr>
                <p:cNvGrpSpPr/>
                <p:nvPr/>
              </p:nvGrpSpPr>
              <p:grpSpPr>
                <a:xfrm>
                  <a:off x="2218865" y="3483034"/>
                  <a:ext cx="409391" cy="792156"/>
                  <a:chOff x="7770265" y="3576806"/>
                  <a:chExt cx="477953" cy="924822"/>
                </a:xfrm>
              </p:grpSpPr>
              <p:sp>
                <p:nvSpPr>
                  <p:cNvPr id="182" name="Freeform: Shape 181">
                    <a:extLst>
                      <a:ext uri="{FF2B5EF4-FFF2-40B4-BE49-F238E27FC236}">
                        <a16:creationId xmlns:a16="http://schemas.microsoft.com/office/drawing/2014/main" id="{5C4DF9FF-9FD4-4187-8D54-3CE68682F741}"/>
                      </a:ext>
                    </a:extLst>
                  </p:cNvPr>
                  <p:cNvSpPr/>
                  <p:nvPr/>
                </p:nvSpPr>
                <p:spPr>
                  <a:xfrm>
                    <a:off x="7770265" y="3576806"/>
                    <a:ext cx="477953" cy="924822"/>
                  </a:xfrm>
                  <a:custGeom>
                    <a:avLst/>
                    <a:gdLst>
                      <a:gd name="connsiteX0" fmla="*/ 76240 w 410001"/>
                      <a:gd name="connsiteY0" fmla="*/ 0 h 793337"/>
                      <a:gd name="connsiteX1" fmla="*/ 381766 w 410001"/>
                      <a:gd name="connsiteY1" fmla="*/ 567336 h 793337"/>
                      <a:gd name="connsiteX2" fmla="*/ 381322 w 410001"/>
                      <a:gd name="connsiteY2" fmla="*/ 568640 h 793337"/>
                      <a:gd name="connsiteX3" fmla="*/ 398441 w 410001"/>
                      <a:gd name="connsiteY3" fmla="*/ 593472 h 793337"/>
                      <a:gd name="connsiteX4" fmla="*/ 410001 w 410001"/>
                      <a:gd name="connsiteY4" fmla="*/ 649471 h 793337"/>
                      <a:gd name="connsiteX5" fmla="*/ 320158 w 410001"/>
                      <a:gd name="connsiteY5" fmla="*/ 782031 h 793337"/>
                      <a:gd name="connsiteX6" fmla="*/ 307876 w 410001"/>
                      <a:gd name="connsiteY6" fmla="*/ 784456 h 793337"/>
                      <a:gd name="connsiteX7" fmla="*/ 305526 w 410001"/>
                      <a:gd name="connsiteY7" fmla="*/ 791361 h 793337"/>
                      <a:gd name="connsiteX8" fmla="*/ 302391 w 410001"/>
                      <a:gd name="connsiteY8" fmla="*/ 785539 h 793337"/>
                      <a:gd name="connsiteX9" fmla="*/ 262899 w 410001"/>
                      <a:gd name="connsiteY9" fmla="*/ 793337 h 793337"/>
                      <a:gd name="connsiteX10" fmla="*/ 115797 w 410001"/>
                      <a:gd name="connsiteY10" fmla="*/ 649471 h 793337"/>
                      <a:gd name="connsiteX11" fmla="*/ 118979 w 410001"/>
                      <a:gd name="connsiteY11" fmla="*/ 634055 h 793337"/>
                      <a:gd name="connsiteX12" fmla="*/ 115797 w 410001"/>
                      <a:gd name="connsiteY12" fmla="*/ 634055 h 793337"/>
                      <a:gd name="connsiteX13" fmla="*/ 115797 w 410001"/>
                      <a:gd name="connsiteY13" fmla="*/ 439050 h 793337"/>
                      <a:gd name="connsiteX14" fmla="*/ 0 w 410001"/>
                      <a:gd name="connsiteY14" fmla="*/ 224025 h 79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0001" h="793337">
                        <a:moveTo>
                          <a:pt x="76240" y="0"/>
                        </a:moveTo>
                        <a:lnTo>
                          <a:pt x="381766" y="567336"/>
                        </a:lnTo>
                        <a:lnTo>
                          <a:pt x="381322" y="568640"/>
                        </a:lnTo>
                        <a:lnTo>
                          <a:pt x="398441" y="593472"/>
                        </a:lnTo>
                        <a:cubicBezTo>
                          <a:pt x="405885" y="610684"/>
                          <a:pt x="410001" y="629607"/>
                          <a:pt x="410001" y="649471"/>
                        </a:cubicBezTo>
                        <a:cubicBezTo>
                          <a:pt x="410001" y="709062"/>
                          <a:pt x="372955" y="760191"/>
                          <a:pt x="320158" y="782031"/>
                        </a:cubicBezTo>
                        <a:lnTo>
                          <a:pt x="307876" y="784456"/>
                        </a:lnTo>
                        <a:lnTo>
                          <a:pt x="305526" y="791361"/>
                        </a:lnTo>
                        <a:lnTo>
                          <a:pt x="302391" y="785539"/>
                        </a:lnTo>
                        <a:lnTo>
                          <a:pt x="262899" y="793337"/>
                        </a:lnTo>
                        <a:cubicBezTo>
                          <a:pt x="181657" y="793337"/>
                          <a:pt x="115797" y="728926"/>
                          <a:pt x="115797" y="649471"/>
                        </a:cubicBezTo>
                        <a:lnTo>
                          <a:pt x="118979" y="634055"/>
                        </a:lnTo>
                        <a:lnTo>
                          <a:pt x="115797" y="634055"/>
                        </a:lnTo>
                        <a:lnTo>
                          <a:pt x="115797" y="439050"/>
                        </a:lnTo>
                        <a:lnTo>
                          <a:pt x="0" y="224025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A439F40E-E99F-46FD-ADB9-F627B8A1038E}"/>
                      </a:ext>
                    </a:extLst>
                  </p:cNvPr>
                  <p:cNvSpPr/>
                  <p:nvPr/>
                </p:nvSpPr>
                <p:spPr>
                  <a:xfrm>
                    <a:off x="8009241" y="4263195"/>
                    <a:ext cx="126379" cy="129984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6C07792D-7385-4518-91E2-1C57DAFB81D6}"/>
                    </a:ext>
                  </a:extLst>
                </p:cNvPr>
                <p:cNvGrpSpPr/>
                <p:nvPr/>
              </p:nvGrpSpPr>
              <p:grpSpPr>
                <a:xfrm rot="10800000">
                  <a:off x="2342516" y="3984061"/>
                  <a:ext cx="409391" cy="792156"/>
                  <a:chOff x="7770265" y="3576806"/>
                  <a:chExt cx="477953" cy="924822"/>
                </a:xfrm>
                <a:noFill/>
              </p:grpSpPr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36AB3285-AB64-4CCF-AF56-5D4BEC48BFC4}"/>
                      </a:ext>
                    </a:extLst>
                  </p:cNvPr>
                  <p:cNvSpPr/>
                  <p:nvPr/>
                </p:nvSpPr>
                <p:spPr>
                  <a:xfrm>
                    <a:off x="7770265" y="3576806"/>
                    <a:ext cx="477953" cy="924822"/>
                  </a:xfrm>
                  <a:custGeom>
                    <a:avLst/>
                    <a:gdLst>
                      <a:gd name="connsiteX0" fmla="*/ 76240 w 410001"/>
                      <a:gd name="connsiteY0" fmla="*/ 0 h 793337"/>
                      <a:gd name="connsiteX1" fmla="*/ 381766 w 410001"/>
                      <a:gd name="connsiteY1" fmla="*/ 567336 h 793337"/>
                      <a:gd name="connsiteX2" fmla="*/ 381322 w 410001"/>
                      <a:gd name="connsiteY2" fmla="*/ 568640 h 793337"/>
                      <a:gd name="connsiteX3" fmla="*/ 398441 w 410001"/>
                      <a:gd name="connsiteY3" fmla="*/ 593472 h 793337"/>
                      <a:gd name="connsiteX4" fmla="*/ 410001 w 410001"/>
                      <a:gd name="connsiteY4" fmla="*/ 649471 h 793337"/>
                      <a:gd name="connsiteX5" fmla="*/ 320158 w 410001"/>
                      <a:gd name="connsiteY5" fmla="*/ 782031 h 793337"/>
                      <a:gd name="connsiteX6" fmla="*/ 307876 w 410001"/>
                      <a:gd name="connsiteY6" fmla="*/ 784456 h 793337"/>
                      <a:gd name="connsiteX7" fmla="*/ 305526 w 410001"/>
                      <a:gd name="connsiteY7" fmla="*/ 791361 h 793337"/>
                      <a:gd name="connsiteX8" fmla="*/ 302391 w 410001"/>
                      <a:gd name="connsiteY8" fmla="*/ 785539 h 793337"/>
                      <a:gd name="connsiteX9" fmla="*/ 262899 w 410001"/>
                      <a:gd name="connsiteY9" fmla="*/ 793337 h 793337"/>
                      <a:gd name="connsiteX10" fmla="*/ 115797 w 410001"/>
                      <a:gd name="connsiteY10" fmla="*/ 649471 h 793337"/>
                      <a:gd name="connsiteX11" fmla="*/ 118979 w 410001"/>
                      <a:gd name="connsiteY11" fmla="*/ 634055 h 793337"/>
                      <a:gd name="connsiteX12" fmla="*/ 115797 w 410001"/>
                      <a:gd name="connsiteY12" fmla="*/ 634055 h 793337"/>
                      <a:gd name="connsiteX13" fmla="*/ 115797 w 410001"/>
                      <a:gd name="connsiteY13" fmla="*/ 439050 h 793337"/>
                      <a:gd name="connsiteX14" fmla="*/ 0 w 410001"/>
                      <a:gd name="connsiteY14" fmla="*/ 224025 h 79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0001" h="793337">
                        <a:moveTo>
                          <a:pt x="76240" y="0"/>
                        </a:moveTo>
                        <a:lnTo>
                          <a:pt x="381766" y="567336"/>
                        </a:lnTo>
                        <a:lnTo>
                          <a:pt x="381322" y="568640"/>
                        </a:lnTo>
                        <a:lnTo>
                          <a:pt x="398441" y="593472"/>
                        </a:lnTo>
                        <a:cubicBezTo>
                          <a:pt x="405885" y="610684"/>
                          <a:pt x="410001" y="629607"/>
                          <a:pt x="410001" y="649471"/>
                        </a:cubicBezTo>
                        <a:cubicBezTo>
                          <a:pt x="410001" y="709062"/>
                          <a:pt x="372955" y="760191"/>
                          <a:pt x="320158" y="782031"/>
                        </a:cubicBezTo>
                        <a:lnTo>
                          <a:pt x="307876" y="784456"/>
                        </a:lnTo>
                        <a:lnTo>
                          <a:pt x="305526" y="791361"/>
                        </a:lnTo>
                        <a:lnTo>
                          <a:pt x="302391" y="785539"/>
                        </a:lnTo>
                        <a:lnTo>
                          <a:pt x="262899" y="793337"/>
                        </a:lnTo>
                        <a:cubicBezTo>
                          <a:pt x="181657" y="793337"/>
                          <a:pt x="115797" y="728926"/>
                          <a:pt x="115797" y="649471"/>
                        </a:cubicBezTo>
                        <a:lnTo>
                          <a:pt x="118979" y="634055"/>
                        </a:lnTo>
                        <a:lnTo>
                          <a:pt x="115797" y="634055"/>
                        </a:lnTo>
                        <a:lnTo>
                          <a:pt x="115797" y="439050"/>
                        </a:lnTo>
                        <a:lnTo>
                          <a:pt x="0" y="2240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07E57781-D6D3-4A56-83BB-AD42B37DCE40}"/>
                      </a:ext>
                    </a:extLst>
                  </p:cNvPr>
                  <p:cNvSpPr/>
                  <p:nvPr/>
                </p:nvSpPr>
                <p:spPr>
                  <a:xfrm>
                    <a:off x="8009241" y="4263195"/>
                    <a:ext cx="126379" cy="12998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E8E1604-F13C-4128-9773-12E9A13C1E4C}"/>
                </a:ext>
              </a:extLst>
            </p:cNvPr>
            <p:cNvGrpSpPr/>
            <p:nvPr/>
          </p:nvGrpSpPr>
          <p:grpSpPr>
            <a:xfrm>
              <a:off x="2154689" y="3378796"/>
              <a:ext cx="772389" cy="1056462"/>
              <a:chOff x="1136224" y="2283409"/>
              <a:chExt cx="1822513" cy="2492808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D590E540-0F30-45BA-BFD7-4F08B4012AEA}"/>
                  </a:ext>
                </a:extLst>
              </p:cNvPr>
              <p:cNvGrpSpPr/>
              <p:nvPr/>
            </p:nvGrpSpPr>
            <p:grpSpPr>
              <a:xfrm>
                <a:off x="1136224" y="2283409"/>
                <a:ext cx="1822513" cy="2361722"/>
                <a:chOff x="6506308" y="2176274"/>
                <a:chExt cx="2127738" cy="2757252"/>
              </a:xfrm>
            </p:grpSpPr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F96F6366-6895-41A2-B255-28D034A3685C}"/>
                    </a:ext>
                  </a:extLst>
                </p:cNvPr>
                <p:cNvSpPr/>
                <p:nvPr/>
              </p:nvSpPr>
              <p:spPr>
                <a:xfrm>
                  <a:off x="6506308" y="2176274"/>
                  <a:ext cx="2127738" cy="27572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B85D54FA-D909-43C3-8396-0214354BB712}"/>
                    </a:ext>
                  </a:extLst>
                </p:cNvPr>
                <p:cNvSpPr/>
                <p:nvPr/>
              </p:nvSpPr>
              <p:spPr>
                <a:xfrm>
                  <a:off x="6614263" y="2305549"/>
                  <a:ext cx="1911827" cy="247746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01CBC545-F338-422A-9B94-9E0F6A7B3C86}"/>
                    </a:ext>
                  </a:extLst>
                </p:cNvPr>
                <p:cNvGrpSpPr/>
                <p:nvPr/>
              </p:nvGrpSpPr>
              <p:grpSpPr>
                <a:xfrm>
                  <a:off x="6694482" y="3827281"/>
                  <a:ext cx="1675426" cy="856155"/>
                  <a:chOff x="6694482" y="3827281"/>
                  <a:chExt cx="1675426" cy="856155"/>
                </a:xfrm>
              </p:grpSpPr>
              <p:sp>
                <p:nvSpPr>
                  <p:cNvPr id="171" name="Freeform: Shape 170">
                    <a:extLst>
                      <a:ext uri="{FF2B5EF4-FFF2-40B4-BE49-F238E27FC236}">
                        <a16:creationId xmlns:a16="http://schemas.microsoft.com/office/drawing/2014/main" id="{9207DB38-E09A-4121-B486-E295974D887A}"/>
                      </a:ext>
                    </a:extLst>
                  </p:cNvPr>
                  <p:cNvSpPr/>
                  <p:nvPr/>
                </p:nvSpPr>
                <p:spPr>
                  <a:xfrm flipH="1">
                    <a:off x="6694482" y="3827281"/>
                    <a:ext cx="1675426" cy="856155"/>
                  </a:xfrm>
                  <a:custGeom>
                    <a:avLst/>
                    <a:gdLst>
                      <a:gd name="connsiteX0" fmla="*/ 0 w 1675426"/>
                      <a:gd name="connsiteY0" fmla="*/ 0 h 856155"/>
                      <a:gd name="connsiteX1" fmla="*/ 0 w 1675426"/>
                      <a:gd name="connsiteY1" fmla="*/ 854485 h 856155"/>
                      <a:gd name="connsiteX2" fmla="*/ 370374 w 1675426"/>
                      <a:gd name="connsiteY2" fmla="*/ 854485 h 856155"/>
                      <a:gd name="connsiteX3" fmla="*/ 370374 w 1675426"/>
                      <a:gd name="connsiteY3" fmla="*/ 856155 h 856155"/>
                      <a:gd name="connsiteX4" fmla="*/ 1323334 w 1675426"/>
                      <a:gd name="connsiteY4" fmla="*/ 856155 h 856155"/>
                      <a:gd name="connsiteX5" fmla="*/ 1323334 w 1675426"/>
                      <a:gd name="connsiteY5" fmla="*/ 855699 h 856155"/>
                      <a:gd name="connsiteX6" fmla="*/ 1602714 w 1675426"/>
                      <a:gd name="connsiteY6" fmla="*/ 855699 h 856155"/>
                      <a:gd name="connsiteX7" fmla="*/ 1675426 w 1675426"/>
                      <a:gd name="connsiteY7" fmla="*/ 782987 h 856155"/>
                      <a:gd name="connsiteX8" fmla="*/ 1675426 w 1675426"/>
                      <a:gd name="connsiteY8" fmla="*/ 419437 h 856155"/>
                      <a:gd name="connsiteX9" fmla="*/ 1675425 w 1675426"/>
                      <a:gd name="connsiteY9" fmla="*/ 419437 h 856155"/>
                      <a:gd name="connsiteX10" fmla="*/ 1675425 w 1675426"/>
                      <a:gd name="connsiteY10" fmla="*/ 393699 h 856155"/>
                      <a:gd name="connsiteX11" fmla="*/ 1602713 w 1675426"/>
                      <a:gd name="connsiteY11" fmla="*/ 320987 h 856155"/>
                      <a:gd name="connsiteX12" fmla="*/ 995946 w 1675426"/>
                      <a:gd name="connsiteY12" fmla="*/ 320987 h 856155"/>
                      <a:gd name="connsiteX13" fmla="*/ 923234 w 1675426"/>
                      <a:gd name="connsiteY13" fmla="*/ 393699 h 856155"/>
                      <a:gd name="connsiteX14" fmla="*/ 923234 w 1675426"/>
                      <a:gd name="connsiteY14" fmla="*/ 575804 h 856155"/>
                      <a:gd name="connsiteX15" fmla="*/ 577062 w 1675426"/>
                      <a:gd name="connsiteY15" fmla="*/ 575804 h 8561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675426" h="856155">
                        <a:moveTo>
                          <a:pt x="0" y="0"/>
                        </a:moveTo>
                        <a:lnTo>
                          <a:pt x="0" y="854485"/>
                        </a:lnTo>
                        <a:lnTo>
                          <a:pt x="370374" y="854485"/>
                        </a:lnTo>
                        <a:lnTo>
                          <a:pt x="370374" y="856155"/>
                        </a:lnTo>
                        <a:lnTo>
                          <a:pt x="1323334" y="856155"/>
                        </a:lnTo>
                        <a:lnTo>
                          <a:pt x="1323334" y="855699"/>
                        </a:lnTo>
                        <a:lnTo>
                          <a:pt x="1602714" y="855699"/>
                        </a:lnTo>
                        <a:lnTo>
                          <a:pt x="1675426" y="782987"/>
                        </a:lnTo>
                        <a:lnTo>
                          <a:pt x="1675426" y="419437"/>
                        </a:lnTo>
                        <a:lnTo>
                          <a:pt x="1675425" y="419437"/>
                        </a:lnTo>
                        <a:lnTo>
                          <a:pt x="1675425" y="393699"/>
                        </a:lnTo>
                        <a:lnTo>
                          <a:pt x="1602713" y="320987"/>
                        </a:lnTo>
                        <a:lnTo>
                          <a:pt x="995946" y="320987"/>
                        </a:lnTo>
                        <a:lnTo>
                          <a:pt x="923234" y="393699"/>
                        </a:lnTo>
                        <a:lnTo>
                          <a:pt x="923234" y="575804"/>
                        </a:lnTo>
                        <a:lnTo>
                          <a:pt x="577062" y="575804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id="{6D20C5E6-4303-4C9C-97A2-C1DE6749A3F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39777" y="4184190"/>
                    <a:ext cx="653528" cy="459158"/>
                  </a:xfrm>
                  <a:custGeom>
                    <a:avLst/>
                    <a:gdLst>
                      <a:gd name="connsiteX0" fmla="*/ 679479 w 752192"/>
                      <a:gd name="connsiteY0" fmla="*/ 534712 h 534712"/>
                      <a:gd name="connsiteX1" fmla="*/ 72712 w 752192"/>
                      <a:gd name="connsiteY1" fmla="*/ 534712 h 534712"/>
                      <a:gd name="connsiteX2" fmla="*/ 0 w 752192"/>
                      <a:gd name="connsiteY2" fmla="*/ 462000 h 534712"/>
                      <a:gd name="connsiteX3" fmla="*/ 0 w 752192"/>
                      <a:gd name="connsiteY3" fmla="*/ 98450 h 534712"/>
                      <a:gd name="connsiteX4" fmla="*/ 1 w 752192"/>
                      <a:gd name="connsiteY4" fmla="*/ 98450 h 534712"/>
                      <a:gd name="connsiteX5" fmla="*/ 1 w 752192"/>
                      <a:gd name="connsiteY5" fmla="*/ 72712 h 534712"/>
                      <a:gd name="connsiteX6" fmla="*/ 72713 w 752192"/>
                      <a:gd name="connsiteY6" fmla="*/ 0 h 534712"/>
                      <a:gd name="connsiteX7" fmla="*/ 679480 w 752192"/>
                      <a:gd name="connsiteY7" fmla="*/ 0 h 534712"/>
                      <a:gd name="connsiteX8" fmla="*/ 752192 w 752192"/>
                      <a:gd name="connsiteY8" fmla="*/ 72712 h 534712"/>
                      <a:gd name="connsiteX9" fmla="*/ 752192 w 752192"/>
                      <a:gd name="connsiteY9" fmla="*/ 436262 h 534712"/>
                      <a:gd name="connsiteX10" fmla="*/ 752191 w 752192"/>
                      <a:gd name="connsiteY10" fmla="*/ 436262 h 534712"/>
                      <a:gd name="connsiteX11" fmla="*/ 752191 w 752192"/>
                      <a:gd name="connsiteY11" fmla="*/ 462000 h 5347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52192" h="534712">
                        <a:moveTo>
                          <a:pt x="679479" y="534712"/>
                        </a:moveTo>
                        <a:lnTo>
                          <a:pt x="72712" y="534712"/>
                        </a:lnTo>
                        <a:lnTo>
                          <a:pt x="0" y="462000"/>
                        </a:lnTo>
                        <a:lnTo>
                          <a:pt x="0" y="98450"/>
                        </a:lnTo>
                        <a:lnTo>
                          <a:pt x="1" y="98450"/>
                        </a:lnTo>
                        <a:lnTo>
                          <a:pt x="1" y="72712"/>
                        </a:lnTo>
                        <a:lnTo>
                          <a:pt x="72713" y="0"/>
                        </a:lnTo>
                        <a:lnTo>
                          <a:pt x="679480" y="0"/>
                        </a:lnTo>
                        <a:lnTo>
                          <a:pt x="752192" y="72712"/>
                        </a:lnTo>
                        <a:lnTo>
                          <a:pt x="752192" y="436262"/>
                        </a:lnTo>
                        <a:lnTo>
                          <a:pt x="752191" y="436262"/>
                        </a:lnTo>
                        <a:lnTo>
                          <a:pt x="752191" y="46200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id="{6C34619D-C754-4B7F-A3FA-2621E520CB4E}"/>
                      </a:ext>
                    </a:extLst>
                  </p:cNvPr>
                  <p:cNvSpPr/>
                  <p:nvPr/>
                </p:nvSpPr>
                <p:spPr>
                  <a:xfrm>
                    <a:off x="7548676" y="3988439"/>
                    <a:ext cx="769027" cy="648951"/>
                  </a:xfrm>
                  <a:custGeom>
                    <a:avLst/>
                    <a:gdLst>
                      <a:gd name="connsiteX0" fmla="*/ 768015 w 769027"/>
                      <a:gd name="connsiteY0" fmla="*/ 0 h 648951"/>
                      <a:gd name="connsiteX1" fmla="*/ 768015 w 769027"/>
                      <a:gd name="connsiteY1" fmla="*/ 490061 h 648951"/>
                      <a:gd name="connsiteX2" fmla="*/ 769027 w 769027"/>
                      <a:gd name="connsiteY2" fmla="*/ 490061 h 648951"/>
                      <a:gd name="connsiteX3" fmla="*/ 769027 w 769027"/>
                      <a:gd name="connsiteY3" fmla="*/ 648951 h 648951"/>
                      <a:gd name="connsiteX4" fmla="*/ 0 w 769027"/>
                      <a:gd name="connsiteY4" fmla="*/ 648951 h 648951"/>
                      <a:gd name="connsiteX5" fmla="*/ 0 w 769027"/>
                      <a:gd name="connsiteY5" fmla="*/ 490061 h 648951"/>
                      <a:gd name="connsiteX6" fmla="*/ 246984 w 769027"/>
                      <a:gd name="connsiteY6" fmla="*/ 490061 h 648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027" h="648951">
                        <a:moveTo>
                          <a:pt x="768015" y="0"/>
                        </a:moveTo>
                        <a:lnTo>
                          <a:pt x="768015" y="490061"/>
                        </a:lnTo>
                        <a:lnTo>
                          <a:pt x="769027" y="490061"/>
                        </a:lnTo>
                        <a:lnTo>
                          <a:pt x="769027" y="648951"/>
                        </a:lnTo>
                        <a:lnTo>
                          <a:pt x="0" y="648951"/>
                        </a:lnTo>
                        <a:lnTo>
                          <a:pt x="0" y="490061"/>
                        </a:lnTo>
                        <a:lnTo>
                          <a:pt x="246984" y="49006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551D1CD3-C0F3-42C5-A65D-00545CB17E63}"/>
                  </a:ext>
                </a:extLst>
              </p:cNvPr>
              <p:cNvGrpSpPr/>
              <p:nvPr/>
            </p:nvGrpSpPr>
            <p:grpSpPr>
              <a:xfrm>
                <a:off x="1367334" y="2484191"/>
                <a:ext cx="1354100" cy="1354100"/>
                <a:chOff x="3209100" y="1027224"/>
                <a:chExt cx="1354100" cy="1354100"/>
              </a:xfrm>
            </p:grpSpPr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AFDE91C9-23A4-4E0B-8EF4-760C156DCE3B}"/>
                    </a:ext>
                  </a:extLst>
                </p:cNvPr>
                <p:cNvGrpSpPr/>
                <p:nvPr/>
              </p:nvGrpSpPr>
              <p:grpSpPr>
                <a:xfrm>
                  <a:off x="3209100" y="1027224"/>
                  <a:ext cx="1354100" cy="1354100"/>
                  <a:chOff x="6776125" y="2411732"/>
                  <a:chExt cx="1580878" cy="1580878"/>
                </a:xfrm>
              </p:grpSpPr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631D7360-FD67-4AFE-A5A9-88DD6349B306}"/>
                      </a:ext>
                    </a:extLst>
                  </p:cNvPr>
                  <p:cNvSpPr/>
                  <p:nvPr/>
                </p:nvSpPr>
                <p:spPr>
                  <a:xfrm>
                    <a:off x="6776125" y="2411732"/>
                    <a:ext cx="1580878" cy="1580878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D18BE117-E7FA-433C-997D-12D538A709FF}"/>
                      </a:ext>
                    </a:extLst>
                  </p:cNvPr>
                  <p:cNvSpPr txBox="1"/>
                  <p:nvPr/>
                </p:nvSpPr>
                <p:spPr>
                  <a:xfrm rot="2700000">
                    <a:off x="6907338" y="2543953"/>
                    <a:ext cx="1318452" cy="13285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prstTxWarp prst="textArchUp">
                      <a:avLst>
                        <a:gd name="adj" fmla="val 10641700"/>
                      </a:avLst>
                    </a:prstTxWarp>
                    <a:spAutoFit/>
                  </a:bodyPr>
                  <a:lstStyle/>
                  <a:p>
                    <a:r>
                      <a:rPr lang="en-US" altLang="ko-KR" sz="500" b="1" dirty="0" err="1">
                        <a:solidFill>
                          <a:schemeClr val="bg2">
                            <a:lumMod val="50000"/>
                          </a:schemeClr>
                        </a:solidFill>
                        <a:latin typeface="NanumBarunpen Bold" panose="020B0803000000000000" pitchFamily="34" charset="-127"/>
                        <a:ea typeface="NanumBarunpen Bold" panose="020B0803000000000000" pitchFamily="34" charset="-127"/>
                      </a:rPr>
                      <a:t>HardDiskDrive</a:t>
                    </a:r>
                    <a:endParaRPr lang="ko-KR" altLang="en-US" sz="300" b="1" dirty="0">
                      <a:solidFill>
                        <a:schemeClr val="bg2">
                          <a:lumMod val="50000"/>
                        </a:schemeClr>
                      </a:solidFill>
                      <a:latin typeface="NanumBarunpen Bold" panose="020B0803000000000000" pitchFamily="34" charset="-127"/>
                      <a:ea typeface="NanumBarunpen Bold" panose="020B0803000000000000" pitchFamily="34" charset="-127"/>
                    </a:endParaRPr>
                  </a:p>
                </p:txBody>
              </p:sp>
            </p:grp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F3FBF15B-FD53-4A9A-BAA1-B0EB11CEEAEB}"/>
                    </a:ext>
                  </a:extLst>
                </p:cNvPr>
                <p:cNvSpPr/>
                <p:nvPr/>
              </p:nvSpPr>
              <p:spPr>
                <a:xfrm flipV="1">
                  <a:off x="3774850" y="1592975"/>
                  <a:ext cx="222598" cy="222598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7E222B7F-933F-4AF1-842E-7692C873D968}"/>
                  </a:ext>
                </a:extLst>
              </p:cNvPr>
              <p:cNvSpPr/>
              <p:nvPr/>
            </p:nvSpPr>
            <p:spPr>
              <a:xfrm flipV="1">
                <a:off x="1933086" y="3052454"/>
                <a:ext cx="222598" cy="22259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A9042BB1-EEDF-46E1-BFD7-925D23E3E804}"/>
                  </a:ext>
                </a:extLst>
              </p:cNvPr>
              <p:cNvGrpSpPr/>
              <p:nvPr/>
            </p:nvGrpSpPr>
            <p:grpSpPr>
              <a:xfrm rot="20700000">
                <a:off x="2218865" y="3483034"/>
                <a:ext cx="533042" cy="1293183"/>
                <a:chOff x="2218865" y="3483034"/>
                <a:chExt cx="533042" cy="1293183"/>
              </a:xfrm>
            </p:grpSpPr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E18DEE12-CC79-4195-8D97-5ED8ACDAF42C}"/>
                    </a:ext>
                  </a:extLst>
                </p:cNvPr>
                <p:cNvGrpSpPr/>
                <p:nvPr/>
              </p:nvGrpSpPr>
              <p:grpSpPr>
                <a:xfrm>
                  <a:off x="2218865" y="3483034"/>
                  <a:ext cx="409391" cy="792156"/>
                  <a:chOff x="7770265" y="3576806"/>
                  <a:chExt cx="477953" cy="924822"/>
                </a:xfrm>
              </p:grpSpPr>
              <p:sp>
                <p:nvSpPr>
                  <p:cNvPr id="162" name="Freeform: Shape 161">
                    <a:extLst>
                      <a:ext uri="{FF2B5EF4-FFF2-40B4-BE49-F238E27FC236}">
                        <a16:creationId xmlns:a16="http://schemas.microsoft.com/office/drawing/2014/main" id="{EA2B0DDD-9658-4D8E-8930-27D32E14424B}"/>
                      </a:ext>
                    </a:extLst>
                  </p:cNvPr>
                  <p:cNvSpPr/>
                  <p:nvPr/>
                </p:nvSpPr>
                <p:spPr>
                  <a:xfrm>
                    <a:off x="7770265" y="3576806"/>
                    <a:ext cx="477953" cy="924822"/>
                  </a:xfrm>
                  <a:custGeom>
                    <a:avLst/>
                    <a:gdLst>
                      <a:gd name="connsiteX0" fmla="*/ 76240 w 410001"/>
                      <a:gd name="connsiteY0" fmla="*/ 0 h 793337"/>
                      <a:gd name="connsiteX1" fmla="*/ 381766 w 410001"/>
                      <a:gd name="connsiteY1" fmla="*/ 567336 h 793337"/>
                      <a:gd name="connsiteX2" fmla="*/ 381322 w 410001"/>
                      <a:gd name="connsiteY2" fmla="*/ 568640 h 793337"/>
                      <a:gd name="connsiteX3" fmla="*/ 398441 w 410001"/>
                      <a:gd name="connsiteY3" fmla="*/ 593472 h 793337"/>
                      <a:gd name="connsiteX4" fmla="*/ 410001 w 410001"/>
                      <a:gd name="connsiteY4" fmla="*/ 649471 h 793337"/>
                      <a:gd name="connsiteX5" fmla="*/ 320158 w 410001"/>
                      <a:gd name="connsiteY5" fmla="*/ 782031 h 793337"/>
                      <a:gd name="connsiteX6" fmla="*/ 307876 w 410001"/>
                      <a:gd name="connsiteY6" fmla="*/ 784456 h 793337"/>
                      <a:gd name="connsiteX7" fmla="*/ 305526 w 410001"/>
                      <a:gd name="connsiteY7" fmla="*/ 791361 h 793337"/>
                      <a:gd name="connsiteX8" fmla="*/ 302391 w 410001"/>
                      <a:gd name="connsiteY8" fmla="*/ 785539 h 793337"/>
                      <a:gd name="connsiteX9" fmla="*/ 262899 w 410001"/>
                      <a:gd name="connsiteY9" fmla="*/ 793337 h 793337"/>
                      <a:gd name="connsiteX10" fmla="*/ 115797 w 410001"/>
                      <a:gd name="connsiteY10" fmla="*/ 649471 h 793337"/>
                      <a:gd name="connsiteX11" fmla="*/ 118979 w 410001"/>
                      <a:gd name="connsiteY11" fmla="*/ 634055 h 793337"/>
                      <a:gd name="connsiteX12" fmla="*/ 115797 w 410001"/>
                      <a:gd name="connsiteY12" fmla="*/ 634055 h 793337"/>
                      <a:gd name="connsiteX13" fmla="*/ 115797 w 410001"/>
                      <a:gd name="connsiteY13" fmla="*/ 439050 h 793337"/>
                      <a:gd name="connsiteX14" fmla="*/ 0 w 410001"/>
                      <a:gd name="connsiteY14" fmla="*/ 224025 h 79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0001" h="793337">
                        <a:moveTo>
                          <a:pt x="76240" y="0"/>
                        </a:moveTo>
                        <a:lnTo>
                          <a:pt x="381766" y="567336"/>
                        </a:lnTo>
                        <a:lnTo>
                          <a:pt x="381322" y="568640"/>
                        </a:lnTo>
                        <a:lnTo>
                          <a:pt x="398441" y="593472"/>
                        </a:lnTo>
                        <a:cubicBezTo>
                          <a:pt x="405885" y="610684"/>
                          <a:pt x="410001" y="629607"/>
                          <a:pt x="410001" y="649471"/>
                        </a:cubicBezTo>
                        <a:cubicBezTo>
                          <a:pt x="410001" y="709062"/>
                          <a:pt x="372955" y="760191"/>
                          <a:pt x="320158" y="782031"/>
                        </a:cubicBezTo>
                        <a:lnTo>
                          <a:pt x="307876" y="784456"/>
                        </a:lnTo>
                        <a:lnTo>
                          <a:pt x="305526" y="791361"/>
                        </a:lnTo>
                        <a:lnTo>
                          <a:pt x="302391" y="785539"/>
                        </a:lnTo>
                        <a:lnTo>
                          <a:pt x="262899" y="793337"/>
                        </a:lnTo>
                        <a:cubicBezTo>
                          <a:pt x="181657" y="793337"/>
                          <a:pt x="115797" y="728926"/>
                          <a:pt x="115797" y="649471"/>
                        </a:cubicBezTo>
                        <a:lnTo>
                          <a:pt x="118979" y="634055"/>
                        </a:lnTo>
                        <a:lnTo>
                          <a:pt x="115797" y="634055"/>
                        </a:lnTo>
                        <a:lnTo>
                          <a:pt x="115797" y="439050"/>
                        </a:lnTo>
                        <a:lnTo>
                          <a:pt x="0" y="224025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2A58EBDF-3A0F-43E8-8A5A-3DF7A2CEB258}"/>
                      </a:ext>
                    </a:extLst>
                  </p:cNvPr>
                  <p:cNvSpPr/>
                  <p:nvPr/>
                </p:nvSpPr>
                <p:spPr>
                  <a:xfrm>
                    <a:off x="8009241" y="4263195"/>
                    <a:ext cx="126379" cy="129984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E94E8DD4-541F-4559-97E3-6EE63D08745F}"/>
                    </a:ext>
                  </a:extLst>
                </p:cNvPr>
                <p:cNvGrpSpPr/>
                <p:nvPr/>
              </p:nvGrpSpPr>
              <p:grpSpPr>
                <a:xfrm rot="10800000">
                  <a:off x="2342516" y="3984061"/>
                  <a:ext cx="409391" cy="792156"/>
                  <a:chOff x="7770265" y="3576806"/>
                  <a:chExt cx="477953" cy="924822"/>
                </a:xfrm>
                <a:noFill/>
              </p:grpSpPr>
              <p:sp>
                <p:nvSpPr>
                  <p:cNvPr id="160" name="Freeform: Shape 159">
                    <a:extLst>
                      <a:ext uri="{FF2B5EF4-FFF2-40B4-BE49-F238E27FC236}">
                        <a16:creationId xmlns:a16="http://schemas.microsoft.com/office/drawing/2014/main" id="{94677716-32AE-427D-B7CA-E073C7650A3D}"/>
                      </a:ext>
                    </a:extLst>
                  </p:cNvPr>
                  <p:cNvSpPr/>
                  <p:nvPr/>
                </p:nvSpPr>
                <p:spPr>
                  <a:xfrm>
                    <a:off x="7770265" y="3576806"/>
                    <a:ext cx="477953" cy="924822"/>
                  </a:xfrm>
                  <a:custGeom>
                    <a:avLst/>
                    <a:gdLst>
                      <a:gd name="connsiteX0" fmla="*/ 76240 w 410001"/>
                      <a:gd name="connsiteY0" fmla="*/ 0 h 793337"/>
                      <a:gd name="connsiteX1" fmla="*/ 381766 w 410001"/>
                      <a:gd name="connsiteY1" fmla="*/ 567336 h 793337"/>
                      <a:gd name="connsiteX2" fmla="*/ 381322 w 410001"/>
                      <a:gd name="connsiteY2" fmla="*/ 568640 h 793337"/>
                      <a:gd name="connsiteX3" fmla="*/ 398441 w 410001"/>
                      <a:gd name="connsiteY3" fmla="*/ 593472 h 793337"/>
                      <a:gd name="connsiteX4" fmla="*/ 410001 w 410001"/>
                      <a:gd name="connsiteY4" fmla="*/ 649471 h 793337"/>
                      <a:gd name="connsiteX5" fmla="*/ 320158 w 410001"/>
                      <a:gd name="connsiteY5" fmla="*/ 782031 h 793337"/>
                      <a:gd name="connsiteX6" fmla="*/ 307876 w 410001"/>
                      <a:gd name="connsiteY6" fmla="*/ 784456 h 793337"/>
                      <a:gd name="connsiteX7" fmla="*/ 305526 w 410001"/>
                      <a:gd name="connsiteY7" fmla="*/ 791361 h 793337"/>
                      <a:gd name="connsiteX8" fmla="*/ 302391 w 410001"/>
                      <a:gd name="connsiteY8" fmla="*/ 785539 h 793337"/>
                      <a:gd name="connsiteX9" fmla="*/ 262899 w 410001"/>
                      <a:gd name="connsiteY9" fmla="*/ 793337 h 793337"/>
                      <a:gd name="connsiteX10" fmla="*/ 115797 w 410001"/>
                      <a:gd name="connsiteY10" fmla="*/ 649471 h 793337"/>
                      <a:gd name="connsiteX11" fmla="*/ 118979 w 410001"/>
                      <a:gd name="connsiteY11" fmla="*/ 634055 h 793337"/>
                      <a:gd name="connsiteX12" fmla="*/ 115797 w 410001"/>
                      <a:gd name="connsiteY12" fmla="*/ 634055 h 793337"/>
                      <a:gd name="connsiteX13" fmla="*/ 115797 w 410001"/>
                      <a:gd name="connsiteY13" fmla="*/ 439050 h 793337"/>
                      <a:gd name="connsiteX14" fmla="*/ 0 w 410001"/>
                      <a:gd name="connsiteY14" fmla="*/ 224025 h 79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0001" h="793337">
                        <a:moveTo>
                          <a:pt x="76240" y="0"/>
                        </a:moveTo>
                        <a:lnTo>
                          <a:pt x="381766" y="567336"/>
                        </a:lnTo>
                        <a:lnTo>
                          <a:pt x="381322" y="568640"/>
                        </a:lnTo>
                        <a:lnTo>
                          <a:pt x="398441" y="593472"/>
                        </a:lnTo>
                        <a:cubicBezTo>
                          <a:pt x="405885" y="610684"/>
                          <a:pt x="410001" y="629607"/>
                          <a:pt x="410001" y="649471"/>
                        </a:cubicBezTo>
                        <a:cubicBezTo>
                          <a:pt x="410001" y="709062"/>
                          <a:pt x="372955" y="760191"/>
                          <a:pt x="320158" y="782031"/>
                        </a:cubicBezTo>
                        <a:lnTo>
                          <a:pt x="307876" y="784456"/>
                        </a:lnTo>
                        <a:lnTo>
                          <a:pt x="305526" y="791361"/>
                        </a:lnTo>
                        <a:lnTo>
                          <a:pt x="302391" y="785539"/>
                        </a:lnTo>
                        <a:lnTo>
                          <a:pt x="262899" y="793337"/>
                        </a:lnTo>
                        <a:cubicBezTo>
                          <a:pt x="181657" y="793337"/>
                          <a:pt x="115797" y="728926"/>
                          <a:pt x="115797" y="649471"/>
                        </a:cubicBezTo>
                        <a:lnTo>
                          <a:pt x="118979" y="634055"/>
                        </a:lnTo>
                        <a:lnTo>
                          <a:pt x="115797" y="634055"/>
                        </a:lnTo>
                        <a:lnTo>
                          <a:pt x="115797" y="439050"/>
                        </a:lnTo>
                        <a:lnTo>
                          <a:pt x="0" y="2240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66489C20-5FC7-4963-89D8-8A18DD74C624}"/>
                      </a:ext>
                    </a:extLst>
                  </p:cNvPr>
                  <p:cNvSpPr/>
                  <p:nvPr/>
                </p:nvSpPr>
                <p:spPr>
                  <a:xfrm>
                    <a:off x="8009241" y="4263195"/>
                    <a:ext cx="126379" cy="12998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7ADF89C-845D-423E-8A51-AA6FB3524E59}"/>
                </a:ext>
              </a:extLst>
            </p:cNvPr>
            <p:cNvGrpSpPr/>
            <p:nvPr/>
          </p:nvGrpSpPr>
          <p:grpSpPr>
            <a:xfrm rot="10800000">
              <a:off x="2882578" y="2149508"/>
              <a:ext cx="1430246" cy="453906"/>
              <a:chOff x="307730" y="3823305"/>
              <a:chExt cx="5002823" cy="1587705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5F9EC6B-4572-4F24-9059-653A11E06C88}"/>
                  </a:ext>
                </a:extLst>
              </p:cNvPr>
              <p:cNvSpPr/>
              <p:nvPr/>
            </p:nvSpPr>
            <p:spPr>
              <a:xfrm>
                <a:off x="307730" y="3989802"/>
                <a:ext cx="5002823" cy="142120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B8168FB-471E-492A-929B-20B231FD6983}"/>
                  </a:ext>
                </a:extLst>
              </p:cNvPr>
              <p:cNvSpPr/>
              <p:nvPr/>
            </p:nvSpPr>
            <p:spPr>
              <a:xfrm>
                <a:off x="479328" y="4167441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7035613-2E70-4832-A190-6209CA3F12E3}"/>
                  </a:ext>
                </a:extLst>
              </p:cNvPr>
              <p:cNvSpPr/>
              <p:nvPr/>
            </p:nvSpPr>
            <p:spPr>
              <a:xfrm>
                <a:off x="1233018" y="4175577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72DD033-50FF-4A99-8849-0420F1AFDCF7}"/>
                  </a:ext>
                </a:extLst>
              </p:cNvPr>
              <p:cNvSpPr/>
              <p:nvPr/>
            </p:nvSpPr>
            <p:spPr>
              <a:xfrm>
                <a:off x="1990229" y="416425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5CE3E29-1210-4D88-878B-6A4F3DCEDD98}"/>
                  </a:ext>
                </a:extLst>
              </p:cNvPr>
              <p:cNvSpPr/>
              <p:nvPr/>
            </p:nvSpPr>
            <p:spPr>
              <a:xfrm>
                <a:off x="3063587" y="4169319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78075E9-2AE2-4951-A83D-D0721B050B2B}"/>
                  </a:ext>
                </a:extLst>
              </p:cNvPr>
              <p:cNvSpPr/>
              <p:nvPr/>
            </p:nvSpPr>
            <p:spPr>
              <a:xfrm>
                <a:off x="3817277" y="416744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EAA807F-F95C-4B3F-818A-F8ED88836DFB}"/>
                  </a:ext>
                </a:extLst>
              </p:cNvPr>
              <p:cNvSpPr/>
              <p:nvPr/>
            </p:nvSpPr>
            <p:spPr>
              <a:xfrm>
                <a:off x="4556863" y="4167443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A189C85-9CF5-4839-B3F0-ED0B5291BE5A}"/>
                  </a:ext>
                </a:extLst>
              </p:cNvPr>
              <p:cNvSpPr/>
              <p:nvPr/>
            </p:nvSpPr>
            <p:spPr>
              <a:xfrm>
                <a:off x="307730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53BECF1-C5D4-48EC-8452-D62E1E748EA1}"/>
                  </a:ext>
                </a:extLst>
              </p:cNvPr>
              <p:cNvSpPr/>
              <p:nvPr/>
            </p:nvSpPr>
            <p:spPr>
              <a:xfrm>
                <a:off x="2890323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1947442-D329-44D8-B189-492A98846A31}"/>
                  </a:ext>
                </a:extLst>
              </p:cNvPr>
              <p:cNvSpPr/>
              <p:nvPr/>
            </p:nvSpPr>
            <p:spPr>
              <a:xfrm>
                <a:off x="39361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3D4A04B-0D22-44AB-8F7F-9F3582246475}"/>
                  </a:ext>
                </a:extLst>
              </p:cNvPr>
              <p:cNvSpPr/>
              <p:nvPr/>
            </p:nvSpPr>
            <p:spPr>
              <a:xfrm>
                <a:off x="526286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DEABFE3-C880-4841-980D-26BC5C6C2DF8}"/>
                  </a:ext>
                </a:extLst>
              </p:cNvPr>
              <p:cNvSpPr/>
              <p:nvPr/>
            </p:nvSpPr>
            <p:spPr>
              <a:xfrm>
                <a:off x="65931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ABEFA69-FCA1-41CC-8B6C-C8296868F966}"/>
                  </a:ext>
                </a:extLst>
              </p:cNvPr>
              <p:cNvSpPr/>
              <p:nvPr/>
            </p:nvSpPr>
            <p:spPr>
              <a:xfrm>
                <a:off x="79198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D5AAEBA-C19A-4076-B98B-19AED99CEAF3}"/>
                  </a:ext>
                </a:extLst>
              </p:cNvPr>
              <p:cNvSpPr/>
              <p:nvPr/>
            </p:nvSpPr>
            <p:spPr>
              <a:xfrm>
                <a:off x="92801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9275D0E-829E-4B9C-B7D5-A217FED25508}"/>
                  </a:ext>
                </a:extLst>
              </p:cNvPr>
              <p:cNvSpPr/>
              <p:nvPr/>
            </p:nvSpPr>
            <p:spPr>
              <a:xfrm>
                <a:off x="106068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DBE73BB-FD84-4ACE-874D-3FFC4B2D82A4}"/>
                  </a:ext>
                </a:extLst>
              </p:cNvPr>
              <p:cNvSpPr/>
              <p:nvPr/>
            </p:nvSpPr>
            <p:spPr>
              <a:xfrm>
                <a:off x="119371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A065D73-D66F-40DC-A713-9EF973D91F41}"/>
                  </a:ext>
                </a:extLst>
              </p:cNvPr>
              <p:cNvSpPr/>
              <p:nvPr/>
            </p:nvSpPr>
            <p:spPr>
              <a:xfrm>
                <a:off x="132638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1900647-CC8B-4205-96BD-727457F24900}"/>
                  </a:ext>
                </a:extLst>
              </p:cNvPr>
              <p:cNvSpPr/>
              <p:nvPr/>
            </p:nvSpPr>
            <p:spPr>
              <a:xfrm>
                <a:off x="146368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A15F689-E29C-463A-892B-5137DB8F58BA}"/>
                  </a:ext>
                </a:extLst>
              </p:cNvPr>
              <p:cNvSpPr/>
              <p:nvPr/>
            </p:nvSpPr>
            <p:spPr>
              <a:xfrm>
                <a:off x="159635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AE8B638-13ED-448B-AA38-FD159392E173}"/>
                  </a:ext>
                </a:extLst>
              </p:cNvPr>
              <p:cNvSpPr/>
              <p:nvPr/>
            </p:nvSpPr>
            <p:spPr>
              <a:xfrm>
                <a:off x="172938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2DEC743-0CA6-42D3-B102-F12AC9C20A67}"/>
                  </a:ext>
                </a:extLst>
              </p:cNvPr>
              <p:cNvSpPr/>
              <p:nvPr/>
            </p:nvSpPr>
            <p:spPr>
              <a:xfrm>
                <a:off x="186205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A72A09F-27D3-4DE8-BEDE-5AFC1867934A}"/>
                  </a:ext>
                </a:extLst>
              </p:cNvPr>
              <p:cNvSpPr/>
              <p:nvPr/>
            </p:nvSpPr>
            <p:spPr>
              <a:xfrm>
                <a:off x="199808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67B34696-F3A6-4F28-A5D7-F23F683D6BA0}"/>
                  </a:ext>
                </a:extLst>
              </p:cNvPr>
              <p:cNvSpPr/>
              <p:nvPr/>
            </p:nvSpPr>
            <p:spPr>
              <a:xfrm>
                <a:off x="213075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6759DE6-7B37-4FD8-9255-44BAA896C28D}"/>
                  </a:ext>
                </a:extLst>
              </p:cNvPr>
              <p:cNvSpPr/>
              <p:nvPr/>
            </p:nvSpPr>
            <p:spPr>
              <a:xfrm>
                <a:off x="226378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5FE70D6-3ABA-4FA7-BED8-5B24AF25BD50}"/>
                  </a:ext>
                </a:extLst>
              </p:cNvPr>
              <p:cNvSpPr/>
              <p:nvPr/>
            </p:nvSpPr>
            <p:spPr>
              <a:xfrm>
                <a:off x="239645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511A51DA-7CEC-4818-8073-52C7A054B677}"/>
                  </a:ext>
                </a:extLst>
              </p:cNvPr>
              <p:cNvSpPr/>
              <p:nvPr/>
            </p:nvSpPr>
            <p:spPr>
              <a:xfrm>
                <a:off x="252590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A58B370-E404-4AF8-A9A2-3C93D5E1DEEF}"/>
                  </a:ext>
                </a:extLst>
              </p:cNvPr>
              <p:cNvSpPr/>
              <p:nvPr/>
            </p:nvSpPr>
            <p:spPr>
              <a:xfrm>
                <a:off x="302966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1D3FB57-BCAD-4A3F-AEA6-90185228B163}"/>
                  </a:ext>
                </a:extLst>
              </p:cNvPr>
              <p:cNvSpPr/>
              <p:nvPr/>
            </p:nvSpPr>
            <p:spPr>
              <a:xfrm>
                <a:off x="316233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DE72F610-AFDB-45E5-BD0D-29AD314F4750}"/>
                  </a:ext>
                </a:extLst>
              </p:cNvPr>
              <p:cNvSpPr/>
              <p:nvPr/>
            </p:nvSpPr>
            <p:spPr>
              <a:xfrm>
                <a:off x="329537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05A4247-C487-42C0-BF59-2F33E7CAFAF5}"/>
                  </a:ext>
                </a:extLst>
              </p:cNvPr>
              <p:cNvSpPr/>
              <p:nvPr/>
            </p:nvSpPr>
            <p:spPr>
              <a:xfrm>
                <a:off x="342803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D150C7E-79A3-4F83-BC31-8148F182FAD1}"/>
                  </a:ext>
                </a:extLst>
              </p:cNvPr>
              <p:cNvSpPr/>
              <p:nvPr/>
            </p:nvSpPr>
            <p:spPr>
              <a:xfrm>
                <a:off x="356406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DA7D8E8-25CB-4A0A-B1B1-560F51F4781D}"/>
                  </a:ext>
                </a:extLst>
              </p:cNvPr>
              <p:cNvSpPr/>
              <p:nvPr/>
            </p:nvSpPr>
            <p:spPr>
              <a:xfrm>
                <a:off x="369673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F84EBDCF-E97C-4717-9485-54E19276A892}"/>
                  </a:ext>
                </a:extLst>
              </p:cNvPr>
              <p:cNvSpPr/>
              <p:nvPr/>
            </p:nvSpPr>
            <p:spPr>
              <a:xfrm>
                <a:off x="382976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9D62B1A-25C8-4DB3-BF65-CDDB165B26AE}"/>
                  </a:ext>
                </a:extLst>
              </p:cNvPr>
              <p:cNvSpPr/>
              <p:nvPr/>
            </p:nvSpPr>
            <p:spPr>
              <a:xfrm>
                <a:off x="396243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7679E2ED-6B51-48F4-AC5F-757EBAADCC84}"/>
                  </a:ext>
                </a:extLst>
              </p:cNvPr>
              <p:cNvSpPr/>
              <p:nvPr/>
            </p:nvSpPr>
            <p:spPr>
              <a:xfrm>
                <a:off x="409974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20B930A4-24E4-4943-B406-EE3C79E6BE66}"/>
                  </a:ext>
                </a:extLst>
              </p:cNvPr>
              <p:cNvSpPr/>
              <p:nvPr/>
            </p:nvSpPr>
            <p:spPr>
              <a:xfrm>
                <a:off x="423240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98E6E43-1649-47DD-9A1C-0DF958A42AC1}"/>
                  </a:ext>
                </a:extLst>
              </p:cNvPr>
              <p:cNvSpPr/>
              <p:nvPr/>
            </p:nvSpPr>
            <p:spPr>
              <a:xfrm>
                <a:off x="436544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B7CFBB3-1B8B-4A0D-BF46-C7EC321B76C3}"/>
                  </a:ext>
                </a:extLst>
              </p:cNvPr>
              <p:cNvSpPr/>
              <p:nvPr/>
            </p:nvSpPr>
            <p:spPr>
              <a:xfrm>
                <a:off x="449811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08D26D4-52DA-4A5C-8194-505B29359F3F}"/>
                  </a:ext>
                </a:extLst>
              </p:cNvPr>
              <p:cNvSpPr/>
              <p:nvPr/>
            </p:nvSpPr>
            <p:spPr>
              <a:xfrm>
                <a:off x="463413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F21B293-AB15-43E6-AD14-E0F5BCBB36C2}"/>
                  </a:ext>
                </a:extLst>
              </p:cNvPr>
              <p:cNvSpPr/>
              <p:nvPr/>
            </p:nvSpPr>
            <p:spPr>
              <a:xfrm>
                <a:off x="476680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19AC60F-FCE2-40D8-A705-D21C2DEDF331}"/>
                  </a:ext>
                </a:extLst>
              </p:cNvPr>
              <p:cNvSpPr/>
              <p:nvPr/>
            </p:nvSpPr>
            <p:spPr>
              <a:xfrm>
                <a:off x="489983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3534A425-45DB-49EF-B15D-0E1FB88B4B2C}"/>
                  </a:ext>
                </a:extLst>
              </p:cNvPr>
              <p:cNvSpPr/>
              <p:nvPr/>
            </p:nvSpPr>
            <p:spPr>
              <a:xfrm>
                <a:off x="5032504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D6E058F6-4547-4DCB-8A3E-7D45E4D382C9}"/>
                  </a:ext>
                </a:extLst>
              </p:cNvPr>
              <p:cNvSpPr/>
              <p:nvPr/>
            </p:nvSpPr>
            <p:spPr>
              <a:xfrm>
                <a:off x="516195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9B81D5BB-BF9D-4F10-B1DD-DB004E496728}"/>
              </a:ext>
            </a:extLst>
          </p:cNvPr>
          <p:cNvCxnSpPr/>
          <p:nvPr/>
        </p:nvCxnSpPr>
        <p:spPr>
          <a:xfrm flipV="1">
            <a:off x="10880092" y="2162119"/>
            <a:ext cx="0" cy="391944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36522B7B-4CDF-4212-A534-FF79EF398681}"/>
              </a:ext>
            </a:extLst>
          </p:cNvPr>
          <p:cNvCxnSpPr/>
          <p:nvPr/>
        </p:nvCxnSpPr>
        <p:spPr>
          <a:xfrm>
            <a:off x="5377389" y="2162119"/>
            <a:ext cx="0" cy="391944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itle 1">
            <a:extLst>
              <a:ext uri="{FF2B5EF4-FFF2-40B4-BE49-F238E27FC236}">
                <a16:creationId xmlns:a16="http://schemas.microsoft.com/office/drawing/2014/main" id="{EEC781B2-0F4A-4B4D-B71B-DE81C10573BC}"/>
              </a:ext>
            </a:extLst>
          </p:cNvPr>
          <p:cNvSpPr txBox="1">
            <a:spLocks/>
          </p:cNvSpPr>
          <p:nvPr/>
        </p:nvSpPr>
        <p:spPr>
          <a:xfrm>
            <a:off x="9187337" y="3812418"/>
            <a:ext cx="1789767" cy="443665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algn="l" defTabSz="71990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solidFill>
                  <a:schemeClr val="accent4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High </a:t>
            </a:r>
            <a:r>
              <a:rPr lang="en-US" altLang="ko-KR" sz="5100" dirty="0">
                <a:solidFill>
                  <a:schemeClr val="accent4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Speed</a:t>
            </a:r>
            <a:endParaRPr lang="ko-KR" altLang="en-US" sz="4400" dirty="0">
              <a:solidFill>
                <a:schemeClr val="accent4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19" name="Title 1">
            <a:extLst>
              <a:ext uri="{FF2B5EF4-FFF2-40B4-BE49-F238E27FC236}">
                <a16:creationId xmlns:a16="http://schemas.microsoft.com/office/drawing/2014/main" id="{14383B7D-205C-46FD-B28E-0B65D2E0697D}"/>
              </a:ext>
            </a:extLst>
          </p:cNvPr>
          <p:cNvSpPr txBox="1">
            <a:spLocks/>
          </p:cNvSpPr>
          <p:nvPr/>
        </p:nvSpPr>
        <p:spPr>
          <a:xfrm>
            <a:off x="5395216" y="3812417"/>
            <a:ext cx="1430246" cy="4436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1990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Low Cost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18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NanumBarunpen Bold</vt:lpstr>
      <vt:lpstr>Noto Sans CJK KR DemiLight</vt:lpstr>
      <vt:lpstr>Noto Sans CJK KR Medium</vt:lpstr>
      <vt:lpstr>맑은 고딕</vt:lpstr>
      <vt:lpstr>Arial</vt:lpstr>
      <vt:lpstr>Office Theme</vt:lpstr>
      <vt:lpstr>Computer Organization and Design</vt:lpstr>
      <vt:lpstr>Eight Great Ideas in Computer Architecture</vt:lpstr>
      <vt:lpstr>Eight Great Ideas in Computer Architecture</vt:lpstr>
      <vt:lpstr>Eight Great Ideas in Computer Architecture</vt:lpstr>
      <vt:lpstr>Eight Great Ideas in Computer Architecture</vt:lpstr>
      <vt:lpstr>Eight Great Ideas in Computer Architecture</vt:lpstr>
      <vt:lpstr>Eight Great Ideas in Computer Architecture</vt:lpstr>
      <vt:lpstr>Eight Great Ideas in Computer Architecture</vt:lpstr>
      <vt:lpstr>Eight Great Ideas in Computer Architecture</vt:lpstr>
      <vt:lpstr>Eight Great Ideas in Computer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Design</dc:title>
  <dc:creator>tikaworld0416@gmail.com</dc:creator>
  <cp:lastModifiedBy>tikaworld0416@gmail.com</cp:lastModifiedBy>
  <cp:revision>17</cp:revision>
  <dcterms:created xsi:type="dcterms:W3CDTF">2019-05-30T09:51:06Z</dcterms:created>
  <dcterms:modified xsi:type="dcterms:W3CDTF">2019-05-30T11:32:36Z</dcterms:modified>
</cp:coreProperties>
</file>