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6633"/>
    <a:srgbClr val="C18E5B"/>
    <a:srgbClr val="AD7A47"/>
    <a:srgbClr val="A5A5A5"/>
    <a:srgbClr val="787878"/>
    <a:srgbClr val="013B51"/>
    <a:srgbClr val="FFCC99"/>
    <a:srgbClr val="990000"/>
    <a:srgbClr val="663300"/>
    <a:srgbClr val="0182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2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323B6-C5A9-465A-9ECD-A2FF103EC4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6C85A1-6616-4BD1-8546-DBC23D7744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Click to edit Master subtitle style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48D648-E528-4299-BE9B-D27F97607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5B79-5AFE-40DE-8D90-7CD7EC558B08}" type="datetimeFigureOut">
              <a:rPr lang="ko-KR" altLang="en-US" smtClean="0"/>
              <a:t>2019-06-03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7B54B0-72B7-4160-8BBF-82BB78D15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54169B-CFB5-4348-9FC3-05189C914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218B5-BF29-4913-B090-670D9DFA51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001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C7758-2E82-4415-9EAB-B9B4124AE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E27B6B-7DA0-42E2-9925-932BBC0B20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1A0973-A2F3-46B7-A7B3-A5B28D500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5B79-5AFE-40DE-8D90-7CD7EC558B08}" type="datetimeFigureOut">
              <a:rPr lang="ko-KR" altLang="en-US" smtClean="0"/>
              <a:t>2019-06-03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417D06-79E6-4479-BB2D-02D112CED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662236-0F06-4ED8-A279-96522BDFB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218B5-BF29-4913-B090-670D9DFA51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7934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744C55-CA87-4201-98E3-B1CBD9D085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8C5B22-6218-4CC3-B744-C09AC46FA5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1AC141-E636-412A-850A-0B89CB834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5B79-5AFE-40DE-8D90-7CD7EC558B08}" type="datetimeFigureOut">
              <a:rPr lang="ko-KR" altLang="en-US" smtClean="0"/>
              <a:t>2019-06-03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3389BD-34DD-4205-8B1B-D1E7125CA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41B676-7648-450D-B805-60997496E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218B5-BF29-4913-B090-670D9DFA51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2735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3ED5D-1872-4154-A41D-2A8D3CFD1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1B7EAE-5997-4367-8AAA-3684A61ECB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F984DA-C438-47C5-B629-B80AC0703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5B79-5AFE-40DE-8D90-7CD7EC558B08}" type="datetimeFigureOut">
              <a:rPr lang="ko-KR" altLang="en-US" smtClean="0"/>
              <a:t>2019-06-03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6169FD-39F2-4C81-BDFA-9EF8F039F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C0EC70-3EA6-4492-8658-B066DA245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218B5-BF29-4913-B090-670D9DFA51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0162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C339E-49F4-4369-92CF-F45CE6E13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1CBC0D-816E-45E4-877C-2ED78FEF87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FEF13E-CD33-4B7C-BF61-2F5FAFF76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5B79-5AFE-40DE-8D90-7CD7EC558B08}" type="datetimeFigureOut">
              <a:rPr lang="ko-KR" altLang="en-US" smtClean="0"/>
              <a:t>2019-06-03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7A57B9-C46A-4AD2-9780-4512DA012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0A451F-FB20-46FE-8A0C-02E67F85D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218B5-BF29-4913-B090-670D9DFA51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3660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2D445-906C-4CFE-B168-38B9DA09B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BC2E5D-7FF1-46FE-9149-8EF8B984EF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860B1C-FFBE-4215-BC6C-276C87A9E8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A8A4C1-62AA-4F26-ABE0-EA16B043A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5B79-5AFE-40DE-8D90-7CD7EC558B08}" type="datetimeFigureOut">
              <a:rPr lang="ko-KR" altLang="en-US" smtClean="0"/>
              <a:t>2019-06-03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FD41A6-1022-45C2-8D9D-CBA31D27E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38D6DD-6E8E-4D62-BBC0-FFF2BBC10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218B5-BF29-4913-B090-670D9DFA51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6207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5E59B-5333-4EE2-9D68-F4F9FDFA2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208040-8EF5-4730-A461-725B75D3CE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2E4CA1-ED33-4CEC-8C86-C3E26ABCAB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42F9C2-8D51-4DEA-9668-97744AEA7F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091086-9B15-4509-9546-94E301F2FC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562BC5-2DBD-41E5-B901-5187029C5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5B79-5AFE-40DE-8D90-7CD7EC558B08}" type="datetimeFigureOut">
              <a:rPr lang="ko-KR" altLang="en-US" smtClean="0"/>
              <a:t>2019-06-03</a:t>
            </a:fld>
            <a:endParaRPr lang="ko-KR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89A943-9EFE-41C5-A883-1FE53D65E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129B12-5EB4-456A-8B41-4FDA10C44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218B5-BF29-4913-B090-670D9DFA51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3890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C8120-547F-497B-B453-F77D5DDFA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47A5A2-371E-4B1F-8D7A-1AF679447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5B79-5AFE-40DE-8D90-7CD7EC558B08}" type="datetimeFigureOut">
              <a:rPr lang="ko-KR" altLang="en-US" smtClean="0"/>
              <a:t>2019-06-03</a:t>
            </a:fld>
            <a:endParaRPr lang="ko-KR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E14932-434F-4CB1-AC24-2577A5A38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273811-0A9B-4A9F-A2AD-241C851ED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218B5-BF29-4913-B090-670D9DFA51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6242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5E44EE-F45E-4842-A5BE-B514B9837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5B79-5AFE-40DE-8D90-7CD7EC558B08}" type="datetimeFigureOut">
              <a:rPr lang="ko-KR" altLang="en-US" smtClean="0"/>
              <a:t>2019-06-03</a:t>
            </a:fld>
            <a:endParaRPr lang="ko-KR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E10475-7BA2-4CD9-84B0-9CBD139C0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B636C9-245D-421B-97BA-9FDEAC953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218B5-BF29-4913-B090-670D9DFA51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7812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D8096-4DD1-4CE2-AABE-A1D8BD807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A730FC-5127-43F3-B7F7-837BB6F0BF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3CDBE0-ABBA-48B9-9D7F-3AF51FE98B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10E23B-7B5D-45A6-94BC-E929A988C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5B79-5AFE-40DE-8D90-7CD7EC558B08}" type="datetimeFigureOut">
              <a:rPr lang="ko-KR" altLang="en-US" smtClean="0"/>
              <a:t>2019-06-03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7087F9-1584-4799-A09B-FAAAA51F5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986A3B-5E8B-442A-9645-7646AD1F7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218B5-BF29-4913-B090-670D9DFA51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8128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D87A0-9725-47CB-8407-FFA357E20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06FB47-881D-4175-B271-0253034D84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745AD3-6BF1-4F1B-A5E1-954B8E6978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CF9AFE-2772-44CC-9BF9-BC86EA011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5B79-5AFE-40DE-8D90-7CD7EC558B08}" type="datetimeFigureOut">
              <a:rPr lang="ko-KR" altLang="en-US" smtClean="0"/>
              <a:t>2019-06-03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F800D9-BF06-4DFE-BB4B-A34B8FDCD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6FD2D9-E2D1-44C8-A28E-F84C91253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218B5-BF29-4913-B090-670D9DFA51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4300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170B29-9CAC-42A9-A5F8-B44E46029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6CF417-AFCB-407D-BD54-9E2A05A822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507808-1E09-4081-A7C8-1739CB8996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5B79-5AFE-40DE-8D90-7CD7EC558B08}" type="datetimeFigureOut">
              <a:rPr lang="ko-KR" altLang="en-US" smtClean="0"/>
              <a:t>2019-06-03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9CA8A3-70C1-414C-84F1-4C8C913C13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4188FC-C138-48C3-82EB-5F6218E67C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C218B5-BF29-4913-B090-670D9DFA51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0320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86837E1-34D3-48A7-8764-FF3A069C77A0}"/>
              </a:ext>
            </a:extLst>
          </p:cNvPr>
          <p:cNvSpPr/>
          <p:nvPr/>
        </p:nvSpPr>
        <p:spPr>
          <a:xfrm>
            <a:off x="0" y="0"/>
            <a:ext cx="2885243" cy="6858000"/>
          </a:xfrm>
          <a:prstGeom prst="rect">
            <a:avLst/>
          </a:prstGeom>
          <a:solidFill>
            <a:srgbClr val="013B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FED8531-C6D3-4649-A895-F74932994A64}"/>
              </a:ext>
            </a:extLst>
          </p:cNvPr>
          <p:cNvGrpSpPr/>
          <p:nvPr/>
        </p:nvGrpSpPr>
        <p:grpSpPr>
          <a:xfrm>
            <a:off x="2183906" y="372861"/>
            <a:ext cx="7503943" cy="5797120"/>
            <a:chOff x="2183906" y="372861"/>
            <a:chExt cx="7503943" cy="5797120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FA2315E-967B-45B9-A0F4-B526CF82C921}"/>
                </a:ext>
              </a:extLst>
            </p:cNvPr>
            <p:cNvCxnSpPr>
              <a:stCxn id="9" idx="0"/>
            </p:cNvCxnSpPr>
            <p:nvPr/>
          </p:nvCxnSpPr>
          <p:spPr>
            <a:xfrm flipV="1">
              <a:off x="2183907" y="457200"/>
              <a:ext cx="0" cy="5712781"/>
            </a:xfrm>
            <a:prstGeom prst="line">
              <a:avLst/>
            </a:prstGeom>
            <a:ln w="57150">
              <a:solidFill>
                <a:srgbClr val="DABA6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2518781-1781-40F6-9291-FD4D938DE48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83906" y="488271"/>
              <a:ext cx="7273124" cy="1"/>
            </a:xfrm>
            <a:prstGeom prst="line">
              <a:avLst/>
            </a:prstGeom>
            <a:ln w="57150">
              <a:solidFill>
                <a:srgbClr val="DABA6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7D81539-1F79-4E3F-B190-8AEB88C54CD2}"/>
                </a:ext>
              </a:extLst>
            </p:cNvPr>
            <p:cNvSpPr/>
            <p:nvPr/>
          </p:nvSpPr>
          <p:spPr>
            <a:xfrm>
              <a:off x="9457030" y="372861"/>
              <a:ext cx="230819" cy="230819"/>
            </a:xfrm>
            <a:prstGeom prst="rect">
              <a:avLst/>
            </a:prstGeom>
            <a:solidFill>
              <a:srgbClr val="DABA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2C38F449-7454-4AD1-AE1F-DA48EBB24C9F}"/>
              </a:ext>
            </a:extLst>
          </p:cNvPr>
          <p:cNvSpPr/>
          <p:nvPr/>
        </p:nvSpPr>
        <p:spPr>
          <a:xfrm>
            <a:off x="1" y="719091"/>
            <a:ext cx="12192000" cy="2157274"/>
          </a:xfrm>
          <a:prstGeom prst="rect">
            <a:avLst/>
          </a:prstGeom>
          <a:solidFill>
            <a:srgbClr val="018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BFE3BC-27EC-435A-A2F4-B39DEF708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777" y="861213"/>
            <a:ext cx="12014446" cy="1029731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rgbClr val="EBFFFF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Computer Organization and Design</a:t>
            </a:r>
            <a:endParaRPr lang="ko-KR" altLang="en-US" dirty="0">
              <a:solidFill>
                <a:srgbClr val="EBFFFF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D0989C-371B-4ADA-ACF7-A9C57720D5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93002" y="3080877"/>
            <a:ext cx="8685320" cy="648146"/>
          </a:xfrm>
        </p:spPr>
        <p:txBody>
          <a:bodyPr>
            <a:normAutofit/>
          </a:bodyPr>
          <a:lstStyle/>
          <a:p>
            <a:r>
              <a:rPr lang="en-US" altLang="ko-KR" sz="28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Chapter 1. Computer Abstract and Technology</a:t>
            </a:r>
            <a:endParaRPr lang="ko-KR" altLang="en-US" sz="28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23E5AA6-B10B-4D44-8E9C-55D6F7F1838E}"/>
              </a:ext>
            </a:extLst>
          </p:cNvPr>
          <p:cNvSpPr txBox="1">
            <a:spLocks/>
          </p:cNvSpPr>
          <p:nvPr/>
        </p:nvSpPr>
        <p:spPr>
          <a:xfrm>
            <a:off x="6294268" y="1890944"/>
            <a:ext cx="5729055" cy="55485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>
                <a:solidFill>
                  <a:srgbClr val="EBFFFF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THE HARDWARE/SOFTWARE INTERFACE</a:t>
            </a:r>
            <a:endParaRPr lang="ko-KR" altLang="en-US" sz="2400" dirty="0">
              <a:solidFill>
                <a:srgbClr val="EBFFFF"/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D2CA69E-F38E-4DB8-82FA-239D6C25BC80}"/>
              </a:ext>
            </a:extLst>
          </p:cNvPr>
          <p:cNvSpPr/>
          <p:nvPr/>
        </p:nvSpPr>
        <p:spPr>
          <a:xfrm>
            <a:off x="2068497" y="6169981"/>
            <a:ext cx="230819" cy="230819"/>
          </a:xfrm>
          <a:prstGeom prst="rect">
            <a:avLst/>
          </a:prstGeom>
          <a:solidFill>
            <a:srgbClr val="DABA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24" name="Group 1023">
            <a:extLst>
              <a:ext uri="{FF2B5EF4-FFF2-40B4-BE49-F238E27FC236}">
                <a16:creationId xmlns:a16="http://schemas.microsoft.com/office/drawing/2014/main" id="{8621D278-8F7B-4F4E-8180-EC41DB3CA470}"/>
              </a:ext>
            </a:extLst>
          </p:cNvPr>
          <p:cNvGrpSpPr/>
          <p:nvPr/>
        </p:nvGrpSpPr>
        <p:grpSpPr>
          <a:xfrm>
            <a:off x="5583671" y="3753670"/>
            <a:ext cx="3036547" cy="2616059"/>
            <a:chOff x="5734591" y="3906095"/>
            <a:chExt cx="3036547" cy="2616059"/>
          </a:xfrm>
        </p:grpSpPr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16357E29-B933-4E65-B0C3-6D3D7A7B3FA6}"/>
                </a:ext>
              </a:extLst>
            </p:cNvPr>
            <p:cNvGrpSpPr/>
            <p:nvPr/>
          </p:nvGrpSpPr>
          <p:grpSpPr>
            <a:xfrm>
              <a:off x="6159802" y="3906095"/>
              <a:ext cx="2611336" cy="2616059"/>
              <a:chOff x="493117" y="1662265"/>
              <a:chExt cx="2468081" cy="2472546"/>
            </a:xfrm>
          </p:grpSpPr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582B213D-6C5F-4E70-88B2-B77090D7D80A}"/>
                  </a:ext>
                </a:extLst>
              </p:cNvPr>
              <p:cNvSpPr/>
              <p:nvPr/>
            </p:nvSpPr>
            <p:spPr>
              <a:xfrm>
                <a:off x="719091" y="1890944"/>
                <a:ext cx="2015231" cy="2015231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0350DAA8-E02F-4CAC-B773-FD2256F8F114}"/>
                  </a:ext>
                </a:extLst>
              </p:cNvPr>
              <p:cNvSpPr/>
              <p:nvPr/>
            </p:nvSpPr>
            <p:spPr>
              <a:xfrm>
                <a:off x="831432" y="1979088"/>
                <a:ext cx="1805346" cy="1805346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79" name="Group 78">
                <a:extLst>
                  <a:ext uri="{FF2B5EF4-FFF2-40B4-BE49-F238E27FC236}">
                    <a16:creationId xmlns:a16="http://schemas.microsoft.com/office/drawing/2014/main" id="{E3D2A060-A5B2-426F-B6C5-BAF0AA5834A8}"/>
                  </a:ext>
                </a:extLst>
              </p:cNvPr>
              <p:cNvGrpSpPr/>
              <p:nvPr/>
            </p:nvGrpSpPr>
            <p:grpSpPr>
              <a:xfrm>
                <a:off x="866140" y="1662265"/>
                <a:ext cx="1746927" cy="228134"/>
                <a:chOff x="861060" y="1706882"/>
                <a:chExt cx="1746927" cy="228134"/>
              </a:xfrm>
            </p:grpSpPr>
            <p:sp>
              <p:nvSpPr>
                <p:cNvPr id="116" name="Rectangle 115">
                  <a:extLst>
                    <a:ext uri="{FF2B5EF4-FFF2-40B4-BE49-F238E27FC236}">
                      <a16:creationId xmlns:a16="http://schemas.microsoft.com/office/drawing/2014/main" id="{E1A8E4BF-2FF0-4AE4-8FC8-168B9D062B74}"/>
                    </a:ext>
                  </a:extLst>
                </p:cNvPr>
                <p:cNvSpPr/>
                <p:nvPr/>
              </p:nvSpPr>
              <p:spPr>
                <a:xfrm>
                  <a:off x="861060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7" name="Rectangle 116">
                  <a:extLst>
                    <a:ext uri="{FF2B5EF4-FFF2-40B4-BE49-F238E27FC236}">
                      <a16:creationId xmlns:a16="http://schemas.microsoft.com/office/drawing/2014/main" id="{46FF03BF-DCDA-467F-889B-CB92861CD3A3}"/>
                    </a:ext>
                  </a:extLst>
                </p:cNvPr>
                <p:cNvSpPr/>
                <p:nvPr/>
              </p:nvSpPr>
              <p:spPr>
                <a:xfrm>
                  <a:off x="1025889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8" name="Rectangle 117">
                  <a:extLst>
                    <a:ext uri="{FF2B5EF4-FFF2-40B4-BE49-F238E27FC236}">
                      <a16:creationId xmlns:a16="http://schemas.microsoft.com/office/drawing/2014/main" id="{494D80FC-F969-47B9-887F-63AF1BC4CDD7}"/>
                    </a:ext>
                  </a:extLst>
                </p:cNvPr>
                <p:cNvSpPr/>
                <p:nvPr/>
              </p:nvSpPr>
              <p:spPr>
                <a:xfrm>
                  <a:off x="1198067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9" name="Rectangle 118">
                  <a:extLst>
                    <a:ext uri="{FF2B5EF4-FFF2-40B4-BE49-F238E27FC236}">
                      <a16:creationId xmlns:a16="http://schemas.microsoft.com/office/drawing/2014/main" id="{FDE0434F-06ED-4E59-B383-72E37C9A90D1}"/>
                    </a:ext>
                  </a:extLst>
                </p:cNvPr>
                <p:cNvSpPr/>
                <p:nvPr/>
              </p:nvSpPr>
              <p:spPr>
                <a:xfrm>
                  <a:off x="1362896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0" name="Rectangle 119">
                  <a:extLst>
                    <a:ext uri="{FF2B5EF4-FFF2-40B4-BE49-F238E27FC236}">
                      <a16:creationId xmlns:a16="http://schemas.microsoft.com/office/drawing/2014/main" id="{21E534EE-D532-4944-AB03-E629A4DF5056}"/>
                    </a:ext>
                  </a:extLst>
                </p:cNvPr>
                <p:cNvSpPr/>
                <p:nvPr/>
              </p:nvSpPr>
              <p:spPr>
                <a:xfrm>
                  <a:off x="1527725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1" name="Rectangle 120">
                  <a:extLst>
                    <a:ext uri="{FF2B5EF4-FFF2-40B4-BE49-F238E27FC236}">
                      <a16:creationId xmlns:a16="http://schemas.microsoft.com/office/drawing/2014/main" id="{8D3B5C2E-4F85-42EE-9F55-C72D36E51023}"/>
                    </a:ext>
                  </a:extLst>
                </p:cNvPr>
                <p:cNvSpPr/>
                <p:nvPr/>
              </p:nvSpPr>
              <p:spPr>
                <a:xfrm>
                  <a:off x="1692554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2" name="Rectangle 121">
                  <a:extLst>
                    <a:ext uri="{FF2B5EF4-FFF2-40B4-BE49-F238E27FC236}">
                      <a16:creationId xmlns:a16="http://schemas.microsoft.com/office/drawing/2014/main" id="{EF66169F-2CE8-4601-AB40-3D82303F18B6}"/>
                    </a:ext>
                  </a:extLst>
                </p:cNvPr>
                <p:cNvSpPr/>
                <p:nvPr/>
              </p:nvSpPr>
              <p:spPr>
                <a:xfrm>
                  <a:off x="1864732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3" name="Rectangle 122">
                  <a:extLst>
                    <a:ext uri="{FF2B5EF4-FFF2-40B4-BE49-F238E27FC236}">
                      <a16:creationId xmlns:a16="http://schemas.microsoft.com/office/drawing/2014/main" id="{02100DB5-12AF-404B-946C-0EDD7737B0F3}"/>
                    </a:ext>
                  </a:extLst>
                </p:cNvPr>
                <p:cNvSpPr/>
                <p:nvPr/>
              </p:nvSpPr>
              <p:spPr>
                <a:xfrm>
                  <a:off x="2029561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4" name="Rectangle 123">
                  <a:extLst>
                    <a:ext uri="{FF2B5EF4-FFF2-40B4-BE49-F238E27FC236}">
                      <a16:creationId xmlns:a16="http://schemas.microsoft.com/office/drawing/2014/main" id="{6E91A565-067B-4587-8008-1D74EAC95DA4}"/>
                    </a:ext>
                  </a:extLst>
                </p:cNvPr>
                <p:cNvSpPr/>
                <p:nvPr/>
              </p:nvSpPr>
              <p:spPr>
                <a:xfrm>
                  <a:off x="2188566" y="1706918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5" name="Rectangle 124">
                  <a:extLst>
                    <a:ext uri="{FF2B5EF4-FFF2-40B4-BE49-F238E27FC236}">
                      <a16:creationId xmlns:a16="http://schemas.microsoft.com/office/drawing/2014/main" id="{EE6D6D71-B52C-48C7-B9B4-5DD64BC15835}"/>
                    </a:ext>
                  </a:extLst>
                </p:cNvPr>
                <p:cNvSpPr/>
                <p:nvPr/>
              </p:nvSpPr>
              <p:spPr>
                <a:xfrm>
                  <a:off x="2353395" y="1706918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6" name="Rectangle 125">
                  <a:extLst>
                    <a:ext uri="{FF2B5EF4-FFF2-40B4-BE49-F238E27FC236}">
                      <a16:creationId xmlns:a16="http://schemas.microsoft.com/office/drawing/2014/main" id="{6247170E-8C28-4A72-9E2F-5585A07ACCD9}"/>
                    </a:ext>
                  </a:extLst>
                </p:cNvPr>
                <p:cNvSpPr/>
                <p:nvPr/>
              </p:nvSpPr>
              <p:spPr>
                <a:xfrm>
                  <a:off x="2516547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80" name="Group 79">
                <a:extLst>
                  <a:ext uri="{FF2B5EF4-FFF2-40B4-BE49-F238E27FC236}">
                    <a16:creationId xmlns:a16="http://schemas.microsoft.com/office/drawing/2014/main" id="{03FDC8D8-E5D6-40B2-9569-BB31C8D0651F}"/>
                  </a:ext>
                </a:extLst>
              </p:cNvPr>
              <p:cNvGrpSpPr/>
              <p:nvPr/>
            </p:nvGrpSpPr>
            <p:grpSpPr>
              <a:xfrm rot="5400000">
                <a:off x="1973667" y="2767695"/>
                <a:ext cx="1746927" cy="228134"/>
                <a:chOff x="861060" y="1706882"/>
                <a:chExt cx="1746927" cy="228134"/>
              </a:xfrm>
            </p:grpSpPr>
            <p:sp>
              <p:nvSpPr>
                <p:cNvPr id="105" name="Rectangle 104">
                  <a:extLst>
                    <a:ext uri="{FF2B5EF4-FFF2-40B4-BE49-F238E27FC236}">
                      <a16:creationId xmlns:a16="http://schemas.microsoft.com/office/drawing/2014/main" id="{BA381A77-C68E-417F-B33F-BB3BF5A6B945}"/>
                    </a:ext>
                  </a:extLst>
                </p:cNvPr>
                <p:cNvSpPr/>
                <p:nvPr/>
              </p:nvSpPr>
              <p:spPr>
                <a:xfrm>
                  <a:off x="861060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6" name="Rectangle 105">
                  <a:extLst>
                    <a:ext uri="{FF2B5EF4-FFF2-40B4-BE49-F238E27FC236}">
                      <a16:creationId xmlns:a16="http://schemas.microsoft.com/office/drawing/2014/main" id="{AF10D1F3-2FAA-43BE-86DD-7F6C76BD66AD}"/>
                    </a:ext>
                  </a:extLst>
                </p:cNvPr>
                <p:cNvSpPr/>
                <p:nvPr/>
              </p:nvSpPr>
              <p:spPr>
                <a:xfrm>
                  <a:off x="1025889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7" name="Rectangle 106">
                  <a:extLst>
                    <a:ext uri="{FF2B5EF4-FFF2-40B4-BE49-F238E27FC236}">
                      <a16:creationId xmlns:a16="http://schemas.microsoft.com/office/drawing/2014/main" id="{B17551E3-F8C2-4AA2-8263-8DF89CD6BECD}"/>
                    </a:ext>
                  </a:extLst>
                </p:cNvPr>
                <p:cNvSpPr/>
                <p:nvPr/>
              </p:nvSpPr>
              <p:spPr>
                <a:xfrm>
                  <a:off x="1198067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8" name="Rectangle 107">
                  <a:extLst>
                    <a:ext uri="{FF2B5EF4-FFF2-40B4-BE49-F238E27FC236}">
                      <a16:creationId xmlns:a16="http://schemas.microsoft.com/office/drawing/2014/main" id="{357843EB-A010-440F-BD6E-6A4F53FA71B5}"/>
                    </a:ext>
                  </a:extLst>
                </p:cNvPr>
                <p:cNvSpPr/>
                <p:nvPr/>
              </p:nvSpPr>
              <p:spPr>
                <a:xfrm>
                  <a:off x="1362896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9" name="Rectangle 108">
                  <a:extLst>
                    <a:ext uri="{FF2B5EF4-FFF2-40B4-BE49-F238E27FC236}">
                      <a16:creationId xmlns:a16="http://schemas.microsoft.com/office/drawing/2014/main" id="{4BE01887-B260-433C-95B6-3C84F494F0C1}"/>
                    </a:ext>
                  </a:extLst>
                </p:cNvPr>
                <p:cNvSpPr/>
                <p:nvPr/>
              </p:nvSpPr>
              <p:spPr>
                <a:xfrm>
                  <a:off x="1527725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0" name="Rectangle 109">
                  <a:extLst>
                    <a:ext uri="{FF2B5EF4-FFF2-40B4-BE49-F238E27FC236}">
                      <a16:creationId xmlns:a16="http://schemas.microsoft.com/office/drawing/2014/main" id="{6FD7EADB-ADC9-4EE9-8DA0-4CDDB6069CED}"/>
                    </a:ext>
                  </a:extLst>
                </p:cNvPr>
                <p:cNvSpPr/>
                <p:nvPr/>
              </p:nvSpPr>
              <p:spPr>
                <a:xfrm>
                  <a:off x="1692554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1" name="Rectangle 110">
                  <a:extLst>
                    <a:ext uri="{FF2B5EF4-FFF2-40B4-BE49-F238E27FC236}">
                      <a16:creationId xmlns:a16="http://schemas.microsoft.com/office/drawing/2014/main" id="{ECBCC787-B50D-4540-A5BC-281E22751ABD}"/>
                    </a:ext>
                  </a:extLst>
                </p:cNvPr>
                <p:cNvSpPr/>
                <p:nvPr/>
              </p:nvSpPr>
              <p:spPr>
                <a:xfrm>
                  <a:off x="1864732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2" name="Rectangle 111">
                  <a:extLst>
                    <a:ext uri="{FF2B5EF4-FFF2-40B4-BE49-F238E27FC236}">
                      <a16:creationId xmlns:a16="http://schemas.microsoft.com/office/drawing/2014/main" id="{3364242E-51DB-4872-8618-477510642AD9}"/>
                    </a:ext>
                  </a:extLst>
                </p:cNvPr>
                <p:cNvSpPr/>
                <p:nvPr/>
              </p:nvSpPr>
              <p:spPr>
                <a:xfrm>
                  <a:off x="2029561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3" name="Rectangle 112">
                  <a:extLst>
                    <a:ext uri="{FF2B5EF4-FFF2-40B4-BE49-F238E27FC236}">
                      <a16:creationId xmlns:a16="http://schemas.microsoft.com/office/drawing/2014/main" id="{525B6BAD-012C-4768-858A-F37705FD2860}"/>
                    </a:ext>
                  </a:extLst>
                </p:cNvPr>
                <p:cNvSpPr/>
                <p:nvPr/>
              </p:nvSpPr>
              <p:spPr>
                <a:xfrm>
                  <a:off x="2188566" y="1706918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4" name="Rectangle 113">
                  <a:extLst>
                    <a:ext uri="{FF2B5EF4-FFF2-40B4-BE49-F238E27FC236}">
                      <a16:creationId xmlns:a16="http://schemas.microsoft.com/office/drawing/2014/main" id="{37038F03-C5E1-4019-96DF-45347AB0A48C}"/>
                    </a:ext>
                  </a:extLst>
                </p:cNvPr>
                <p:cNvSpPr/>
                <p:nvPr/>
              </p:nvSpPr>
              <p:spPr>
                <a:xfrm>
                  <a:off x="2353395" y="1706918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5" name="Rectangle 114">
                  <a:extLst>
                    <a:ext uri="{FF2B5EF4-FFF2-40B4-BE49-F238E27FC236}">
                      <a16:creationId xmlns:a16="http://schemas.microsoft.com/office/drawing/2014/main" id="{7D74A18D-EB29-487D-9B16-CB4247C1B267}"/>
                    </a:ext>
                  </a:extLst>
                </p:cNvPr>
                <p:cNvSpPr/>
                <p:nvPr/>
              </p:nvSpPr>
              <p:spPr>
                <a:xfrm>
                  <a:off x="2516547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81" name="Group 80">
                <a:extLst>
                  <a:ext uri="{FF2B5EF4-FFF2-40B4-BE49-F238E27FC236}">
                    <a16:creationId xmlns:a16="http://schemas.microsoft.com/office/drawing/2014/main" id="{0D80A6D3-13FB-4081-884F-C7CC2E78650F}"/>
                  </a:ext>
                </a:extLst>
              </p:cNvPr>
              <p:cNvGrpSpPr/>
              <p:nvPr/>
            </p:nvGrpSpPr>
            <p:grpSpPr>
              <a:xfrm>
                <a:off x="866140" y="3906677"/>
                <a:ext cx="1746927" cy="228134"/>
                <a:chOff x="861060" y="1706882"/>
                <a:chExt cx="1746927" cy="228134"/>
              </a:xfrm>
            </p:grpSpPr>
            <p:sp>
              <p:nvSpPr>
                <p:cNvPr id="94" name="Rectangle 93">
                  <a:extLst>
                    <a:ext uri="{FF2B5EF4-FFF2-40B4-BE49-F238E27FC236}">
                      <a16:creationId xmlns:a16="http://schemas.microsoft.com/office/drawing/2014/main" id="{880069C3-4128-4701-B110-1ECA339D09E0}"/>
                    </a:ext>
                  </a:extLst>
                </p:cNvPr>
                <p:cNvSpPr/>
                <p:nvPr/>
              </p:nvSpPr>
              <p:spPr>
                <a:xfrm>
                  <a:off x="861060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5" name="Rectangle 94">
                  <a:extLst>
                    <a:ext uri="{FF2B5EF4-FFF2-40B4-BE49-F238E27FC236}">
                      <a16:creationId xmlns:a16="http://schemas.microsoft.com/office/drawing/2014/main" id="{AE254195-127C-40DF-94C3-7B0DF4B20918}"/>
                    </a:ext>
                  </a:extLst>
                </p:cNvPr>
                <p:cNvSpPr/>
                <p:nvPr/>
              </p:nvSpPr>
              <p:spPr>
                <a:xfrm>
                  <a:off x="1025889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6" name="Rectangle 95">
                  <a:extLst>
                    <a:ext uri="{FF2B5EF4-FFF2-40B4-BE49-F238E27FC236}">
                      <a16:creationId xmlns:a16="http://schemas.microsoft.com/office/drawing/2014/main" id="{64AB8B75-2349-48DE-974B-5EE7B2B3397D}"/>
                    </a:ext>
                  </a:extLst>
                </p:cNvPr>
                <p:cNvSpPr/>
                <p:nvPr/>
              </p:nvSpPr>
              <p:spPr>
                <a:xfrm>
                  <a:off x="1198067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7" name="Rectangle 96">
                  <a:extLst>
                    <a:ext uri="{FF2B5EF4-FFF2-40B4-BE49-F238E27FC236}">
                      <a16:creationId xmlns:a16="http://schemas.microsoft.com/office/drawing/2014/main" id="{57431125-3E4A-4F8B-B455-BDC3F477D3C1}"/>
                    </a:ext>
                  </a:extLst>
                </p:cNvPr>
                <p:cNvSpPr/>
                <p:nvPr/>
              </p:nvSpPr>
              <p:spPr>
                <a:xfrm>
                  <a:off x="1362896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8" name="Rectangle 97">
                  <a:extLst>
                    <a:ext uri="{FF2B5EF4-FFF2-40B4-BE49-F238E27FC236}">
                      <a16:creationId xmlns:a16="http://schemas.microsoft.com/office/drawing/2014/main" id="{23C506C3-A589-466F-B929-B9E3D0E09038}"/>
                    </a:ext>
                  </a:extLst>
                </p:cNvPr>
                <p:cNvSpPr/>
                <p:nvPr/>
              </p:nvSpPr>
              <p:spPr>
                <a:xfrm>
                  <a:off x="1527725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9" name="Rectangle 98">
                  <a:extLst>
                    <a:ext uri="{FF2B5EF4-FFF2-40B4-BE49-F238E27FC236}">
                      <a16:creationId xmlns:a16="http://schemas.microsoft.com/office/drawing/2014/main" id="{2F3BC94A-C4BC-49D6-AB84-0301FC4C0CA1}"/>
                    </a:ext>
                  </a:extLst>
                </p:cNvPr>
                <p:cNvSpPr/>
                <p:nvPr/>
              </p:nvSpPr>
              <p:spPr>
                <a:xfrm>
                  <a:off x="1692554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0" name="Rectangle 99">
                  <a:extLst>
                    <a:ext uri="{FF2B5EF4-FFF2-40B4-BE49-F238E27FC236}">
                      <a16:creationId xmlns:a16="http://schemas.microsoft.com/office/drawing/2014/main" id="{0EC445BA-367A-4FF1-A6FB-B34964272AA9}"/>
                    </a:ext>
                  </a:extLst>
                </p:cNvPr>
                <p:cNvSpPr/>
                <p:nvPr/>
              </p:nvSpPr>
              <p:spPr>
                <a:xfrm>
                  <a:off x="1864732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1" name="Rectangle 100">
                  <a:extLst>
                    <a:ext uri="{FF2B5EF4-FFF2-40B4-BE49-F238E27FC236}">
                      <a16:creationId xmlns:a16="http://schemas.microsoft.com/office/drawing/2014/main" id="{C12AB929-8879-4A7E-8C43-5C603BC3991B}"/>
                    </a:ext>
                  </a:extLst>
                </p:cNvPr>
                <p:cNvSpPr/>
                <p:nvPr/>
              </p:nvSpPr>
              <p:spPr>
                <a:xfrm>
                  <a:off x="2029561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2" name="Rectangle 101">
                  <a:extLst>
                    <a:ext uri="{FF2B5EF4-FFF2-40B4-BE49-F238E27FC236}">
                      <a16:creationId xmlns:a16="http://schemas.microsoft.com/office/drawing/2014/main" id="{62B29D7A-9DB1-494E-8510-77A06D19EABE}"/>
                    </a:ext>
                  </a:extLst>
                </p:cNvPr>
                <p:cNvSpPr/>
                <p:nvPr/>
              </p:nvSpPr>
              <p:spPr>
                <a:xfrm>
                  <a:off x="2188566" y="1706918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3" name="Rectangle 102">
                  <a:extLst>
                    <a:ext uri="{FF2B5EF4-FFF2-40B4-BE49-F238E27FC236}">
                      <a16:creationId xmlns:a16="http://schemas.microsoft.com/office/drawing/2014/main" id="{15553D32-8435-40E9-99AC-4186E8661611}"/>
                    </a:ext>
                  </a:extLst>
                </p:cNvPr>
                <p:cNvSpPr/>
                <p:nvPr/>
              </p:nvSpPr>
              <p:spPr>
                <a:xfrm>
                  <a:off x="2353395" y="1706918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4" name="Rectangle 103">
                  <a:extLst>
                    <a:ext uri="{FF2B5EF4-FFF2-40B4-BE49-F238E27FC236}">
                      <a16:creationId xmlns:a16="http://schemas.microsoft.com/office/drawing/2014/main" id="{5573F626-0189-4CDC-B2F6-771E4985739D}"/>
                    </a:ext>
                  </a:extLst>
                </p:cNvPr>
                <p:cNvSpPr/>
                <p:nvPr/>
              </p:nvSpPr>
              <p:spPr>
                <a:xfrm>
                  <a:off x="2516547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82" name="Group 81">
                <a:extLst>
                  <a:ext uri="{FF2B5EF4-FFF2-40B4-BE49-F238E27FC236}">
                    <a16:creationId xmlns:a16="http://schemas.microsoft.com/office/drawing/2014/main" id="{E828995E-D123-4640-86F6-C07DD3439482}"/>
                  </a:ext>
                </a:extLst>
              </p:cNvPr>
              <p:cNvGrpSpPr/>
              <p:nvPr/>
            </p:nvGrpSpPr>
            <p:grpSpPr>
              <a:xfrm rot="5400000">
                <a:off x="-266280" y="2767694"/>
                <a:ext cx="1746927" cy="228134"/>
                <a:chOff x="861060" y="1706882"/>
                <a:chExt cx="1746927" cy="228134"/>
              </a:xfrm>
            </p:grpSpPr>
            <p:sp>
              <p:nvSpPr>
                <p:cNvPr id="83" name="Rectangle 82">
                  <a:extLst>
                    <a:ext uri="{FF2B5EF4-FFF2-40B4-BE49-F238E27FC236}">
                      <a16:creationId xmlns:a16="http://schemas.microsoft.com/office/drawing/2014/main" id="{BA21E315-E2A8-4532-81DC-394D639E24B8}"/>
                    </a:ext>
                  </a:extLst>
                </p:cNvPr>
                <p:cNvSpPr/>
                <p:nvPr/>
              </p:nvSpPr>
              <p:spPr>
                <a:xfrm>
                  <a:off x="861060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4" name="Rectangle 83">
                  <a:extLst>
                    <a:ext uri="{FF2B5EF4-FFF2-40B4-BE49-F238E27FC236}">
                      <a16:creationId xmlns:a16="http://schemas.microsoft.com/office/drawing/2014/main" id="{BF6C5F81-B7FE-4BF7-948E-D900FFE34270}"/>
                    </a:ext>
                  </a:extLst>
                </p:cNvPr>
                <p:cNvSpPr/>
                <p:nvPr/>
              </p:nvSpPr>
              <p:spPr>
                <a:xfrm>
                  <a:off x="1025889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5" name="Rectangle 84">
                  <a:extLst>
                    <a:ext uri="{FF2B5EF4-FFF2-40B4-BE49-F238E27FC236}">
                      <a16:creationId xmlns:a16="http://schemas.microsoft.com/office/drawing/2014/main" id="{2653EA28-2130-41E3-8B74-AC5AB9335B17}"/>
                    </a:ext>
                  </a:extLst>
                </p:cNvPr>
                <p:cNvSpPr/>
                <p:nvPr/>
              </p:nvSpPr>
              <p:spPr>
                <a:xfrm>
                  <a:off x="1198067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6" name="Rectangle 85">
                  <a:extLst>
                    <a:ext uri="{FF2B5EF4-FFF2-40B4-BE49-F238E27FC236}">
                      <a16:creationId xmlns:a16="http://schemas.microsoft.com/office/drawing/2014/main" id="{8E3D8CE0-6738-459A-B46D-D0C35E408E28}"/>
                    </a:ext>
                  </a:extLst>
                </p:cNvPr>
                <p:cNvSpPr/>
                <p:nvPr/>
              </p:nvSpPr>
              <p:spPr>
                <a:xfrm>
                  <a:off x="1362896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7" name="Rectangle 86">
                  <a:extLst>
                    <a:ext uri="{FF2B5EF4-FFF2-40B4-BE49-F238E27FC236}">
                      <a16:creationId xmlns:a16="http://schemas.microsoft.com/office/drawing/2014/main" id="{F9CAD18E-A48B-43F6-B87A-5F5A8B227912}"/>
                    </a:ext>
                  </a:extLst>
                </p:cNvPr>
                <p:cNvSpPr/>
                <p:nvPr/>
              </p:nvSpPr>
              <p:spPr>
                <a:xfrm>
                  <a:off x="1527725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8" name="Rectangle 87">
                  <a:extLst>
                    <a:ext uri="{FF2B5EF4-FFF2-40B4-BE49-F238E27FC236}">
                      <a16:creationId xmlns:a16="http://schemas.microsoft.com/office/drawing/2014/main" id="{A061A47E-F3B2-4D86-8C89-A4E205343C58}"/>
                    </a:ext>
                  </a:extLst>
                </p:cNvPr>
                <p:cNvSpPr/>
                <p:nvPr/>
              </p:nvSpPr>
              <p:spPr>
                <a:xfrm>
                  <a:off x="1692554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9" name="Rectangle 88">
                  <a:extLst>
                    <a:ext uri="{FF2B5EF4-FFF2-40B4-BE49-F238E27FC236}">
                      <a16:creationId xmlns:a16="http://schemas.microsoft.com/office/drawing/2014/main" id="{73322769-D0B0-490D-8A6E-4E6EC1516B34}"/>
                    </a:ext>
                  </a:extLst>
                </p:cNvPr>
                <p:cNvSpPr/>
                <p:nvPr/>
              </p:nvSpPr>
              <p:spPr>
                <a:xfrm>
                  <a:off x="1864732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0" name="Rectangle 89">
                  <a:extLst>
                    <a:ext uri="{FF2B5EF4-FFF2-40B4-BE49-F238E27FC236}">
                      <a16:creationId xmlns:a16="http://schemas.microsoft.com/office/drawing/2014/main" id="{D97D251C-3701-461C-B5A4-39D307094725}"/>
                    </a:ext>
                  </a:extLst>
                </p:cNvPr>
                <p:cNvSpPr/>
                <p:nvPr/>
              </p:nvSpPr>
              <p:spPr>
                <a:xfrm>
                  <a:off x="2029561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1" name="Rectangle 90">
                  <a:extLst>
                    <a:ext uri="{FF2B5EF4-FFF2-40B4-BE49-F238E27FC236}">
                      <a16:creationId xmlns:a16="http://schemas.microsoft.com/office/drawing/2014/main" id="{C4F0167A-A4FE-4F94-A553-F0F959453E7A}"/>
                    </a:ext>
                  </a:extLst>
                </p:cNvPr>
                <p:cNvSpPr/>
                <p:nvPr/>
              </p:nvSpPr>
              <p:spPr>
                <a:xfrm>
                  <a:off x="2188566" y="1706918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2" name="Rectangle 91">
                  <a:extLst>
                    <a:ext uri="{FF2B5EF4-FFF2-40B4-BE49-F238E27FC236}">
                      <a16:creationId xmlns:a16="http://schemas.microsoft.com/office/drawing/2014/main" id="{2AD1523F-34F4-4D0F-B7CE-809D3A71B737}"/>
                    </a:ext>
                  </a:extLst>
                </p:cNvPr>
                <p:cNvSpPr/>
                <p:nvPr/>
              </p:nvSpPr>
              <p:spPr>
                <a:xfrm>
                  <a:off x="2353395" y="1706918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3" name="Rectangle 92">
                  <a:extLst>
                    <a:ext uri="{FF2B5EF4-FFF2-40B4-BE49-F238E27FC236}">
                      <a16:creationId xmlns:a16="http://schemas.microsoft.com/office/drawing/2014/main" id="{BE1C3095-4D19-4048-85A5-4E1C6188533B}"/>
                    </a:ext>
                  </a:extLst>
                </p:cNvPr>
                <p:cNvSpPr/>
                <p:nvPr/>
              </p:nvSpPr>
              <p:spPr>
                <a:xfrm>
                  <a:off x="2516547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70BBA8B1-4407-4F85-A1D6-9718E98C2DDE}"/>
                </a:ext>
              </a:extLst>
            </p:cNvPr>
            <p:cNvSpPr/>
            <p:nvPr/>
          </p:nvSpPr>
          <p:spPr>
            <a:xfrm rot="18900000">
              <a:off x="5734591" y="3994153"/>
              <a:ext cx="1986680" cy="993339"/>
            </a:xfrm>
            <a:custGeom>
              <a:avLst/>
              <a:gdLst>
                <a:gd name="connsiteX0" fmla="*/ 769888 w 1539776"/>
                <a:gd name="connsiteY0" fmla="*/ 0 h 769888"/>
                <a:gd name="connsiteX1" fmla="*/ 1539776 w 1539776"/>
                <a:gd name="connsiteY1" fmla="*/ 769888 h 769888"/>
                <a:gd name="connsiteX2" fmla="*/ 0 w 1539776"/>
                <a:gd name="connsiteY2" fmla="*/ 769888 h 769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39776" h="769888">
                  <a:moveTo>
                    <a:pt x="769888" y="0"/>
                  </a:moveTo>
                  <a:lnTo>
                    <a:pt x="1539776" y="769888"/>
                  </a:lnTo>
                  <a:lnTo>
                    <a:pt x="0" y="769888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43D52308-D416-4666-A1D1-CDB35BE155E9}"/>
                </a:ext>
              </a:extLst>
            </p:cNvPr>
            <p:cNvGrpSpPr/>
            <p:nvPr/>
          </p:nvGrpSpPr>
          <p:grpSpPr>
            <a:xfrm>
              <a:off x="6705555" y="4425032"/>
              <a:ext cx="1653514" cy="1542681"/>
              <a:chOff x="3776857" y="4226329"/>
              <a:chExt cx="1529015" cy="1426527"/>
            </a:xfrm>
          </p:grpSpPr>
          <p:pic>
            <p:nvPicPr>
              <p:cNvPr id="23" name="Picture 22">
                <a:extLst>
                  <a:ext uri="{FF2B5EF4-FFF2-40B4-BE49-F238E27FC236}">
                    <a16:creationId xmlns:a16="http://schemas.microsoft.com/office/drawing/2014/main" id="{DF57FAC3-1FB9-4867-BEAC-6996EF8540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76857" y="4226329"/>
                <a:ext cx="904262" cy="904262"/>
              </a:xfrm>
              <a:prstGeom prst="rect">
                <a:avLst/>
              </a:prstGeom>
            </p:spPr>
          </p:pic>
          <p:pic>
            <p:nvPicPr>
              <p:cNvPr id="24" name="Picture 23">
                <a:extLst>
                  <a:ext uri="{FF2B5EF4-FFF2-40B4-BE49-F238E27FC236}">
                    <a16:creationId xmlns:a16="http://schemas.microsoft.com/office/drawing/2014/main" id="{40F4FF67-4DB9-40BE-9D3F-B6CAB9925D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97885" y="4544868"/>
                <a:ext cx="1107987" cy="1107988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2961534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86837E1-34D3-48A7-8764-FF3A069C77A0}"/>
              </a:ext>
            </a:extLst>
          </p:cNvPr>
          <p:cNvSpPr/>
          <p:nvPr/>
        </p:nvSpPr>
        <p:spPr>
          <a:xfrm>
            <a:off x="1" y="0"/>
            <a:ext cx="1822612" cy="6858000"/>
          </a:xfrm>
          <a:prstGeom prst="rect">
            <a:avLst/>
          </a:prstGeom>
          <a:solidFill>
            <a:srgbClr val="013B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072584C-6260-4990-8119-F48D43DF9D1D}"/>
              </a:ext>
            </a:extLst>
          </p:cNvPr>
          <p:cNvGrpSpPr/>
          <p:nvPr/>
        </p:nvGrpSpPr>
        <p:grpSpPr>
          <a:xfrm>
            <a:off x="227192" y="110970"/>
            <a:ext cx="7619352" cy="6027939"/>
            <a:chOff x="2068497" y="372861"/>
            <a:chExt cx="7619352" cy="6027939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FED8531-C6D3-4649-A895-F74932994A64}"/>
                </a:ext>
              </a:extLst>
            </p:cNvPr>
            <p:cNvGrpSpPr/>
            <p:nvPr/>
          </p:nvGrpSpPr>
          <p:grpSpPr>
            <a:xfrm>
              <a:off x="2183906" y="372861"/>
              <a:ext cx="7503943" cy="5797120"/>
              <a:chOff x="2183906" y="372861"/>
              <a:chExt cx="7503943" cy="5797120"/>
            </a:xfrm>
          </p:grpSpPr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0FA2315E-967B-45B9-A0F4-B526CF82C921}"/>
                  </a:ext>
                </a:extLst>
              </p:cNvPr>
              <p:cNvCxnSpPr>
                <a:stCxn id="9" idx="0"/>
              </p:cNvCxnSpPr>
              <p:nvPr/>
            </p:nvCxnSpPr>
            <p:spPr>
              <a:xfrm flipV="1">
                <a:off x="2183907" y="457200"/>
                <a:ext cx="0" cy="5712781"/>
              </a:xfrm>
              <a:prstGeom prst="line">
                <a:avLst/>
              </a:prstGeom>
              <a:ln w="57150">
                <a:solidFill>
                  <a:srgbClr val="DABA6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92518781-1781-40F6-9291-FD4D938DE48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83906" y="488271"/>
                <a:ext cx="7273124" cy="1"/>
              </a:xfrm>
              <a:prstGeom prst="line">
                <a:avLst/>
              </a:prstGeom>
              <a:ln w="57150">
                <a:solidFill>
                  <a:srgbClr val="DABA6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57D81539-1F79-4E3F-B190-8AEB88C54CD2}"/>
                  </a:ext>
                </a:extLst>
              </p:cNvPr>
              <p:cNvSpPr/>
              <p:nvPr/>
            </p:nvSpPr>
            <p:spPr>
              <a:xfrm>
                <a:off x="9457030" y="372861"/>
                <a:ext cx="230819" cy="230819"/>
              </a:xfrm>
              <a:prstGeom prst="rect">
                <a:avLst/>
              </a:prstGeom>
              <a:solidFill>
                <a:srgbClr val="DABA6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D2CA69E-F38E-4DB8-82FA-239D6C25BC80}"/>
                </a:ext>
              </a:extLst>
            </p:cNvPr>
            <p:cNvSpPr/>
            <p:nvPr/>
          </p:nvSpPr>
          <p:spPr>
            <a:xfrm>
              <a:off x="2068497" y="6169981"/>
              <a:ext cx="230819" cy="230819"/>
            </a:xfrm>
            <a:prstGeom prst="rect">
              <a:avLst/>
            </a:prstGeom>
            <a:solidFill>
              <a:srgbClr val="DABA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2C38F449-7454-4AD1-AE1F-DA48EBB24C9F}"/>
              </a:ext>
            </a:extLst>
          </p:cNvPr>
          <p:cNvSpPr/>
          <p:nvPr/>
        </p:nvSpPr>
        <p:spPr>
          <a:xfrm>
            <a:off x="1" y="463891"/>
            <a:ext cx="12192000" cy="1091263"/>
          </a:xfrm>
          <a:prstGeom prst="rect">
            <a:avLst/>
          </a:prstGeom>
          <a:solidFill>
            <a:srgbClr val="018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BFE3BC-27EC-435A-A2F4-B39DEF708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777" y="606013"/>
            <a:ext cx="12014446" cy="746289"/>
          </a:xfrm>
        </p:spPr>
        <p:txBody>
          <a:bodyPr>
            <a:normAutofit/>
          </a:bodyPr>
          <a:lstStyle/>
          <a:p>
            <a:r>
              <a:rPr lang="en-US" altLang="ko-KR" sz="4000" dirty="0">
                <a:solidFill>
                  <a:srgbClr val="EBFFFF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Eight Great Ideas in Computer Architecture</a:t>
            </a:r>
            <a:endParaRPr lang="ko-KR" altLang="en-US" sz="4000" dirty="0">
              <a:solidFill>
                <a:srgbClr val="EBFFFF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6D294CD8-3391-46CB-BDA6-D82DA5C400BA}"/>
              </a:ext>
            </a:extLst>
          </p:cNvPr>
          <p:cNvGrpSpPr/>
          <p:nvPr/>
        </p:nvGrpSpPr>
        <p:grpSpPr>
          <a:xfrm>
            <a:off x="2076438" y="2532385"/>
            <a:ext cx="2417035" cy="645118"/>
            <a:chOff x="5730852" y="2113221"/>
            <a:chExt cx="3539870" cy="944807"/>
          </a:xfrm>
        </p:grpSpPr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83575AFE-7165-4601-8AC3-4470410D6405}"/>
                </a:ext>
              </a:extLst>
            </p:cNvPr>
            <p:cNvSpPr/>
            <p:nvPr/>
          </p:nvSpPr>
          <p:spPr>
            <a:xfrm>
              <a:off x="5973242" y="2813504"/>
              <a:ext cx="244524" cy="244524"/>
            </a:xfrm>
            <a:prstGeom prst="ellipse">
              <a:avLst/>
            </a:prstGeom>
            <a:noFill/>
            <a:ln w="28575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CD020EF7-7F28-4EE9-B871-67E0A868E112}"/>
                </a:ext>
              </a:extLst>
            </p:cNvPr>
            <p:cNvSpPr/>
            <p:nvPr/>
          </p:nvSpPr>
          <p:spPr>
            <a:xfrm>
              <a:off x="6694020" y="2113221"/>
              <a:ext cx="180494" cy="704666"/>
            </a:xfrm>
            <a:custGeom>
              <a:avLst/>
              <a:gdLst>
                <a:gd name="connsiteX0" fmla="*/ 0 w 180494"/>
                <a:gd name="connsiteY0" fmla="*/ 0 h 704666"/>
                <a:gd name="connsiteX1" fmla="*/ 122324 w 180494"/>
                <a:gd name="connsiteY1" fmla="*/ 0 h 704666"/>
                <a:gd name="connsiteX2" fmla="*/ 122324 w 180494"/>
                <a:gd name="connsiteY2" fmla="*/ 348569 h 704666"/>
                <a:gd name="connsiteX3" fmla="*/ 180494 w 180494"/>
                <a:gd name="connsiteY3" fmla="*/ 348569 h 704666"/>
                <a:gd name="connsiteX4" fmla="*/ 180494 w 180494"/>
                <a:gd name="connsiteY4" fmla="*/ 704666 h 704666"/>
                <a:gd name="connsiteX5" fmla="*/ 0 w 180494"/>
                <a:gd name="connsiteY5" fmla="*/ 704666 h 704666"/>
                <a:gd name="connsiteX6" fmla="*/ 0 w 180494"/>
                <a:gd name="connsiteY6" fmla="*/ 668866 h 704666"/>
                <a:gd name="connsiteX7" fmla="*/ 0 w 180494"/>
                <a:gd name="connsiteY7" fmla="*/ 348569 h 704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0494" h="704666">
                  <a:moveTo>
                    <a:pt x="0" y="0"/>
                  </a:moveTo>
                  <a:lnTo>
                    <a:pt x="122324" y="0"/>
                  </a:lnTo>
                  <a:lnTo>
                    <a:pt x="122324" y="348569"/>
                  </a:lnTo>
                  <a:lnTo>
                    <a:pt x="180494" y="348569"/>
                  </a:lnTo>
                  <a:lnTo>
                    <a:pt x="180494" y="704666"/>
                  </a:lnTo>
                  <a:lnTo>
                    <a:pt x="0" y="704666"/>
                  </a:lnTo>
                  <a:lnTo>
                    <a:pt x="0" y="668866"/>
                  </a:lnTo>
                  <a:lnTo>
                    <a:pt x="0" y="348569"/>
                  </a:lnTo>
                  <a:close/>
                </a:path>
              </a:pathLst>
            </a:custGeom>
            <a:solidFill>
              <a:srgbClr val="013B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3759F6B7-F86E-462B-948E-00512CC3A2EC}"/>
                </a:ext>
              </a:extLst>
            </p:cNvPr>
            <p:cNvSpPr/>
            <p:nvPr/>
          </p:nvSpPr>
          <p:spPr>
            <a:xfrm>
              <a:off x="5730852" y="2147269"/>
              <a:ext cx="1338703" cy="860886"/>
            </a:xfrm>
            <a:custGeom>
              <a:avLst/>
              <a:gdLst>
                <a:gd name="connsiteX0" fmla="*/ 460248 w 1338703"/>
                <a:gd name="connsiteY0" fmla="*/ 51293 h 860886"/>
                <a:gd name="connsiteX1" fmla="*/ 460248 w 1338703"/>
                <a:gd name="connsiteY1" fmla="*/ 304240 h 860886"/>
                <a:gd name="connsiteX2" fmla="*/ 747480 w 1338703"/>
                <a:gd name="connsiteY2" fmla="*/ 304240 h 860886"/>
                <a:gd name="connsiteX3" fmla="*/ 747480 w 1338703"/>
                <a:gd name="connsiteY3" fmla="*/ 51293 h 860886"/>
                <a:gd name="connsiteX4" fmla="*/ 390144 w 1338703"/>
                <a:gd name="connsiteY4" fmla="*/ 0 h 860886"/>
                <a:gd name="connsiteX5" fmla="*/ 932688 w 1338703"/>
                <a:gd name="connsiteY5" fmla="*/ 0 h 860886"/>
                <a:gd name="connsiteX6" fmla="*/ 932688 w 1338703"/>
                <a:gd name="connsiteY6" fmla="*/ 314522 h 860886"/>
                <a:gd name="connsiteX7" fmla="*/ 932688 w 1338703"/>
                <a:gd name="connsiteY7" fmla="*/ 477784 h 860886"/>
                <a:gd name="connsiteX8" fmla="*/ 932688 w 1338703"/>
                <a:gd name="connsiteY8" fmla="*/ 704333 h 860886"/>
                <a:gd name="connsiteX9" fmla="*/ 1338703 w 1338703"/>
                <a:gd name="connsiteY9" fmla="*/ 704333 h 860886"/>
                <a:gd name="connsiteX10" fmla="*/ 1338703 w 1338703"/>
                <a:gd name="connsiteY10" fmla="*/ 860886 h 860886"/>
                <a:gd name="connsiteX11" fmla="*/ 850464 w 1338703"/>
                <a:gd name="connsiteY11" fmla="*/ 860886 h 860886"/>
                <a:gd name="connsiteX12" fmla="*/ 850464 w 1338703"/>
                <a:gd name="connsiteY12" fmla="*/ 792306 h 860886"/>
                <a:gd name="connsiteX13" fmla="*/ 541705 w 1338703"/>
                <a:gd name="connsiteY13" fmla="*/ 792306 h 860886"/>
                <a:gd name="connsiteX14" fmla="*/ 365760 w 1338703"/>
                <a:gd name="connsiteY14" fmla="*/ 616361 h 860886"/>
                <a:gd name="connsiteX15" fmla="*/ 189815 w 1338703"/>
                <a:gd name="connsiteY15" fmla="*/ 792306 h 860886"/>
                <a:gd name="connsiteX16" fmla="*/ 0 w 1338703"/>
                <a:gd name="connsiteY16" fmla="*/ 792306 h 860886"/>
                <a:gd name="connsiteX17" fmla="*/ 0 w 1338703"/>
                <a:gd name="connsiteY17" fmla="*/ 314522 h 860886"/>
                <a:gd name="connsiteX18" fmla="*/ 390144 w 1338703"/>
                <a:gd name="connsiteY18" fmla="*/ 314522 h 860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338703" h="860886">
                  <a:moveTo>
                    <a:pt x="460248" y="51293"/>
                  </a:moveTo>
                  <a:lnTo>
                    <a:pt x="460248" y="304240"/>
                  </a:lnTo>
                  <a:lnTo>
                    <a:pt x="747480" y="304240"/>
                  </a:lnTo>
                  <a:lnTo>
                    <a:pt x="747480" y="51293"/>
                  </a:lnTo>
                  <a:close/>
                  <a:moveTo>
                    <a:pt x="390144" y="0"/>
                  </a:moveTo>
                  <a:lnTo>
                    <a:pt x="932688" y="0"/>
                  </a:lnTo>
                  <a:lnTo>
                    <a:pt x="932688" y="314522"/>
                  </a:lnTo>
                  <a:lnTo>
                    <a:pt x="932688" y="477784"/>
                  </a:lnTo>
                  <a:lnTo>
                    <a:pt x="932688" y="704333"/>
                  </a:lnTo>
                  <a:lnTo>
                    <a:pt x="1338703" y="704333"/>
                  </a:lnTo>
                  <a:lnTo>
                    <a:pt x="1338703" y="860886"/>
                  </a:lnTo>
                  <a:lnTo>
                    <a:pt x="850464" y="860886"/>
                  </a:lnTo>
                  <a:lnTo>
                    <a:pt x="850464" y="792306"/>
                  </a:lnTo>
                  <a:lnTo>
                    <a:pt x="541705" y="792306"/>
                  </a:lnTo>
                  <a:cubicBezTo>
                    <a:pt x="541705" y="695134"/>
                    <a:pt x="462932" y="616361"/>
                    <a:pt x="365760" y="616361"/>
                  </a:cubicBezTo>
                  <a:cubicBezTo>
                    <a:pt x="268588" y="616361"/>
                    <a:pt x="189815" y="695134"/>
                    <a:pt x="189815" y="792306"/>
                  </a:cubicBezTo>
                  <a:lnTo>
                    <a:pt x="0" y="792306"/>
                  </a:lnTo>
                  <a:lnTo>
                    <a:pt x="0" y="314522"/>
                  </a:lnTo>
                  <a:lnTo>
                    <a:pt x="390144" y="314522"/>
                  </a:lnTo>
                  <a:close/>
                </a:path>
              </a:pathLst>
            </a:custGeom>
            <a:solidFill>
              <a:srgbClr val="013B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8AAFFBBC-5D4F-43EF-9A55-FB0CCE0066C7}"/>
                </a:ext>
              </a:extLst>
            </p:cNvPr>
            <p:cNvSpPr/>
            <p:nvPr/>
          </p:nvSpPr>
          <p:spPr>
            <a:xfrm>
              <a:off x="6958180" y="2676526"/>
              <a:ext cx="2292500" cy="169804"/>
            </a:xfrm>
            <a:custGeom>
              <a:avLst/>
              <a:gdLst>
                <a:gd name="connsiteX0" fmla="*/ 0 w 2292500"/>
                <a:gd name="connsiteY0" fmla="*/ 0 h 169804"/>
                <a:gd name="connsiteX1" fmla="*/ 2292500 w 2292500"/>
                <a:gd name="connsiteY1" fmla="*/ 0 h 169804"/>
                <a:gd name="connsiteX2" fmla="*/ 2292500 w 2292500"/>
                <a:gd name="connsiteY2" fmla="*/ 99928 h 169804"/>
                <a:gd name="connsiteX3" fmla="*/ 1667660 w 2292500"/>
                <a:gd name="connsiteY3" fmla="*/ 99928 h 169804"/>
                <a:gd name="connsiteX4" fmla="*/ 1667660 w 2292500"/>
                <a:gd name="connsiteY4" fmla="*/ 169804 h 169804"/>
                <a:gd name="connsiteX5" fmla="*/ 736214 w 2292500"/>
                <a:gd name="connsiteY5" fmla="*/ 169804 h 169804"/>
                <a:gd name="connsiteX6" fmla="*/ 736214 w 2292500"/>
                <a:gd name="connsiteY6" fmla="*/ 99928 h 169804"/>
                <a:gd name="connsiteX7" fmla="*/ 0 w 2292500"/>
                <a:gd name="connsiteY7" fmla="*/ 99928 h 169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92500" h="169804">
                  <a:moveTo>
                    <a:pt x="0" y="0"/>
                  </a:moveTo>
                  <a:lnTo>
                    <a:pt x="2292500" y="0"/>
                  </a:lnTo>
                  <a:lnTo>
                    <a:pt x="2292500" y="99928"/>
                  </a:lnTo>
                  <a:lnTo>
                    <a:pt x="1667660" y="99928"/>
                  </a:lnTo>
                  <a:lnTo>
                    <a:pt x="1667660" y="169804"/>
                  </a:lnTo>
                  <a:lnTo>
                    <a:pt x="736214" y="169804"/>
                  </a:lnTo>
                  <a:lnTo>
                    <a:pt x="736214" y="99928"/>
                  </a:lnTo>
                  <a:lnTo>
                    <a:pt x="0" y="99928"/>
                  </a:lnTo>
                  <a:close/>
                </a:path>
              </a:pathLst>
            </a:custGeom>
            <a:solidFill>
              <a:srgbClr val="013B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72BF80B8-B080-4721-AF51-1984764FA0F4}"/>
                </a:ext>
              </a:extLst>
            </p:cNvPr>
            <p:cNvSpPr/>
            <p:nvPr/>
          </p:nvSpPr>
          <p:spPr>
            <a:xfrm>
              <a:off x="7115037" y="2813504"/>
              <a:ext cx="244524" cy="244524"/>
            </a:xfrm>
            <a:prstGeom prst="ellipse">
              <a:avLst/>
            </a:prstGeom>
            <a:noFill/>
            <a:ln w="28575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C7ECA87B-3D68-4B27-B9EE-0B8D7F348F12}"/>
                </a:ext>
              </a:extLst>
            </p:cNvPr>
            <p:cNvSpPr/>
            <p:nvPr/>
          </p:nvSpPr>
          <p:spPr>
            <a:xfrm>
              <a:off x="8695006" y="2813504"/>
              <a:ext cx="244524" cy="244524"/>
            </a:xfrm>
            <a:prstGeom prst="ellipse">
              <a:avLst/>
            </a:prstGeom>
            <a:noFill/>
            <a:ln w="28575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D156435F-5C55-43D7-886E-BB932F298A01}"/>
                </a:ext>
              </a:extLst>
            </p:cNvPr>
            <p:cNvSpPr/>
            <p:nvPr/>
          </p:nvSpPr>
          <p:spPr>
            <a:xfrm>
              <a:off x="9026198" y="2813504"/>
              <a:ext cx="244524" cy="244524"/>
            </a:xfrm>
            <a:prstGeom prst="ellipse">
              <a:avLst/>
            </a:prstGeom>
            <a:noFill/>
            <a:ln w="28575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F671673B-9D0A-4D14-97DB-12221924539F}"/>
                </a:ext>
              </a:extLst>
            </p:cNvPr>
            <p:cNvSpPr/>
            <p:nvPr/>
          </p:nvSpPr>
          <p:spPr>
            <a:xfrm>
              <a:off x="7422373" y="2813504"/>
              <a:ext cx="244524" cy="244524"/>
            </a:xfrm>
            <a:prstGeom prst="ellipse">
              <a:avLst/>
            </a:prstGeom>
            <a:noFill/>
            <a:ln w="28575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5" name="Subtitle 2">
            <a:extLst>
              <a:ext uri="{FF2B5EF4-FFF2-40B4-BE49-F238E27FC236}">
                <a16:creationId xmlns:a16="http://schemas.microsoft.com/office/drawing/2014/main" id="{E8F02FB1-5765-44FC-9182-381484954629}"/>
              </a:ext>
            </a:extLst>
          </p:cNvPr>
          <p:cNvSpPr txBox="1">
            <a:spLocks/>
          </p:cNvSpPr>
          <p:nvPr/>
        </p:nvSpPr>
        <p:spPr>
          <a:xfrm>
            <a:off x="1953213" y="3755192"/>
            <a:ext cx="2470626" cy="3250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>
                <a:solidFill>
                  <a:srgbClr val="013B5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DEPENDABILITY</a:t>
            </a:r>
            <a:endParaRPr lang="ko-KR" altLang="en-US" sz="1600" dirty="0">
              <a:solidFill>
                <a:srgbClr val="013B5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ECF67357-CDA2-4187-8CAA-D4D03DF481A1}"/>
              </a:ext>
            </a:extLst>
          </p:cNvPr>
          <p:cNvGrpSpPr/>
          <p:nvPr/>
        </p:nvGrpSpPr>
        <p:grpSpPr>
          <a:xfrm>
            <a:off x="4935287" y="4080285"/>
            <a:ext cx="5360876" cy="1430843"/>
            <a:chOff x="5730852" y="2113221"/>
            <a:chExt cx="3539870" cy="944807"/>
          </a:xfrm>
        </p:grpSpPr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63CCF4F2-B8B8-41CA-AF14-567E42165BC4}"/>
                </a:ext>
              </a:extLst>
            </p:cNvPr>
            <p:cNvSpPr/>
            <p:nvPr/>
          </p:nvSpPr>
          <p:spPr>
            <a:xfrm>
              <a:off x="5973242" y="2813504"/>
              <a:ext cx="244524" cy="244524"/>
            </a:xfrm>
            <a:prstGeom prst="ellipse">
              <a:avLst/>
            </a:prstGeom>
            <a:noFill/>
            <a:ln w="28575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77396F9A-1F9F-43FF-BE04-519CD3807666}"/>
                </a:ext>
              </a:extLst>
            </p:cNvPr>
            <p:cNvSpPr/>
            <p:nvPr/>
          </p:nvSpPr>
          <p:spPr>
            <a:xfrm>
              <a:off x="6694020" y="2113221"/>
              <a:ext cx="180494" cy="704666"/>
            </a:xfrm>
            <a:custGeom>
              <a:avLst/>
              <a:gdLst>
                <a:gd name="connsiteX0" fmla="*/ 0 w 180494"/>
                <a:gd name="connsiteY0" fmla="*/ 0 h 704666"/>
                <a:gd name="connsiteX1" fmla="*/ 122324 w 180494"/>
                <a:gd name="connsiteY1" fmla="*/ 0 h 704666"/>
                <a:gd name="connsiteX2" fmla="*/ 122324 w 180494"/>
                <a:gd name="connsiteY2" fmla="*/ 348569 h 704666"/>
                <a:gd name="connsiteX3" fmla="*/ 180494 w 180494"/>
                <a:gd name="connsiteY3" fmla="*/ 348569 h 704666"/>
                <a:gd name="connsiteX4" fmla="*/ 180494 w 180494"/>
                <a:gd name="connsiteY4" fmla="*/ 704666 h 704666"/>
                <a:gd name="connsiteX5" fmla="*/ 0 w 180494"/>
                <a:gd name="connsiteY5" fmla="*/ 704666 h 704666"/>
                <a:gd name="connsiteX6" fmla="*/ 0 w 180494"/>
                <a:gd name="connsiteY6" fmla="*/ 668866 h 704666"/>
                <a:gd name="connsiteX7" fmla="*/ 0 w 180494"/>
                <a:gd name="connsiteY7" fmla="*/ 348569 h 704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0494" h="704666">
                  <a:moveTo>
                    <a:pt x="0" y="0"/>
                  </a:moveTo>
                  <a:lnTo>
                    <a:pt x="122324" y="0"/>
                  </a:lnTo>
                  <a:lnTo>
                    <a:pt x="122324" y="348569"/>
                  </a:lnTo>
                  <a:lnTo>
                    <a:pt x="180494" y="348569"/>
                  </a:lnTo>
                  <a:lnTo>
                    <a:pt x="180494" y="704666"/>
                  </a:lnTo>
                  <a:lnTo>
                    <a:pt x="0" y="704666"/>
                  </a:lnTo>
                  <a:lnTo>
                    <a:pt x="0" y="668866"/>
                  </a:lnTo>
                  <a:lnTo>
                    <a:pt x="0" y="348569"/>
                  </a:lnTo>
                  <a:close/>
                </a:path>
              </a:pathLst>
            </a:custGeom>
            <a:solidFill>
              <a:srgbClr val="013B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5EF9352F-1B4A-45A9-9CD1-9732E9AB280E}"/>
                </a:ext>
              </a:extLst>
            </p:cNvPr>
            <p:cNvSpPr/>
            <p:nvPr/>
          </p:nvSpPr>
          <p:spPr>
            <a:xfrm>
              <a:off x="5730852" y="2147269"/>
              <a:ext cx="1338703" cy="860886"/>
            </a:xfrm>
            <a:custGeom>
              <a:avLst/>
              <a:gdLst>
                <a:gd name="connsiteX0" fmla="*/ 460248 w 1338703"/>
                <a:gd name="connsiteY0" fmla="*/ 51293 h 860886"/>
                <a:gd name="connsiteX1" fmla="*/ 460248 w 1338703"/>
                <a:gd name="connsiteY1" fmla="*/ 304240 h 860886"/>
                <a:gd name="connsiteX2" fmla="*/ 747480 w 1338703"/>
                <a:gd name="connsiteY2" fmla="*/ 304240 h 860886"/>
                <a:gd name="connsiteX3" fmla="*/ 747480 w 1338703"/>
                <a:gd name="connsiteY3" fmla="*/ 51293 h 860886"/>
                <a:gd name="connsiteX4" fmla="*/ 390144 w 1338703"/>
                <a:gd name="connsiteY4" fmla="*/ 0 h 860886"/>
                <a:gd name="connsiteX5" fmla="*/ 932688 w 1338703"/>
                <a:gd name="connsiteY5" fmla="*/ 0 h 860886"/>
                <a:gd name="connsiteX6" fmla="*/ 932688 w 1338703"/>
                <a:gd name="connsiteY6" fmla="*/ 314522 h 860886"/>
                <a:gd name="connsiteX7" fmla="*/ 932688 w 1338703"/>
                <a:gd name="connsiteY7" fmla="*/ 477784 h 860886"/>
                <a:gd name="connsiteX8" fmla="*/ 932688 w 1338703"/>
                <a:gd name="connsiteY8" fmla="*/ 704333 h 860886"/>
                <a:gd name="connsiteX9" fmla="*/ 1338703 w 1338703"/>
                <a:gd name="connsiteY9" fmla="*/ 704333 h 860886"/>
                <a:gd name="connsiteX10" fmla="*/ 1338703 w 1338703"/>
                <a:gd name="connsiteY10" fmla="*/ 860886 h 860886"/>
                <a:gd name="connsiteX11" fmla="*/ 850464 w 1338703"/>
                <a:gd name="connsiteY11" fmla="*/ 860886 h 860886"/>
                <a:gd name="connsiteX12" fmla="*/ 850464 w 1338703"/>
                <a:gd name="connsiteY12" fmla="*/ 792306 h 860886"/>
                <a:gd name="connsiteX13" fmla="*/ 541705 w 1338703"/>
                <a:gd name="connsiteY13" fmla="*/ 792306 h 860886"/>
                <a:gd name="connsiteX14" fmla="*/ 365760 w 1338703"/>
                <a:gd name="connsiteY14" fmla="*/ 616361 h 860886"/>
                <a:gd name="connsiteX15" fmla="*/ 189815 w 1338703"/>
                <a:gd name="connsiteY15" fmla="*/ 792306 h 860886"/>
                <a:gd name="connsiteX16" fmla="*/ 0 w 1338703"/>
                <a:gd name="connsiteY16" fmla="*/ 792306 h 860886"/>
                <a:gd name="connsiteX17" fmla="*/ 0 w 1338703"/>
                <a:gd name="connsiteY17" fmla="*/ 314522 h 860886"/>
                <a:gd name="connsiteX18" fmla="*/ 390144 w 1338703"/>
                <a:gd name="connsiteY18" fmla="*/ 314522 h 860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338703" h="860886">
                  <a:moveTo>
                    <a:pt x="460248" y="51293"/>
                  </a:moveTo>
                  <a:lnTo>
                    <a:pt x="460248" y="304240"/>
                  </a:lnTo>
                  <a:lnTo>
                    <a:pt x="747480" y="304240"/>
                  </a:lnTo>
                  <a:lnTo>
                    <a:pt x="747480" y="51293"/>
                  </a:lnTo>
                  <a:close/>
                  <a:moveTo>
                    <a:pt x="390144" y="0"/>
                  </a:moveTo>
                  <a:lnTo>
                    <a:pt x="932688" y="0"/>
                  </a:lnTo>
                  <a:lnTo>
                    <a:pt x="932688" y="314522"/>
                  </a:lnTo>
                  <a:lnTo>
                    <a:pt x="932688" y="477784"/>
                  </a:lnTo>
                  <a:lnTo>
                    <a:pt x="932688" y="704333"/>
                  </a:lnTo>
                  <a:lnTo>
                    <a:pt x="1338703" y="704333"/>
                  </a:lnTo>
                  <a:lnTo>
                    <a:pt x="1338703" y="860886"/>
                  </a:lnTo>
                  <a:lnTo>
                    <a:pt x="850464" y="860886"/>
                  </a:lnTo>
                  <a:lnTo>
                    <a:pt x="850464" y="792306"/>
                  </a:lnTo>
                  <a:lnTo>
                    <a:pt x="541705" y="792306"/>
                  </a:lnTo>
                  <a:cubicBezTo>
                    <a:pt x="541705" y="695134"/>
                    <a:pt x="462932" y="616361"/>
                    <a:pt x="365760" y="616361"/>
                  </a:cubicBezTo>
                  <a:cubicBezTo>
                    <a:pt x="268588" y="616361"/>
                    <a:pt x="189815" y="695134"/>
                    <a:pt x="189815" y="792306"/>
                  </a:cubicBezTo>
                  <a:lnTo>
                    <a:pt x="0" y="792306"/>
                  </a:lnTo>
                  <a:lnTo>
                    <a:pt x="0" y="314522"/>
                  </a:lnTo>
                  <a:lnTo>
                    <a:pt x="390144" y="314522"/>
                  </a:lnTo>
                  <a:close/>
                </a:path>
              </a:pathLst>
            </a:custGeom>
            <a:solidFill>
              <a:srgbClr val="013B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04F64C59-9847-4584-AC5C-57CF95B0F0B7}"/>
                </a:ext>
              </a:extLst>
            </p:cNvPr>
            <p:cNvSpPr/>
            <p:nvPr/>
          </p:nvSpPr>
          <p:spPr>
            <a:xfrm>
              <a:off x="6958180" y="2676526"/>
              <a:ext cx="2292500" cy="169804"/>
            </a:xfrm>
            <a:custGeom>
              <a:avLst/>
              <a:gdLst>
                <a:gd name="connsiteX0" fmla="*/ 0 w 2292500"/>
                <a:gd name="connsiteY0" fmla="*/ 0 h 169804"/>
                <a:gd name="connsiteX1" fmla="*/ 2292500 w 2292500"/>
                <a:gd name="connsiteY1" fmla="*/ 0 h 169804"/>
                <a:gd name="connsiteX2" fmla="*/ 2292500 w 2292500"/>
                <a:gd name="connsiteY2" fmla="*/ 99928 h 169804"/>
                <a:gd name="connsiteX3" fmla="*/ 1667660 w 2292500"/>
                <a:gd name="connsiteY3" fmla="*/ 99928 h 169804"/>
                <a:gd name="connsiteX4" fmla="*/ 1667660 w 2292500"/>
                <a:gd name="connsiteY4" fmla="*/ 169804 h 169804"/>
                <a:gd name="connsiteX5" fmla="*/ 736214 w 2292500"/>
                <a:gd name="connsiteY5" fmla="*/ 169804 h 169804"/>
                <a:gd name="connsiteX6" fmla="*/ 736214 w 2292500"/>
                <a:gd name="connsiteY6" fmla="*/ 99928 h 169804"/>
                <a:gd name="connsiteX7" fmla="*/ 0 w 2292500"/>
                <a:gd name="connsiteY7" fmla="*/ 99928 h 169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92500" h="169804">
                  <a:moveTo>
                    <a:pt x="0" y="0"/>
                  </a:moveTo>
                  <a:lnTo>
                    <a:pt x="2292500" y="0"/>
                  </a:lnTo>
                  <a:lnTo>
                    <a:pt x="2292500" y="99928"/>
                  </a:lnTo>
                  <a:lnTo>
                    <a:pt x="1667660" y="99928"/>
                  </a:lnTo>
                  <a:lnTo>
                    <a:pt x="1667660" y="169804"/>
                  </a:lnTo>
                  <a:lnTo>
                    <a:pt x="736214" y="169804"/>
                  </a:lnTo>
                  <a:lnTo>
                    <a:pt x="736214" y="99928"/>
                  </a:lnTo>
                  <a:lnTo>
                    <a:pt x="0" y="99928"/>
                  </a:lnTo>
                  <a:close/>
                </a:path>
              </a:pathLst>
            </a:custGeom>
            <a:solidFill>
              <a:srgbClr val="013B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4B84C55E-FECB-4283-9CAE-24589F80859F}"/>
                </a:ext>
              </a:extLst>
            </p:cNvPr>
            <p:cNvSpPr/>
            <p:nvPr/>
          </p:nvSpPr>
          <p:spPr>
            <a:xfrm>
              <a:off x="7115037" y="2813504"/>
              <a:ext cx="244524" cy="244524"/>
            </a:xfrm>
            <a:prstGeom prst="ellipse">
              <a:avLst/>
            </a:prstGeom>
            <a:noFill/>
            <a:ln w="28575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BFAC05E6-1772-41E4-8207-B2F46F230A56}"/>
                </a:ext>
              </a:extLst>
            </p:cNvPr>
            <p:cNvSpPr/>
            <p:nvPr/>
          </p:nvSpPr>
          <p:spPr>
            <a:xfrm>
              <a:off x="8695006" y="2813504"/>
              <a:ext cx="244524" cy="244524"/>
            </a:xfrm>
            <a:prstGeom prst="ellipse">
              <a:avLst/>
            </a:prstGeom>
            <a:noFill/>
            <a:ln w="28575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B3436E30-6B4A-43C6-B3EB-2FB3671D082B}"/>
                </a:ext>
              </a:extLst>
            </p:cNvPr>
            <p:cNvSpPr/>
            <p:nvPr/>
          </p:nvSpPr>
          <p:spPr>
            <a:xfrm>
              <a:off x="9026198" y="2813504"/>
              <a:ext cx="244524" cy="244524"/>
            </a:xfrm>
            <a:prstGeom prst="ellipse">
              <a:avLst/>
            </a:prstGeom>
            <a:noFill/>
            <a:ln w="28575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F6EE2695-6199-4FA3-8E14-A0EE111190DA}"/>
                </a:ext>
              </a:extLst>
            </p:cNvPr>
            <p:cNvSpPr/>
            <p:nvPr/>
          </p:nvSpPr>
          <p:spPr>
            <a:xfrm>
              <a:off x="7422373" y="2813504"/>
              <a:ext cx="244524" cy="244524"/>
            </a:xfrm>
            <a:prstGeom prst="ellipse">
              <a:avLst/>
            </a:prstGeom>
            <a:noFill/>
            <a:ln w="28575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D14C259F-64F9-4291-ADDA-EB68903BEA1E}"/>
              </a:ext>
            </a:extLst>
          </p:cNvPr>
          <p:cNvGrpSpPr/>
          <p:nvPr/>
        </p:nvGrpSpPr>
        <p:grpSpPr>
          <a:xfrm>
            <a:off x="9956362" y="5033068"/>
            <a:ext cx="342654" cy="525137"/>
            <a:chOff x="5293360" y="2023188"/>
            <a:chExt cx="1596816" cy="2447212"/>
          </a:xfrm>
        </p:grpSpPr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C47E0F73-B912-4C65-885C-84561D48F24B}"/>
                </a:ext>
              </a:extLst>
            </p:cNvPr>
            <p:cNvSpPr/>
            <p:nvPr/>
          </p:nvSpPr>
          <p:spPr>
            <a:xfrm>
              <a:off x="5293360" y="2023188"/>
              <a:ext cx="1596816" cy="2447212"/>
            </a:xfrm>
            <a:custGeom>
              <a:avLst/>
              <a:gdLst>
                <a:gd name="connsiteX0" fmla="*/ 749886 w 1596816"/>
                <a:gd name="connsiteY0" fmla="*/ 0 h 2447212"/>
                <a:gd name="connsiteX1" fmla="*/ 990748 w 1596816"/>
                <a:gd name="connsiteY1" fmla="*/ 876374 h 2447212"/>
                <a:gd name="connsiteX2" fmla="*/ 1089260 w 1596816"/>
                <a:gd name="connsiteY2" fmla="*/ 906954 h 2447212"/>
                <a:gd name="connsiteX3" fmla="*/ 1246264 w 1596816"/>
                <a:gd name="connsiteY3" fmla="*/ 335696 h 2447212"/>
                <a:gd name="connsiteX4" fmla="*/ 1509098 w 1596816"/>
                <a:gd name="connsiteY4" fmla="*/ 1292014 h 2447212"/>
                <a:gd name="connsiteX5" fmla="*/ 1534073 w 1596816"/>
                <a:gd name="connsiteY5" fmla="*/ 1338028 h 2447212"/>
                <a:gd name="connsiteX6" fmla="*/ 1596816 w 1596816"/>
                <a:gd name="connsiteY6" fmla="*/ 1648804 h 2447212"/>
                <a:gd name="connsiteX7" fmla="*/ 798408 w 1596816"/>
                <a:gd name="connsiteY7" fmla="*/ 2447212 h 2447212"/>
                <a:gd name="connsiteX8" fmla="*/ 0 w 1596816"/>
                <a:gd name="connsiteY8" fmla="*/ 1648804 h 2447212"/>
                <a:gd name="connsiteX9" fmla="*/ 136355 w 1596816"/>
                <a:gd name="connsiteY9" fmla="*/ 1202406 h 2447212"/>
                <a:gd name="connsiteX10" fmla="*/ 145554 w 1596816"/>
                <a:gd name="connsiteY10" fmla="*/ 1190699 h 2447212"/>
                <a:gd name="connsiteX11" fmla="*/ 360318 w 1596816"/>
                <a:gd name="connsiteY11" fmla="*/ 409284 h 2447212"/>
                <a:gd name="connsiteX12" fmla="*/ 497919 w 1596816"/>
                <a:gd name="connsiteY12" fmla="*/ 909945 h 2447212"/>
                <a:gd name="connsiteX13" fmla="*/ 499972 w 1596816"/>
                <a:gd name="connsiteY13" fmla="*/ 909308 h 2447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96816" h="2447212">
                  <a:moveTo>
                    <a:pt x="749886" y="0"/>
                  </a:moveTo>
                  <a:lnTo>
                    <a:pt x="990748" y="876374"/>
                  </a:lnTo>
                  <a:lnTo>
                    <a:pt x="1089260" y="906954"/>
                  </a:lnTo>
                  <a:lnTo>
                    <a:pt x="1246264" y="335696"/>
                  </a:lnTo>
                  <a:lnTo>
                    <a:pt x="1509098" y="1292014"/>
                  </a:lnTo>
                  <a:lnTo>
                    <a:pt x="1534073" y="1338028"/>
                  </a:lnTo>
                  <a:cubicBezTo>
                    <a:pt x="1574475" y="1433548"/>
                    <a:pt x="1596816" y="1538567"/>
                    <a:pt x="1596816" y="1648804"/>
                  </a:cubicBezTo>
                  <a:cubicBezTo>
                    <a:pt x="1596816" y="2089753"/>
                    <a:pt x="1239357" y="2447212"/>
                    <a:pt x="798408" y="2447212"/>
                  </a:cubicBezTo>
                  <a:cubicBezTo>
                    <a:pt x="357459" y="2447212"/>
                    <a:pt x="0" y="2089753"/>
                    <a:pt x="0" y="1648804"/>
                  </a:cubicBezTo>
                  <a:cubicBezTo>
                    <a:pt x="0" y="1483448"/>
                    <a:pt x="50267" y="1329833"/>
                    <a:pt x="136355" y="1202406"/>
                  </a:cubicBezTo>
                  <a:lnTo>
                    <a:pt x="145554" y="1190699"/>
                  </a:lnTo>
                  <a:lnTo>
                    <a:pt x="360318" y="409284"/>
                  </a:lnTo>
                  <a:lnTo>
                    <a:pt x="497919" y="909945"/>
                  </a:lnTo>
                  <a:lnTo>
                    <a:pt x="499972" y="909308"/>
                  </a:lnTo>
                  <a:close/>
                </a:path>
              </a:pathLst>
            </a:custGeom>
            <a:solidFill>
              <a:srgbClr val="99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3BBF6718-E740-4182-990D-B9595E670EED}"/>
                </a:ext>
              </a:extLst>
            </p:cNvPr>
            <p:cNvSpPr/>
            <p:nvPr/>
          </p:nvSpPr>
          <p:spPr>
            <a:xfrm>
              <a:off x="5418654" y="2693982"/>
              <a:ext cx="1325046" cy="1591314"/>
            </a:xfrm>
            <a:custGeom>
              <a:avLst/>
              <a:gdLst>
                <a:gd name="connsiteX0" fmla="*/ 749886 w 1596816"/>
                <a:gd name="connsiteY0" fmla="*/ 0 h 2447212"/>
                <a:gd name="connsiteX1" fmla="*/ 990748 w 1596816"/>
                <a:gd name="connsiteY1" fmla="*/ 876374 h 2447212"/>
                <a:gd name="connsiteX2" fmla="*/ 1089260 w 1596816"/>
                <a:gd name="connsiteY2" fmla="*/ 906954 h 2447212"/>
                <a:gd name="connsiteX3" fmla="*/ 1246264 w 1596816"/>
                <a:gd name="connsiteY3" fmla="*/ 335696 h 2447212"/>
                <a:gd name="connsiteX4" fmla="*/ 1509098 w 1596816"/>
                <a:gd name="connsiteY4" fmla="*/ 1292014 h 2447212"/>
                <a:gd name="connsiteX5" fmla="*/ 1534073 w 1596816"/>
                <a:gd name="connsiteY5" fmla="*/ 1338028 h 2447212"/>
                <a:gd name="connsiteX6" fmla="*/ 1596816 w 1596816"/>
                <a:gd name="connsiteY6" fmla="*/ 1648804 h 2447212"/>
                <a:gd name="connsiteX7" fmla="*/ 798408 w 1596816"/>
                <a:gd name="connsiteY7" fmla="*/ 2447212 h 2447212"/>
                <a:gd name="connsiteX8" fmla="*/ 0 w 1596816"/>
                <a:gd name="connsiteY8" fmla="*/ 1648804 h 2447212"/>
                <a:gd name="connsiteX9" fmla="*/ 136355 w 1596816"/>
                <a:gd name="connsiteY9" fmla="*/ 1202406 h 2447212"/>
                <a:gd name="connsiteX10" fmla="*/ 145554 w 1596816"/>
                <a:gd name="connsiteY10" fmla="*/ 1190699 h 2447212"/>
                <a:gd name="connsiteX11" fmla="*/ 360318 w 1596816"/>
                <a:gd name="connsiteY11" fmla="*/ 409284 h 2447212"/>
                <a:gd name="connsiteX12" fmla="*/ 497919 w 1596816"/>
                <a:gd name="connsiteY12" fmla="*/ 909945 h 2447212"/>
                <a:gd name="connsiteX13" fmla="*/ 499972 w 1596816"/>
                <a:gd name="connsiteY13" fmla="*/ 909308 h 2447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96816" h="2447212">
                  <a:moveTo>
                    <a:pt x="749886" y="0"/>
                  </a:moveTo>
                  <a:lnTo>
                    <a:pt x="990748" y="876374"/>
                  </a:lnTo>
                  <a:lnTo>
                    <a:pt x="1089260" y="906954"/>
                  </a:lnTo>
                  <a:lnTo>
                    <a:pt x="1246264" y="335696"/>
                  </a:lnTo>
                  <a:lnTo>
                    <a:pt x="1509098" y="1292014"/>
                  </a:lnTo>
                  <a:lnTo>
                    <a:pt x="1534073" y="1338028"/>
                  </a:lnTo>
                  <a:cubicBezTo>
                    <a:pt x="1574475" y="1433548"/>
                    <a:pt x="1596816" y="1538567"/>
                    <a:pt x="1596816" y="1648804"/>
                  </a:cubicBezTo>
                  <a:cubicBezTo>
                    <a:pt x="1596816" y="2089753"/>
                    <a:pt x="1239357" y="2447212"/>
                    <a:pt x="798408" y="2447212"/>
                  </a:cubicBezTo>
                  <a:cubicBezTo>
                    <a:pt x="357459" y="2447212"/>
                    <a:pt x="0" y="2089753"/>
                    <a:pt x="0" y="1648804"/>
                  </a:cubicBezTo>
                  <a:cubicBezTo>
                    <a:pt x="0" y="1483448"/>
                    <a:pt x="50267" y="1329833"/>
                    <a:pt x="136355" y="1202406"/>
                  </a:cubicBezTo>
                  <a:lnTo>
                    <a:pt x="145554" y="1190699"/>
                  </a:lnTo>
                  <a:lnTo>
                    <a:pt x="360318" y="409284"/>
                  </a:lnTo>
                  <a:lnTo>
                    <a:pt x="497919" y="909945"/>
                  </a:lnTo>
                  <a:lnTo>
                    <a:pt x="499972" y="90930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70029D21-C4FE-48A6-A7DD-71FC0248C932}"/>
                </a:ext>
              </a:extLst>
            </p:cNvPr>
            <p:cNvSpPr/>
            <p:nvPr/>
          </p:nvSpPr>
          <p:spPr>
            <a:xfrm>
              <a:off x="5568430" y="3105103"/>
              <a:ext cx="950080" cy="1140999"/>
            </a:xfrm>
            <a:custGeom>
              <a:avLst/>
              <a:gdLst>
                <a:gd name="connsiteX0" fmla="*/ 749886 w 1596816"/>
                <a:gd name="connsiteY0" fmla="*/ 0 h 2447212"/>
                <a:gd name="connsiteX1" fmla="*/ 990748 w 1596816"/>
                <a:gd name="connsiteY1" fmla="*/ 876374 h 2447212"/>
                <a:gd name="connsiteX2" fmla="*/ 1089260 w 1596816"/>
                <a:gd name="connsiteY2" fmla="*/ 906954 h 2447212"/>
                <a:gd name="connsiteX3" fmla="*/ 1246264 w 1596816"/>
                <a:gd name="connsiteY3" fmla="*/ 335696 h 2447212"/>
                <a:gd name="connsiteX4" fmla="*/ 1509098 w 1596816"/>
                <a:gd name="connsiteY4" fmla="*/ 1292014 h 2447212"/>
                <a:gd name="connsiteX5" fmla="*/ 1534073 w 1596816"/>
                <a:gd name="connsiteY5" fmla="*/ 1338028 h 2447212"/>
                <a:gd name="connsiteX6" fmla="*/ 1596816 w 1596816"/>
                <a:gd name="connsiteY6" fmla="*/ 1648804 h 2447212"/>
                <a:gd name="connsiteX7" fmla="*/ 798408 w 1596816"/>
                <a:gd name="connsiteY7" fmla="*/ 2447212 h 2447212"/>
                <a:gd name="connsiteX8" fmla="*/ 0 w 1596816"/>
                <a:gd name="connsiteY8" fmla="*/ 1648804 h 2447212"/>
                <a:gd name="connsiteX9" fmla="*/ 136355 w 1596816"/>
                <a:gd name="connsiteY9" fmla="*/ 1202406 h 2447212"/>
                <a:gd name="connsiteX10" fmla="*/ 145554 w 1596816"/>
                <a:gd name="connsiteY10" fmla="*/ 1190699 h 2447212"/>
                <a:gd name="connsiteX11" fmla="*/ 360318 w 1596816"/>
                <a:gd name="connsiteY11" fmla="*/ 409284 h 2447212"/>
                <a:gd name="connsiteX12" fmla="*/ 497919 w 1596816"/>
                <a:gd name="connsiteY12" fmla="*/ 909945 h 2447212"/>
                <a:gd name="connsiteX13" fmla="*/ 499972 w 1596816"/>
                <a:gd name="connsiteY13" fmla="*/ 909308 h 2447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96816" h="2447212">
                  <a:moveTo>
                    <a:pt x="749886" y="0"/>
                  </a:moveTo>
                  <a:lnTo>
                    <a:pt x="990748" y="876374"/>
                  </a:lnTo>
                  <a:lnTo>
                    <a:pt x="1089260" y="906954"/>
                  </a:lnTo>
                  <a:lnTo>
                    <a:pt x="1246264" y="335696"/>
                  </a:lnTo>
                  <a:lnTo>
                    <a:pt x="1509098" y="1292014"/>
                  </a:lnTo>
                  <a:lnTo>
                    <a:pt x="1534073" y="1338028"/>
                  </a:lnTo>
                  <a:cubicBezTo>
                    <a:pt x="1574475" y="1433548"/>
                    <a:pt x="1596816" y="1538567"/>
                    <a:pt x="1596816" y="1648804"/>
                  </a:cubicBezTo>
                  <a:cubicBezTo>
                    <a:pt x="1596816" y="2089753"/>
                    <a:pt x="1239357" y="2447212"/>
                    <a:pt x="798408" y="2447212"/>
                  </a:cubicBezTo>
                  <a:cubicBezTo>
                    <a:pt x="357459" y="2447212"/>
                    <a:pt x="0" y="2089753"/>
                    <a:pt x="0" y="1648804"/>
                  </a:cubicBezTo>
                  <a:cubicBezTo>
                    <a:pt x="0" y="1483448"/>
                    <a:pt x="50267" y="1329833"/>
                    <a:pt x="136355" y="1202406"/>
                  </a:cubicBezTo>
                  <a:lnTo>
                    <a:pt x="145554" y="1190699"/>
                  </a:lnTo>
                  <a:lnTo>
                    <a:pt x="360318" y="409284"/>
                  </a:lnTo>
                  <a:lnTo>
                    <a:pt x="497919" y="909945"/>
                  </a:lnTo>
                  <a:lnTo>
                    <a:pt x="499972" y="90930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424499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DBB9D08B-2AD2-4DFA-BAFC-118799B2616A}"/>
              </a:ext>
            </a:extLst>
          </p:cNvPr>
          <p:cNvGrpSpPr/>
          <p:nvPr/>
        </p:nvGrpSpPr>
        <p:grpSpPr>
          <a:xfrm>
            <a:off x="568983" y="1629377"/>
            <a:ext cx="1253296" cy="701040"/>
            <a:chOff x="2589727" y="2244431"/>
            <a:chExt cx="1253296" cy="701040"/>
          </a:xfrm>
        </p:grpSpPr>
        <p:sp>
          <p:nvSpPr>
            <p:cNvPr id="158" name="Oval 157">
              <a:extLst>
                <a:ext uri="{FF2B5EF4-FFF2-40B4-BE49-F238E27FC236}">
                  <a16:creationId xmlns:a16="http://schemas.microsoft.com/office/drawing/2014/main" id="{F8CD5267-ADF0-4EAD-936F-3542B9F2EEBC}"/>
                </a:ext>
              </a:extLst>
            </p:cNvPr>
            <p:cNvSpPr/>
            <p:nvPr/>
          </p:nvSpPr>
          <p:spPr>
            <a:xfrm>
              <a:off x="2589727" y="2325550"/>
              <a:ext cx="552254" cy="552254"/>
            </a:xfrm>
            <a:prstGeom prst="ellipse">
              <a:avLst/>
            </a:pr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53BE6276-0E20-4D7E-9E92-51539106D025}"/>
                </a:ext>
              </a:extLst>
            </p:cNvPr>
            <p:cNvGrpSpPr/>
            <p:nvPr/>
          </p:nvGrpSpPr>
          <p:grpSpPr>
            <a:xfrm>
              <a:off x="3141981" y="2244431"/>
              <a:ext cx="701042" cy="701040"/>
              <a:chOff x="3311062" y="2246369"/>
              <a:chExt cx="701042" cy="701040"/>
            </a:xfrm>
          </p:grpSpPr>
          <p:sp>
            <p:nvSpPr>
              <p:cNvPr id="159" name="Rectangle 158">
                <a:extLst>
                  <a:ext uri="{FF2B5EF4-FFF2-40B4-BE49-F238E27FC236}">
                    <a16:creationId xmlns:a16="http://schemas.microsoft.com/office/drawing/2014/main" id="{02BE4AA2-D114-42B8-8D4F-EBBF3CC937E2}"/>
                  </a:ext>
                </a:extLst>
              </p:cNvPr>
              <p:cNvSpPr/>
              <p:nvPr/>
            </p:nvSpPr>
            <p:spPr>
              <a:xfrm rot="16200000">
                <a:off x="3311064" y="2246369"/>
                <a:ext cx="701040" cy="701040"/>
              </a:xfrm>
              <a:prstGeom prst="rect">
                <a:avLst/>
              </a:prstGeom>
              <a:solidFill>
                <a:srgbClr val="C18E5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60" name="Rectangle 159">
                <a:extLst>
                  <a:ext uri="{FF2B5EF4-FFF2-40B4-BE49-F238E27FC236}">
                    <a16:creationId xmlns:a16="http://schemas.microsoft.com/office/drawing/2014/main" id="{BAFD1FE0-C385-4F9F-A927-031A01D590F7}"/>
                  </a:ext>
                </a:extLst>
              </p:cNvPr>
              <p:cNvSpPr/>
              <p:nvPr/>
            </p:nvSpPr>
            <p:spPr>
              <a:xfrm rot="16200000">
                <a:off x="3612688" y="2246369"/>
                <a:ext cx="97790" cy="70104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99B5EBFB-5759-45FC-B3B3-96E70633BFA6}"/>
              </a:ext>
            </a:extLst>
          </p:cNvPr>
          <p:cNvGrpSpPr/>
          <p:nvPr/>
        </p:nvGrpSpPr>
        <p:grpSpPr>
          <a:xfrm>
            <a:off x="568983" y="6162641"/>
            <a:ext cx="1253296" cy="701040"/>
            <a:chOff x="2589727" y="2244431"/>
            <a:chExt cx="1253296" cy="701040"/>
          </a:xfrm>
        </p:grpSpPr>
        <p:sp>
          <p:nvSpPr>
            <p:cNvPr id="162" name="Oval 161">
              <a:extLst>
                <a:ext uri="{FF2B5EF4-FFF2-40B4-BE49-F238E27FC236}">
                  <a16:creationId xmlns:a16="http://schemas.microsoft.com/office/drawing/2014/main" id="{595536EF-8DA2-4250-B501-3F430737F03B}"/>
                </a:ext>
              </a:extLst>
            </p:cNvPr>
            <p:cNvSpPr/>
            <p:nvPr/>
          </p:nvSpPr>
          <p:spPr>
            <a:xfrm>
              <a:off x="2589727" y="2325550"/>
              <a:ext cx="552254" cy="552254"/>
            </a:xfrm>
            <a:prstGeom prst="ellipse">
              <a:avLst/>
            </a:pr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163" name="Group 162">
              <a:extLst>
                <a:ext uri="{FF2B5EF4-FFF2-40B4-BE49-F238E27FC236}">
                  <a16:creationId xmlns:a16="http://schemas.microsoft.com/office/drawing/2014/main" id="{2F4CA1E4-C6CC-484E-9E4C-1661F594A7B9}"/>
                </a:ext>
              </a:extLst>
            </p:cNvPr>
            <p:cNvGrpSpPr/>
            <p:nvPr/>
          </p:nvGrpSpPr>
          <p:grpSpPr>
            <a:xfrm>
              <a:off x="3141981" y="2244431"/>
              <a:ext cx="701042" cy="701040"/>
              <a:chOff x="3311062" y="2246369"/>
              <a:chExt cx="701042" cy="701040"/>
            </a:xfrm>
          </p:grpSpPr>
          <p:sp>
            <p:nvSpPr>
              <p:cNvPr id="164" name="Rectangle 163">
                <a:extLst>
                  <a:ext uri="{FF2B5EF4-FFF2-40B4-BE49-F238E27FC236}">
                    <a16:creationId xmlns:a16="http://schemas.microsoft.com/office/drawing/2014/main" id="{688E9465-3AC2-4693-AE0E-5B50AEE26AD4}"/>
                  </a:ext>
                </a:extLst>
              </p:cNvPr>
              <p:cNvSpPr/>
              <p:nvPr/>
            </p:nvSpPr>
            <p:spPr>
              <a:xfrm rot="16200000">
                <a:off x="3311064" y="2246369"/>
                <a:ext cx="701040" cy="701040"/>
              </a:xfrm>
              <a:prstGeom prst="rect">
                <a:avLst/>
              </a:prstGeom>
              <a:solidFill>
                <a:srgbClr val="C18E5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65" name="Rectangle 164">
                <a:extLst>
                  <a:ext uri="{FF2B5EF4-FFF2-40B4-BE49-F238E27FC236}">
                    <a16:creationId xmlns:a16="http://schemas.microsoft.com/office/drawing/2014/main" id="{207B2E46-2479-4FAD-B5AB-5EA89AC38345}"/>
                  </a:ext>
                </a:extLst>
              </p:cNvPr>
              <p:cNvSpPr/>
              <p:nvPr/>
            </p:nvSpPr>
            <p:spPr>
              <a:xfrm rot="16200000">
                <a:off x="3612688" y="2246369"/>
                <a:ext cx="97790" cy="70104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sp>
        <p:nvSpPr>
          <p:cNvPr id="166" name="Oval 165">
            <a:extLst>
              <a:ext uri="{FF2B5EF4-FFF2-40B4-BE49-F238E27FC236}">
                <a16:creationId xmlns:a16="http://schemas.microsoft.com/office/drawing/2014/main" id="{775DE77A-3526-4E1D-8329-0CF9A0FCBF5A}"/>
              </a:ext>
            </a:extLst>
          </p:cNvPr>
          <p:cNvSpPr/>
          <p:nvPr/>
        </p:nvSpPr>
        <p:spPr>
          <a:xfrm>
            <a:off x="12192000" y="5454346"/>
            <a:ext cx="552254" cy="552254"/>
          </a:xfrm>
          <a:prstGeom prst="ellipse">
            <a:avLst/>
          </a:prstGeom>
          <a:solidFill>
            <a:srgbClr val="FFC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7" name="Oval 166">
            <a:extLst>
              <a:ext uri="{FF2B5EF4-FFF2-40B4-BE49-F238E27FC236}">
                <a16:creationId xmlns:a16="http://schemas.microsoft.com/office/drawing/2014/main" id="{2AD0A671-BFFE-4250-AD8B-C0A5E553BA9D}"/>
              </a:ext>
            </a:extLst>
          </p:cNvPr>
          <p:cNvSpPr/>
          <p:nvPr/>
        </p:nvSpPr>
        <p:spPr>
          <a:xfrm>
            <a:off x="12192000" y="2399502"/>
            <a:ext cx="552254" cy="552254"/>
          </a:xfrm>
          <a:prstGeom prst="ellipse">
            <a:avLst/>
          </a:prstGeom>
          <a:solidFill>
            <a:srgbClr val="FFC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D29BC4F-7A81-410D-B083-58A3995741A8}"/>
              </a:ext>
            </a:extLst>
          </p:cNvPr>
          <p:cNvGrpSpPr/>
          <p:nvPr/>
        </p:nvGrpSpPr>
        <p:grpSpPr>
          <a:xfrm>
            <a:off x="1821122" y="3714178"/>
            <a:ext cx="10370880" cy="957524"/>
            <a:chOff x="1821122" y="3714178"/>
            <a:chExt cx="10370880" cy="957524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BC712076-9242-4536-9129-3FF4BE6155F5}"/>
                </a:ext>
              </a:extLst>
            </p:cNvPr>
            <p:cNvGrpSpPr/>
            <p:nvPr/>
          </p:nvGrpSpPr>
          <p:grpSpPr>
            <a:xfrm>
              <a:off x="1822613" y="3714178"/>
              <a:ext cx="10369387" cy="957524"/>
              <a:chOff x="1822613" y="3714178"/>
              <a:chExt cx="10369387" cy="957524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B2F0989D-4D28-4DFA-B7DB-8C744854120F}"/>
                  </a:ext>
                </a:extLst>
              </p:cNvPr>
              <p:cNvGrpSpPr/>
              <p:nvPr/>
            </p:nvGrpSpPr>
            <p:grpSpPr>
              <a:xfrm>
                <a:off x="1822613" y="3714178"/>
                <a:ext cx="7559512" cy="957524"/>
                <a:chOff x="1822613" y="3714178"/>
                <a:chExt cx="7559512" cy="957524"/>
              </a:xfrm>
            </p:grpSpPr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A814B0C5-5F52-4F99-8CCC-EADC71A5431D}"/>
                    </a:ext>
                  </a:extLst>
                </p:cNvPr>
                <p:cNvSpPr/>
                <p:nvPr/>
              </p:nvSpPr>
              <p:spPr>
                <a:xfrm>
                  <a:off x="1822613" y="3714178"/>
                  <a:ext cx="7559512" cy="957524"/>
                </a:xfrm>
                <a:prstGeom prst="rect">
                  <a:avLst/>
                </a:prstGeom>
                <a:solidFill>
                  <a:srgbClr val="AD7A47"/>
                </a:solidFill>
                <a:ln>
                  <a:noFill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C139F4EE-277A-45DA-AD5D-208BAD411BD5}"/>
                    </a:ext>
                  </a:extLst>
                </p:cNvPr>
                <p:cNvSpPr/>
                <p:nvPr/>
              </p:nvSpPr>
              <p:spPr>
                <a:xfrm>
                  <a:off x="2076439" y="3714178"/>
                  <a:ext cx="253378" cy="957524"/>
                </a:xfrm>
                <a:prstGeom prst="rect">
                  <a:avLst/>
                </a:prstGeom>
                <a:solidFill>
                  <a:srgbClr val="996633"/>
                </a:solidFill>
                <a:ln>
                  <a:noFill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A06D5EAD-0A53-46E6-8663-353BC0D9A22F}"/>
                    </a:ext>
                  </a:extLst>
                </p:cNvPr>
                <p:cNvSpPr/>
                <p:nvPr/>
              </p:nvSpPr>
              <p:spPr>
                <a:xfrm>
                  <a:off x="2621620" y="3714178"/>
                  <a:ext cx="253378" cy="957524"/>
                </a:xfrm>
                <a:prstGeom prst="rect">
                  <a:avLst/>
                </a:prstGeom>
                <a:solidFill>
                  <a:srgbClr val="996633"/>
                </a:solidFill>
                <a:ln>
                  <a:noFill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42E3FB21-2A0B-45A3-9D99-28129B2288E4}"/>
                    </a:ext>
                  </a:extLst>
                </p:cNvPr>
                <p:cNvSpPr/>
                <p:nvPr/>
              </p:nvSpPr>
              <p:spPr>
                <a:xfrm>
                  <a:off x="3141981" y="3714178"/>
                  <a:ext cx="253378" cy="957524"/>
                </a:xfrm>
                <a:prstGeom prst="rect">
                  <a:avLst/>
                </a:prstGeom>
                <a:solidFill>
                  <a:srgbClr val="996633"/>
                </a:solidFill>
                <a:ln>
                  <a:noFill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A8947CA2-8545-46C7-BF39-CF5F4077A825}"/>
                    </a:ext>
                  </a:extLst>
                </p:cNvPr>
                <p:cNvSpPr/>
                <p:nvPr/>
              </p:nvSpPr>
              <p:spPr>
                <a:xfrm>
                  <a:off x="3687162" y="3714178"/>
                  <a:ext cx="253378" cy="957524"/>
                </a:xfrm>
                <a:prstGeom prst="rect">
                  <a:avLst/>
                </a:prstGeom>
                <a:solidFill>
                  <a:srgbClr val="996633"/>
                </a:solidFill>
                <a:ln>
                  <a:noFill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3" name="Rectangle 42">
                  <a:extLst>
                    <a:ext uri="{FF2B5EF4-FFF2-40B4-BE49-F238E27FC236}">
                      <a16:creationId xmlns:a16="http://schemas.microsoft.com/office/drawing/2014/main" id="{5E236ABD-5DD9-4186-86C5-1D85B1A487CA}"/>
                    </a:ext>
                  </a:extLst>
                </p:cNvPr>
                <p:cNvSpPr/>
                <p:nvPr/>
              </p:nvSpPr>
              <p:spPr>
                <a:xfrm>
                  <a:off x="4226373" y="3714178"/>
                  <a:ext cx="253378" cy="957524"/>
                </a:xfrm>
                <a:prstGeom prst="rect">
                  <a:avLst/>
                </a:prstGeom>
                <a:solidFill>
                  <a:srgbClr val="996633"/>
                </a:solidFill>
                <a:ln>
                  <a:noFill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97A3BFD6-9F68-4CEB-9157-BDAD161B53A3}"/>
                    </a:ext>
                  </a:extLst>
                </p:cNvPr>
                <p:cNvSpPr/>
                <p:nvPr/>
              </p:nvSpPr>
              <p:spPr>
                <a:xfrm>
                  <a:off x="4771554" y="3714178"/>
                  <a:ext cx="253378" cy="957524"/>
                </a:xfrm>
                <a:prstGeom prst="rect">
                  <a:avLst/>
                </a:prstGeom>
                <a:solidFill>
                  <a:srgbClr val="996633"/>
                </a:solidFill>
                <a:ln>
                  <a:noFill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F4735EC5-ACCA-4C79-97BE-07F5E7E77533}"/>
                    </a:ext>
                  </a:extLst>
                </p:cNvPr>
                <p:cNvSpPr/>
                <p:nvPr/>
              </p:nvSpPr>
              <p:spPr>
                <a:xfrm>
                  <a:off x="5291915" y="3714178"/>
                  <a:ext cx="253378" cy="957524"/>
                </a:xfrm>
                <a:prstGeom prst="rect">
                  <a:avLst/>
                </a:prstGeom>
                <a:solidFill>
                  <a:srgbClr val="996633"/>
                </a:solidFill>
                <a:ln>
                  <a:noFill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AE3D0D6F-2DBF-43A4-A368-F15634438B5E}"/>
                    </a:ext>
                  </a:extLst>
                </p:cNvPr>
                <p:cNvSpPr/>
                <p:nvPr/>
              </p:nvSpPr>
              <p:spPr>
                <a:xfrm>
                  <a:off x="5837096" y="3714178"/>
                  <a:ext cx="253378" cy="957524"/>
                </a:xfrm>
                <a:prstGeom prst="rect">
                  <a:avLst/>
                </a:prstGeom>
                <a:solidFill>
                  <a:srgbClr val="996633"/>
                </a:solidFill>
                <a:ln>
                  <a:noFill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7" name="Rectangle 56">
                  <a:extLst>
                    <a:ext uri="{FF2B5EF4-FFF2-40B4-BE49-F238E27FC236}">
                      <a16:creationId xmlns:a16="http://schemas.microsoft.com/office/drawing/2014/main" id="{2CEF46CC-0EA5-4352-889E-168729590B9A}"/>
                    </a:ext>
                  </a:extLst>
                </p:cNvPr>
                <p:cNvSpPr/>
                <p:nvPr/>
              </p:nvSpPr>
              <p:spPr>
                <a:xfrm>
                  <a:off x="6357456" y="3714178"/>
                  <a:ext cx="253378" cy="957524"/>
                </a:xfrm>
                <a:prstGeom prst="rect">
                  <a:avLst/>
                </a:prstGeom>
                <a:solidFill>
                  <a:srgbClr val="996633"/>
                </a:solidFill>
                <a:ln>
                  <a:noFill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219608D1-4886-4AA1-B7ED-4387F932EE13}"/>
                    </a:ext>
                  </a:extLst>
                </p:cNvPr>
                <p:cNvSpPr/>
                <p:nvPr/>
              </p:nvSpPr>
              <p:spPr>
                <a:xfrm>
                  <a:off x="6902637" y="3714178"/>
                  <a:ext cx="253378" cy="957524"/>
                </a:xfrm>
                <a:prstGeom prst="rect">
                  <a:avLst/>
                </a:prstGeom>
                <a:solidFill>
                  <a:srgbClr val="996633"/>
                </a:solidFill>
                <a:ln>
                  <a:noFill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EFC7DA38-4C05-4E04-A59D-0A6A3796DCD3}"/>
                    </a:ext>
                  </a:extLst>
                </p:cNvPr>
                <p:cNvSpPr/>
                <p:nvPr/>
              </p:nvSpPr>
              <p:spPr>
                <a:xfrm>
                  <a:off x="7441848" y="3714178"/>
                  <a:ext cx="253378" cy="957524"/>
                </a:xfrm>
                <a:prstGeom prst="rect">
                  <a:avLst/>
                </a:prstGeom>
                <a:solidFill>
                  <a:srgbClr val="996633"/>
                </a:solidFill>
                <a:ln>
                  <a:noFill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0" name="Rectangle 59">
                  <a:extLst>
                    <a:ext uri="{FF2B5EF4-FFF2-40B4-BE49-F238E27FC236}">
                      <a16:creationId xmlns:a16="http://schemas.microsoft.com/office/drawing/2014/main" id="{0F16BF43-CF76-46E8-AFD1-212FAD37F5B7}"/>
                    </a:ext>
                  </a:extLst>
                </p:cNvPr>
                <p:cNvSpPr/>
                <p:nvPr/>
              </p:nvSpPr>
              <p:spPr>
                <a:xfrm>
                  <a:off x="7987029" y="3714178"/>
                  <a:ext cx="253378" cy="957524"/>
                </a:xfrm>
                <a:prstGeom prst="rect">
                  <a:avLst/>
                </a:prstGeom>
                <a:solidFill>
                  <a:srgbClr val="996633"/>
                </a:solidFill>
                <a:ln>
                  <a:noFill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5DDA4DB2-D7AB-4238-A13A-214F001D3EC2}"/>
                    </a:ext>
                  </a:extLst>
                </p:cNvPr>
                <p:cNvSpPr/>
                <p:nvPr/>
              </p:nvSpPr>
              <p:spPr>
                <a:xfrm>
                  <a:off x="8507390" y="3714178"/>
                  <a:ext cx="253378" cy="957524"/>
                </a:xfrm>
                <a:prstGeom prst="rect">
                  <a:avLst/>
                </a:prstGeom>
                <a:solidFill>
                  <a:srgbClr val="996633"/>
                </a:solidFill>
                <a:ln>
                  <a:noFill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F306EC0B-320A-4769-9765-CE7DA6105DA6}"/>
                    </a:ext>
                  </a:extLst>
                </p:cNvPr>
                <p:cNvSpPr/>
                <p:nvPr/>
              </p:nvSpPr>
              <p:spPr>
                <a:xfrm>
                  <a:off x="9052571" y="3714178"/>
                  <a:ext cx="253378" cy="957524"/>
                </a:xfrm>
                <a:prstGeom prst="rect">
                  <a:avLst/>
                </a:prstGeom>
                <a:solidFill>
                  <a:srgbClr val="996633"/>
                </a:solidFill>
                <a:ln>
                  <a:noFill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C7B50C00-26D2-45E0-A506-D490AE03C2D9}"/>
                  </a:ext>
                </a:extLst>
              </p:cNvPr>
              <p:cNvGrpSpPr/>
              <p:nvPr/>
            </p:nvGrpSpPr>
            <p:grpSpPr>
              <a:xfrm>
                <a:off x="9305949" y="3714178"/>
                <a:ext cx="2886051" cy="957524"/>
                <a:chOff x="9305949" y="3714178"/>
                <a:chExt cx="2886051" cy="957524"/>
              </a:xfrm>
            </p:grpSpPr>
            <p:sp>
              <p:nvSpPr>
                <p:cNvPr id="65" name="Rectangle 64">
                  <a:extLst>
                    <a:ext uri="{FF2B5EF4-FFF2-40B4-BE49-F238E27FC236}">
                      <a16:creationId xmlns:a16="http://schemas.microsoft.com/office/drawing/2014/main" id="{4AEA2F16-8D5C-47FD-A2A2-3D7028910B82}"/>
                    </a:ext>
                  </a:extLst>
                </p:cNvPr>
                <p:cNvSpPr/>
                <p:nvPr/>
              </p:nvSpPr>
              <p:spPr>
                <a:xfrm>
                  <a:off x="9305949" y="3714178"/>
                  <a:ext cx="2886051" cy="957524"/>
                </a:xfrm>
                <a:prstGeom prst="rect">
                  <a:avLst/>
                </a:prstGeom>
                <a:solidFill>
                  <a:srgbClr val="AD7A47"/>
                </a:solidFill>
                <a:ln>
                  <a:noFill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6" name="Rectangle 65">
                  <a:extLst>
                    <a:ext uri="{FF2B5EF4-FFF2-40B4-BE49-F238E27FC236}">
                      <a16:creationId xmlns:a16="http://schemas.microsoft.com/office/drawing/2014/main" id="{2A4978B5-C30D-4BAD-9C3F-B6DD7E270F5E}"/>
                    </a:ext>
                  </a:extLst>
                </p:cNvPr>
                <p:cNvSpPr/>
                <p:nvPr/>
              </p:nvSpPr>
              <p:spPr>
                <a:xfrm>
                  <a:off x="9559775" y="3714178"/>
                  <a:ext cx="253378" cy="957524"/>
                </a:xfrm>
                <a:prstGeom prst="rect">
                  <a:avLst/>
                </a:prstGeom>
                <a:solidFill>
                  <a:srgbClr val="996633"/>
                </a:solidFill>
                <a:ln>
                  <a:noFill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7" name="Rectangle 66">
                  <a:extLst>
                    <a:ext uri="{FF2B5EF4-FFF2-40B4-BE49-F238E27FC236}">
                      <a16:creationId xmlns:a16="http://schemas.microsoft.com/office/drawing/2014/main" id="{2DCB9B1A-660C-484D-9DCF-BDF7B2EEA535}"/>
                    </a:ext>
                  </a:extLst>
                </p:cNvPr>
                <p:cNvSpPr/>
                <p:nvPr/>
              </p:nvSpPr>
              <p:spPr>
                <a:xfrm>
                  <a:off x="10104956" y="3714178"/>
                  <a:ext cx="253378" cy="957524"/>
                </a:xfrm>
                <a:prstGeom prst="rect">
                  <a:avLst/>
                </a:prstGeom>
                <a:solidFill>
                  <a:srgbClr val="996633"/>
                </a:solidFill>
                <a:ln>
                  <a:noFill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8" name="Rectangle 67">
                  <a:extLst>
                    <a:ext uri="{FF2B5EF4-FFF2-40B4-BE49-F238E27FC236}">
                      <a16:creationId xmlns:a16="http://schemas.microsoft.com/office/drawing/2014/main" id="{F095707B-FCD6-4EAB-862E-E09C637F55F8}"/>
                    </a:ext>
                  </a:extLst>
                </p:cNvPr>
                <p:cNvSpPr/>
                <p:nvPr/>
              </p:nvSpPr>
              <p:spPr>
                <a:xfrm>
                  <a:off x="10625317" y="3714178"/>
                  <a:ext cx="253378" cy="957524"/>
                </a:xfrm>
                <a:prstGeom prst="rect">
                  <a:avLst/>
                </a:prstGeom>
                <a:solidFill>
                  <a:srgbClr val="996633"/>
                </a:solidFill>
                <a:ln>
                  <a:noFill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09C03154-A68B-4C43-9D7B-3B44A9B429FF}"/>
                    </a:ext>
                  </a:extLst>
                </p:cNvPr>
                <p:cNvSpPr/>
                <p:nvPr/>
              </p:nvSpPr>
              <p:spPr>
                <a:xfrm>
                  <a:off x="11170498" y="3714178"/>
                  <a:ext cx="253378" cy="957524"/>
                </a:xfrm>
                <a:prstGeom prst="rect">
                  <a:avLst/>
                </a:prstGeom>
                <a:solidFill>
                  <a:srgbClr val="996633"/>
                </a:solidFill>
                <a:ln>
                  <a:noFill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815B0F28-E101-4783-994D-C45B51F2A123}"/>
                    </a:ext>
                  </a:extLst>
                </p:cNvPr>
                <p:cNvSpPr/>
                <p:nvPr/>
              </p:nvSpPr>
              <p:spPr>
                <a:xfrm>
                  <a:off x="11709709" y="3714178"/>
                  <a:ext cx="253378" cy="957524"/>
                </a:xfrm>
                <a:prstGeom prst="rect">
                  <a:avLst/>
                </a:prstGeom>
                <a:solidFill>
                  <a:srgbClr val="996633"/>
                </a:solidFill>
                <a:ln>
                  <a:noFill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A3925030-9395-4F45-A80E-24A6A493E6FC}"/>
                </a:ext>
              </a:extLst>
            </p:cNvPr>
            <p:cNvGrpSpPr/>
            <p:nvPr/>
          </p:nvGrpSpPr>
          <p:grpSpPr>
            <a:xfrm>
              <a:off x="1821122" y="3842420"/>
              <a:ext cx="10370880" cy="701040"/>
              <a:chOff x="1821122" y="3842420"/>
              <a:chExt cx="10370880" cy="701040"/>
            </a:xfrm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58829949-2078-45D6-AE20-CBBD244BF583}"/>
                  </a:ext>
                </a:extLst>
              </p:cNvPr>
              <p:cNvGrpSpPr/>
              <p:nvPr/>
            </p:nvGrpSpPr>
            <p:grpSpPr>
              <a:xfrm rot="16200000">
                <a:off x="8195026" y="3842419"/>
                <a:ext cx="701040" cy="701041"/>
                <a:chOff x="4399280" y="2496312"/>
                <a:chExt cx="701040" cy="701041"/>
              </a:xfrm>
            </p:grpSpPr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1A50A91E-EDCD-4038-946D-313325D7FFC9}"/>
                    </a:ext>
                  </a:extLst>
                </p:cNvPr>
                <p:cNvSpPr/>
                <p:nvPr/>
              </p:nvSpPr>
              <p:spPr>
                <a:xfrm>
                  <a:off x="4399280" y="2496313"/>
                  <a:ext cx="701040" cy="701040"/>
                </a:xfrm>
                <a:prstGeom prst="rect">
                  <a:avLst/>
                </a:prstGeom>
                <a:solidFill>
                  <a:srgbClr val="C18E5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95" name="Rectangle 94">
                  <a:extLst>
                    <a:ext uri="{FF2B5EF4-FFF2-40B4-BE49-F238E27FC236}">
                      <a16:creationId xmlns:a16="http://schemas.microsoft.com/office/drawing/2014/main" id="{10C9DC68-973B-49C6-89B7-FBDFC537B9F5}"/>
                    </a:ext>
                  </a:extLst>
                </p:cNvPr>
                <p:cNvSpPr/>
                <p:nvPr/>
              </p:nvSpPr>
              <p:spPr>
                <a:xfrm>
                  <a:off x="4700905" y="2496312"/>
                  <a:ext cx="97790" cy="701041"/>
                </a:xfrm>
                <a:prstGeom prst="rect">
                  <a:avLst/>
                </a:prstGeom>
                <a:solidFill>
                  <a:schemeClr val="accent6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grpSp>
            <p:nvGrpSpPr>
              <p:cNvPr id="105" name="Group 104">
                <a:extLst>
                  <a:ext uri="{FF2B5EF4-FFF2-40B4-BE49-F238E27FC236}">
                    <a16:creationId xmlns:a16="http://schemas.microsoft.com/office/drawing/2014/main" id="{4F1C3EE4-526B-48D6-8DEE-7A9D6CBC0037}"/>
                  </a:ext>
                </a:extLst>
              </p:cNvPr>
              <p:cNvGrpSpPr/>
              <p:nvPr/>
            </p:nvGrpSpPr>
            <p:grpSpPr>
              <a:xfrm rot="16200000">
                <a:off x="7129483" y="3842419"/>
                <a:ext cx="701040" cy="701041"/>
                <a:chOff x="4399280" y="2496312"/>
                <a:chExt cx="701040" cy="701041"/>
              </a:xfrm>
            </p:grpSpPr>
            <p:sp>
              <p:nvSpPr>
                <p:cNvPr id="106" name="Rectangle 105">
                  <a:extLst>
                    <a:ext uri="{FF2B5EF4-FFF2-40B4-BE49-F238E27FC236}">
                      <a16:creationId xmlns:a16="http://schemas.microsoft.com/office/drawing/2014/main" id="{201E2332-44FC-44DE-A7C8-6A152F51962C}"/>
                    </a:ext>
                  </a:extLst>
                </p:cNvPr>
                <p:cNvSpPr/>
                <p:nvPr/>
              </p:nvSpPr>
              <p:spPr>
                <a:xfrm>
                  <a:off x="4399280" y="2496313"/>
                  <a:ext cx="701040" cy="701040"/>
                </a:xfrm>
                <a:prstGeom prst="rect">
                  <a:avLst/>
                </a:prstGeom>
                <a:solidFill>
                  <a:srgbClr val="C18E5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07" name="Rectangle 106">
                  <a:extLst>
                    <a:ext uri="{FF2B5EF4-FFF2-40B4-BE49-F238E27FC236}">
                      <a16:creationId xmlns:a16="http://schemas.microsoft.com/office/drawing/2014/main" id="{B0E8FB6E-207A-4AD2-A515-D78E5CB0B30D}"/>
                    </a:ext>
                  </a:extLst>
                </p:cNvPr>
                <p:cNvSpPr/>
                <p:nvPr/>
              </p:nvSpPr>
              <p:spPr>
                <a:xfrm>
                  <a:off x="4700905" y="2496312"/>
                  <a:ext cx="97790" cy="701041"/>
                </a:xfrm>
                <a:prstGeom prst="rect">
                  <a:avLst/>
                </a:prstGeom>
                <a:solidFill>
                  <a:schemeClr val="accent6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grpSp>
            <p:nvGrpSpPr>
              <p:cNvPr id="118" name="Group 117">
                <a:extLst>
                  <a:ext uri="{FF2B5EF4-FFF2-40B4-BE49-F238E27FC236}">
                    <a16:creationId xmlns:a16="http://schemas.microsoft.com/office/drawing/2014/main" id="{3405934C-1C3B-431C-8F69-694FCF392F8B}"/>
                  </a:ext>
                </a:extLst>
              </p:cNvPr>
              <p:cNvGrpSpPr/>
              <p:nvPr/>
            </p:nvGrpSpPr>
            <p:grpSpPr>
              <a:xfrm rot="16200000">
                <a:off x="6063940" y="3842419"/>
                <a:ext cx="701040" cy="701041"/>
                <a:chOff x="4399280" y="2496312"/>
                <a:chExt cx="701040" cy="701041"/>
              </a:xfrm>
            </p:grpSpPr>
            <p:sp>
              <p:nvSpPr>
                <p:cNvPr id="119" name="Rectangle 118">
                  <a:extLst>
                    <a:ext uri="{FF2B5EF4-FFF2-40B4-BE49-F238E27FC236}">
                      <a16:creationId xmlns:a16="http://schemas.microsoft.com/office/drawing/2014/main" id="{0B1CE303-3BBC-45B7-AA97-74BEBC20FA79}"/>
                    </a:ext>
                  </a:extLst>
                </p:cNvPr>
                <p:cNvSpPr/>
                <p:nvPr/>
              </p:nvSpPr>
              <p:spPr>
                <a:xfrm>
                  <a:off x="4399280" y="2496313"/>
                  <a:ext cx="701040" cy="701040"/>
                </a:xfrm>
                <a:prstGeom prst="rect">
                  <a:avLst/>
                </a:prstGeom>
                <a:solidFill>
                  <a:srgbClr val="C18E5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20" name="Rectangle 119">
                  <a:extLst>
                    <a:ext uri="{FF2B5EF4-FFF2-40B4-BE49-F238E27FC236}">
                      <a16:creationId xmlns:a16="http://schemas.microsoft.com/office/drawing/2014/main" id="{77C2A677-A66D-414D-B10D-994CD4E3FAA0}"/>
                    </a:ext>
                  </a:extLst>
                </p:cNvPr>
                <p:cNvSpPr/>
                <p:nvPr/>
              </p:nvSpPr>
              <p:spPr>
                <a:xfrm>
                  <a:off x="4700905" y="2496312"/>
                  <a:ext cx="97790" cy="701041"/>
                </a:xfrm>
                <a:prstGeom prst="rect">
                  <a:avLst/>
                </a:prstGeom>
                <a:solidFill>
                  <a:schemeClr val="accent6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grpSp>
            <p:nvGrpSpPr>
              <p:cNvPr id="124" name="Group 123">
                <a:extLst>
                  <a:ext uri="{FF2B5EF4-FFF2-40B4-BE49-F238E27FC236}">
                    <a16:creationId xmlns:a16="http://schemas.microsoft.com/office/drawing/2014/main" id="{61E0498D-9813-4ADA-A441-48C647AB7974}"/>
                  </a:ext>
                </a:extLst>
              </p:cNvPr>
              <p:cNvGrpSpPr/>
              <p:nvPr/>
            </p:nvGrpSpPr>
            <p:grpSpPr>
              <a:xfrm rot="16200000">
                <a:off x="5012216" y="3842419"/>
                <a:ext cx="701040" cy="701041"/>
                <a:chOff x="4399280" y="2496312"/>
                <a:chExt cx="701040" cy="701041"/>
              </a:xfrm>
            </p:grpSpPr>
            <p:sp>
              <p:nvSpPr>
                <p:cNvPr id="126" name="Rectangle 125">
                  <a:extLst>
                    <a:ext uri="{FF2B5EF4-FFF2-40B4-BE49-F238E27FC236}">
                      <a16:creationId xmlns:a16="http://schemas.microsoft.com/office/drawing/2014/main" id="{1F4CC6DE-12D9-4F46-897C-F1C179C18B9A}"/>
                    </a:ext>
                  </a:extLst>
                </p:cNvPr>
                <p:cNvSpPr/>
                <p:nvPr/>
              </p:nvSpPr>
              <p:spPr>
                <a:xfrm>
                  <a:off x="4399280" y="2496313"/>
                  <a:ext cx="701040" cy="701040"/>
                </a:xfrm>
                <a:prstGeom prst="rect">
                  <a:avLst/>
                </a:prstGeom>
                <a:solidFill>
                  <a:srgbClr val="C18E5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27" name="Rectangle 126">
                  <a:extLst>
                    <a:ext uri="{FF2B5EF4-FFF2-40B4-BE49-F238E27FC236}">
                      <a16:creationId xmlns:a16="http://schemas.microsoft.com/office/drawing/2014/main" id="{BD1959D4-2320-4D80-9E76-0DF5129D9448}"/>
                    </a:ext>
                  </a:extLst>
                </p:cNvPr>
                <p:cNvSpPr/>
                <p:nvPr/>
              </p:nvSpPr>
              <p:spPr>
                <a:xfrm>
                  <a:off x="4700905" y="2496312"/>
                  <a:ext cx="97790" cy="701041"/>
                </a:xfrm>
                <a:prstGeom prst="rect">
                  <a:avLst/>
                </a:prstGeom>
                <a:solidFill>
                  <a:schemeClr val="accent6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grpSp>
            <p:nvGrpSpPr>
              <p:cNvPr id="128" name="Group 127">
                <a:extLst>
                  <a:ext uri="{FF2B5EF4-FFF2-40B4-BE49-F238E27FC236}">
                    <a16:creationId xmlns:a16="http://schemas.microsoft.com/office/drawing/2014/main" id="{5EA3A16F-B508-4E77-9F47-F2E86A8956EE}"/>
                  </a:ext>
                </a:extLst>
              </p:cNvPr>
              <p:cNvGrpSpPr/>
              <p:nvPr/>
            </p:nvGrpSpPr>
            <p:grpSpPr>
              <a:xfrm rot="16200000">
                <a:off x="3946673" y="3842419"/>
                <a:ext cx="701040" cy="701041"/>
                <a:chOff x="4399280" y="2496312"/>
                <a:chExt cx="701040" cy="701041"/>
              </a:xfrm>
            </p:grpSpPr>
            <p:sp>
              <p:nvSpPr>
                <p:cNvPr id="129" name="Rectangle 128">
                  <a:extLst>
                    <a:ext uri="{FF2B5EF4-FFF2-40B4-BE49-F238E27FC236}">
                      <a16:creationId xmlns:a16="http://schemas.microsoft.com/office/drawing/2014/main" id="{6E86EEBD-7A34-45D3-9943-CE1D6830287B}"/>
                    </a:ext>
                  </a:extLst>
                </p:cNvPr>
                <p:cNvSpPr/>
                <p:nvPr/>
              </p:nvSpPr>
              <p:spPr>
                <a:xfrm>
                  <a:off x="4399280" y="2496313"/>
                  <a:ext cx="701040" cy="701040"/>
                </a:xfrm>
                <a:prstGeom prst="rect">
                  <a:avLst/>
                </a:prstGeom>
                <a:solidFill>
                  <a:srgbClr val="C18E5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30" name="Rectangle 129">
                  <a:extLst>
                    <a:ext uri="{FF2B5EF4-FFF2-40B4-BE49-F238E27FC236}">
                      <a16:creationId xmlns:a16="http://schemas.microsoft.com/office/drawing/2014/main" id="{A2A467AC-3ADE-4F8B-A720-3C08B9C3182B}"/>
                    </a:ext>
                  </a:extLst>
                </p:cNvPr>
                <p:cNvSpPr/>
                <p:nvPr/>
              </p:nvSpPr>
              <p:spPr>
                <a:xfrm>
                  <a:off x="4700905" y="2496312"/>
                  <a:ext cx="97790" cy="701041"/>
                </a:xfrm>
                <a:prstGeom prst="rect">
                  <a:avLst/>
                </a:prstGeom>
                <a:solidFill>
                  <a:schemeClr val="accent6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grpSp>
            <p:nvGrpSpPr>
              <p:cNvPr id="134" name="Group 133">
                <a:extLst>
                  <a:ext uri="{FF2B5EF4-FFF2-40B4-BE49-F238E27FC236}">
                    <a16:creationId xmlns:a16="http://schemas.microsoft.com/office/drawing/2014/main" id="{7A68E662-3147-4C5B-B00C-9086562FFC0B}"/>
                  </a:ext>
                </a:extLst>
              </p:cNvPr>
              <p:cNvGrpSpPr/>
              <p:nvPr/>
            </p:nvGrpSpPr>
            <p:grpSpPr>
              <a:xfrm rot="16200000">
                <a:off x="2886666" y="3842419"/>
                <a:ext cx="701040" cy="701041"/>
                <a:chOff x="4399280" y="2496312"/>
                <a:chExt cx="701040" cy="701041"/>
              </a:xfrm>
            </p:grpSpPr>
            <p:sp>
              <p:nvSpPr>
                <p:cNvPr id="135" name="Rectangle 134">
                  <a:extLst>
                    <a:ext uri="{FF2B5EF4-FFF2-40B4-BE49-F238E27FC236}">
                      <a16:creationId xmlns:a16="http://schemas.microsoft.com/office/drawing/2014/main" id="{BAF0C27E-73D3-425B-8326-9DF28B0DFAB8}"/>
                    </a:ext>
                  </a:extLst>
                </p:cNvPr>
                <p:cNvSpPr/>
                <p:nvPr/>
              </p:nvSpPr>
              <p:spPr>
                <a:xfrm>
                  <a:off x="4399280" y="2496313"/>
                  <a:ext cx="701040" cy="701040"/>
                </a:xfrm>
                <a:prstGeom prst="rect">
                  <a:avLst/>
                </a:prstGeom>
                <a:solidFill>
                  <a:srgbClr val="C18E5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36" name="Rectangle 135">
                  <a:extLst>
                    <a:ext uri="{FF2B5EF4-FFF2-40B4-BE49-F238E27FC236}">
                      <a16:creationId xmlns:a16="http://schemas.microsoft.com/office/drawing/2014/main" id="{83E88035-AB6C-41CE-9199-997EEEA846A2}"/>
                    </a:ext>
                  </a:extLst>
                </p:cNvPr>
                <p:cNvSpPr/>
                <p:nvPr/>
              </p:nvSpPr>
              <p:spPr>
                <a:xfrm>
                  <a:off x="4700905" y="2496312"/>
                  <a:ext cx="97790" cy="701041"/>
                </a:xfrm>
                <a:prstGeom prst="rect">
                  <a:avLst/>
                </a:prstGeom>
                <a:solidFill>
                  <a:schemeClr val="accent6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grpSp>
            <p:nvGrpSpPr>
              <p:cNvPr id="137" name="Group 136">
                <a:extLst>
                  <a:ext uri="{FF2B5EF4-FFF2-40B4-BE49-F238E27FC236}">
                    <a16:creationId xmlns:a16="http://schemas.microsoft.com/office/drawing/2014/main" id="{19188F00-7E4C-4568-8BEB-8E9751376A18}"/>
                  </a:ext>
                </a:extLst>
              </p:cNvPr>
              <p:cNvGrpSpPr/>
              <p:nvPr/>
            </p:nvGrpSpPr>
            <p:grpSpPr>
              <a:xfrm rot="16200000">
                <a:off x="1821123" y="3842419"/>
                <a:ext cx="701040" cy="701041"/>
                <a:chOff x="4399280" y="2496312"/>
                <a:chExt cx="701040" cy="701041"/>
              </a:xfrm>
            </p:grpSpPr>
            <p:sp>
              <p:nvSpPr>
                <p:cNvPr id="138" name="Rectangle 137">
                  <a:extLst>
                    <a:ext uri="{FF2B5EF4-FFF2-40B4-BE49-F238E27FC236}">
                      <a16:creationId xmlns:a16="http://schemas.microsoft.com/office/drawing/2014/main" id="{79B00CB2-8C04-4724-B84B-E4C0B7D7D94D}"/>
                    </a:ext>
                  </a:extLst>
                </p:cNvPr>
                <p:cNvSpPr/>
                <p:nvPr/>
              </p:nvSpPr>
              <p:spPr>
                <a:xfrm>
                  <a:off x="4399280" y="2496313"/>
                  <a:ext cx="701040" cy="701040"/>
                </a:xfrm>
                <a:prstGeom prst="rect">
                  <a:avLst/>
                </a:prstGeom>
                <a:solidFill>
                  <a:srgbClr val="C18E5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39" name="Rectangle 138">
                  <a:extLst>
                    <a:ext uri="{FF2B5EF4-FFF2-40B4-BE49-F238E27FC236}">
                      <a16:creationId xmlns:a16="http://schemas.microsoft.com/office/drawing/2014/main" id="{004C4C3F-012A-482E-B453-6B0A9AFA8AFB}"/>
                    </a:ext>
                  </a:extLst>
                </p:cNvPr>
                <p:cNvSpPr/>
                <p:nvPr/>
              </p:nvSpPr>
              <p:spPr>
                <a:xfrm>
                  <a:off x="4700905" y="2496312"/>
                  <a:ext cx="97790" cy="701041"/>
                </a:xfrm>
                <a:prstGeom prst="rect">
                  <a:avLst/>
                </a:prstGeom>
                <a:solidFill>
                  <a:schemeClr val="accent6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grpSp>
            <p:nvGrpSpPr>
              <p:cNvPr id="140" name="Group 139">
                <a:extLst>
                  <a:ext uri="{FF2B5EF4-FFF2-40B4-BE49-F238E27FC236}">
                    <a16:creationId xmlns:a16="http://schemas.microsoft.com/office/drawing/2014/main" id="{D14D33BE-EF9F-42A2-B2D2-E444AF916837}"/>
                  </a:ext>
                </a:extLst>
              </p:cNvPr>
              <p:cNvGrpSpPr/>
              <p:nvPr/>
            </p:nvGrpSpPr>
            <p:grpSpPr>
              <a:xfrm rot="16200000">
                <a:off x="11447476" y="3798933"/>
                <a:ext cx="701040" cy="788013"/>
                <a:chOff x="4399280" y="2496312"/>
                <a:chExt cx="701040" cy="701041"/>
              </a:xfrm>
            </p:grpSpPr>
            <p:sp>
              <p:nvSpPr>
                <p:cNvPr id="141" name="Rectangle 140">
                  <a:extLst>
                    <a:ext uri="{FF2B5EF4-FFF2-40B4-BE49-F238E27FC236}">
                      <a16:creationId xmlns:a16="http://schemas.microsoft.com/office/drawing/2014/main" id="{4B8B646C-AFE4-4123-B820-669FD3C69728}"/>
                    </a:ext>
                  </a:extLst>
                </p:cNvPr>
                <p:cNvSpPr/>
                <p:nvPr/>
              </p:nvSpPr>
              <p:spPr>
                <a:xfrm>
                  <a:off x="4399280" y="2496313"/>
                  <a:ext cx="701040" cy="701040"/>
                </a:xfrm>
                <a:prstGeom prst="rect">
                  <a:avLst/>
                </a:prstGeom>
                <a:solidFill>
                  <a:srgbClr val="C18E5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42" name="Rectangle 141">
                  <a:extLst>
                    <a:ext uri="{FF2B5EF4-FFF2-40B4-BE49-F238E27FC236}">
                      <a16:creationId xmlns:a16="http://schemas.microsoft.com/office/drawing/2014/main" id="{C07BA0AD-0540-48B3-9B14-4E777B63E1EE}"/>
                    </a:ext>
                  </a:extLst>
                </p:cNvPr>
                <p:cNvSpPr/>
                <p:nvPr/>
              </p:nvSpPr>
              <p:spPr>
                <a:xfrm>
                  <a:off x="4700905" y="2496312"/>
                  <a:ext cx="97790" cy="701041"/>
                </a:xfrm>
                <a:prstGeom prst="rect">
                  <a:avLst/>
                </a:prstGeom>
                <a:solidFill>
                  <a:schemeClr val="accent6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grpSp>
            <p:nvGrpSpPr>
              <p:cNvPr id="143" name="Group 142">
                <a:extLst>
                  <a:ext uri="{FF2B5EF4-FFF2-40B4-BE49-F238E27FC236}">
                    <a16:creationId xmlns:a16="http://schemas.microsoft.com/office/drawing/2014/main" id="{05646277-FF5B-4D6A-9B39-6ABBC1A5C411}"/>
                  </a:ext>
                </a:extLst>
              </p:cNvPr>
              <p:cNvGrpSpPr/>
              <p:nvPr/>
            </p:nvGrpSpPr>
            <p:grpSpPr>
              <a:xfrm rot="16200000">
                <a:off x="10338446" y="3842419"/>
                <a:ext cx="701040" cy="701041"/>
                <a:chOff x="4399280" y="2496312"/>
                <a:chExt cx="701040" cy="701041"/>
              </a:xfrm>
            </p:grpSpPr>
            <p:sp>
              <p:nvSpPr>
                <p:cNvPr id="144" name="Rectangle 143">
                  <a:extLst>
                    <a:ext uri="{FF2B5EF4-FFF2-40B4-BE49-F238E27FC236}">
                      <a16:creationId xmlns:a16="http://schemas.microsoft.com/office/drawing/2014/main" id="{4954C118-C830-41B8-B955-E2230C1FF240}"/>
                    </a:ext>
                  </a:extLst>
                </p:cNvPr>
                <p:cNvSpPr/>
                <p:nvPr/>
              </p:nvSpPr>
              <p:spPr>
                <a:xfrm>
                  <a:off x="4399280" y="2496313"/>
                  <a:ext cx="701040" cy="701040"/>
                </a:xfrm>
                <a:prstGeom prst="rect">
                  <a:avLst/>
                </a:prstGeom>
                <a:solidFill>
                  <a:srgbClr val="C18E5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45" name="Rectangle 144">
                  <a:extLst>
                    <a:ext uri="{FF2B5EF4-FFF2-40B4-BE49-F238E27FC236}">
                      <a16:creationId xmlns:a16="http://schemas.microsoft.com/office/drawing/2014/main" id="{CF6ECE07-E679-4B48-97A6-FCDAA02FF71C}"/>
                    </a:ext>
                  </a:extLst>
                </p:cNvPr>
                <p:cNvSpPr/>
                <p:nvPr/>
              </p:nvSpPr>
              <p:spPr>
                <a:xfrm>
                  <a:off x="4700905" y="2496312"/>
                  <a:ext cx="97790" cy="701041"/>
                </a:xfrm>
                <a:prstGeom prst="rect">
                  <a:avLst/>
                </a:prstGeom>
                <a:solidFill>
                  <a:schemeClr val="accent6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grpSp>
            <p:nvGrpSpPr>
              <p:cNvPr id="146" name="Group 145">
                <a:extLst>
                  <a:ext uri="{FF2B5EF4-FFF2-40B4-BE49-F238E27FC236}">
                    <a16:creationId xmlns:a16="http://schemas.microsoft.com/office/drawing/2014/main" id="{BA07A542-F467-4788-A6DC-46E989799B8E}"/>
                  </a:ext>
                </a:extLst>
              </p:cNvPr>
              <p:cNvGrpSpPr/>
              <p:nvPr/>
            </p:nvGrpSpPr>
            <p:grpSpPr>
              <a:xfrm rot="16200000">
                <a:off x="9272903" y="3842419"/>
                <a:ext cx="701040" cy="701041"/>
                <a:chOff x="4399280" y="2496312"/>
                <a:chExt cx="701040" cy="701041"/>
              </a:xfrm>
            </p:grpSpPr>
            <p:sp>
              <p:nvSpPr>
                <p:cNvPr id="147" name="Rectangle 146">
                  <a:extLst>
                    <a:ext uri="{FF2B5EF4-FFF2-40B4-BE49-F238E27FC236}">
                      <a16:creationId xmlns:a16="http://schemas.microsoft.com/office/drawing/2014/main" id="{99356EB0-BE44-4224-B05C-65D7BD82BAF1}"/>
                    </a:ext>
                  </a:extLst>
                </p:cNvPr>
                <p:cNvSpPr/>
                <p:nvPr/>
              </p:nvSpPr>
              <p:spPr>
                <a:xfrm>
                  <a:off x="4399280" y="2496313"/>
                  <a:ext cx="701040" cy="701040"/>
                </a:xfrm>
                <a:prstGeom prst="rect">
                  <a:avLst/>
                </a:prstGeom>
                <a:solidFill>
                  <a:srgbClr val="C18E5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48" name="Rectangle 147">
                  <a:extLst>
                    <a:ext uri="{FF2B5EF4-FFF2-40B4-BE49-F238E27FC236}">
                      <a16:creationId xmlns:a16="http://schemas.microsoft.com/office/drawing/2014/main" id="{E9741E6D-05C5-4BB9-A00D-622AFECD127E}"/>
                    </a:ext>
                  </a:extLst>
                </p:cNvPr>
                <p:cNvSpPr/>
                <p:nvPr/>
              </p:nvSpPr>
              <p:spPr>
                <a:xfrm>
                  <a:off x="4700905" y="2496312"/>
                  <a:ext cx="97790" cy="701041"/>
                </a:xfrm>
                <a:prstGeom prst="rect">
                  <a:avLst/>
                </a:prstGeom>
                <a:solidFill>
                  <a:schemeClr val="accent6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</p:grp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386837E1-34D3-48A7-8764-FF3A069C77A0}"/>
              </a:ext>
            </a:extLst>
          </p:cNvPr>
          <p:cNvSpPr/>
          <p:nvPr/>
        </p:nvSpPr>
        <p:spPr>
          <a:xfrm>
            <a:off x="1" y="0"/>
            <a:ext cx="1822612" cy="6858000"/>
          </a:xfrm>
          <a:prstGeom prst="rect">
            <a:avLst/>
          </a:prstGeom>
          <a:solidFill>
            <a:srgbClr val="013B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072584C-6260-4990-8119-F48D43DF9D1D}"/>
              </a:ext>
            </a:extLst>
          </p:cNvPr>
          <p:cNvGrpSpPr/>
          <p:nvPr/>
        </p:nvGrpSpPr>
        <p:grpSpPr>
          <a:xfrm>
            <a:off x="227192" y="110970"/>
            <a:ext cx="7619352" cy="6027939"/>
            <a:chOff x="2068497" y="372861"/>
            <a:chExt cx="7619352" cy="6027939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FED8531-C6D3-4649-A895-F74932994A64}"/>
                </a:ext>
              </a:extLst>
            </p:cNvPr>
            <p:cNvGrpSpPr/>
            <p:nvPr/>
          </p:nvGrpSpPr>
          <p:grpSpPr>
            <a:xfrm>
              <a:off x="2183906" y="372861"/>
              <a:ext cx="7503943" cy="5797120"/>
              <a:chOff x="2183906" y="372861"/>
              <a:chExt cx="7503943" cy="5797120"/>
            </a:xfrm>
          </p:grpSpPr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0FA2315E-967B-45B9-A0F4-B526CF82C921}"/>
                  </a:ext>
                </a:extLst>
              </p:cNvPr>
              <p:cNvCxnSpPr>
                <a:stCxn id="9" idx="0"/>
              </p:cNvCxnSpPr>
              <p:nvPr/>
            </p:nvCxnSpPr>
            <p:spPr>
              <a:xfrm flipV="1">
                <a:off x="2183907" y="457200"/>
                <a:ext cx="0" cy="5712781"/>
              </a:xfrm>
              <a:prstGeom prst="line">
                <a:avLst/>
              </a:prstGeom>
              <a:ln w="57150">
                <a:solidFill>
                  <a:srgbClr val="DABA6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92518781-1781-40F6-9291-FD4D938DE48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83906" y="488271"/>
                <a:ext cx="7273124" cy="1"/>
              </a:xfrm>
              <a:prstGeom prst="line">
                <a:avLst/>
              </a:prstGeom>
              <a:ln w="57150">
                <a:solidFill>
                  <a:srgbClr val="DABA6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57D81539-1F79-4E3F-B190-8AEB88C54CD2}"/>
                  </a:ext>
                </a:extLst>
              </p:cNvPr>
              <p:cNvSpPr/>
              <p:nvPr/>
            </p:nvSpPr>
            <p:spPr>
              <a:xfrm>
                <a:off x="9457030" y="372861"/>
                <a:ext cx="230819" cy="230819"/>
              </a:xfrm>
              <a:prstGeom prst="rect">
                <a:avLst/>
              </a:prstGeom>
              <a:solidFill>
                <a:srgbClr val="DABA6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D2CA69E-F38E-4DB8-82FA-239D6C25BC80}"/>
                </a:ext>
              </a:extLst>
            </p:cNvPr>
            <p:cNvSpPr/>
            <p:nvPr/>
          </p:nvSpPr>
          <p:spPr>
            <a:xfrm>
              <a:off x="2068497" y="6169981"/>
              <a:ext cx="230819" cy="230819"/>
            </a:xfrm>
            <a:prstGeom prst="rect">
              <a:avLst/>
            </a:prstGeom>
            <a:solidFill>
              <a:srgbClr val="DABA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2C38F449-7454-4AD1-AE1F-DA48EBB24C9F}"/>
              </a:ext>
            </a:extLst>
          </p:cNvPr>
          <p:cNvSpPr/>
          <p:nvPr/>
        </p:nvSpPr>
        <p:spPr>
          <a:xfrm>
            <a:off x="1" y="463891"/>
            <a:ext cx="12192000" cy="1091263"/>
          </a:xfrm>
          <a:prstGeom prst="rect">
            <a:avLst/>
          </a:prstGeom>
          <a:solidFill>
            <a:srgbClr val="018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BFE3BC-27EC-435A-A2F4-B39DEF708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777" y="606013"/>
            <a:ext cx="12014446" cy="746289"/>
          </a:xfrm>
        </p:spPr>
        <p:txBody>
          <a:bodyPr>
            <a:normAutofit/>
          </a:bodyPr>
          <a:lstStyle/>
          <a:p>
            <a:r>
              <a:rPr lang="en-US" altLang="ko-KR" sz="4000" dirty="0">
                <a:solidFill>
                  <a:srgbClr val="EBFFFF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Amdahl's law</a:t>
            </a:r>
            <a:endParaRPr lang="ko-KR" altLang="en-US" sz="4000" dirty="0">
              <a:solidFill>
                <a:srgbClr val="EBFFFF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4BF87D1-06FF-4544-B150-9F48216430EF}"/>
              </a:ext>
            </a:extLst>
          </p:cNvPr>
          <p:cNvSpPr/>
          <p:nvPr/>
        </p:nvSpPr>
        <p:spPr>
          <a:xfrm>
            <a:off x="9382124" y="3283302"/>
            <a:ext cx="2809875" cy="1819275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3B0495A-913A-4A99-89DD-2D08B9A564F3}"/>
              </a:ext>
            </a:extLst>
          </p:cNvPr>
          <p:cNvSpPr/>
          <p:nvPr/>
        </p:nvSpPr>
        <p:spPr>
          <a:xfrm rot="17100000">
            <a:off x="8931721" y="2672049"/>
            <a:ext cx="60324" cy="914117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0C56F35-7E39-4611-9436-022F156412F7}"/>
              </a:ext>
            </a:extLst>
          </p:cNvPr>
          <p:cNvSpPr/>
          <p:nvPr/>
        </p:nvSpPr>
        <p:spPr>
          <a:xfrm rot="15300000">
            <a:off x="8931722" y="4773759"/>
            <a:ext cx="60324" cy="914117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5246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2.59259E-6 L 0.95573 -0.00278 " pathEditMode="relative" rAng="0" ptsTypes="AA">
                                      <p:cBhvr>
                                        <p:cTn id="8" dur="4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786" y="-139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3" presetClass="path" presetSubtype="0" repeatCount="indefinite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3.125E-6 1.48148E-6 L 0.95494 1.48148E-6 " pathEditMode="relative" rAng="0" ptsTypes="AA">
                                      <p:cBhvr>
                                        <p:cTn id="10" dur="40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74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4500"/>
                            </p:stCondLst>
                            <p:childTnLst>
                              <p:par>
                                <p:cTn id="12" presetID="35" presetClass="path" presetSubtype="0" repeatCount="indefinite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3.75E-6 1.85185E-6 L -0.92344 1.85185E-6 " pathEditMode="relative" rAng="0" ptsTypes="AA">
                                      <p:cBhvr>
                                        <p:cTn id="13" dur="40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172" y="0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35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3.7037E-6 L -0.92344 3.7037E-6 " pathEditMode="relative" rAng="0" ptsTypes="AA">
                                      <p:cBhvr>
                                        <p:cTn id="15" dur="4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17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" grpId="0" animBg="1"/>
      <p:bldP spid="16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86837E1-34D3-48A7-8764-FF3A069C77A0}"/>
              </a:ext>
            </a:extLst>
          </p:cNvPr>
          <p:cNvSpPr/>
          <p:nvPr/>
        </p:nvSpPr>
        <p:spPr>
          <a:xfrm>
            <a:off x="1" y="0"/>
            <a:ext cx="1822612" cy="6858000"/>
          </a:xfrm>
          <a:prstGeom prst="rect">
            <a:avLst/>
          </a:prstGeom>
          <a:solidFill>
            <a:srgbClr val="013B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072584C-6260-4990-8119-F48D43DF9D1D}"/>
              </a:ext>
            </a:extLst>
          </p:cNvPr>
          <p:cNvGrpSpPr/>
          <p:nvPr/>
        </p:nvGrpSpPr>
        <p:grpSpPr>
          <a:xfrm>
            <a:off x="227192" y="110970"/>
            <a:ext cx="7619352" cy="6027939"/>
            <a:chOff x="2068497" y="372861"/>
            <a:chExt cx="7619352" cy="6027939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FED8531-C6D3-4649-A895-F74932994A64}"/>
                </a:ext>
              </a:extLst>
            </p:cNvPr>
            <p:cNvGrpSpPr/>
            <p:nvPr/>
          </p:nvGrpSpPr>
          <p:grpSpPr>
            <a:xfrm>
              <a:off x="2183906" y="372861"/>
              <a:ext cx="7503943" cy="5797120"/>
              <a:chOff x="2183906" y="372861"/>
              <a:chExt cx="7503943" cy="5797120"/>
            </a:xfrm>
          </p:grpSpPr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0FA2315E-967B-45B9-A0F4-B526CF82C921}"/>
                  </a:ext>
                </a:extLst>
              </p:cNvPr>
              <p:cNvCxnSpPr>
                <a:stCxn id="9" idx="0"/>
              </p:cNvCxnSpPr>
              <p:nvPr/>
            </p:nvCxnSpPr>
            <p:spPr>
              <a:xfrm flipV="1">
                <a:off x="2183907" y="457200"/>
                <a:ext cx="0" cy="5712781"/>
              </a:xfrm>
              <a:prstGeom prst="line">
                <a:avLst/>
              </a:prstGeom>
              <a:ln w="57150">
                <a:solidFill>
                  <a:srgbClr val="DABA6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92518781-1781-40F6-9291-FD4D938DE48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83906" y="488271"/>
                <a:ext cx="7273124" cy="1"/>
              </a:xfrm>
              <a:prstGeom prst="line">
                <a:avLst/>
              </a:prstGeom>
              <a:ln w="57150">
                <a:solidFill>
                  <a:srgbClr val="DABA6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57D81539-1F79-4E3F-B190-8AEB88C54CD2}"/>
                  </a:ext>
                </a:extLst>
              </p:cNvPr>
              <p:cNvSpPr/>
              <p:nvPr/>
            </p:nvSpPr>
            <p:spPr>
              <a:xfrm>
                <a:off x="9457030" y="372861"/>
                <a:ext cx="230819" cy="230819"/>
              </a:xfrm>
              <a:prstGeom prst="rect">
                <a:avLst/>
              </a:prstGeom>
              <a:solidFill>
                <a:srgbClr val="DABA6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D2CA69E-F38E-4DB8-82FA-239D6C25BC80}"/>
                </a:ext>
              </a:extLst>
            </p:cNvPr>
            <p:cNvSpPr/>
            <p:nvPr/>
          </p:nvSpPr>
          <p:spPr>
            <a:xfrm>
              <a:off x="2068497" y="6169981"/>
              <a:ext cx="230819" cy="230819"/>
            </a:xfrm>
            <a:prstGeom prst="rect">
              <a:avLst/>
            </a:prstGeom>
            <a:solidFill>
              <a:srgbClr val="DABA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2C38F449-7454-4AD1-AE1F-DA48EBB24C9F}"/>
              </a:ext>
            </a:extLst>
          </p:cNvPr>
          <p:cNvSpPr/>
          <p:nvPr/>
        </p:nvSpPr>
        <p:spPr>
          <a:xfrm>
            <a:off x="1" y="463891"/>
            <a:ext cx="12192000" cy="1091263"/>
          </a:xfrm>
          <a:prstGeom prst="rect">
            <a:avLst/>
          </a:prstGeom>
          <a:solidFill>
            <a:srgbClr val="018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BFE3BC-27EC-435A-A2F4-B39DEF708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777" y="606013"/>
            <a:ext cx="12014446" cy="746289"/>
          </a:xfrm>
        </p:spPr>
        <p:txBody>
          <a:bodyPr>
            <a:normAutofit/>
          </a:bodyPr>
          <a:lstStyle/>
          <a:p>
            <a:r>
              <a:rPr lang="en-US" altLang="ko-KR" sz="4000" dirty="0">
                <a:solidFill>
                  <a:srgbClr val="EBFFFF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Amdahl's law</a:t>
            </a:r>
            <a:endParaRPr lang="ko-KR" altLang="en-US" sz="4000" dirty="0">
              <a:solidFill>
                <a:srgbClr val="EBFFFF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36E2ECA-153C-4635-82D8-38E8A1FD1914}"/>
              </a:ext>
            </a:extLst>
          </p:cNvPr>
          <p:cNvGrpSpPr/>
          <p:nvPr/>
        </p:nvGrpSpPr>
        <p:grpSpPr>
          <a:xfrm>
            <a:off x="2364678" y="2705582"/>
            <a:ext cx="1423686" cy="3202508"/>
            <a:chOff x="3599727" y="3682159"/>
            <a:chExt cx="1423686" cy="2182526"/>
          </a:xfrm>
          <a:solidFill>
            <a:srgbClr val="C18E5B"/>
          </a:solidFill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191D65D-CE78-4BDF-9BF5-1E6211DC4A6B}"/>
                </a:ext>
              </a:extLst>
            </p:cNvPr>
            <p:cNvSpPr/>
            <p:nvPr/>
          </p:nvSpPr>
          <p:spPr>
            <a:xfrm>
              <a:off x="3599727" y="3682159"/>
              <a:ext cx="1423686" cy="109126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819FB2E6-4AE1-4059-A722-ED85F9884449}"/>
                </a:ext>
              </a:extLst>
            </p:cNvPr>
            <p:cNvSpPr/>
            <p:nvPr/>
          </p:nvSpPr>
          <p:spPr>
            <a:xfrm>
              <a:off x="3599727" y="4773422"/>
              <a:ext cx="1423686" cy="1091263"/>
            </a:xfrm>
            <a:prstGeom prst="rect">
              <a:avLst/>
            </a:prstGeom>
            <a:solidFill>
              <a:srgbClr val="9966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D9AF3027-DC0F-40BF-94C6-47058C2DA89A}"/>
              </a:ext>
            </a:extLst>
          </p:cNvPr>
          <p:cNvGrpSpPr/>
          <p:nvPr/>
        </p:nvGrpSpPr>
        <p:grpSpPr>
          <a:xfrm>
            <a:off x="4985202" y="3428999"/>
            <a:ext cx="1423686" cy="2479090"/>
            <a:chOff x="3599727" y="4175172"/>
            <a:chExt cx="1423686" cy="1689513"/>
          </a:xfrm>
          <a:solidFill>
            <a:srgbClr val="C18E5B"/>
          </a:solidFill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2A52B1D2-2C55-4C13-8AE1-481DC516EFE6}"/>
                </a:ext>
              </a:extLst>
            </p:cNvPr>
            <p:cNvSpPr/>
            <p:nvPr/>
          </p:nvSpPr>
          <p:spPr>
            <a:xfrm>
              <a:off x="3599727" y="4175172"/>
              <a:ext cx="1423686" cy="5982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13E6C095-B1F9-4678-A999-861C6462E728}"/>
                </a:ext>
              </a:extLst>
            </p:cNvPr>
            <p:cNvSpPr/>
            <p:nvPr/>
          </p:nvSpPr>
          <p:spPr>
            <a:xfrm>
              <a:off x="3599727" y="4773422"/>
              <a:ext cx="1423686" cy="1091263"/>
            </a:xfrm>
            <a:prstGeom prst="rect">
              <a:avLst/>
            </a:prstGeom>
            <a:solidFill>
              <a:srgbClr val="9966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CFC96CF1-56F7-41E9-B38D-17F23C3FBD73}"/>
              </a:ext>
            </a:extLst>
          </p:cNvPr>
          <p:cNvGrpSpPr/>
          <p:nvPr/>
        </p:nvGrpSpPr>
        <p:grpSpPr>
          <a:xfrm>
            <a:off x="7605726" y="3854370"/>
            <a:ext cx="1423686" cy="2053720"/>
            <a:chOff x="3599727" y="4465064"/>
            <a:chExt cx="1423686" cy="1399621"/>
          </a:xfrm>
          <a:solidFill>
            <a:srgbClr val="C18E5B"/>
          </a:solidFill>
        </p:grpSpPr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95BFF200-8E2B-4FF0-9369-1B3A6EB31095}"/>
                </a:ext>
              </a:extLst>
            </p:cNvPr>
            <p:cNvSpPr/>
            <p:nvPr/>
          </p:nvSpPr>
          <p:spPr>
            <a:xfrm>
              <a:off x="3599727" y="4465064"/>
              <a:ext cx="1423686" cy="30835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1319E5E0-64AA-4FED-9847-C4BC76EF1F8D}"/>
                </a:ext>
              </a:extLst>
            </p:cNvPr>
            <p:cNvSpPr/>
            <p:nvPr/>
          </p:nvSpPr>
          <p:spPr>
            <a:xfrm>
              <a:off x="3599727" y="4773422"/>
              <a:ext cx="1423686" cy="1091263"/>
            </a:xfrm>
            <a:prstGeom prst="rect">
              <a:avLst/>
            </a:prstGeom>
            <a:solidFill>
              <a:srgbClr val="9966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380BC0C7-D850-4ACF-ADCA-DB9ABD80BA7D}"/>
              </a:ext>
            </a:extLst>
          </p:cNvPr>
          <p:cNvGrpSpPr/>
          <p:nvPr/>
        </p:nvGrpSpPr>
        <p:grpSpPr>
          <a:xfrm>
            <a:off x="10226250" y="4103982"/>
            <a:ext cx="1423686" cy="1804106"/>
            <a:chOff x="3599727" y="4635177"/>
            <a:chExt cx="1423686" cy="1229508"/>
          </a:xfrm>
          <a:solidFill>
            <a:srgbClr val="C18E5B"/>
          </a:solidFill>
        </p:grpSpPr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B6EA6E25-E5A9-422F-B7A8-8E22FBD99F5C}"/>
                </a:ext>
              </a:extLst>
            </p:cNvPr>
            <p:cNvSpPr/>
            <p:nvPr/>
          </p:nvSpPr>
          <p:spPr>
            <a:xfrm>
              <a:off x="3599727" y="4635177"/>
              <a:ext cx="1423686" cy="13824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6D2D47FA-C889-475F-8174-A310BDA3A201}"/>
                </a:ext>
              </a:extLst>
            </p:cNvPr>
            <p:cNvSpPr/>
            <p:nvPr/>
          </p:nvSpPr>
          <p:spPr>
            <a:xfrm>
              <a:off x="3599727" y="4773422"/>
              <a:ext cx="1423686" cy="1091263"/>
            </a:xfrm>
            <a:prstGeom prst="rect">
              <a:avLst/>
            </a:prstGeom>
            <a:solidFill>
              <a:srgbClr val="9966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4" name="Arrow: Right 103">
            <a:extLst>
              <a:ext uri="{FF2B5EF4-FFF2-40B4-BE49-F238E27FC236}">
                <a16:creationId xmlns:a16="http://schemas.microsoft.com/office/drawing/2014/main" id="{8A3CA61B-08A5-4A67-9084-1B75359D64F7}"/>
              </a:ext>
            </a:extLst>
          </p:cNvPr>
          <p:cNvSpPr/>
          <p:nvPr/>
        </p:nvSpPr>
        <p:spPr>
          <a:xfrm>
            <a:off x="4045863" y="4115167"/>
            <a:ext cx="773895" cy="383331"/>
          </a:xfrm>
          <a:prstGeom prst="rightArrow">
            <a:avLst/>
          </a:prstGeom>
          <a:solidFill>
            <a:srgbClr val="013B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Arrow: Right 107">
            <a:extLst>
              <a:ext uri="{FF2B5EF4-FFF2-40B4-BE49-F238E27FC236}">
                <a16:creationId xmlns:a16="http://schemas.microsoft.com/office/drawing/2014/main" id="{86498186-E530-42A3-8684-38E43048E50C}"/>
              </a:ext>
            </a:extLst>
          </p:cNvPr>
          <p:cNvSpPr/>
          <p:nvPr/>
        </p:nvSpPr>
        <p:spPr>
          <a:xfrm>
            <a:off x="6620359" y="4115167"/>
            <a:ext cx="773895" cy="383331"/>
          </a:xfrm>
          <a:prstGeom prst="rightArrow">
            <a:avLst/>
          </a:prstGeom>
          <a:solidFill>
            <a:srgbClr val="013B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Arrow: Right 108">
            <a:extLst>
              <a:ext uri="{FF2B5EF4-FFF2-40B4-BE49-F238E27FC236}">
                <a16:creationId xmlns:a16="http://schemas.microsoft.com/office/drawing/2014/main" id="{FBCE8EB3-9BE0-40C0-91F4-022557C524F5}"/>
              </a:ext>
            </a:extLst>
          </p:cNvPr>
          <p:cNvSpPr/>
          <p:nvPr/>
        </p:nvSpPr>
        <p:spPr>
          <a:xfrm>
            <a:off x="9247070" y="4115167"/>
            <a:ext cx="773895" cy="383331"/>
          </a:xfrm>
          <a:prstGeom prst="rightArrow">
            <a:avLst/>
          </a:prstGeom>
          <a:solidFill>
            <a:srgbClr val="013B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7662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86837E1-34D3-48A7-8764-FF3A069C77A0}"/>
              </a:ext>
            </a:extLst>
          </p:cNvPr>
          <p:cNvSpPr/>
          <p:nvPr/>
        </p:nvSpPr>
        <p:spPr>
          <a:xfrm>
            <a:off x="1" y="0"/>
            <a:ext cx="1822612" cy="6858000"/>
          </a:xfrm>
          <a:prstGeom prst="rect">
            <a:avLst/>
          </a:prstGeom>
          <a:solidFill>
            <a:srgbClr val="013B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D0989C-371B-4ADA-ACF7-A9C57720D5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54720" y="3796747"/>
            <a:ext cx="1822601" cy="325093"/>
          </a:xfrm>
        </p:spPr>
        <p:txBody>
          <a:bodyPr>
            <a:normAutofit/>
          </a:bodyPr>
          <a:lstStyle/>
          <a:p>
            <a:r>
              <a:rPr lang="en-US" altLang="ko-KR" sz="1600" dirty="0">
                <a:solidFill>
                  <a:srgbClr val="013B5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MOORE’S LAW</a:t>
            </a:r>
            <a:endParaRPr lang="ko-KR" altLang="en-US" sz="1600" dirty="0">
              <a:solidFill>
                <a:srgbClr val="013B5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072584C-6260-4990-8119-F48D43DF9D1D}"/>
              </a:ext>
            </a:extLst>
          </p:cNvPr>
          <p:cNvGrpSpPr/>
          <p:nvPr/>
        </p:nvGrpSpPr>
        <p:grpSpPr>
          <a:xfrm>
            <a:off x="227192" y="110970"/>
            <a:ext cx="7619352" cy="6027939"/>
            <a:chOff x="2068497" y="372861"/>
            <a:chExt cx="7619352" cy="6027939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FED8531-C6D3-4649-A895-F74932994A64}"/>
                </a:ext>
              </a:extLst>
            </p:cNvPr>
            <p:cNvGrpSpPr/>
            <p:nvPr/>
          </p:nvGrpSpPr>
          <p:grpSpPr>
            <a:xfrm>
              <a:off x="2183906" y="372861"/>
              <a:ext cx="7503943" cy="5797120"/>
              <a:chOff x="2183906" y="372861"/>
              <a:chExt cx="7503943" cy="5797120"/>
            </a:xfrm>
          </p:grpSpPr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0FA2315E-967B-45B9-A0F4-B526CF82C921}"/>
                  </a:ext>
                </a:extLst>
              </p:cNvPr>
              <p:cNvCxnSpPr>
                <a:stCxn id="9" idx="0"/>
              </p:cNvCxnSpPr>
              <p:nvPr/>
            </p:nvCxnSpPr>
            <p:spPr>
              <a:xfrm flipV="1">
                <a:off x="2183907" y="457200"/>
                <a:ext cx="0" cy="5712781"/>
              </a:xfrm>
              <a:prstGeom prst="line">
                <a:avLst/>
              </a:prstGeom>
              <a:ln w="57150">
                <a:solidFill>
                  <a:srgbClr val="DABA6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92518781-1781-40F6-9291-FD4D938DE48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83906" y="488271"/>
                <a:ext cx="7273124" cy="1"/>
              </a:xfrm>
              <a:prstGeom prst="line">
                <a:avLst/>
              </a:prstGeom>
              <a:ln w="57150">
                <a:solidFill>
                  <a:srgbClr val="DABA6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57D81539-1F79-4E3F-B190-8AEB88C54CD2}"/>
                  </a:ext>
                </a:extLst>
              </p:cNvPr>
              <p:cNvSpPr/>
              <p:nvPr/>
            </p:nvSpPr>
            <p:spPr>
              <a:xfrm>
                <a:off x="9457030" y="372861"/>
                <a:ext cx="230819" cy="230819"/>
              </a:xfrm>
              <a:prstGeom prst="rect">
                <a:avLst/>
              </a:prstGeom>
              <a:solidFill>
                <a:srgbClr val="DABA6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D2CA69E-F38E-4DB8-82FA-239D6C25BC80}"/>
                </a:ext>
              </a:extLst>
            </p:cNvPr>
            <p:cNvSpPr/>
            <p:nvPr/>
          </p:nvSpPr>
          <p:spPr>
            <a:xfrm>
              <a:off x="2068497" y="6169981"/>
              <a:ext cx="230819" cy="230819"/>
            </a:xfrm>
            <a:prstGeom prst="rect">
              <a:avLst/>
            </a:prstGeom>
            <a:solidFill>
              <a:srgbClr val="DABA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2C38F449-7454-4AD1-AE1F-DA48EBB24C9F}"/>
              </a:ext>
            </a:extLst>
          </p:cNvPr>
          <p:cNvSpPr/>
          <p:nvPr/>
        </p:nvSpPr>
        <p:spPr>
          <a:xfrm>
            <a:off x="1" y="463891"/>
            <a:ext cx="12192000" cy="1091263"/>
          </a:xfrm>
          <a:prstGeom prst="rect">
            <a:avLst/>
          </a:prstGeom>
          <a:solidFill>
            <a:srgbClr val="018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BFE3BC-27EC-435A-A2F4-B39DEF708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777" y="606013"/>
            <a:ext cx="12014446" cy="746289"/>
          </a:xfrm>
        </p:spPr>
        <p:txBody>
          <a:bodyPr>
            <a:normAutofit/>
          </a:bodyPr>
          <a:lstStyle/>
          <a:p>
            <a:r>
              <a:rPr lang="en-US" altLang="ko-KR" sz="4000" dirty="0">
                <a:solidFill>
                  <a:srgbClr val="EBFFFF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Eight Great Ideas in Computer Architecture</a:t>
            </a:r>
            <a:endParaRPr lang="ko-KR" altLang="en-US" sz="4000" dirty="0">
              <a:solidFill>
                <a:srgbClr val="EBFFFF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A46B0FE-ADD9-4A04-A0A5-D8314C5C0E7D}"/>
              </a:ext>
            </a:extLst>
          </p:cNvPr>
          <p:cNvGrpSpPr/>
          <p:nvPr/>
        </p:nvGrpSpPr>
        <p:grpSpPr>
          <a:xfrm>
            <a:off x="2564509" y="2161500"/>
            <a:ext cx="1506372" cy="1500326"/>
            <a:chOff x="3010764" y="3338004"/>
            <a:chExt cx="1506372" cy="150032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DC0FAD1-7188-4F9C-87E4-C42E37AE14CC}"/>
                </a:ext>
              </a:extLst>
            </p:cNvPr>
            <p:cNvCxnSpPr/>
            <p:nvPr/>
          </p:nvCxnSpPr>
          <p:spPr>
            <a:xfrm>
              <a:off x="3036163" y="3338004"/>
              <a:ext cx="0" cy="1500326"/>
            </a:xfrm>
            <a:prstGeom prst="line">
              <a:avLst/>
            </a:prstGeom>
            <a:ln w="57150">
              <a:solidFill>
                <a:srgbClr val="013B5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94436C4C-D05B-405F-9309-FDE09033E2C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10764" y="4811302"/>
              <a:ext cx="1506372" cy="0"/>
            </a:xfrm>
            <a:prstGeom prst="line">
              <a:avLst/>
            </a:prstGeom>
            <a:ln w="57150">
              <a:solidFill>
                <a:srgbClr val="013B5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0977F73E-7404-4D5F-9040-64040BA4D41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36163" y="3568823"/>
              <a:ext cx="1242479" cy="1242479"/>
            </a:xfrm>
            <a:prstGeom prst="straightConnector1">
              <a:avLst/>
            </a:prstGeom>
            <a:ln w="5715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4D39F1A4-0D36-4E72-952C-2C6200B0E327}"/>
              </a:ext>
            </a:extLst>
          </p:cNvPr>
          <p:cNvGrpSpPr/>
          <p:nvPr/>
        </p:nvGrpSpPr>
        <p:grpSpPr>
          <a:xfrm>
            <a:off x="4764670" y="2181102"/>
            <a:ext cx="1242478" cy="1500311"/>
            <a:chOff x="5255581" y="3338004"/>
            <a:chExt cx="1242478" cy="1500311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BF80AFCB-3E51-41C6-8441-B6E87CA8889E}"/>
                </a:ext>
              </a:extLst>
            </p:cNvPr>
            <p:cNvSpPr/>
            <p:nvPr/>
          </p:nvSpPr>
          <p:spPr>
            <a:xfrm>
              <a:off x="5876820" y="3995156"/>
              <a:ext cx="257834" cy="283474"/>
            </a:xfrm>
            <a:custGeom>
              <a:avLst/>
              <a:gdLst>
                <a:gd name="connsiteX0" fmla="*/ 0 w 257834"/>
                <a:gd name="connsiteY0" fmla="*/ 0 h 283474"/>
                <a:gd name="connsiteX1" fmla="*/ 257834 w 257834"/>
                <a:gd name="connsiteY1" fmla="*/ 0 h 283474"/>
                <a:gd name="connsiteX2" fmla="*/ 257834 w 257834"/>
                <a:gd name="connsiteY2" fmla="*/ 2110 h 283474"/>
                <a:gd name="connsiteX3" fmla="*/ 97812 w 257834"/>
                <a:gd name="connsiteY3" fmla="*/ 2110 h 283474"/>
                <a:gd name="connsiteX4" fmla="*/ 107351 w 257834"/>
                <a:gd name="connsiteY4" fmla="*/ 13671 h 283474"/>
                <a:gd name="connsiteX5" fmla="*/ 238632 w 257834"/>
                <a:gd name="connsiteY5" fmla="*/ 84451 h 283474"/>
                <a:gd name="connsiteX6" fmla="*/ 257834 w 257834"/>
                <a:gd name="connsiteY6" fmla="*/ 86386 h 283474"/>
                <a:gd name="connsiteX7" fmla="*/ 257834 w 257834"/>
                <a:gd name="connsiteY7" fmla="*/ 283474 h 283474"/>
                <a:gd name="connsiteX8" fmla="*/ 0 w 257834"/>
                <a:gd name="connsiteY8" fmla="*/ 283474 h 283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7834" h="283474">
                  <a:moveTo>
                    <a:pt x="0" y="0"/>
                  </a:moveTo>
                  <a:lnTo>
                    <a:pt x="257834" y="0"/>
                  </a:lnTo>
                  <a:lnTo>
                    <a:pt x="257834" y="2110"/>
                  </a:lnTo>
                  <a:lnTo>
                    <a:pt x="97812" y="2110"/>
                  </a:lnTo>
                  <a:lnTo>
                    <a:pt x="107351" y="13671"/>
                  </a:lnTo>
                  <a:cubicBezTo>
                    <a:pt x="142594" y="48914"/>
                    <a:pt x="187921" y="74074"/>
                    <a:pt x="238632" y="84451"/>
                  </a:cubicBezTo>
                  <a:lnTo>
                    <a:pt x="257834" y="86386"/>
                  </a:lnTo>
                  <a:lnTo>
                    <a:pt x="257834" y="283474"/>
                  </a:lnTo>
                  <a:lnTo>
                    <a:pt x="0" y="283474"/>
                  </a:lnTo>
                  <a:close/>
                </a:path>
              </a:pathLst>
            </a:custGeom>
            <a:solidFill>
              <a:srgbClr val="013B51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5F57A647-A818-43B7-93EE-0AB8CB60269E}"/>
                </a:ext>
              </a:extLst>
            </p:cNvPr>
            <p:cNvSpPr/>
            <p:nvPr/>
          </p:nvSpPr>
          <p:spPr>
            <a:xfrm>
              <a:off x="6143978" y="4472940"/>
              <a:ext cx="257834" cy="265629"/>
            </a:xfrm>
            <a:prstGeom prst="rect">
              <a:avLst/>
            </a:prstGeom>
            <a:solidFill>
              <a:srgbClr val="013B51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57490F6-CD5B-4770-B2E6-E3FE0A33B266}"/>
                </a:ext>
              </a:extLst>
            </p:cNvPr>
            <p:cNvSpPr/>
            <p:nvPr/>
          </p:nvSpPr>
          <p:spPr>
            <a:xfrm>
              <a:off x="5915441" y="3568823"/>
              <a:ext cx="519336" cy="519336"/>
            </a:xfrm>
            <a:custGeom>
              <a:avLst/>
              <a:gdLst>
                <a:gd name="connsiteX0" fmla="*/ 259668 w 519336"/>
                <a:gd name="connsiteY0" fmla="*/ 0 h 519336"/>
                <a:gd name="connsiteX1" fmla="*/ 519336 w 519336"/>
                <a:gd name="connsiteY1" fmla="*/ 259668 h 519336"/>
                <a:gd name="connsiteX2" fmla="*/ 259668 w 519336"/>
                <a:gd name="connsiteY2" fmla="*/ 519336 h 519336"/>
                <a:gd name="connsiteX3" fmla="*/ 221299 w 519336"/>
                <a:gd name="connsiteY3" fmla="*/ 515468 h 519336"/>
                <a:gd name="connsiteX4" fmla="*/ 221299 w 519336"/>
                <a:gd name="connsiteY4" fmla="*/ 431720 h 519336"/>
                <a:gd name="connsiteX5" fmla="*/ 66516 w 519336"/>
                <a:gd name="connsiteY5" fmla="*/ 431720 h 519336"/>
                <a:gd name="connsiteX6" fmla="*/ 44347 w 519336"/>
                <a:gd name="connsiteY6" fmla="*/ 404851 h 519336"/>
                <a:gd name="connsiteX7" fmla="*/ 0 w 519336"/>
                <a:gd name="connsiteY7" fmla="*/ 259668 h 519336"/>
                <a:gd name="connsiteX8" fmla="*/ 259668 w 519336"/>
                <a:gd name="connsiteY8" fmla="*/ 0 h 519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19336" h="519336">
                  <a:moveTo>
                    <a:pt x="259668" y="0"/>
                  </a:moveTo>
                  <a:cubicBezTo>
                    <a:pt x="403079" y="0"/>
                    <a:pt x="519336" y="116257"/>
                    <a:pt x="519336" y="259668"/>
                  </a:cubicBezTo>
                  <a:cubicBezTo>
                    <a:pt x="519336" y="403079"/>
                    <a:pt x="403079" y="519336"/>
                    <a:pt x="259668" y="519336"/>
                  </a:cubicBezTo>
                  <a:lnTo>
                    <a:pt x="221299" y="515468"/>
                  </a:lnTo>
                  <a:lnTo>
                    <a:pt x="221299" y="431720"/>
                  </a:lnTo>
                  <a:lnTo>
                    <a:pt x="66516" y="431720"/>
                  </a:lnTo>
                  <a:lnTo>
                    <a:pt x="44347" y="404851"/>
                  </a:lnTo>
                  <a:cubicBezTo>
                    <a:pt x="16349" y="363408"/>
                    <a:pt x="0" y="313447"/>
                    <a:pt x="0" y="259668"/>
                  </a:cubicBezTo>
                  <a:cubicBezTo>
                    <a:pt x="0" y="116257"/>
                    <a:pt x="116257" y="0"/>
                    <a:pt x="259668" y="0"/>
                  </a:cubicBezTo>
                  <a:close/>
                </a:path>
              </a:pathLst>
            </a:custGeom>
            <a:solidFill>
              <a:srgbClr val="013B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ABD89DA-C56B-412B-9956-CFEBCE73B03F}"/>
                </a:ext>
              </a:extLst>
            </p:cNvPr>
            <p:cNvSpPr/>
            <p:nvPr/>
          </p:nvSpPr>
          <p:spPr>
            <a:xfrm>
              <a:off x="5255581" y="3338004"/>
              <a:ext cx="1242478" cy="1500311"/>
            </a:xfrm>
            <a:prstGeom prst="rect">
              <a:avLst/>
            </a:prstGeom>
            <a:noFill/>
            <a:ln w="5715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1CF9F724-1FC7-4E71-B0EE-7DDD59A5100D}"/>
                </a:ext>
              </a:extLst>
            </p:cNvPr>
            <p:cNvSpPr/>
            <p:nvPr/>
          </p:nvSpPr>
          <p:spPr>
            <a:xfrm>
              <a:off x="5320935" y="4346868"/>
              <a:ext cx="611818" cy="441574"/>
            </a:xfrm>
            <a:prstGeom prst="rect">
              <a:avLst/>
            </a:prstGeom>
            <a:solidFill>
              <a:srgbClr val="013B51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01035572-2B5B-4243-9D49-175727858D43}"/>
                </a:ext>
              </a:extLst>
            </p:cNvPr>
            <p:cNvSpPr/>
            <p:nvPr/>
          </p:nvSpPr>
          <p:spPr>
            <a:xfrm>
              <a:off x="5730852" y="4296995"/>
              <a:ext cx="403802" cy="175945"/>
            </a:xfrm>
            <a:prstGeom prst="rect">
              <a:avLst/>
            </a:prstGeom>
            <a:solidFill>
              <a:srgbClr val="013B51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C9C94CFE-89EF-4049-BC4B-3FED201C33C8}"/>
                </a:ext>
              </a:extLst>
            </p:cNvPr>
            <p:cNvSpPr/>
            <p:nvPr/>
          </p:nvSpPr>
          <p:spPr>
            <a:xfrm>
              <a:off x="5730852" y="4031366"/>
              <a:ext cx="121308" cy="441574"/>
            </a:xfrm>
            <a:prstGeom prst="rect">
              <a:avLst/>
            </a:prstGeom>
            <a:solidFill>
              <a:srgbClr val="013B51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27C0EBED-FBA1-469F-B2FC-187A1AF5650B}"/>
                </a:ext>
              </a:extLst>
            </p:cNvPr>
            <p:cNvSpPr/>
            <p:nvPr/>
          </p:nvSpPr>
          <p:spPr>
            <a:xfrm>
              <a:off x="5320935" y="3646586"/>
              <a:ext cx="531225" cy="441573"/>
            </a:xfrm>
            <a:prstGeom prst="rect">
              <a:avLst/>
            </a:prstGeom>
            <a:solidFill>
              <a:srgbClr val="013B51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BB807623-8DC8-4E76-93A9-6ECF1D573B80}"/>
                </a:ext>
              </a:extLst>
            </p:cNvPr>
            <p:cNvSpPr/>
            <p:nvPr/>
          </p:nvSpPr>
          <p:spPr>
            <a:xfrm>
              <a:off x="6185430" y="3396197"/>
              <a:ext cx="257834" cy="265629"/>
            </a:xfrm>
            <a:prstGeom prst="rect">
              <a:avLst/>
            </a:prstGeom>
            <a:solidFill>
              <a:srgbClr val="013B51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A0D01350-6497-4FFF-BDC7-22281306CF00}"/>
              </a:ext>
            </a:extLst>
          </p:cNvPr>
          <p:cNvSpPr/>
          <p:nvPr/>
        </p:nvSpPr>
        <p:spPr>
          <a:xfrm rot="20292097">
            <a:off x="6606594" y="2302354"/>
            <a:ext cx="1943120" cy="1584220"/>
          </a:xfrm>
          <a:custGeom>
            <a:avLst/>
            <a:gdLst>
              <a:gd name="connsiteX0" fmla="*/ 647320 w 2026047"/>
              <a:gd name="connsiteY0" fmla="*/ 937386 h 1651830"/>
              <a:gd name="connsiteX1" fmla="*/ 604876 w 2026047"/>
              <a:gd name="connsiteY1" fmla="*/ 1043513 h 1651830"/>
              <a:gd name="connsiteX2" fmla="*/ 1209202 w 2026047"/>
              <a:gd name="connsiteY2" fmla="*/ 1285206 h 1651830"/>
              <a:gd name="connsiteX3" fmla="*/ 1251647 w 2026047"/>
              <a:gd name="connsiteY3" fmla="*/ 1179079 h 1651830"/>
              <a:gd name="connsiteX4" fmla="*/ 475613 w 2026047"/>
              <a:gd name="connsiteY4" fmla="*/ 562754 h 1651830"/>
              <a:gd name="connsiteX5" fmla="*/ 326386 w 2026047"/>
              <a:gd name="connsiteY5" fmla="*/ 584597 h 1651830"/>
              <a:gd name="connsiteX6" fmla="*/ 441717 w 2026047"/>
              <a:gd name="connsiteY6" fmla="*/ 770020 h 1651830"/>
              <a:gd name="connsiteX7" fmla="*/ 659890 w 2026047"/>
              <a:gd name="connsiteY7" fmla="*/ 779104 h 1651830"/>
              <a:gd name="connsiteX8" fmla="*/ 544561 w 2026047"/>
              <a:gd name="connsiteY8" fmla="*/ 593681 h 1651830"/>
              <a:gd name="connsiteX9" fmla="*/ 475613 w 2026047"/>
              <a:gd name="connsiteY9" fmla="*/ 562754 h 1651830"/>
              <a:gd name="connsiteX10" fmla="*/ 1601512 w 2026047"/>
              <a:gd name="connsiteY10" fmla="*/ 1004471 h 1651830"/>
              <a:gd name="connsiteX11" fmla="*/ 1529246 w 2026047"/>
              <a:gd name="connsiteY11" fmla="*/ 982382 h 1651830"/>
              <a:gd name="connsiteX12" fmla="*/ 1320384 w 2026047"/>
              <a:gd name="connsiteY12" fmla="*/ 1046094 h 1651830"/>
              <a:gd name="connsiteX13" fmla="*/ 1490632 w 2026047"/>
              <a:gd name="connsiteY13" fmla="*/ 1182836 h 1651830"/>
              <a:gd name="connsiteX14" fmla="*/ 1699495 w 2026047"/>
              <a:gd name="connsiteY14" fmla="*/ 1119123 h 1651830"/>
              <a:gd name="connsiteX15" fmla="*/ 1601512 w 2026047"/>
              <a:gd name="connsiteY15" fmla="*/ 1004471 h 1651830"/>
              <a:gd name="connsiteX16" fmla="*/ 1663561 w 2026047"/>
              <a:gd name="connsiteY16" fmla="*/ 442266 h 1651830"/>
              <a:gd name="connsiteX17" fmla="*/ 854894 w 2026047"/>
              <a:gd name="connsiteY17" fmla="*/ 118849 h 1651830"/>
              <a:gd name="connsiteX18" fmla="*/ 709310 w 2026047"/>
              <a:gd name="connsiteY18" fmla="*/ 181251 h 1651830"/>
              <a:gd name="connsiteX19" fmla="*/ 653514 w 2026047"/>
              <a:gd name="connsiteY19" fmla="*/ 320763 h 1651830"/>
              <a:gd name="connsiteX20" fmla="*/ 1670167 w 2026047"/>
              <a:gd name="connsiteY20" fmla="*/ 727362 h 1651830"/>
              <a:gd name="connsiteX21" fmla="*/ 1725963 w 2026047"/>
              <a:gd name="connsiteY21" fmla="*/ 587850 h 1651830"/>
              <a:gd name="connsiteX22" fmla="*/ 1663561 w 2026047"/>
              <a:gd name="connsiteY22" fmla="*/ 442266 h 1651830"/>
              <a:gd name="connsiteX23" fmla="*/ 1760446 w 2026047"/>
              <a:gd name="connsiteY23" fmla="*/ 383243 h 1651830"/>
              <a:gd name="connsiteX24" fmla="*/ 1832599 w 2026047"/>
              <a:gd name="connsiteY24" fmla="*/ 551574 h 1651830"/>
              <a:gd name="connsiteX25" fmla="*/ 1772098 w 2026047"/>
              <a:gd name="connsiteY25" fmla="*/ 702850 h 1651830"/>
              <a:gd name="connsiteX26" fmla="*/ 1816381 w 2026047"/>
              <a:gd name="connsiteY26" fmla="*/ 689713 h 1651830"/>
              <a:gd name="connsiteX27" fmla="*/ 1875126 w 2026047"/>
              <a:gd name="connsiteY27" fmla="*/ 684494 h 1651830"/>
              <a:gd name="connsiteX28" fmla="*/ 2026047 w 2026047"/>
              <a:gd name="connsiteY28" fmla="*/ 750902 h 1651830"/>
              <a:gd name="connsiteX29" fmla="*/ 1933871 w 2026047"/>
              <a:gd name="connsiteY29" fmla="*/ 812091 h 1651830"/>
              <a:gd name="connsiteX30" fmla="*/ 1876365 w 2026047"/>
              <a:gd name="connsiteY30" fmla="*/ 817199 h 1651830"/>
              <a:gd name="connsiteX31" fmla="*/ 1896820 w 2026047"/>
              <a:gd name="connsiteY31" fmla="*/ 833789 h 1651830"/>
              <a:gd name="connsiteX32" fmla="*/ 1938753 w 2026047"/>
              <a:gd name="connsiteY32" fmla="*/ 1035573 h 1651830"/>
              <a:gd name="connsiteX33" fmla="*/ 1692288 w 2026047"/>
              <a:gd name="connsiteY33" fmla="*/ 1651830 h 1651830"/>
              <a:gd name="connsiteX34" fmla="*/ 1424947 w 2026047"/>
              <a:gd name="connsiteY34" fmla="*/ 1544910 h 1651830"/>
              <a:gd name="connsiteX35" fmla="*/ 1425439 w 2026047"/>
              <a:gd name="connsiteY35" fmla="*/ 1542222 h 1651830"/>
              <a:gd name="connsiteX36" fmla="*/ 1344018 w 2026047"/>
              <a:gd name="connsiteY36" fmla="*/ 1424473 h 1651830"/>
              <a:gd name="connsiteX37" fmla="*/ 409001 w 2026047"/>
              <a:gd name="connsiteY37" fmla="*/ 1050524 h 1651830"/>
              <a:gd name="connsiteX38" fmla="*/ 268838 w 2026047"/>
              <a:gd name="connsiteY38" fmla="*/ 1079652 h 1651830"/>
              <a:gd name="connsiteX39" fmla="*/ 267341 w 2026047"/>
              <a:gd name="connsiteY39" fmla="*/ 1081938 h 1651830"/>
              <a:gd name="connsiteX40" fmla="*/ 0 w 2026047"/>
              <a:gd name="connsiteY40" fmla="*/ 975018 h 1651830"/>
              <a:gd name="connsiteX41" fmla="*/ 246465 w 2026047"/>
              <a:gd name="connsiteY41" fmla="*/ 358761 h 1651830"/>
              <a:gd name="connsiteX42" fmla="*/ 415980 w 2026047"/>
              <a:gd name="connsiteY42" fmla="*/ 241543 h 1651830"/>
              <a:gd name="connsiteX43" fmla="*/ 436244 w 2026047"/>
              <a:gd name="connsiteY43" fmla="*/ 243157 h 1651830"/>
              <a:gd name="connsiteX44" fmla="*/ 430873 w 2026047"/>
              <a:gd name="connsiteY44" fmla="*/ 238948 h 1651830"/>
              <a:gd name="connsiteX45" fmla="*/ 366211 w 2026047"/>
              <a:gd name="connsiteY45" fmla="*/ 87271 h 1651830"/>
              <a:gd name="connsiteX46" fmla="*/ 521725 w 2026047"/>
              <a:gd name="connsiteY46" fmla="*/ 142067 h 1651830"/>
              <a:gd name="connsiteX47" fmla="*/ 586264 w 2026047"/>
              <a:gd name="connsiteY47" fmla="*/ 229254 h 1651830"/>
              <a:gd name="connsiteX48" fmla="*/ 590705 w 2026047"/>
              <a:gd name="connsiteY48" fmla="*/ 247455 h 1651830"/>
              <a:gd name="connsiteX49" fmla="*/ 657098 w 2026047"/>
              <a:gd name="connsiteY49" fmla="*/ 81446 h 1651830"/>
              <a:gd name="connsiteX50" fmla="*/ 825430 w 2026047"/>
              <a:gd name="connsiteY50" fmla="*/ 9294 h 1651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2026047" h="1651830">
                <a:moveTo>
                  <a:pt x="647320" y="937386"/>
                </a:moveTo>
                <a:lnTo>
                  <a:pt x="604876" y="1043513"/>
                </a:lnTo>
                <a:lnTo>
                  <a:pt x="1209202" y="1285206"/>
                </a:lnTo>
                <a:lnTo>
                  <a:pt x="1251647" y="1179079"/>
                </a:lnTo>
                <a:close/>
                <a:moveTo>
                  <a:pt x="475613" y="562754"/>
                </a:moveTo>
                <a:cubicBezTo>
                  <a:pt x="407956" y="541234"/>
                  <a:pt x="347687" y="548077"/>
                  <a:pt x="326386" y="584597"/>
                </a:cubicBezTo>
                <a:cubicBezTo>
                  <a:pt x="297987" y="633291"/>
                  <a:pt x="349622" y="716308"/>
                  <a:pt x="441717" y="770020"/>
                </a:cubicBezTo>
                <a:cubicBezTo>
                  <a:pt x="533811" y="823732"/>
                  <a:pt x="631491" y="827798"/>
                  <a:pt x="659890" y="779104"/>
                </a:cubicBezTo>
                <a:cubicBezTo>
                  <a:pt x="688290" y="730409"/>
                  <a:pt x="636655" y="647393"/>
                  <a:pt x="544561" y="593681"/>
                </a:cubicBezTo>
                <a:cubicBezTo>
                  <a:pt x="521537" y="580253"/>
                  <a:pt x="498164" y="569928"/>
                  <a:pt x="475613" y="562754"/>
                </a:cubicBezTo>
                <a:close/>
                <a:moveTo>
                  <a:pt x="1601512" y="1004471"/>
                </a:moveTo>
                <a:cubicBezTo>
                  <a:pt x="1579810" y="995031"/>
                  <a:pt x="1555418" y="987424"/>
                  <a:pt x="1529246" y="982382"/>
                </a:cubicBezTo>
                <a:cubicBezTo>
                  <a:pt x="1424558" y="962216"/>
                  <a:pt x="1331047" y="990740"/>
                  <a:pt x="1320384" y="1046094"/>
                </a:cubicBezTo>
                <a:cubicBezTo>
                  <a:pt x="1309721" y="1101447"/>
                  <a:pt x="1385944" y="1162669"/>
                  <a:pt x="1490632" y="1182836"/>
                </a:cubicBezTo>
                <a:cubicBezTo>
                  <a:pt x="1595320" y="1203002"/>
                  <a:pt x="1688831" y="1174476"/>
                  <a:pt x="1699495" y="1119123"/>
                </a:cubicBezTo>
                <a:cubicBezTo>
                  <a:pt x="1707492" y="1077608"/>
                  <a:pt x="1666615" y="1032793"/>
                  <a:pt x="1601512" y="1004471"/>
                </a:cubicBezTo>
                <a:close/>
                <a:moveTo>
                  <a:pt x="1663561" y="442266"/>
                </a:moveTo>
                <a:lnTo>
                  <a:pt x="854894" y="118849"/>
                </a:lnTo>
                <a:cubicBezTo>
                  <a:pt x="797460" y="95878"/>
                  <a:pt x="732280" y="123817"/>
                  <a:pt x="709310" y="181251"/>
                </a:cubicBezTo>
                <a:lnTo>
                  <a:pt x="653514" y="320763"/>
                </a:lnTo>
                <a:lnTo>
                  <a:pt x="1670167" y="727362"/>
                </a:lnTo>
                <a:lnTo>
                  <a:pt x="1725963" y="587850"/>
                </a:lnTo>
                <a:cubicBezTo>
                  <a:pt x="1748933" y="530416"/>
                  <a:pt x="1720995" y="465236"/>
                  <a:pt x="1663561" y="442266"/>
                </a:cubicBezTo>
                <a:close/>
                <a:moveTo>
                  <a:pt x="1760446" y="383243"/>
                </a:moveTo>
                <a:cubicBezTo>
                  <a:pt x="1826854" y="409802"/>
                  <a:pt x="1859158" y="485166"/>
                  <a:pt x="1832599" y="551574"/>
                </a:cubicBezTo>
                <a:lnTo>
                  <a:pt x="1772098" y="702850"/>
                </a:lnTo>
                <a:lnTo>
                  <a:pt x="1816381" y="689713"/>
                </a:lnTo>
                <a:cubicBezTo>
                  <a:pt x="1834436" y="686352"/>
                  <a:pt x="1854288" y="684494"/>
                  <a:pt x="1875126" y="684494"/>
                </a:cubicBezTo>
                <a:cubicBezTo>
                  <a:pt x="1958477" y="684494"/>
                  <a:pt x="2026047" y="714226"/>
                  <a:pt x="2026047" y="750902"/>
                </a:cubicBezTo>
                <a:cubicBezTo>
                  <a:pt x="2026047" y="778409"/>
                  <a:pt x="1988039" y="802010"/>
                  <a:pt x="1933871" y="812091"/>
                </a:cubicBezTo>
                <a:lnTo>
                  <a:pt x="1876365" y="817199"/>
                </a:lnTo>
                <a:lnTo>
                  <a:pt x="1896820" y="833789"/>
                </a:lnTo>
                <a:cubicBezTo>
                  <a:pt x="1948439" y="884915"/>
                  <a:pt x="1967430" y="963871"/>
                  <a:pt x="1938753" y="1035573"/>
                </a:cubicBezTo>
                <a:lnTo>
                  <a:pt x="1692288" y="1651830"/>
                </a:lnTo>
                <a:lnTo>
                  <a:pt x="1424947" y="1544910"/>
                </a:lnTo>
                <a:lnTo>
                  <a:pt x="1425439" y="1542222"/>
                </a:lnTo>
                <a:cubicBezTo>
                  <a:pt x="1424446" y="1491765"/>
                  <a:pt x="1393823" y="1444393"/>
                  <a:pt x="1344018" y="1424473"/>
                </a:cubicBezTo>
                <a:lnTo>
                  <a:pt x="409001" y="1050524"/>
                </a:lnTo>
                <a:cubicBezTo>
                  <a:pt x="359196" y="1030605"/>
                  <a:pt x="304352" y="1043796"/>
                  <a:pt x="268838" y="1079652"/>
                </a:cubicBezTo>
                <a:lnTo>
                  <a:pt x="267341" y="1081938"/>
                </a:lnTo>
                <a:lnTo>
                  <a:pt x="0" y="975018"/>
                </a:lnTo>
                <a:lnTo>
                  <a:pt x="246465" y="358761"/>
                </a:lnTo>
                <a:cubicBezTo>
                  <a:pt x="275141" y="287059"/>
                  <a:pt x="343340" y="242974"/>
                  <a:pt x="415980" y="241543"/>
                </a:cubicBezTo>
                <a:lnTo>
                  <a:pt x="436244" y="243157"/>
                </a:lnTo>
                <a:lnTo>
                  <a:pt x="430873" y="238948"/>
                </a:lnTo>
                <a:cubicBezTo>
                  <a:pt x="370073" y="181933"/>
                  <a:pt x="341123" y="114024"/>
                  <a:pt x="366211" y="87271"/>
                </a:cubicBezTo>
                <a:cubicBezTo>
                  <a:pt x="391299" y="60518"/>
                  <a:pt x="460925" y="85051"/>
                  <a:pt x="521725" y="142067"/>
                </a:cubicBezTo>
                <a:cubicBezTo>
                  <a:pt x="552125" y="170575"/>
                  <a:pt x="574563" y="201805"/>
                  <a:pt x="586264" y="229254"/>
                </a:cubicBezTo>
                <a:lnTo>
                  <a:pt x="590705" y="247455"/>
                </a:lnTo>
                <a:lnTo>
                  <a:pt x="657098" y="81446"/>
                </a:lnTo>
                <a:cubicBezTo>
                  <a:pt x="683657" y="15038"/>
                  <a:pt x="759022" y="-17266"/>
                  <a:pt x="825430" y="9294"/>
                </a:cubicBezTo>
                <a:close/>
              </a:path>
            </a:pathLst>
          </a:custGeom>
          <a:solidFill>
            <a:srgbClr val="013B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EA554230-C448-48E2-BCA7-7FBAA6B8968C}"/>
              </a:ext>
            </a:extLst>
          </p:cNvPr>
          <p:cNvSpPr/>
          <p:nvPr/>
        </p:nvSpPr>
        <p:spPr>
          <a:xfrm rot="5400000">
            <a:off x="9272267" y="2040422"/>
            <a:ext cx="1353539" cy="1735559"/>
          </a:xfrm>
          <a:custGeom>
            <a:avLst/>
            <a:gdLst>
              <a:gd name="connsiteX0" fmla="*/ 0 w 1353539"/>
              <a:gd name="connsiteY0" fmla="*/ 1114022 h 1735559"/>
              <a:gd name="connsiteX1" fmla="*/ 126070 w 1353539"/>
              <a:gd name="connsiteY1" fmla="*/ 974276 h 1735559"/>
              <a:gd name="connsiteX2" fmla="*/ 126070 w 1353539"/>
              <a:gd name="connsiteY2" fmla="*/ 791735 h 1735559"/>
              <a:gd name="connsiteX3" fmla="*/ 126152 w 1353539"/>
              <a:gd name="connsiteY3" fmla="*/ 791735 h 1735559"/>
              <a:gd name="connsiteX4" fmla="*/ 126697 w 1353539"/>
              <a:gd name="connsiteY4" fmla="*/ 788803 h 1735559"/>
              <a:gd name="connsiteX5" fmla="*/ 156910 w 1353539"/>
              <a:gd name="connsiteY5" fmla="*/ 775438 h 1735559"/>
              <a:gd name="connsiteX6" fmla="*/ 187123 w 1353539"/>
              <a:gd name="connsiteY6" fmla="*/ 788803 h 1735559"/>
              <a:gd name="connsiteX7" fmla="*/ 187668 w 1353539"/>
              <a:gd name="connsiteY7" fmla="*/ 791735 h 1735559"/>
              <a:gd name="connsiteX8" fmla="*/ 187750 w 1353539"/>
              <a:gd name="connsiteY8" fmla="*/ 791735 h 1735559"/>
              <a:gd name="connsiteX9" fmla="*/ 187750 w 1353539"/>
              <a:gd name="connsiteY9" fmla="*/ 792175 h 1735559"/>
              <a:gd name="connsiteX10" fmla="*/ 187750 w 1353539"/>
              <a:gd name="connsiteY10" fmla="*/ 792176 h 1735559"/>
              <a:gd name="connsiteX11" fmla="*/ 187750 w 1353539"/>
              <a:gd name="connsiteY11" fmla="*/ 792177 h 1735559"/>
              <a:gd name="connsiteX12" fmla="*/ 187750 w 1353539"/>
              <a:gd name="connsiteY12" fmla="*/ 905905 h 1735559"/>
              <a:gd name="connsiteX13" fmla="*/ 296201 w 1353539"/>
              <a:gd name="connsiteY13" fmla="*/ 785689 h 1735559"/>
              <a:gd name="connsiteX14" fmla="*/ 296201 w 1353539"/>
              <a:gd name="connsiteY14" fmla="*/ 624095 h 1735559"/>
              <a:gd name="connsiteX15" fmla="*/ 296283 w 1353539"/>
              <a:gd name="connsiteY15" fmla="*/ 624095 h 1735559"/>
              <a:gd name="connsiteX16" fmla="*/ 296828 w 1353539"/>
              <a:gd name="connsiteY16" fmla="*/ 621163 h 1735559"/>
              <a:gd name="connsiteX17" fmla="*/ 327041 w 1353539"/>
              <a:gd name="connsiteY17" fmla="*/ 607798 h 1735559"/>
              <a:gd name="connsiteX18" fmla="*/ 357254 w 1353539"/>
              <a:gd name="connsiteY18" fmla="*/ 621163 h 1735559"/>
              <a:gd name="connsiteX19" fmla="*/ 357799 w 1353539"/>
              <a:gd name="connsiteY19" fmla="*/ 624095 h 1735559"/>
              <a:gd name="connsiteX20" fmla="*/ 357881 w 1353539"/>
              <a:gd name="connsiteY20" fmla="*/ 624095 h 1735559"/>
              <a:gd name="connsiteX21" fmla="*/ 357881 w 1353539"/>
              <a:gd name="connsiteY21" fmla="*/ 624535 h 1735559"/>
              <a:gd name="connsiteX22" fmla="*/ 357881 w 1353539"/>
              <a:gd name="connsiteY22" fmla="*/ 624536 h 1735559"/>
              <a:gd name="connsiteX23" fmla="*/ 357881 w 1353539"/>
              <a:gd name="connsiteY23" fmla="*/ 624537 h 1735559"/>
              <a:gd name="connsiteX24" fmla="*/ 357881 w 1353539"/>
              <a:gd name="connsiteY24" fmla="*/ 717318 h 1735559"/>
              <a:gd name="connsiteX25" fmla="*/ 570866 w 1353539"/>
              <a:gd name="connsiteY25" fmla="*/ 481229 h 1735559"/>
              <a:gd name="connsiteX26" fmla="*/ 570866 w 1353539"/>
              <a:gd name="connsiteY26" fmla="*/ 96288 h 1735559"/>
              <a:gd name="connsiteX27" fmla="*/ 571149 w 1353539"/>
              <a:gd name="connsiteY27" fmla="*/ 96288 h 1735559"/>
              <a:gd name="connsiteX28" fmla="*/ 573019 w 1353539"/>
              <a:gd name="connsiteY28" fmla="*/ 78965 h 1735559"/>
              <a:gd name="connsiteX29" fmla="*/ 676769 w 1353539"/>
              <a:gd name="connsiteY29" fmla="*/ 0 h 1735559"/>
              <a:gd name="connsiteX30" fmla="*/ 780520 w 1353539"/>
              <a:gd name="connsiteY30" fmla="*/ 78965 h 1735559"/>
              <a:gd name="connsiteX31" fmla="*/ 782390 w 1353539"/>
              <a:gd name="connsiteY31" fmla="*/ 96288 h 1735559"/>
              <a:gd name="connsiteX32" fmla="*/ 782671 w 1353539"/>
              <a:gd name="connsiteY32" fmla="*/ 96288 h 1735559"/>
              <a:gd name="connsiteX33" fmla="*/ 782671 w 1353539"/>
              <a:gd name="connsiteY33" fmla="*/ 98890 h 1735559"/>
              <a:gd name="connsiteX34" fmla="*/ 782671 w 1353539"/>
              <a:gd name="connsiteY34" fmla="*/ 98896 h 1735559"/>
              <a:gd name="connsiteX35" fmla="*/ 782671 w 1353539"/>
              <a:gd name="connsiteY35" fmla="*/ 98901 h 1735559"/>
              <a:gd name="connsiteX36" fmla="*/ 782671 w 1353539"/>
              <a:gd name="connsiteY36" fmla="*/ 481226 h 1735559"/>
              <a:gd name="connsiteX37" fmla="*/ 963250 w 1353539"/>
              <a:gd name="connsiteY37" fmla="*/ 681395 h 1735559"/>
              <a:gd name="connsiteX38" fmla="*/ 963250 w 1353539"/>
              <a:gd name="connsiteY38" fmla="*/ 624095 h 1735559"/>
              <a:gd name="connsiteX39" fmla="*/ 963332 w 1353539"/>
              <a:gd name="connsiteY39" fmla="*/ 624095 h 1735559"/>
              <a:gd name="connsiteX40" fmla="*/ 963877 w 1353539"/>
              <a:gd name="connsiteY40" fmla="*/ 621163 h 1735559"/>
              <a:gd name="connsiteX41" fmla="*/ 994090 w 1353539"/>
              <a:gd name="connsiteY41" fmla="*/ 607798 h 1735559"/>
              <a:gd name="connsiteX42" fmla="*/ 1024304 w 1353539"/>
              <a:gd name="connsiteY42" fmla="*/ 621163 h 1735559"/>
              <a:gd name="connsiteX43" fmla="*/ 1024848 w 1353539"/>
              <a:gd name="connsiteY43" fmla="*/ 624095 h 1735559"/>
              <a:gd name="connsiteX44" fmla="*/ 1024930 w 1353539"/>
              <a:gd name="connsiteY44" fmla="*/ 624095 h 1735559"/>
              <a:gd name="connsiteX45" fmla="*/ 1024930 w 1353539"/>
              <a:gd name="connsiteY45" fmla="*/ 624535 h 1735559"/>
              <a:gd name="connsiteX46" fmla="*/ 1024930 w 1353539"/>
              <a:gd name="connsiteY46" fmla="*/ 624536 h 1735559"/>
              <a:gd name="connsiteX47" fmla="*/ 1024930 w 1353539"/>
              <a:gd name="connsiteY47" fmla="*/ 624537 h 1735559"/>
              <a:gd name="connsiteX48" fmla="*/ 1024930 w 1353539"/>
              <a:gd name="connsiteY48" fmla="*/ 749766 h 1735559"/>
              <a:gd name="connsiteX49" fmla="*/ 1127554 w 1353539"/>
              <a:gd name="connsiteY49" fmla="*/ 863522 h 1735559"/>
              <a:gd name="connsiteX50" fmla="*/ 1127554 w 1353539"/>
              <a:gd name="connsiteY50" fmla="*/ 791735 h 1735559"/>
              <a:gd name="connsiteX51" fmla="*/ 1127636 w 1353539"/>
              <a:gd name="connsiteY51" fmla="*/ 791735 h 1735559"/>
              <a:gd name="connsiteX52" fmla="*/ 1128181 w 1353539"/>
              <a:gd name="connsiteY52" fmla="*/ 788803 h 1735559"/>
              <a:gd name="connsiteX53" fmla="*/ 1158394 w 1353539"/>
              <a:gd name="connsiteY53" fmla="*/ 775438 h 1735559"/>
              <a:gd name="connsiteX54" fmla="*/ 1188608 w 1353539"/>
              <a:gd name="connsiteY54" fmla="*/ 788803 h 1735559"/>
              <a:gd name="connsiteX55" fmla="*/ 1189152 w 1353539"/>
              <a:gd name="connsiteY55" fmla="*/ 791735 h 1735559"/>
              <a:gd name="connsiteX56" fmla="*/ 1189234 w 1353539"/>
              <a:gd name="connsiteY56" fmla="*/ 791735 h 1735559"/>
              <a:gd name="connsiteX57" fmla="*/ 1189234 w 1353539"/>
              <a:gd name="connsiteY57" fmla="*/ 792175 h 1735559"/>
              <a:gd name="connsiteX58" fmla="*/ 1189234 w 1353539"/>
              <a:gd name="connsiteY58" fmla="*/ 792176 h 1735559"/>
              <a:gd name="connsiteX59" fmla="*/ 1189234 w 1353539"/>
              <a:gd name="connsiteY59" fmla="*/ 792177 h 1735559"/>
              <a:gd name="connsiteX60" fmla="*/ 1189234 w 1353539"/>
              <a:gd name="connsiteY60" fmla="*/ 931893 h 1735559"/>
              <a:gd name="connsiteX61" fmla="*/ 1353539 w 1353539"/>
              <a:gd name="connsiteY61" fmla="*/ 1114022 h 1735559"/>
              <a:gd name="connsiteX62" fmla="*/ 1153179 w 1353539"/>
              <a:gd name="connsiteY62" fmla="*/ 1114022 h 1735559"/>
              <a:gd name="connsiteX63" fmla="*/ 891319 w 1353539"/>
              <a:gd name="connsiteY63" fmla="*/ 861166 h 1735559"/>
              <a:gd name="connsiteX64" fmla="*/ 782671 w 1353539"/>
              <a:gd name="connsiteY64" fmla="*/ 861166 h 1735559"/>
              <a:gd name="connsiteX65" fmla="*/ 782671 w 1353539"/>
              <a:gd name="connsiteY65" fmla="*/ 1540183 h 1735559"/>
              <a:gd name="connsiteX66" fmla="*/ 914779 w 1353539"/>
              <a:gd name="connsiteY66" fmla="*/ 1700478 h 1735559"/>
              <a:gd name="connsiteX67" fmla="*/ 756068 w 1353539"/>
              <a:gd name="connsiteY67" fmla="*/ 1700478 h 1735559"/>
              <a:gd name="connsiteX68" fmla="*/ 751653 w 1353539"/>
              <a:gd name="connsiteY68" fmla="*/ 1706593 h 1735559"/>
              <a:gd name="connsiteX69" fmla="*/ 676769 w 1353539"/>
              <a:gd name="connsiteY69" fmla="*/ 1735559 h 1735559"/>
              <a:gd name="connsiteX70" fmla="*/ 601885 w 1353539"/>
              <a:gd name="connsiteY70" fmla="*/ 1706593 h 1735559"/>
              <a:gd name="connsiteX71" fmla="*/ 597470 w 1353539"/>
              <a:gd name="connsiteY71" fmla="*/ 1700478 h 1735559"/>
              <a:gd name="connsiteX72" fmla="*/ 438759 w 1353539"/>
              <a:gd name="connsiteY72" fmla="*/ 1700478 h 1735559"/>
              <a:gd name="connsiteX73" fmla="*/ 570866 w 1353539"/>
              <a:gd name="connsiteY73" fmla="*/ 1540185 h 1735559"/>
              <a:gd name="connsiteX74" fmla="*/ 570866 w 1353539"/>
              <a:gd name="connsiteY74" fmla="*/ 861166 h 1735559"/>
              <a:gd name="connsiteX75" fmla="*/ 428451 w 1353539"/>
              <a:gd name="connsiteY75" fmla="*/ 861166 h 1735559"/>
              <a:gd name="connsiteX76" fmla="*/ 166591 w 1353539"/>
              <a:gd name="connsiteY76" fmla="*/ 1114022 h 1735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1353539" h="1735559">
                <a:moveTo>
                  <a:pt x="0" y="1114022"/>
                </a:moveTo>
                <a:lnTo>
                  <a:pt x="126070" y="974276"/>
                </a:lnTo>
                <a:lnTo>
                  <a:pt x="126070" y="791735"/>
                </a:lnTo>
                <a:lnTo>
                  <a:pt x="126152" y="791735"/>
                </a:lnTo>
                <a:lnTo>
                  <a:pt x="126697" y="788803"/>
                </a:lnTo>
                <a:cubicBezTo>
                  <a:pt x="129572" y="781176"/>
                  <a:pt x="142007" y="775438"/>
                  <a:pt x="156910" y="775438"/>
                </a:cubicBezTo>
                <a:cubicBezTo>
                  <a:pt x="171813" y="775438"/>
                  <a:pt x="184248" y="781176"/>
                  <a:pt x="187123" y="788803"/>
                </a:cubicBezTo>
                <a:lnTo>
                  <a:pt x="187668" y="791735"/>
                </a:lnTo>
                <a:lnTo>
                  <a:pt x="187750" y="791735"/>
                </a:lnTo>
                <a:lnTo>
                  <a:pt x="187750" y="792175"/>
                </a:lnTo>
                <a:lnTo>
                  <a:pt x="187750" y="792176"/>
                </a:lnTo>
                <a:lnTo>
                  <a:pt x="187750" y="792177"/>
                </a:lnTo>
                <a:lnTo>
                  <a:pt x="187750" y="905905"/>
                </a:lnTo>
                <a:lnTo>
                  <a:pt x="296201" y="785689"/>
                </a:lnTo>
                <a:lnTo>
                  <a:pt x="296201" y="624095"/>
                </a:lnTo>
                <a:lnTo>
                  <a:pt x="296283" y="624095"/>
                </a:lnTo>
                <a:lnTo>
                  <a:pt x="296828" y="621163"/>
                </a:lnTo>
                <a:cubicBezTo>
                  <a:pt x="299703" y="613536"/>
                  <a:pt x="312138" y="607798"/>
                  <a:pt x="327041" y="607798"/>
                </a:cubicBezTo>
                <a:cubicBezTo>
                  <a:pt x="341944" y="607798"/>
                  <a:pt x="354379" y="613536"/>
                  <a:pt x="357254" y="621163"/>
                </a:cubicBezTo>
                <a:lnTo>
                  <a:pt x="357799" y="624095"/>
                </a:lnTo>
                <a:lnTo>
                  <a:pt x="357881" y="624095"/>
                </a:lnTo>
                <a:lnTo>
                  <a:pt x="357881" y="624535"/>
                </a:lnTo>
                <a:lnTo>
                  <a:pt x="357881" y="624536"/>
                </a:lnTo>
                <a:lnTo>
                  <a:pt x="357881" y="624537"/>
                </a:lnTo>
                <a:lnTo>
                  <a:pt x="357881" y="717318"/>
                </a:lnTo>
                <a:lnTo>
                  <a:pt x="570866" y="481229"/>
                </a:lnTo>
                <a:lnTo>
                  <a:pt x="570866" y="96288"/>
                </a:lnTo>
                <a:lnTo>
                  <a:pt x="571149" y="96288"/>
                </a:lnTo>
                <a:lnTo>
                  <a:pt x="573019" y="78965"/>
                </a:lnTo>
                <a:cubicBezTo>
                  <a:pt x="582894" y="33900"/>
                  <a:pt x="625592" y="0"/>
                  <a:pt x="676769" y="0"/>
                </a:cubicBezTo>
                <a:cubicBezTo>
                  <a:pt x="727946" y="0"/>
                  <a:pt x="770645" y="33900"/>
                  <a:pt x="780520" y="78965"/>
                </a:cubicBezTo>
                <a:lnTo>
                  <a:pt x="782390" y="96288"/>
                </a:lnTo>
                <a:lnTo>
                  <a:pt x="782671" y="96288"/>
                </a:lnTo>
                <a:lnTo>
                  <a:pt x="782671" y="98890"/>
                </a:lnTo>
                <a:lnTo>
                  <a:pt x="782671" y="98896"/>
                </a:lnTo>
                <a:lnTo>
                  <a:pt x="782671" y="98901"/>
                </a:lnTo>
                <a:lnTo>
                  <a:pt x="782671" y="481226"/>
                </a:lnTo>
                <a:lnTo>
                  <a:pt x="963250" y="681395"/>
                </a:lnTo>
                <a:lnTo>
                  <a:pt x="963250" y="624095"/>
                </a:lnTo>
                <a:lnTo>
                  <a:pt x="963332" y="624095"/>
                </a:lnTo>
                <a:lnTo>
                  <a:pt x="963877" y="621163"/>
                </a:lnTo>
                <a:cubicBezTo>
                  <a:pt x="966753" y="613536"/>
                  <a:pt x="979187" y="607798"/>
                  <a:pt x="994090" y="607798"/>
                </a:cubicBezTo>
                <a:cubicBezTo>
                  <a:pt x="1008994" y="607798"/>
                  <a:pt x="1021428" y="613536"/>
                  <a:pt x="1024304" y="621163"/>
                </a:cubicBezTo>
                <a:lnTo>
                  <a:pt x="1024848" y="624095"/>
                </a:lnTo>
                <a:lnTo>
                  <a:pt x="1024930" y="624095"/>
                </a:lnTo>
                <a:lnTo>
                  <a:pt x="1024930" y="624535"/>
                </a:lnTo>
                <a:lnTo>
                  <a:pt x="1024930" y="624536"/>
                </a:lnTo>
                <a:lnTo>
                  <a:pt x="1024930" y="624537"/>
                </a:lnTo>
                <a:lnTo>
                  <a:pt x="1024930" y="749766"/>
                </a:lnTo>
                <a:lnTo>
                  <a:pt x="1127554" y="863522"/>
                </a:lnTo>
                <a:lnTo>
                  <a:pt x="1127554" y="791735"/>
                </a:lnTo>
                <a:lnTo>
                  <a:pt x="1127636" y="791735"/>
                </a:lnTo>
                <a:lnTo>
                  <a:pt x="1128181" y="788803"/>
                </a:lnTo>
                <a:cubicBezTo>
                  <a:pt x="1131057" y="781176"/>
                  <a:pt x="1143491" y="775438"/>
                  <a:pt x="1158394" y="775438"/>
                </a:cubicBezTo>
                <a:cubicBezTo>
                  <a:pt x="1173298" y="775438"/>
                  <a:pt x="1185732" y="781176"/>
                  <a:pt x="1188608" y="788803"/>
                </a:cubicBezTo>
                <a:lnTo>
                  <a:pt x="1189152" y="791735"/>
                </a:lnTo>
                <a:lnTo>
                  <a:pt x="1189234" y="791735"/>
                </a:lnTo>
                <a:lnTo>
                  <a:pt x="1189234" y="792175"/>
                </a:lnTo>
                <a:lnTo>
                  <a:pt x="1189234" y="792176"/>
                </a:lnTo>
                <a:lnTo>
                  <a:pt x="1189234" y="792177"/>
                </a:lnTo>
                <a:lnTo>
                  <a:pt x="1189234" y="931893"/>
                </a:lnTo>
                <a:lnTo>
                  <a:pt x="1353539" y="1114022"/>
                </a:lnTo>
                <a:lnTo>
                  <a:pt x="1153179" y="1114022"/>
                </a:lnTo>
                <a:lnTo>
                  <a:pt x="891319" y="861166"/>
                </a:lnTo>
                <a:lnTo>
                  <a:pt x="782671" y="861166"/>
                </a:lnTo>
                <a:lnTo>
                  <a:pt x="782671" y="1540183"/>
                </a:lnTo>
                <a:lnTo>
                  <a:pt x="914779" y="1700478"/>
                </a:lnTo>
                <a:lnTo>
                  <a:pt x="756068" y="1700478"/>
                </a:lnTo>
                <a:lnTo>
                  <a:pt x="751653" y="1706593"/>
                </a:lnTo>
                <a:cubicBezTo>
                  <a:pt x="732489" y="1724490"/>
                  <a:pt x="706013" y="1735559"/>
                  <a:pt x="676769" y="1735559"/>
                </a:cubicBezTo>
                <a:cubicBezTo>
                  <a:pt x="647525" y="1735559"/>
                  <a:pt x="621049" y="1724490"/>
                  <a:pt x="601885" y="1706593"/>
                </a:cubicBezTo>
                <a:lnTo>
                  <a:pt x="597470" y="1700478"/>
                </a:lnTo>
                <a:lnTo>
                  <a:pt x="438759" y="1700478"/>
                </a:lnTo>
                <a:lnTo>
                  <a:pt x="570866" y="1540185"/>
                </a:lnTo>
                <a:lnTo>
                  <a:pt x="570866" y="861166"/>
                </a:lnTo>
                <a:lnTo>
                  <a:pt x="428451" y="861166"/>
                </a:lnTo>
                <a:lnTo>
                  <a:pt x="166591" y="1114022"/>
                </a:lnTo>
                <a:close/>
              </a:path>
            </a:pathLst>
          </a:custGeom>
          <a:solidFill>
            <a:srgbClr val="013B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78931CB7-58A4-4C7B-961B-8B2AB2293986}"/>
              </a:ext>
            </a:extLst>
          </p:cNvPr>
          <p:cNvGrpSpPr/>
          <p:nvPr/>
        </p:nvGrpSpPr>
        <p:grpSpPr>
          <a:xfrm>
            <a:off x="2528109" y="4461704"/>
            <a:ext cx="1342363" cy="1486111"/>
            <a:chOff x="5493705" y="5010941"/>
            <a:chExt cx="1342363" cy="1486111"/>
          </a:xfrm>
        </p:grpSpPr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AC93C1BE-9703-4E41-BC18-D03A706BD333}"/>
                </a:ext>
              </a:extLst>
            </p:cNvPr>
            <p:cNvSpPr/>
            <p:nvPr/>
          </p:nvSpPr>
          <p:spPr>
            <a:xfrm>
              <a:off x="5929718" y="5010941"/>
              <a:ext cx="568341" cy="559995"/>
            </a:xfrm>
            <a:custGeom>
              <a:avLst/>
              <a:gdLst>
                <a:gd name="connsiteX0" fmla="*/ 979480 w 979480"/>
                <a:gd name="connsiteY0" fmla="*/ 0 h 965096"/>
                <a:gd name="connsiteX1" fmla="*/ 979480 w 979480"/>
                <a:gd name="connsiteY1" fmla="*/ 809790 h 965096"/>
                <a:gd name="connsiteX2" fmla="*/ 816032 w 979480"/>
                <a:gd name="connsiteY2" fmla="*/ 918131 h 965096"/>
                <a:gd name="connsiteX3" fmla="*/ 806550 w 979480"/>
                <a:gd name="connsiteY3" fmla="*/ 965096 h 965096"/>
                <a:gd name="connsiteX4" fmla="*/ 0 w 979480"/>
                <a:gd name="connsiteY4" fmla="*/ 965096 h 965096"/>
                <a:gd name="connsiteX5" fmla="*/ 16051 w 979480"/>
                <a:gd name="connsiteY5" fmla="*/ 795281 h 965096"/>
                <a:gd name="connsiteX6" fmla="*/ 879182 w 979480"/>
                <a:gd name="connsiteY6" fmla="*/ 5065 h 965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79480" h="965096">
                  <a:moveTo>
                    <a:pt x="979480" y="0"/>
                  </a:moveTo>
                  <a:lnTo>
                    <a:pt x="979480" y="809790"/>
                  </a:lnTo>
                  <a:cubicBezTo>
                    <a:pt x="906004" y="809790"/>
                    <a:pt x="842961" y="854463"/>
                    <a:pt x="816032" y="918131"/>
                  </a:cubicBezTo>
                  <a:lnTo>
                    <a:pt x="806550" y="965096"/>
                  </a:lnTo>
                  <a:lnTo>
                    <a:pt x="0" y="965096"/>
                  </a:lnTo>
                  <a:lnTo>
                    <a:pt x="16051" y="795281"/>
                  </a:lnTo>
                  <a:cubicBezTo>
                    <a:pt x="96700" y="374365"/>
                    <a:pt x="446348" y="49022"/>
                    <a:pt x="879182" y="5065"/>
                  </a:cubicBezTo>
                  <a:close/>
                </a:path>
              </a:pathLst>
            </a:custGeom>
            <a:solidFill>
              <a:srgbClr val="013B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CEC64F24-70E0-4234-9A15-855B6587C2A0}"/>
                </a:ext>
              </a:extLst>
            </p:cNvPr>
            <p:cNvSpPr/>
            <p:nvPr/>
          </p:nvSpPr>
          <p:spPr>
            <a:xfrm rot="10800000">
              <a:off x="5835271" y="5937057"/>
              <a:ext cx="568341" cy="559995"/>
            </a:xfrm>
            <a:custGeom>
              <a:avLst/>
              <a:gdLst>
                <a:gd name="connsiteX0" fmla="*/ 979480 w 979480"/>
                <a:gd name="connsiteY0" fmla="*/ 0 h 965096"/>
                <a:gd name="connsiteX1" fmla="*/ 979480 w 979480"/>
                <a:gd name="connsiteY1" fmla="*/ 809790 h 965096"/>
                <a:gd name="connsiteX2" fmla="*/ 816032 w 979480"/>
                <a:gd name="connsiteY2" fmla="*/ 918131 h 965096"/>
                <a:gd name="connsiteX3" fmla="*/ 806550 w 979480"/>
                <a:gd name="connsiteY3" fmla="*/ 965096 h 965096"/>
                <a:gd name="connsiteX4" fmla="*/ 0 w 979480"/>
                <a:gd name="connsiteY4" fmla="*/ 965096 h 965096"/>
                <a:gd name="connsiteX5" fmla="*/ 16051 w 979480"/>
                <a:gd name="connsiteY5" fmla="*/ 795281 h 965096"/>
                <a:gd name="connsiteX6" fmla="*/ 879182 w 979480"/>
                <a:gd name="connsiteY6" fmla="*/ 5065 h 965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79480" h="965096">
                  <a:moveTo>
                    <a:pt x="979480" y="0"/>
                  </a:moveTo>
                  <a:lnTo>
                    <a:pt x="979480" y="809790"/>
                  </a:lnTo>
                  <a:cubicBezTo>
                    <a:pt x="906004" y="809790"/>
                    <a:pt x="842961" y="854463"/>
                    <a:pt x="816032" y="918131"/>
                  </a:cubicBezTo>
                  <a:lnTo>
                    <a:pt x="806550" y="965096"/>
                  </a:lnTo>
                  <a:lnTo>
                    <a:pt x="0" y="965096"/>
                  </a:lnTo>
                  <a:lnTo>
                    <a:pt x="16051" y="795281"/>
                  </a:lnTo>
                  <a:cubicBezTo>
                    <a:pt x="96700" y="374365"/>
                    <a:pt x="446348" y="49022"/>
                    <a:pt x="879182" y="5065"/>
                  </a:cubicBezTo>
                  <a:close/>
                </a:path>
              </a:pathLst>
            </a:custGeom>
            <a:solidFill>
              <a:srgbClr val="013B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0C92C857-1BD0-45AD-8967-E5D35722E5E9}"/>
                </a:ext>
              </a:extLst>
            </p:cNvPr>
            <p:cNvSpPr/>
            <p:nvPr/>
          </p:nvSpPr>
          <p:spPr>
            <a:xfrm>
              <a:off x="5970270" y="5596092"/>
              <a:ext cx="388620" cy="311998"/>
            </a:xfrm>
            <a:prstGeom prst="rect">
              <a:avLst/>
            </a:prstGeom>
            <a:solidFill>
              <a:srgbClr val="013B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312B152-A267-40DF-A688-9651FAB5BE0D}"/>
                </a:ext>
              </a:extLst>
            </p:cNvPr>
            <p:cNvSpPr/>
            <p:nvPr/>
          </p:nvSpPr>
          <p:spPr>
            <a:xfrm rot="5400000">
              <a:off x="6485759" y="5093820"/>
              <a:ext cx="388620" cy="311998"/>
            </a:xfrm>
            <a:prstGeom prst="rect">
              <a:avLst/>
            </a:prstGeom>
            <a:solidFill>
              <a:srgbClr val="013B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8EA8DCF5-77A8-4EFE-8B11-C90AA8DE6CDB}"/>
                </a:ext>
              </a:extLst>
            </p:cNvPr>
            <p:cNvSpPr/>
            <p:nvPr/>
          </p:nvSpPr>
          <p:spPr>
            <a:xfrm rot="5400000">
              <a:off x="5455394" y="6111228"/>
              <a:ext cx="388620" cy="311998"/>
            </a:xfrm>
            <a:prstGeom prst="rect">
              <a:avLst/>
            </a:prstGeom>
            <a:solidFill>
              <a:srgbClr val="013B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5C79D4E2-020F-45C5-B30D-69A37211ED77}"/>
              </a:ext>
            </a:extLst>
          </p:cNvPr>
          <p:cNvGrpSpPr/>
          <p:nvPr/>
        </p:nvGrpSpPr>
        <p:grpSpPr>
          <a:xfrm>
            <a:off x="4869676" y="4677206"/>
            <a:ext cx="1109708" cy="1217975"/>
            <a:chOff x="7382144" y="5054050"/>
            <a:chExt cx="1109708" cy="1217975"/>
          </a:xfrm>
        </p:grpSpPr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9EFCC6AC-88DD-41CB-A2E1-A36AD79964CF}"/>
                </a:ext>
              </a:extLst>
            </p:cNvPr>
            <p:cNvSpPr/>
            <p:nvPr/>
          </p:nvSpPr>
          <p:spPr>
            <a:xfrm>
              <a:off x="7382144" y="5054050"/>
              <a:ext cx="1109708" cy="905977"/>
            </a:xfrm>
            <a:custGeom>
              <a:avLst/>
              <a:gdLst>
                <a:gd name="connsiteX0" fmla="*/ 554854 w 1109708"/>
                <a:gd name="connsiteY0" fmla="*/ 0 h 905977"/>
                <a:gd name="connsiteX1" fmla="*/ 1109708 w 1109708"/>
                <a:gd name="connsiteY1" fmla="*/ 554854 h 905977"/>
                <a:gd name="connsiteX2" fmla="*/ 1014948 w 1109708"/>
                <a:gd name="connsiteY2" fmla="*/ 865078 h 905977"/>
                <a:gd name="connsiteX3" fmla="*/ 981203 w 1109708"/>
                <a:gd name="connsiteY3" fmla="*/ 905977 h 905977"/>
                <a:gd name="connsiteX4" fmla="*/ 128506 w 1109708"/>
                <a:gd name="connsiteY4" fmla="*/ 905977 h 905977"/>
                <a:gd name="connsiteX5" fmla="*/ 94761 w 1109708"/>
                <a:gd name="connsiteY5" fmla="*/ 865078 h 905977"/>
                <a:gd name="connsiteX6" fmla="*/ 0 w 1109708"/>
                <a:gd name="connsiteY6" fmla="*/ 554854 h 905977"/>
                <a:gd name="connsiteX7" fmla="*/ 554854 w 1109708"/>
                <a:gd name="connsiteY7" fmla="*/ 0 h 905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09708" h="905977">
                  <a:moveTo>
                    <a:pt x="554854" y="0"/>
                  </a:moveTo>
                  <a:cubicBezTo>
                    <a:pt x="861291" y="0"/>
                    <a:pt x="1109708" y="248417"/>
                    <a:pt x="1109708" y="554854"/>
                  </a:cubicBezTo>
                  <a:cubicBezTo>
                    <a:pt x="1109708" y="669768"/>
                    <a:pt x="1074774" y="776523"/>
                    <a:pt x="1014948" y="865078"/>
                  </a:cubicBezTo>
                  <a:lnTo>
                    <a:pt x="981203" y="905977"/>
                  </a:lnTo>
                  <a:lnTo>
                    <a:pt x="128506" y="905977"/>
                  </a:lnTo>
                  <a:lnTo>
                    <a:pt x="94761" y="865078"/>
                  </a:lnTo>
                  <a:cubicBezTo>
                    <a:pt x="34934" y="776523"/>
                    <a:pt x="0" y="669768"/>
                    <a:pt x="0" y="554854"/>
                  </a:cubicBezTo>
                  <a:cubicBezTo>
                    <a:pt x="0" y="248417"/>
                    <a:pt x="248417" y="0"/>
                    <a:pt x="554854" y="0"/>
                  </a:cubicBezTo>
                  <a:close/>
                </a:path>
              </a:pathLst>
            </a:custGeom>
            <a:noFill/>
            <a:ln w="5715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00229F81-DF27-4779-9E17-B38B89F940CA}"/>
                </a:ext>
              </a:extLst>
            </p:cNvPr>
            <p:cNvSpPr/>
            <p:nvPr/>
          </p:nvSpPr>
          <p:spPr>
            <a:xfrm>
              <a:off x="7382144" y="5960027"/>
              <a:ext cx="1109708" cy="311998"/>
            </a:xfrm>
            <a:prstGeom prst="roundRect">
              <a:avLst/>
            </a:prstGeom>
            <a:noFill/>
            <a:ln w="5715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6D304A50-B52D-4CF6-838D-2837031E3A23}"/>
                </a:ext>
              </a:extLst>
            </p:cNvPr>
            <p:cNvSpPr/>
            <p:nvPr/>
          </p:nvSpPr>
          <p:spPr>
            <a:xfrm>
              <a:off x="7504962" y="5169322"/>
              <a:ext cx="738768" cy="738768"/>
            </a:xfrm>
            <a:custGeom>
              <a:avLst/>
              <a:gdLst>
                <a:gd name="connsiteX0" fmla="*/ 369384 w 738768"/>
                <a:gd name="connsiteY0" fmla="*/ 0 h 738768"/>
                <a:gd name="connsiteX1" fmla="*/ 400155 w 738768"/>
                <a:gd name="connsiteY1" fmla="*/ 3102 h 738768"/>
                <a:gd name="connsiteX2" fmla="*/ 372660 w 738768"/>
                <a:gd name="connsiteY2" fmla="*/ 5874 h 738768"/>
                <a:gd name="connsiteX3" fmla="*/ 141815 w 738768"/>
                <a:gd name="connsiteY3" fmla="*/ 289111 h 738768"/>
                <a:gd name="connsiteX4" fmla="*/ 430926 w 738768"/>
                <a:gd name="connsiteY4" fmla="*/ 578222 h 738768"/>
                <a:gd name="connsiteX5" fmla="*/ 720037 w 738768"/>
                <a:gd name="connsiteY5" fmla="*/ 289111 h 738768"/>
                <a:gd name="connsiteX6" fmla="*/ 715508 w 738768"/>
                <a:gd name="connsiteY6" fmla="*/ 244185 h 738768"/>
                <a:gd name="connsiteX7" fmla="*/ 731264 w 738768"/>
                <a:gd name="connsiteY7" fmla="*/ 294941 h 738768"/>
                <a:gd name="connsiteX8" fmla="*/ 738768 w 738768"/>
                <a:gd name="connsiteY8" fmla="*/ 369384 h 738768"/>
                <a:gd name="connsiteX9" fmla="*/ 369384 w 738768"/>
                <a:gd name="connsiteY9" fmla="*/ 738768 h 738768"/>
                <a:gd name="connsiteX10" fmla="*/ 162858 w 738768"/>
                <a:gd name="connsiteY10" fmla="*/ 675683 h 738768"/>
                <a:gd name="connsiteX11" fmla="*/ 157366 w 738768"/>
                <a:gd name="connsiteY11" fmla="*/ 671152 h 738768"/>
                <a:gd name="connsiteX12" fmla="*/ 175655 w 738768"/>
                <a:gd name="connsiteY12" fmla="*/ 664728 h 738768"/>
                <a:gd name="connsiteX13" fmla="*/ 140778 w 738768"/>
                <a:gd name="connsiteY13" fmla="*/ 548484 h 738768"/>
                <a:gd name="connsiteX14" fmla="*/ 28412 w 738768"/>
                <a:gd name="connsiteY14" fmla="*/ 502626 h 738768"/>
                <a:gd name="connsiteX15" fmla="*/ 26822 w 738768"/>
                <a:gd name="connsiteY15" fmla="*/ 506059 h 738768"/>
                <a:gd name="connsiteX16" fmla="*/ 7505 w 738768"/>
                <a:gd name="connsiteY16" fmla="*/ 443828 h 738768"/>
                <a:gd name="connsiteX17" fmla="*/ 0 w 738768"/>
                <a:gd name="connsiteY17" fmla="*/ 369384 h 738768"/>
                <a:gd name="connsiteX18" fmla="*/ 369384 w 738768"/>
                <a:gd name="connsiteY18" fmla="*/ 0 h 738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738768" h="738768">
                  <a:moveTo>
                    <a:pt x="369384" y="0"/>
                  </a:moveTo>
                  <a:lnTo>
                    <a:pt x="400155" y="3102"/>
                  </a:lnTo>
                  <a:lnTo>
                    <a:pt x="372660" y="5874"/>
                  </a:lnTo>
                  <a:cubicBezTo>
                    <a:pt x="240917" y="32832"/>
                    <a:pt x="141815" y="149398"/>
                    <a:pt x="141815" y="289111"/>
                  </a:cubicBezTo>
                  <a:cubicBezTo>
                    <a:pt x="141815" y="448783"/>
                    <a:pt x="271254" y="578222"/>
                    <a:pt x="430926" y="578222"/>
                  </a:cubicBezTo>
                  <a:cubicBezTo>
                    <a:pt x="590598" y="578222"/>
                    <a:pt x="720037" y="448783"/>
                    <a:pt x="720037" y="289111"/>
                  </a:cubicBezTo>
                  <a:lnTo>
                    <a:pt x="715508" y="244185"/>
                  </a:lnTo>
                  <a:lnTo>
                    <a:pt x="731264" y="294941"/>
                  </a:lnTo>
                  <a:cubicBezTo>
                    <a:pt x="736184" y="318987"/>
                    <a:pt x="738768" y="343884"/>
                    <a:pt x="738768" y="369384"/>
                  </a:cubicBezTo>
                  <a:cubicBezTo>
                    <a:pt x="738768" y="573389"/>
                    <a:pt x="573389" y="738768"/>
                    <a:pt x="369384" y="738768"/>
                  </a:cubicBezTo>
                  <a:cubicBezTo>
                    <a:pt x="292882" y="738768"/>
                    <a:pt x="221812" y="715512"/>
                    <a:pt x="162858" y="675683"/>
                  </a:cubicBezTo>
                  <a:lnTo>
                    <a:pt x="157366" y="671152"/>
                  </a:lnTo>
                  <a:lnTo>
                    <a:pt x="175655" y="664728"/>
                  </a:lnTo>
                  <a:cubicBezTo>
                    <a:pt x="197053" y="645291"/>
                    <a:pt x="181438" y="593247"/>
                    <a:pt x="140778" y="548484"/>
                  </a:cubicBezTo>
                  <a:cubicBezTo>
                    <a:pt x="100118" y="503721"/>
                    <a:pt x="49810" y="483189"/>
                    <a:pt x="28412" y="502626"/>
                  </a:cubicBezTo>
                  <a:lnTo>
                    <a:pt x="26822" y="506059"/>
                  </a:lnTo>
                  <a:lnTo>
                    <a:pt x="7505" y="443828"/>
                  </a:lnTo>
                  <a:cubicBezTo>
                    <a:pt x="2584" y="419782"/>
                    <a:pt x="0" y="394885"/>
                    <a:pt x="0" y="369384"/>
                  </a:cubicBezTo>
                  <a:cubicBezTo>
                    <a:pt x="0" y="165379"/>
                    <a:pt x="165379" y="0"/>
                    <a:pt x="369384" y="0"/>
                  </a:cubicBezTo>
                  <a:close/>
                </a:path>
              </a:pathLst>
            </a:custGeom>
            <a:solidFill>
              <a:srgbClr val="013B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5" name="Freeform: Shape 94">
            <a:extLst>
              <a:ext uri="{FF2B5EF4-FFF2-40B4-BE49-F238E27FC236}">
                <a16:creationId xmlns:a16="http://schemas.microsoft.com/office/drawing/2014/main" id="{17290C4A-ABF8-4938-81D5-41EBCB75D2E0}"/>
              </a:ext>
            </a:extLst>
          </p:cNvPr>
          <p:cNvSpPr/>
          <p:nvPr/>
        </p:nvSpPr>
        <p:spPr>
          <a:xfrm>
            <a:off x="6736693" y="4479128"/>
            <a:ext cx="1657596" cy="1428962"/>
          </a:xfrm>
          <a:custGeom>
            <a:avLst/>
            <a:gdLst>
              <a:gd name="connsiteX0" fmla="*/ 241332 w 1657596"/>
              <a:gd name="connsiteY0" fmla="*/ 1012873 h 1428962"/>
              <a:gd name="connsiteX1" fmla="*/ 1416264 w 1657596"/>
              <a:gd name="connsiteY1" fmla="*/ 1012873 h 1428962"/>
              <a:gd name="connsiteX2" fmla="*/ 1657596 w 1657596"/>
              <a:gd name="connsiteY2" fmla="*/ 1428962 h 1428962"/>
              <a:gd name="connsiteX3" fmla="*/ 0 w 1657596"/>
              <a:gd name="connsiteY3" fmla="*/ 1428962 h 1428962"/>
              <a:gd name="connsiteX4" fmla="*/ 502538 w 1657596"/>
              <a:gd name="connsiteY4" fmla="*/ 562518 h 1428962"/>
              <a:gd name="connsiteX5" fmla="*/ 1155058 w 1657596"/>
              <a:gd name="connsiteY5" fmla="*/ 562518 h 1428962"/>
              <a:gd name="connsiteX6" fmla="*/ 1389747 w 1657596"/>
              <a:gd name="connsiteY6" fmla="*/ 967154 h 1428962"/>
              <a:gd name="connsiteX7" fmla="*/ 267849 w 1657596"/>
              <a:gd name="connsiteY7" fmla="*/ 967154 h 1428962"/>
              <a:gd name="connsiteX8" fmla="*/ 828798 w 1657596"/>
              <a:gd name="connsiteY8" fmla="*/ 0 h 1428962"/>
              <a:gd name="connsiteX9" fmla="*/ 1128541 w 1657596"/>
              <a:gd name="connsiteY9" fmla="*/ 516799 h 1428962"/>
              <a:gd name="connsiteX10" fmla="*/ 529055 w 1657596"/>
              <a:gd name="connsiteY10" fmla="*/ 516799 h 1428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57596" h="1428962">
                <a:moveTo>
                  <a:pt x="241332" y="1012873"/>
                </a:moveTo>
                <a:lnTo>
                  <a:pt x="1416264" y="1012873"/>
                </a:lnTo>
                <a:lnTo>
                  <a:pt x="1657596" y="1428962"/>
                </a:lnTo>
                <a:lnTo>
                  <a:pt x="0" y="1428962"/>
                </a:lnTo>
                <a:close/>
                <a:moveTo>
                  <a:pt x="502538" y="562518"/>
                </a:moveTo>
                <a:lnTo>
                  <a:pt x="1155058" y="562518"/>
                </a:lnTo>
                <a:lnTo>
                  <a:pt x="1389747" y="967154"/>
                </a:lnTo>
                <a:lnTo>
                  <a:pt x="267849" y="967154"/>
                </a:lnTo>
                <a:close/>
                <a:moveTo>
                  <a:pt x="828798" y="0"/>
                </a:moveTo>
                <a:lnTo>
                  <a:pt x="1128541" y="516799"/>
                </a:lnTo>
                <a:lnTo>
                  <a:pt x="529055" y="516799"/>
                </a:lnTo>
                <a:close/>
              </a:path>
            </a:pathLst>
          </a:custGeom>
          <a:solidFill>
            <a:srgbClr val="013B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6D294CD8-3391-46CB-BDA6-D82DA5C400BA}"/>
              </a:ext>
            </a:extLst>
          </p:cNvPr>
          <p:cNvGrpSpPr/>
          <p:nvPr/>
        </p:nvGrpSpPr>
        <p:grpSpPr>
          <a:xfrm>
            <a:off x="8937730" y="4938065"/>
            <a:ext cx="2417035" cy="645118"/>
            <a:chOff x="5730852" y="2113221"/>
            <a:chExt cx="3539870" cy="944807"/>
          </a:xfrm>
        </p:grpSpPr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83575AFE-7165-4601-8AC3-4470410D6405}"/>
                </a:ext>
              </a:extLst>
            </p:cNvPr>
            <p:cNvSpPr/>
            <p:nvPr/>
          </p:nvSpPr>
          <p:spPr>
            <a:xfrm>
              <a:off x="5973242" y="2813504"/>
              <a:ext cx="244524" cy="244524"/>
            </a:xfrm>
            <a:prstGeom prst="ellipse">
              <a:avLst/>
            </a:prstGeom>
            <a:noFill/>
            <a:ln w="28575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CD020EF7-7F28-4EE9-B871-67E0A868E112}"/>
                </a:ext>
              </a:extLst>
            </p:cNvPr>
            <p:cNvSpPr/>
            <p:nvPr/>
          </p:nvSpPr>
          <p:spPr>
            <a:xfrm>
              <a:off x="6694020" y="2113221"/>
              <a:ext cx="180494" cy="704666"/>
            </a:xfrm>
            <a:custGeom>
              <a:avLst/>
              <a:gdLst>
                <a:gd name="connsiteX0" fmla="*/ 0 w 180494"/>
                <a:gd name="connsiteY0" fmla="*/ 0 h 704666"/>
                <a:gd name="connsiteX1" fmla="*/ 122324 w 180494"/>
                <a:gd name="connsiteY1" fmla="*/ 0 h 704666"/>
                <a:gd name="connsiteX2" fmla="*/ 122324 w 180494"/>
                <a:gd name="connsiteY2" fmla="*/ 348569 h 704666"/>
                <a:gd name="connsiteX3" fmla="*/ 180494 w 180494"/>
                <a:gd name="connsiteY3" fmla="*/ 348569 h 704666"/>
                <a:gd name="connsiteX4" fmla="*/ 180494 w 180494"/>
                <a:gd name="connsiteY4" fmla="*/ 704666 h 704666"/>
                <a:gd name="connsiteX5" fmla="*/ 0 w 180494"/>
                <a:gd name="connsiteY5" fmla="*/ 704666 h 704666"/>
                <a:gd name="connsiteX6" fmla="*/ 0 w 180494"/>
                <a:gd name="connsiteY6" fmla="*/ 668866 h 704666"/>
                <a:gd name="connsiteX7" fmla="*/ 0 w 180494"/>
                <a:gd name="connsiteY7" fmla="*/ 348569 h 704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0494" h="704666">
                  <a:moveTo>
                    <a:pt x="0" y="0"/>
                  </a:moveTo>
                  <a:lnTo>
                    <a:pt x="122324" y="0"/>
                  </a:lnTo>
                  <a:lnTo>
                    <a:pt x="122324" y="348569"/>
                  </a:lnTo>
                  <a:lnTo>
                    <a:pt x="180494" y="348569"/>
                  </a:lnTo>
                  <a:lnTo>
                    <a:pt x="180494" y="704666"/>
                  </a:lnTo>
                  <a:lnTo>
                    <a:pt x="0" y="704666"/>
                  </a:lnTo>
                  <a:lnTo>
                    <a:pt x="0" y="668866"/>
                  </a:lnTo>
                  <a:lnTo>
                    <a:pt x="0" y="348569"/>
                  </a:lnTo>
                  <a:close/>
                </a:path>
              </a:pathLst>
            </a:custGeom>
            <a:solidFill>
              <a:srgbClr val="013B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3759F6B7-F86E-462B-948E-00512CC3A2EC}"/>
                </a:ext>
              </a:extLst>
            </p:cNvPr>
            <p:cNvSpPr/>
            <p:nvPr/>
          </p:nvSpPr>
          <p:spPr>
            <a:xfrm>
              <a:off x="5730852" y="2147269"/>
              <a:ext cx="1338703" cy="860886"/>
            </a:xfrm>
            <a:custGeom>
              <a:avLst/>
              <a:gdLst>
                <a:gd name="connsiteX0" fmla="*/ 460248 w 1338703"/>
                <a:gd name="connsiteY0" fmla="*/ 51293 h 860886"/>
                <a:gd name="connsiteX1" fmla="*/ 460248 w 1338703"/>
                <a:gd name="connsiteY1" fmla="*/ 304240 h 860886"/>
                <a:gd name="connsiteX2" fmla="*/ 747480 w 1338703"/>
                <a:gd name="connsiteY2" fmla="*/ 304240 h 860886"/>
                <a:gd name="connsiteX3" fmla="*/ 747480 w 1338703"/>
                <a:gd name="connsiteY3" fmla="*/ 51293 h 860886"/>
                <a:gd name="connsiteX4" fmla="*/ 390144 w 1338703"/>
                <a:gd name="connsiteY4" fmla="*/ 0 h 860886"/>
                <a:gd name="connsiteX5" fmla="*/ 932688 w 1338703"/>
                <a:gd name="connsiteY5" fmla="*/ 0 h 860886"/>
                <a:gd name="connsiteX6" fmla="*/ 932688 w 1338703"/>
                <a:gd name="connsiteY6" fmla="*/ 314522 h 860886"/>
                <a:gd name="connsiteX7" fmla="*/ 932688 w 1338703"/>
                <a:gd name="connsiteY7" fmla="*/ 477784 h 860886"/>
                <a:gd name="connsiteX8" fmla="*/ 932688 w 1338703"/>
                <a:gd name="connsiteY8" fmla="*/ 704333 h 860886"/>
                <a:gd name="connsiteX9" fmla="*/ 1338703 w 1338703"/>
                <a:gd name="connsiteY9" fmla="*/ 704333 h 860886"/>
                <a:gd name="connsiteX10" fmla="*/ 1338703 w 1338703"/>
                <a:gd name="connsiteY10" fmla="*/ 860886 h 860886"/>
                <a:gd name="connsiteX11" fmla="*/ 850464 w 1338703"/>
                <a:gd name="connsiteY11" fmla="*/ 860886 h 860886"/>
                <a:gd name="connsiteX12" fmla="*/ 850464 w 1338703"/>
                <a:gd name="connsiteY12" fmla="*/ 792306 h 860886"/>
                <a:gd name="connsiteX13" fmla="*/ 541705 w 1338703"/>
                <a:gd name="connsiteY13" fmla="*/ 792306 h 860886"/>
                <a:gd name="connsiteX14" fmla="*/ 365760 w 1338703"/>
                <a:gd name="connsiteY14" fmla="*/ 616361 h 860886"/>
                <a:gd name="connsiteX15" fmla="*/ 189815 w 1338703"/>
                <a:gd name="connsiteY15" fmla="*/ 792306 h 860886"/>
                <a:gd name="connsiteX16" fmla="*/ 0 w 1338703"/>
                <a:gd name="connsiteY16" fmla="*/ 792306 h 860886"/>
                <a:gd name="connsiteX17" fmla="*/ 0 w 1338703"/>
                <a:gd name="connsiteY17" fmla="*/ 314522 h 860886"/>
                <a:gd name="connsiteX18" fmla="*/ 390144 w 1338703"/>
                <a:gd name="connsiteY18" fmla="*/ 314522 h 860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338703" h="860886">
                  <a:moveTo>
                    <a:pt x="460248" y="51293"/>
                  </a:moveTo>
                  <a:lnTo>
                    <a:pt x="460248" y="304240"/>
                  </a:lnTo>
                  <a:lnTo>
                    <a:pt x="747480" y="304240"/>
                  </a:lnTo>
                  <a:lnTo>
                    <a:pt x="747480" y="51293"/>
                  </a:lnTo>
                  <a:close/>
                  <a:moveTo>
                    <a:pt x="390144" y="0"/>
                  </a:moveTo>
                  <a:lnTo>
                    <a:pt x="932688" y="0"/>
                  </a:lnTo>
                  <a:lnTo>
                    <a:pt x="932688" y="314522"/>
                  </a:lnTo>
                  <a:lnTo>
                    <a:pt x="932688" y="477784"/>
                  </a:lnTo>
                  <a:lnTo>
                    <a:pt x="932688" y="704333"/>
                  </a:lnTo>
                  <a:lnTo>
                    <a:pt x="1338703" y="704333"/>
                  </a:lnTo>
                  <a:lnTo>
                    <a:pt x="1338703" y="860886"/>
                  </a:lnTo>
                  <a:lnTo>
                    <a:pt x="850464" y="860886"/>
                  </a:lnTo>
                  <a:lnTo>
                    <a:pt x="850464" y="792306"/>
                  </a:lnTo>
                  <a:lnTo>
                    <a:pt x="541705" y="792306"/>
                  </a:lnTo>
                  <a:cubicBezTo>
                    <a:pt x="541705" y="695134"/>
                    <a:pt x="462932" y="616361"/>
                    <a:pt x="365760" y="616361"/>
                  </a:cubicBezTo>
                  <a:cubicBezTo>
                    <a:pt x="268588" y="616361"/>
                    <a:pt x="189815" y="695134"/>
                    <a:pt x="189815" y="792306"/>
                  </a:cubicBezTo>
                  <a:lnTo>
                    <a:pt x="0" y="792306"/>
                  </a:lnTo>
                  <a:lnTo>
                    <a:pt x="0" y="314522"/>
                  </a:lnTo>
                  <a:lnTo>
                    <a:pt x="390144" y="314522"/>
                  </a:lnTo>
                  <a:close/>
                </a:path>
              </a:pathLst>
            </a:custGeom>
            <a:solidFill>
              <a:srgbClr val="013B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8AAFFBBC-5D4F-43EF-9A55-FB0CCE0066C7}"/>
                </a:ext>
              </a:extLst>
            </p:cNvPr>
            <p:cNvSpPr/>
            <p:nvPr/>
          </p:nvSpPr>
          <p:spPr>
            <a:xfrm>
              <a:off x="6958180" y="2676526"/>
              <a:ext cx="2292500" cy="169804"/>
            </a:xfrm>
            <a:custGeom>
              <a:avLst/>
              <a:gdLst>
                <a:gd name="connsiteX0" fmla="*/ 0 w 2292500"/>
                <a:gd name="connsiteY0" fmla="*/ 0 h 169804"/>
                <a:gd name="connsiteX1" fmla="*/ 2292500 w 2292500"/>
                <a:gd name="connsiteY1" fmla="*/ 0 h 169804"/>
                <a:gd name="connsiteX2" fmla="*/ 2292500 w 2292500"/>
                <a:gd name="connsiteY2" fmla="*/ 99928 h 169804"/>
                <a:gd name="connsiteX3" fmla="*/ 1667660 w 2292500"/>
                <a:gd name="connsiteY3" fmla="*/ 99928 h 169804"/>
                <a:gd name="connsiteX4" fmla="*/ 1667660 w 2292500"/>
                <a:gd name="connsiteY4" fmla="*/ 169804 h 169804"/>
                <a:gd name="connsiteX5" fmla="*/ 736214 w 2292500"/>
                <a:gd name="connsiteY5" fmla="*/ 169804 h 169804"/>
                <a:gd name="connsiteX6" fmla="*/ 736214 w 2292500"/>
                <a:gd name="connsiteY6" fmla="*/ 99928 h 169804"/>
                <a:gd name="connsiteX7" fmla="*/ 0 w 2292500"/>
                <a:gd name="connsiteY7" fmla="*/ 99928 h 169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92500" h="169804">
                  <a:moveTo>
                    <a:pt x="0" y="0"/>
                  </a:moveTo>
                  <a:lnTo>
                    <a:pt x="2292500" y="0"/>
                  </a:lnTo>
                  <a:lnTo>
                    <a:pt x="2292500" y="99928"/>
                  </a:lnTo>
                  <a:lnTo>
                    <a:pt x="1667660" y="99928"/>
                  </a:lnTo>
                  <a:lnTo>
                    <a:pt x="1667660" y="169804"/>
                  </a:lnTo>
                  <a:lnTo>
                    <a:pt x="736214" y="169804"/>
                  </a:lnTo>
                  <a:lnTo>
                    <a:pt x="736214" y="99928"/>
                  </a:lnTo>
                  <a:lnTo>
                    <a:pt x="0" y="99928"/>
                  </a:lnTo>
                  <a:close/>
                </a:path>
              </a:pathLst>
            </a:custGeom>
            <a:solidFill>
              <a:srgbClr val="013B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72BF80B8-B080-4721-AF51-1984764FA0F4}"/>
                </a:ext>
              </a:extLst>
            </p:cNvPr>
            <p:cNvSpPr/>
            <p:nvPr/>
          </p:nvSpPr>
          <p:spPr>
            <a:xfrm>
              <a:off x="7115037" y="2813504"/>
              <a:ext cx="244524" cy="244524"/>
            </a:xfrm>
            <a:prstGeom prst="ellipse">
              <a:avLst/>
            </a:prstGeom>
            <a:noFill/>
            <a:ln w="28575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C7ECA87B-3D68-4B27-B9EE-0B8D7F348F12}"/>
                </a:ext>
              </a:extLst>
            </p:cNvPr>
            <p:cNvSpPr/>
            <p:nvPr/>
          </p:nvSpPr>
          <p:spPr>
            <a:xfrm>
              <a:off x="8695006" y="2813504"/>
              <a:ext cx="244524" cy="244524"/>
            </a:xfrm>
            <a:prstGeom prst="ellipse">
              <a:avLst/>
            </a:prstGeom>
            <a:noFill/>
            <a:ln w="28575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D156435F-5C55-43D7-886E-BB932F298A01}"/>
                </a:ext>
              </a:extLst>
            </p:cNvPr>
            <p:cNvSpPr/>
            <p:nvPr/>
          </p:nvSpPr>
          <p:spPr>
            <a:xfrm>
              <a:off x="9026198" y="2813504"/>
              <a:ext cx="244524" cy="244524"/>
            </a:xfrm>
            <a:prstGeom prst="ellipse">
              <a:avLst/>
            </a:prstGeom>
            <a:noFill/>
            <a:ln w="28575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F671673B-9D0A-4D14-97DB-12221924539F}"/>
                </a:ext>
              </a:extLst>
            </p:cNvPr>
            <p:cNvSpPr/>
            <p:nvPr/>
          </p:nvSpPr>
          <p:spPr>
            <a:xfrm>
              <a:off x="7422373" y="2813504"/>
              <a:ext cx="244524" cy="244524"/>
            </a:xfrm>
            <a:prstGeom prst="ellipse">
              <a:avLst/>
            </a:prstGeom>
            <a:noFill/>
            <a:ln w="28575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9" name="Subtitle 2">
            <a:extLst>
              <a:ext uri="{FF2B5EF4-FFF2-40B4-BE49-F238E27FC236}">
                <a16:creationId xmlns:a16="http://schemas.microsoft.com/office/drawing/2014/main" id="{A9CE34D2-72D5-426A-97DC-E68893C176F2}"/>
              </a:ext>
            </a:extLst>
          </p:cNvPr>
          <p:cNvSpPr txBox="1">
            <a:spLocks/>
          </p:cNvSpPr>
          <p:nvPr/>
        </p:nvSpPr>
        <p:spPr>
          <a:xfrm>
            <a:off x="4449948" y="3796747"/>
            <a:ext cx="1822601" cy="3250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>
                <a:solidFill>
                  <a:srgbClr val="013B5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ABSTRACTION</a:t>
            </a:r>
            <a:endParaRPr lang="ko-KR" altLang="en-US" sz="1600" dirty="0">
              <a:solidFill>
                <a:srgbClr val="013B5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120" name="Subtitle 2">
            <a:extLst>
              <a:ext uri="{FF2B5EF4-FFF2-40B4-BE49-F238E27FC236}">
                <a16:creationId xmlns:a16="http://schemas.microsoft.com/office/drawing/2014/main" id="{FD24ED24-92FD-4392-AC9B-25458F4D6EED}"/>
              </a:ext>
            </a:extLst>
          </p:cNvPr>
          <p:cNvSpPr txBox="1">
            <a:spLocks/>
          </p:cNvSpPr>
          <p:nvPr/>
        </p:nvSpPr>
        <p:spPr>
          <a:xfrm>
            <a:off x="6380412" y="3796747"/>
            <a:ext cx="2470626" cy="3250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>
                <a:solidFill>
                  <a:srgbClr val="013B5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COMMON CASE FAST</a:t>
            </a:r>
            <a:endParaRPr lang="ko-KR" altLang="en-US" sz="1600" dirty="0">
              <a:solidFill>
                <a:srgbClr val="013B5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121" name="Subtitle 2">
            <a:extLst>
              <a:ext uri="{FF2B5EF4-FFF2-40B4-BE49-F238E27FC236}">
                <a16:creationId xmlns:a16="http://schemas.microsoft.com/office/drawing/2014/main" id="{E572A89B-2E94-4AD8-98D1-62A25AFACFDA}"/>
              </a:ext>
            </a:extLst>
          </p:cNvPr>
          <p:cNvSpPr txBox="1">
            <a:spLocks/>
          </p:cNvSpPr>
          <p:nvPr/>
        </p:nvSpPr>
        <p:spPr>
          <a:xfrm>
            <a:off x="8713723" y="3796747"/>
            <a:ext cx="2470626" cy="3250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>
                <a:solidFill>
                  <a:srgbClr val="013B5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PARALLELISM</a:t>
            </a:r>
            <a:endParaRPr lang="ko-KR" altLang="en-US" sz="1600" dirty="0">
              <a:solidFill>
                <a:srgbClr val="013B5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122" name="Subtitle 2">
            <a:extLst>
              <a:ext uri="{FF2B5EF4-FFF2-40B4-BE49-F238E27FC236}">
                <a16:creationId xmlns:a16="http://schemas.microsoft.com/office/drawing/2014/main" id="{FED64099-52CC-4EB6-BD8F-360538742671}"/>
              </a:ext>
            </a:extLst>
          </p:cNvPr>
          <p:cNvSpPr txBox="1">
            <a:spLocks/>
          </p:cNvSpPr>
          <p:nvPr/>
        </p:nvSpPr>
        <p:spPr>
          <a:xfrm>
            <a:off x="1900967" y="6160872"/>
            <a:ext cx="2470626" cy="3250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>
                <a:solidFill>
                  <a:srgbClr val="013B5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PIPELINING</a:t>
            </a:r>
            <a:endParaRPr lang="ko-KR" altLang="en-US" sz="1600" dirty="0">
              <a:solidFill>
                <a:srgbClr val="013B5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123" name="Subtitle 2">
            <a:extLst>
              <a:ext uri="{FF2B5EF4-FFF2-40B4-BE49-F238E27FC236}">
                <a16:creationId xmlns:a16="http://schemas.microsoft.com/office/drawing/2014/main" id="{EC891CAF-1B8A-4D65-AF40-5EF8057215AC}"/>
              </a:ext>
            </a:extLst>
          </p:cNvPr>
          <p:cNvSpPr txBox="1">
            <a:spLocks/>
          </p:cNvSpPr>
          <p:nvPr/>
        </p:nvSpPr>
        <p:spPr>
          <a:xfrm>
            <a:off x="4125935" y="6160872"/>
            <a:ext cx="2470626" cy="3250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>
                <a:solidFill>
                  <a:srgbClr val="013B5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PREDICTION</a:t>
            </a:r>
            <a:endParaRPr lang="ko-KR" altLang="en-US" sz="1600" dirty="0">
              <a:solidFill>
                <a:srgbClr val="013B5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124" name="Subtitle 2">
            <a:extLst>
              <a:ext uri="{FF2B5EF4-FFF2-40B4-BE49-F238E27FC236}">
                <a16:creationId xmlns:a16="http://schemas.microsoft.com/office/drawing/2014/main" id="{D9A39CFD-8A55-4CE9-A2F9-A4090F8F8807}"/>
              </a:ext>
            </a:extLst>
          </p:cNvPr>
          <p:cNvSpPr txBox="1">
            <a:spLocks/>
          </p:cNvSpPr>
          <p:nvPr/>
        </p:nvSpPr>
        <p:spPr>
          <a:xfrm>
            <a:off x="6243097" y="6160872"/>
            <a:ext cx="2470626" cy="3250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>
                <a:solidFill>
                  <a:srgbClr val="013B5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HIRARCHY</a:t>
            </a:r>
            <a:endParaRPr lang="ko-KR" altLang="en-US" sz="1600" dirty="0">
              <a:solidFill>
                <a:srgbClr val="013B5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125" name="Subtitle 2">
            <a:extLst>
              <a:ext uri="{FF2B5EF4-FFF2-40B4-BE49-F238E27FC236}">
                <a16:creationId xmlns:a16="http://schemas.microsoft.com/office/drawing/2014/main" id="{E8F02FB1-5765-44FC-9182-381484954629}"/>
              </a:ext>
            </a:extLst>
          </p:cNvPr>
          <p:cNvSpPr txBox="1">
            <a:spLocks/>
          </p:cNvSpPr>
          <p:nvPr/>
        </p:nvSpPr>
        <p:spPr>
          <a:xfrm>
            <a:off x="8814505" y="6160872"/>
            <a:ext cx="2470626" cy="3250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>
                <a:solidFill>
                  <a:srgbClr val="013B5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DEPENDABILITY</a:t>
            </a:r>
            <a:endParaRPr lang="ko-KR" altLang="en-US" sz="1600" dirty="0">
              <a:solidFill>
                <a:srgbClr val="013B5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83881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86837E1-34D3-48A7-8764-FF3A069C77A0}"/>
              </a:ext>
            </a:extLst>
          </p:cNvPr>
          <p:cNvSpPr/>
          <p:nvPr/>
        </p:nvSpPr>
        <p:spPr>
          <a:xfrm>
            <a:off x="1" y="0"/>
            <a:ext cx="1822612" cy="6858000"/>
          </a:xfrm>
          <a:prstGeom prst="rect">
            <a:avLst/>
          </a:prstGeom>
          <a:solidFill>
            <a:srgbClr val="013B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D0989C-371B-4ADA-ACF7-A9C57720D5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54720" y="3725627"/>
            <a:ext cx="1822601" cy="325093"/>
          </a:xfrm>
        </p:spPr>
        <p:txBody>
          <a:bodyPr>
            <a:normAutofit/>
          </a:bodyPr>
          <a:lstStyle/>
          <a:p>
            <a:r>
              <a:rPr lang="en-US" altLang="ko-KR" sz="16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MOORE’S LAW</a:t>
            </a:r>
            <a:endParaRPr lang="ko-KR" altLang="en-US" sz="16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072584C-6260-4990-8119-F48D43DF9D1D}"/>
              </a:ext>
            </a:extLst>
          </p:cNvPr>
          <p:cNvGrpSpPr/>
          <p:nvPr/>
        </p:nvGrpSpPr>
        <p:grpSpPr>
          <a:xfrm>
            <a:off x="227192" y="110970"/>
            <a:ext cx="7619352" cy="6027939"/>
            <a:chOff x="2068497" y="372861"/>
            <a:chExt cx="7619352" cy="6027939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FED8531-C6D3-4649-A895-F74932994A64}"/>
                </a:ext>
              </a:extLst>
            </p:cNvPr>
            <p:cNvGrpSpPr/>
            <p:nvPr/>
          </p:nvGrpSpPr>
          <p:grpSpPr>
            <a:xfrm>
              <a:off x="2183906" y="372861"/>
              <a:ext cx="7503943" cy="5797120"/>
              <a:chOff x="2183906" y="372861"/>
              <a:chExt cx="7503943" cy="5797120"/>
            </a:xfrm>
          </p:grpSpPr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0FA2315E-967B-45B9-A0F4-B526CF82C921}"/>
                  </a:ext>
                </a:extLst>
              </p:cNvPr>
              <p:cNvCxnSpPr>
                <a:stCxn id="9" idx="0"/>
              </p:cNvCxnSpPr>
              <p:nvPr/>
            </p:nvCxnSpPr>
            <p:spPr>
              <a:xfrm flipV="1">
                <a:off x="2183907" y="457200"/>
                <a:ext cx="0" cy="5712781"/>
              </a:xfrm>
              <a:prstGeom prst="line">
                <a:avLst/>
              </a:prstGeom>
              <a:ln w="57150">
                <a:solidFill>
                  <a:srgbClr val="DABA6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92518781-1781-40F6-9291-FD4D938DE48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83906" y="488271"/>
                <a:ext cx="7273124" cy="1"/>
              </a:xfrm>
              <a:prstGeom prst="line">
                <a:avLst/>
              </a:prstGeom>
              <a:ln w="57150">
                <a:solidFill>
                  <a:srgbClr val="DABA6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57D81539-1F79-4E3F-B190-8AEB88C54CD2}"/>
                  </a:ext>
                </a:extLst>
              </p:cNvPr>
              <p:cNvSpPr/>
              <p:nvPr/>
            </p:nvSpPr>
            <p:spPr>
              <a:xfrm>
                <a:off x="9457030" y="372861"/>
                <a:ext cx="230819" cy="230819"/>
              </a:xfrm>
              <a:prstGeom prst="rect">
                <a:avLst/>
              </a:prstGeom>
              <a:solidFill>
                <a:srgbClr val="DABA6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D2CA69E-F38E-4DB8-82FA-239D6C25BC80}"/>
                </a:ext>
              </a:extLst>
            </p:cNvPr>
            <p:cNvSpPr/>
            <p:nvPr/>
          </p:nvSpPr>
          <p:spPr>
            <a:xfrm>
              <a:off x="2068497" y="6169981"/>
              <a:ext cx="230819" cy="230819"/>
            </a:xfrm>
            <a:prstGeom prst="rect">
              <a:avLst/>
            </a:prstGeom>
            <a:solidFill>
              <a:srgbClr val="DABA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2C38F449-7454-4AD1-AE1F-DA48EBB24C9F}"/>
              </a:ext>
            </a:extLst>
          </p:cNvPr>
          <p:cNvSpPr/>
          <p:nvPr/>
        </p:nvSpPr>
        <p:spPr>
          <a:xfrm>
            <a:off x="1" y="463891"/>
            <a:ext cx="12192000" cy="1091263"/>
          </a:xfrm>
          <a:prstGeom prst="rect">
            <a:avLst/>
          </a:prstGeom>
          <a:solidFill>
            <a:srgbClr val="018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BFE3BC-27EC-435A-A2F4-B39DEF708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777" y="606013"/>
            <a:ext cx="12014446" cy="746289"/>
          </a:xfrm>
        </p:spPr>
        <p:txBody>
          <a:bodyPr>
            <a:normAutofit/>
          </a:bodyPr>
          <a:lstStyle/>
          <a:p>
            <a:r>
              <a:rPr lang="en-US" altLang="ko-KR" sz="4000" dirty="0">
                <a:solidFill>
                  <a:srgbClr val="EBFFFF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Eight Great Ideas in Computer Architecture</a:t>
            </a:r>
            <a:endParaRPr lang="ko-KR" altLang="en-US" sz="4000" dirty="0">
              <a:solidFill>
                <a:srgbClr val="EBFFFF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A46B0FE-ADD9-4A04-A0A5-D8314C5C0E7D}"/>
              </a:ext>
            </a:extLst>
          </p:cNvPr>
          <p:cNvGrpSpPr/>
          <p:nvPr/>
        </p:nvGrpSpPr>
        <p:grpSpPr>
          <a:xfrm>
            <a:off x="2564509" y="2090380"/>
            <a:ext cx="1506372" cy="1500326"/>
            <a:chOff x="3010764" y="3338004"/>
            <a:chExt cx="1506372" cy="150032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DC0FAD1-7188-4F9C-87E4-C42E37AE14CC}"/>
                </a:ext>
              </a:extLst>
            </p:cNvPr>
            <p:cNvCxnSpPr/>
            <p:nvPr/>
          </p:nvCxnSpPr>
          <p:spPr>
            <a:xfrm>
              <a:off x="3036163" y="3338004"/>
              <a:ext cx="0" cy="1500326"/>
            </a:xfrm>
            <a:prstGeom prst="line">
              <a:avLst/>
            </a:prstGeom>
            <a:ln w="57150">
              <a:solidFill>
                <a:srgbClr val="013B5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94436C4C-D05B-405F-9309-FDE09033E2C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10764" y="4811302"/>
              <a:ext cx="1506372" cy="0"/>
            </a:xfrm>
            <a:prstGeom prst="line">
              <a:avLst/>
            </a:prstGeom>
            <a:ln w="57150">
              <a:solidFill>
                <a:srgbClr val="013B5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0977F73E-7404-4D5F-9040-64040BA4D41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36163" y="3568823"/>
              <a:ext cx="1242479" cy="1242479"/>
            </a:xfrm>
            <a:prstGeom prst="straightConnector1">
              <a:avLst/>
            </a:prstGeom>
            <a:ln w="57150">
              <a:solidFill>
                <a:srgbClr val="013B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A2AA3EAE-0B22-40E2-B282-C1FB6D124761}"/>
              </a:ext>
            </a:extLst>
          </p:cNvPr>
          <p:cNvGrpSpPr/>
          <p:nvPr/>
        </p:nvGrpSpPr>
        <p:grpSpPr>
          <a:xfrm>
            <a:off x="2735510" y="4620586"/>
            <a:ext cx="1158242" cy="1160336"/>
            <a:chOff x="4953296" y="3563678"/>
            <a:chExt cx="2285407" cy="2289540"/>
          </a:xfrm>
        </p:grpSpPr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697A79D3-FC11-4A12-B97D-70167F24F156}"/>
                </a:ext>
              </a:extLst>
            </p:cNvPr>
            <p:cNvGrpSpPr/>
            <p:nvPr/>
          </p:nvGrpSpPr>
          <p:grpSpPr>
            <a:xfrm>
              <a:off x="4953296" y="3563678"/>
              <a:ext cx="2285407" cy="2289540"/>
              <a:chOff x="493117" y="1662265"/>
              <a:chExt cx="2468081" cy="2472546"/>
            </a:xfrm>
          </p:grpSpPr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98ABE89A-9481-451E-83C1-DB303AA8F1B1}"/>
                  </a:ext>
                </a:extLst>
              </p:cNvPr>
              <p:cNvSpPr/>
              <p:nvPr/>
            </p:nvSpPr>
            <p:spPr>
              <a:xfrm>
                <a:off x="719091" y="1890944"/>
                <a:ext cx="2015231" cy="2015231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50DD7812-7E3D-40BF-8B62-CCBA179A53B9}"/>
                  </a:ext>
                </a:extLst>
              </p:cNvPr>
              <p:cNvSpPr/>
              <p:nvPr/>
            </p:nvSpPr>
            <p:spPr>
              <a:xfrm>
                <a:off x="831432" y="1979088"/>
                <a:ext cx="1805346" cy="1805346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35" name="Group 134">
                <a:extLst>
                  <a:ext uri="{FF2B5EF4-FFF2-40B4-BE49-F238E27FC236}">
                    <a16:creationId xmlns:a16="http://schemas.microsoft.com/office/drawing/2014/main" id="{5241690F-0141-4748-88C6-50DF309BDECB}"/>
                  </a:ext>
                </a:extLst>
              </p:cNvPr>
              <p:cNvGrpSpPr/>
              <p:nvPr/>
            </p:nvGrpSpPr>
            <p:grpSpPr>
              <a:xfrm>
                <a:off x="866140" y="1662265"/>
                <a:ext cx="1746927" cy="228134"/>
                <a:chOff x="861060" y="1706882"/>
                <a:chExt cx="1746927" cy="228134"/>
              </a:xfrm>
            </p:grpSpPr>
            <p:sp>
              <p:nvSpPr>
                <p:cNvPr id="173" name="Rectangle 172">
                  <a:extLst>
                    <a:ext uri="{FF2B5EF4-FFF2-40B4-BE49-F238E27FC236}">
                      <a16:creationId xmlns:a16="http://schemas.microsoft.com/office/drawing/2014/main" id="{26DD6A5B-98BF-426E-BD5F-832493E88FA0}"/>
                    </a:ext>
                  </a:extLst>
                </p:cNvPr>
                <p:cNvSpPr/>
                <p:nvPr/>
              </p:nvSpPr>
              <p:spPr>
                <a:xfrm>
                  <a:off x="861060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4" name="Rectangle 173">
                  <a:extLst>
                    <a:ext uri="{FF2B5EF4-FFF2-40B4-BE49-F238E27FC236}">
                      <a16:creationId xmlns:a16="http://schemas.microsoft.com/office/drawing/2014/main" id="{EC23F34A-42DF-4673-A8DE-83CE6390556D}"/>
                    </a:ext>
                  </a:extLst>
                </p:cNvPr>
                <p:cNvSpPr/>
                <p:nvPr/>
              </p:nvSpPr>
              <p:spPr>
                <a:xfrm>
                  <a:off x="1025889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5" name="Rectangle 174">
                  <a:extLst>
                    <a:ext uri="{FF2B5EF4-FFF2-40B4-BE49-F238E27FC236}">
                      <a16:creationId xmlns:a16="http://schemas.microsoft.com/office/drawing/2014/main" id="{C66BF10F-267D-4965-81F1-3EA30FE2A7B6}"/>
                    </a:ext>
                  </a:extLst>
                </p:cNvPr>
                <p:cNvSpPr/>
                <p:nvPr/>
              </p:nvSpPr>
              <p:spPr>
                <a:xfrm>
                  <a:off x="1198067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6" name="Rectangle 175">
                  <a:extLst>
                    <a:ext uri="{FF2B5EF4-FFF2-40B4-BE49-F238E27FC236}">
                      <a16:creationId xmlns:a16="http://schemas.microsoft.com/office/drawing/2014/main" id="{D540C89F-8351-40CA-862B-3E27AEB898C6}"/>
                    </a:ext>
                  </a:extLst>
                </p:cNvPr>
                <p:cNvSpPr/>
                <p:nvPr/>
              </p:nvSpPr>
              <p:spPr>
                <a:xfrm>
                  <a:off x="1362896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7" name="Rectangle 176">
                  <a:extLst>
                    <a:ext uri="{FF2B5EF4-FFF2-40B4-BE49-F238E27FC236}">
                      <a16:creationId xmlns:a16="http://schemas.microsoft.com/office/drawing/2014/main" id="{E50B3007-6878-42A9-BBBD-8B7984A10651}"/>
                    </a:ext>
                  </a:extLst>
                </p:cNvPr>
                <p:cNvSpPr/>
                <p:nvPr/>
              </p:nvSpPr>
              <p:spPr>
                <a:xfrm>
                  <a:off x="1527725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8" name="Rectangle 177">
                  <a:extLst>
                    <a:ext uri="{FF2B5EF4-FFF2-40B4-BE49-F238E27FC236}">
                      <a16:creationId xmlns:a16="http://schemas.microsoft.com/office/drawing/2014/main" id="{73F9161C-6F4A-4B3D-8846-22994FF88A15}"/>
                    </a:ext>
                  </a:extLst>
                </p:cNvPr>
                <p:cNvSpPr/>
                <p:nvPr/>
              </p:nvSpPr>
              <p:spPr>
                <a:xfrm>
                  <a:off x="1692554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9" name="Rectangle 178">
                  <a:extLst>
                    <a:ext uri="{FF2B5EF4-FFF2-40B4-BE49-F238E27FC236}">
                      <a16:creationId xmlns:a16="http://schemas.microsoft.com/office/drawing/2014/main" id="{4CD5A631-15FC-487F-B9FC-9887E15FDFC6}"/>
                    </a:ext>
                  </a:extLst>
                </p:cNvPr>
                <p:cNvSpPr/>
                <p:nvPr/>
              </p:nvSpPr>
              <p:spPr>
                <a:xfrm>
                  <a:off x="1864732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0" name="Rectangle 179">
                  <a:extLst>
                    <a:ext uri="{FF2B5EF4-FFF2-40B4-BE49-F238E27FC236}">
                      <a16:creationId xmlns:a16="http://schemas.microsoft.com/office/drawing/2014/main" id="{AF136799-16D3-41F3-8402-CA5E85BE2FB2}"/>
                    </a:ext>
                  </a:extLst>
                </p:cNvPr>
                <p:cNvSpPr/>
                <p:nvPr/>
              </p:nvSpPr>
              <p:spPr>
                <a:xfrm>
                  <a:off x="2029561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1" name="Rectangle 180">
                  <a:extLst>
                    <a:ext uri="{FF2B5EF4-FFF2-40B4-BE49-F238E27FC236}">
                      <a16:creationId xmlns:a16="http://schemas.microsoft.com/office/drawing/2014/main" id="{604E875F-7450-4926-B3AF-2EB29618C8C3}"/>
                    </a:ext>
                  </a:extLst>
                </p:cNvPr>
                <p:cNvSpPr/>
                <p:nvPr/>
              </p:nvSpPr>
              <p:spPr>
                <a:xfrm>
                  <a:off x="2188566" y="1706918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2" name="Rectangle 181">
                  <a:extLst>
                    <a:ext uri="{FF2B5EF4-FFF2-40B4-BE49-F238E27FC236}">
                      <a16:creationId xmlns:a16="http://schemas.microsoft.com/office/drawing/2014/main" id="{D0E0C373-A2D4-4F0B-BEAC-B2C65BFDC90B}"/>
                    </a:ext>
                  </a:extLst>
                </p:cNvPr>
                <p:cNvSpPr/>
                <p:nvPr/>
              </p:nvSpPr>
              <p:spPr>
                <a:xfrm>
                  <a:off x="2353395" y="1706918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3" name="Rectangle 182">
                  <a:extLst>
                    <a:ext uri="{FF2B5EF4-FFF2-40B4-BE49-F238E27FC236}">
                      <a16:creationId xmlns:a16="http://schemas.microsoft.com/office/drawing/2014/main" id="{677E326F-DB30-419B-8101-388817BCF329}"/>
                    </a:ext>
                  </a:extLst>
                </p:cNvPr>
                <p:cNvSpPr/>
                <p:nvPr/>
              </p:nvSpPr>
              <p:spPr>
                <a:xfrm>
                  <a:off x="2516547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37" name="Group 136">
                <a:extLst>
                  <a:ext uri="{FF2B5EF4-FFF2-40B4-BE49-F238E27FC236}">
                    <a16:creationId xmlns:a16="http://schemas.microsoft.com/office/drawing/2014/main" id="{AAA404A1-2C59-4ADD-BE93-CFB392AE7D91}"/>
                  </a:ext>
                </a:extLst>
              </p:cNvPr>
              <p:cNvGrpSpPr/>
              <p:nvPr/>
            </p:nvGrpSpPr>
            <p:grpSpPr>
              <a:xfrm rot="5400000">
                <a:off x="1973667" y="2767695"/>
                <a:ext cx="1746927" cy="228134"/>
                <a:chOff x="861060" y="1706882"/>
                <a:chExt cx="1746927" cy="228134"/>
              </a:xfrm>
            </p:grpSpPr>
            <p:sp>
              <p:nvSpPr>
                <p:cNvPr id="162" name="Rectangle 161">
                  <a:extLst>
                    <a:ext uri="{FF2B5EF4-FFF2-40B4-BE49-F238E27FC236}">
                      <a16:creationId xmlns:a16="http://schemas.microsoft.com/office/drawing/2014/main" id="{61D3BA09-9200-4F8A-AFB9-DF07A51124EA}"/>
                    </a:ext>
                  </a:extLst>
                </p:cNvPr>
                <p:cNvSpPr/>
                <p:nvPr/>
              </p:nvSpPr>
              <p:spPr>
                <a:xfrm>
                  <a:off x="861060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3" name="Rectangle 162">
                  <a:extLst>
                    <a:ext uri="{FF2B5EF4-FFF2-40B4-BE49-F238E27FC236}">
                      <a16:creationId xmlns:a16="http://schemas.microsoft.com/office/drawing/2014/main" id="{FD063787-5A9D-4ED0-8977-6CCA94221B78}"/>
                    </a:ext>
                  </a:extLst>
                </p:cNvPr>
                <p:cNvSpPr/>
                <p:nvPr/>
              </p:nvSpPr>
              <p:spPr>
                <a:xfrm>
                  <a:off x="1025889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4" name="Rectangle 163">
                  <a:extLst>
                    <a:ext uri="{FF2B5EF4-FFF2-40B4-BE49-F238E27FC236}">
                      <a16:creationId xmlns:a16="http://schemas.microsoft.com/office/drawing/2014/main" id="{64BB7289-EC92-43F6-93C3-85AE7DA2F67A}"/>
                    </a:ext>
                  </a:extLst>
                </p:cNvPr>
                <p:cNvSpPr/>
                <p:nvPr/>
              </p:nvSpPr>
              <p:spPr>
                <a:xfrm>
                  <a:off x="1198067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5" name="Rectangle 164">
                  <a:extLst>
                    <a:ext uri="{FF2B5EF4-FFF2-40B4-BE49-F238E27FC236}">
                      <a16:creationId xmlns:a16="http://schemas.microsoft.com/office/drawing/2014/main" id="{EDE81809-F4ED-4884-8DC5-5956F5E2857E}"/>
                    </a:ext>
                  </a:extLst>
                </p:cNvPr>
                <p:cNvSpPr/>
                <p:nvPr/>
              </p:nvSpPr>
              <p:spPr>
                <a:xfrm>
                  <a:off x="1362896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6" name="Rectangle 165">
                  <a:extLst>
                    <a:ext uri="{FF2B5EF4-FFF2-40B4-BE49-F238E27FC236}">
                      <a16:creationId xmlns:a16="http://schemas.microsoft.com/office/drawing/2014/main" id="{099E46F6-4C59-4F77-98DB-D29930EC8F69}"/>
                    </a:ext>
                  </a:extLst>
                </p:cNvPr>
                <p:cNvSpPr/>
                <p:nvPr/>
              </p:nvSpPr>
              <p:spPr>
                <a:xfrm>
                  <a:off x="1527725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7" name="Rectangle 166">
                  <a:extLst>
                    <a:ext uri="{FF2B5EF4-FFF2-40B4-BE49-F238E27FC236}">
                      <a16:creationId xmlns:a16="http://schemas.microsoft.com/office/drawing/2014/main" id="{6AEB5B31-2396-4027-9BA0-F8B6FEA81A9C}"/>
                    </a:ext>
                  </a:extLst>
                </p:cNvPr>
                <p:cNvSpPr/>
                <p:nvPr/>
              </p:nvSpPr>
              <p:spPr>
                <a:xfrm>
                  <a:off x="1692554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8" name="Rectangle 167">
                  <a:extLst>
                    <a:ext uri="{FF2B5EF4-FFF2-40B4-BE49-F238E27FC236}">
                      <a16:creationId xmlns:a16="http://schemas.microsoft.com/office/drawing/2014/main" id="{0E5EACF2-3825-4358-83BB-FC6E51DC36E3}"/>
                    </a:ext>
                  </a:extLst>
                </p:cNvPr>
                <p:cNvSpPr/>
                <p:nvPr/>
              </p:nvSpPr>
              <p:spPr>
                <a:xfrm>
                  <a:off x="1864732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9" name="Rectangle 168">
                  <a:extLst>
                    <a:ext uri="{FF2B5EF4-FFF2-40B4-BE49-F238E27FC236}">
                      <a16:creationId xmlns:a16="http://schemas.microsoft.com/office/drawing/2014/main" id="{97513170-01CE-48C6-B6CA-5E6CB878B5A9}"/>
                    </a:ext>
                  </a:extLst>
                </p:cNvPr>
                <p:cNvSpPr/>
                <p:nvPr/>
              </p:nvSpPr>
              <p:spPr>
                <a:xfrm>
                  <a:off x="2029561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0" name="Rectangle 169">
                  <a:extLst>
                    <a:ext uri="{FF2B5EF4-FFF2-40B4-BE49-F238E27FC236}">
                      <a16:creationId xmlns:a16="http://schemas.microsoft.com/office/drawing/2014/main" id="{D98BF416-87E1-4318-B94F-C50FC94DAABB}"/>
                    </a:ext>
                  </a:extLst>
                </p:cNvPr>
                <p:cNvSpPr/>
                <p:nvPr/>
              </p:nvSpPr>
              <p:spPr>
                <a:xfrm>
                  <a:off x="2188566" y="1706918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1" name="Rectangle 170">
                  <a:extLst>
                    <a:ext uri="{FF2B5EF4-FFF2-40B4-BE49-F238E27FC236}">
                      <a16:creationId xmlns:a16="http://schemas.microsoft.com/office/drawing/2014/main" id="{22C9A7C5-0C6E-464C-9988-DDABD9E93C69}"/>
                    </a:ext>
                  </a:extLst>
                </p:cNvPr>
                <p:cNvSpPr/>
                <p:nvPr/>
              </p:nvSpPr>
              <p:spPr>
                <a:xfrm>
                  <a:off x="2353395" y="1706918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2" name="Rectangle 171">
                  <a:extLst>
                    <a:ext uri="{FF2B5EF4-FFF2-40B4-BE49-F238E27FC236}">
                      <a16:creationId xmlns:a16="http://schemas.microsoft.com/office/drawing/2014/main" id="{0605FA7D-E9CE-40AD-BF65-55E0367E914F}"/>
                    </a:ext>
                  </a:extLst>
                </p:cNvPr>
                <p:cNvSpPr/>
                <p:nvPr/>
              </p:nvSpPr>
              <p:spPr>
                <a:xfrm>
                  <a:off x="2516547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38" name="Group 137">
                <a:extLst>
                  <a:ext uri="{FF2B5EF4-FFF2-40B4-BE49-F238E27FC236}">
                    <a16:creationId xmlns:a16="http://schemas.microsoft.com/office/drawing/2014/main" id="{C292E111-2529-44E0-B1F2-28F0913E2CD0}"/>
                  </a:ext>
                </a:extLst>
              </p:cNvPr>
              <p:cNvGrpSpPr/>
              <p:nvPr/>
            </p:nvGrpSpPr>
            <p:grpSpPr>
              <a:xfrm>
                <a:off x="866140" y="3906677"/>
                <a:ext cx="1746927" cy="228134"/>
                <a:chOff x="861060" y="1706882"/>
                <a:chExt cx="1746927" cy="228134"/>
              </a:xfrm>
            </p:grpSpPr>
            <p:sp>
              <p:nvSpPr>
                <p:cNvPr id="151" name="Rectangle 150">
                  <a:extLst>
                    <a:ext uri="{FF2B5EF4-FFF2-40B4-BE49-F238E27FC236}">
                      <a16:creationId xmlns:a16="http://schemas.microsoft.com/office/drawing/2014/main" id="{A6D5BB98-CC2F-4664-83CF-A381E2CC2C5C}"/>
                    </a:ext>
                  </a:extLst>
                </p:cNvPr>
                <p:cNvSpPr/>
                <p:nvPr/>
              </p:nvSpPr>
              <p:spPr>
                <a:xfrm>
                  <a:off x="861060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2" name="Rectangle 151">
                  <a:extLst>
                    <a:ext uri="{FF2B5EF4-FFF2-40B4-BE49-F238E27FC236}">
                      <a16:creationId xmlns:a16="http://schemas.microsoft.com/office/drawing/2014/main" id="{D8091A3C-6CC1-467C-BB64-B6DD5C773ECC}"/>
                    </a:ext>
                  </a:extLst>
                </p:cNvPr>
                <p:cNvSpPr/>
                <p:nvPr/>
              </p:nvSpPr>
              <p:spPr>
                <a:xfrm>
                  <a:off x="1025889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3" name="Rectangle 152">
                  <a:extLst>
                    <a:ext uri="{FF2B5EF4-FFF2-40B4-BE49-F238E27FC236}">
                      <a16:creationId xmlns:a16="http://schemas.microsoft.com/office/drawing/2014/main" id="{56188045-8003-4237-B1D8-59C317EAD474}"/>
                    </a:ext>
                  </a:extLst>
                </p:cNvPr>
                <p:cNvSpPr/>
                <p:nvPr/>
              </p:nvSpPr>
              <p:spPr>
                <a:xfrm>
                  <a:off x="1198067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4" name="Rectangle 153">
                  <a:extLst>
                    <a:ext uri="{FF2B5EF4-FFF2-40B4-BE49-F238E27FC236}">
                      <a16:creationId xmlns:a16="http://schemas.microsoft.com/office/drawing/2014/main" id="{496F21B5-6EC5-43E0-A5D3-3EB14F0047FC}"/>
                    </a:ext>
                  </a:extLst>
                </p:cNvPr>
                <p:cNvSpPr/>
                <p:nvPr/>
              </p:nvSpPr>
              <p:spPr>
                <a:xfrm>
                  <a:off x="1362896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5" name="Rectangle 154">
                  <a:extLst>
                    <a:ext uri="{FF2B5EF4-FFF2-40B4-BE49-F238E27FC236}">
                      <a16:creationId xmlns:a16="http://schemas.microsoft.com/office/drawing/2014/main" id="{704AE706-F8B8-47C8-80BA-FB18B363F58E}"/>
                    </a:ext>
                  </a:extLst>
                </p:cNvPr>
                <p:cNvSpPr/>
                <p:nvPr/>
              </p:nvSpPr>
              <p:spPr>
                <a:xfrm>
                  <a:off x="1527725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6" name="Rectangle 155">
                  <a:extLst>
                    <a:ext uri="{FF2B5EF4-FFF2-40B4-BE49-F238E27FC236}">
                      <a16:creationId xmlns:a16="http://schemas.microsoft.com/office/drawing/2014/main" id="{63F63C3D-5633-4282-A95C-8866E9332E76}"/>
                    </a:ext>
                  </a:extLst>
                </p:cNvPr>
                <p:cNvSpPr/>
                <p:nvPr/>
              </p:nvSpPr>
              <p:spPr>
                <a:xfrm>
                  <a:off x="1692554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7" name="Rectangle 156">
                  <a:extLst>
                    <a:ext uri="{FF2B5EF4-FFF2-40B4-BE49-F238E27FC236}">
                      <a16:creationId xmlns:a16="http://schemas.microsoft.com/office/drawing/2014/main" id="{1913B486-C856-46C7-82B6-9F61DDBB0F7F}"/>
                    </a:ext>
                  </a:extLst>
                </p:cNvPr>
                <p:cNvSpPr/>
                <p:nvPr/>
              </p:nvSpPr>
              <p:spPr>
                <a:xfrm>
                  <a:off x="1864732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8" name="Rectangle 157">
                  <a:extLst>
                    <a:ext uri="{FF2B5EF4-FFF2-40B4-BE49-F238E27FC236}">
                      <a16:creationId xmlns:a16="http://schemas.microsoft.com/office/drawing/2014/main" id="{3C9C2BF5-4043-4814-9700-F8CCFB677313}"/>
                    </a:ext>
                  </a:extLst>
                </p:cNvPr>
                <p:cNvSpPr/>
                <p:nvPr/>
              </p:nvSpPr>
              <p:spPr>
                <a:xfrm>
                  <a:off x="2029561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9" name="Rectangle 158">
                  <a:extLst>
                    <a:ext uri="{FF2B5EF4-FFF2-40B4-BE49-F238E27FC236}">
                      <a16:creationId xmlns:a16="http://schemas.microsoft.com/office/drawing/2014/main" id="{4A3985BD-BCC7-4EF6-B75B-E35E59E1674B}"/>
                    </a:ext>
                  </a:extLst>
                </p:cNvPr>
                <p:cNvSpPr/>
                <p:nvPr/>
              </p:nvSpPr>
              <p:spPr>
                <a:xfrm>
                  <a:off x="2188566" y="1706918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0" name="Rectangle 159">
                  <a:extLst>
                    <a:ext uri="{FF2B5EF4-FFF2-40B4-BE49-F238E27FC236}">
                      <a16:creationId xmlns:a16="http://schemas.microsoft.com/office/drawing/2014/main" id="{87DE819F-2429-4E08-8A76-5A5E887EB41E}"/>
                    </a:ext>
                  </a:extLst>
                </p:cNvPr>
                <p:cNvSpPr/>
                <p:nvPr/>
              </p:nvSpPr>
              <p:spPr>
                <a:xfrm>
                  <a:off x="2353395" y="1706918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1" name="Rectangle 160">
                  <a:extLst>
                    <a:ext uri="{FF2B5EF4-FFF2-40B4-BE49-F238E27FC236}">
                      <a16:creationId xmlns:a16="http://schemas.microsoft.com/office/drawing/2014/main" id="{71509A15-6852-4A5A-92CD-F3C446DAC225}"/>
                    </a:ext>
                  </a:extLst>
                </p:cNvPr>
                <p:cNvSpPr/>
                <p:nvPr/>
              </p:nvSpPr>
              <p:spPr>
                <a:xfrm>
                  <a:off x="2516547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39" name="Group 138">
                <a:extLst>
                  <a:ext uri="{FF2B5EF4-FFF2-40B4-BE49-F238E27FC236}">
                    <a16:creationId xmlns:a16="http://schemas.microsoft.com/office/drawing/2014/main" id="{3DA67840-A81E-4454-A220-811FEF5FEE8E}"/>
                  </a:ext>
                </a:extLst>
              </p:cNvPr>
              <p:cNvGrpSpPr/>
              <p:nvPr/>
            </p:nvGrpSpPr>
            <p:grpSpPr>
              <a:xfrm rot="5400000">
                <a:off x="-266280" y="2767694"/>
                <a:ext cx="1746927" cy="228134"/>
                <a:chOff x="861060" y="1706882"/>
                <a:chExt cx="1746927" cy="228134"/>
              </a:xfrm>
            </p:grpSpPr>
            <p:sp>
              <p:nvSpPr>
                <p:cNvPr id="140" name="Rectangle 139">
                  <a:extLst>
                    <a:ext uri="{FF2B5EF4-FFF2-40B4-BE49-F238E27FC236}">
                      <a16:creationId xmlns:a16="http://schemas.microsoft.com/office/drawing/2014/main" id="{0CC34C2A-F17B-43C7-9EA0-6F0682AAC797}"/>
                    </a:ext>
                  </a:extLst>
                </p:cNvPr>
                <p:cNvSpPr/>
                <p:nvPr/>
              </p:nvSpPr>
              <p:spPr>
                <a:xfrm>
                  <a:off x="861060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1" name="Rectangle 140">
                  <a:extLst>
                    <a:ext uri="{FF2B5EF4-FFF2-40B4-BE49-F238E27FC236}">
                      <a16:creationId xmlns:a16="http://schemas.microsoft.com/office/drawing/2014/main" id="{A53AE95B-CA90-4A23-AE55-89B90E53FAB6}"/>
                    </a:ext>
                  </a:extLst>
                </p:cNvPr>
                <p:cNvSpPr/>
                <p:nvPr/>
              </p:nvSpPr>
              <p:spPr>
                <a:xfrm>
                  <a:off x="1025889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2" name="Rectangle 141">
                  <a:extLst>
                    <a:ext uri="{FF2B5EF4-FFF2-40B4-BE49-F238E27FC236}">
                      <a16:creationId xmlns:a16="http://schemas.microsoft.com/office/drawing/2014/main" id="{79FC3CF8-9BA7-4C7D-ABA7-ABBFBBEDDCE2}"/>
                    </a:ext>
                  </a:extLst>
                </p:cNvPr>
                <p:cNvSpPr/>
                <p:nvPr/>
              </p:nvSpPr>
              <p:spPr>
                <a:xfrm>
                  <a:off x="1198067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3" name="Rectangle 142">
                  <a:extLst>
                    <a:ext uri="{FF2B5EF4-FFF2-40B4-BE49-F238E27FC236}">
                      <a16:creationId xmlns:a16="http://schemas.microsoft.com/office/drawing/2014/main" id="{C50C0FDA-3C08-424A-993D-EC767D55FF84}"/>
                    </a:ext>
                  </a:extLst>
                </p:cNvPr>
                <p:cNvSpPr/>
                <p:nvPr/>
              </p:nvSpPr>
              <p:spPr>
                <a:xfrm>
                  <a:off x="1362896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4" name="Rectangle 143">
                  <a:extLst>
                    <a:ext uri="{FF2B5EF4-FFF2-40B4-BE49-F238E27FC236}">
                      <a16:creationId xmlns:a16="http://schemas.microsoft.com/office/drawing/2014/main" id="{52DCA12D-5836-49C7-8B72-F222E6F9C306}"/>
                    </a:ext>
                  </a:extLst>
                </p:cNvPr>
                <p:cNvSpPr/>
                <p:nvPr/>
              </p:nvSpPr>
              <p:spPr>
                <a:xfrm>
                  <a:off x="1527725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5" name="Rectangle 144">
                  <a:extLst>
                    <a:ext uri="{FF2B5EF4-FFF2-40B4-BE49-F238E27FC236}">
                      <a16:creationId xmlns:a16="http://schemas.microsoft.com/office/drawing/2014/main" id="{065BAB9E-4A03-4E8A-BE56-B7C88936DE19}"/>
                    </a:ext>
                  </a:extLst>
                </p:cNvPr>
                <p:cNvSpPr/>
                <p:nvPr/>
              </p:nvSpPr>
              <p:spPr>
                <a:xfrm>
                  <a:off x="1692554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6" name="Rectangle 145">
                  <a:extLst>
                    <a:ext uri="{FF2B5EF4-FFF2-40B4-BE49-F238E27FC236}">
                      <a16:creationId xmlns:a16="http://schemas.microsoft.com/office/drawing/2014/main" id="{689E3554-A2DA-4354-A5B9-E5839F7FD50E}"/>
                    </a:ext>
                  </a:extLst>
                </p:cNvPr>
                <p:cNvSpPr/>
                <p:nvPr/>
              </p:nvSpPr>
              <p:spPr>
                <a:xfrm>
                  <a:off x="1864732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7" name="Rectangle 146">
                  <a:extLst>
                    <a:ext uri="{FF2B5EF4-FFF2-40B4-BE49-F238E27FC236}">
                      <a16:creationId xmlns:a16="http://schemas.microsoft.com/office/drawing/2014/main" id="{D38BB062-A2FB-4708-B183-B9D9D89842F7}"/>
                    </a:ext>
                  </a:extLst>
                </p:cNvPr>
                <p:cNvSpPr/>
                <p:nvPr/>
              </p:nvSpPr>
              <p:spPr>
                <a:xfrm>
                  <a:off x="2029561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8" name="Rectangle 147">
                  <a:extLst>
                    <a:ext uri="{FF2B5EF4-FFF2-40B4-BE49-F238E27FC236}">
                      <a16:creationId xmlns:a16="http://schemas.microsoft.com/office/drawing/2014/main" id="{F35011C6-8B95-46A1-B4F6-E9DC1789C460}"/>
                    </a:ext>
                  </a:extLst>
                </p:cNvPr>
                <p:cNvSpPr/>
                <p:nvPr/>
              </p:nvSpPr>
              <p:spPr>
                <a:xfrm>
                  <a:off x="2188566" y="1706918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9" name="Rectangle 148">
                  <a:extLst>
                    <a:ext uri="{FF2B5EF4-FFF2-40B4-BE49-F238E27FC236}">
                      <a16:creationId xmlns:a16="http://schemas.microsoft.com/office/drawing/2014/main" id="{054E27C3-182D-48DD-B273-7FCD6D4BAE77}"/>
                    </a:ext>
                  </a:extLst>
                </p:cNvPr>
                <p:cNvSpPr/>
                <p:nvPr/>
              </p:nvSpPr>
              <p:spPr>
                <a:xfrm>
                  <a:off x="2353395" y="1706918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0" name="Rectangle 149">
                  <a:extLst>
                    <a:ext uri="{FF2B5EF4-FFF2-40B4-BE49-F238E27FC236}">
                      <a16:creationId xmlns:a16="http://schemas.microsoft.com/office/drawing/2014/main" id="{F2B7ABD9-CED0-488E-A607-ED799603304B}"/>
                    </a:ext>
                  </a:extLst>
                </p:cNvPr>
                <p:cNvSpPr/>
                <p:nvPr/>
              </p:nvSpPr>
              <p:spPr>
                <a:xfrm>
                  <a:off x="2516547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86648A5C-87BD-48C8-874E-63B2CDAFECD1}"/>
                </a:ext>
              </a:extLst>
            </p:cNvPr>
            <p:cNvGrpSpPr/>
            <p:nvPr/>
          </p:nvGrpSpPr>
          <p:grpSpPr>
            <a:xfrm>
              <a:off x="5321721" y="4770206"/>
              <a:ext cx="1555162" cy="698095"/>
              <a:chOff x="5321721" y="4770206"/>
              <a:chExt cx="1555162" cy="698095"/>
            </a:xfrm>
          </p:grpSpPr>
          <p:sp>
            <p:nvSpPr>
              <p:cNvPr id="184" name="Rectangle 183">
                <a:extLst>
                  <a:ext uri="{FF2B5EF4-FFF2-40B4-BE49-F238E27FC236}">
                    <a16:creationId xmlns:a16="http://schemas.microsoft.com/office/drawing/2014/main" id="{1F5B6D49-CD2B-426B-B97B-EC6AC5223D22}"/>
                  </a:ext>
                </a:extLst>
              </p:cNvPr>
              <p:cNvSpPr/>
              <p:nvPr/>
            </p:nvSpPr>
            <p:spPr>
              <a:xfrm>
                <a:off x="5321721" y="5169833"/>
                <a:ext cx="298424" cy="29846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5" name="Rectangle 184">
                <a:extLst>
                  <a:ext uri="{FF2B5EF4-FFF2-40B4-BE49-F238E27FC236}">
                    <a16:creationId xmlns:a16="http://schemas.microsoft.com/office/drawing/2014/main" id="{E995CDA6-3FF5-4A0D-BAFC-5FF9E13FFC43}"/>
                  </a:ext>
                </a:extLst>
              </p:cNvPr>
              <p:cNvSpPr/>
              <p:nvPr/>
            </p:nvSpPr>
            <p:spPr>
              <a:xfrm>
                <a:off x="5736624" y="5169833"/>
                <a:ext cx="298424" cy="29846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6" name="Rectangle 185">
                <a:extLst>
                  <a:ext uri="{FF2B5EF4-FFF2-40B4-BE49-F238E27FC236}">
                    <a16:creationId xmlns:a16="http://schemas.microsoft.com/office/drawing/2014/main" id="{1D986DF9-1806-4A24-AB5A-142E65036C71}"/>
                  </a:ext>
                </a:extLst>
              </p:cNvPr>
              <p:cNvSpPr/>
              <p:nvPr/>
            </p:nvSpPr>
            <p:spPr>
              <a:xfrm>
                <a:off x="6163556" y="5169833"/>
                <a:ext cx="298424" cy="29846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7" name="Rectangle 186">
                <a:extLst>
                  <a:ext uri="{FF2B5EF4-FFF2-40B4-BE49-F238E27FC236}">
                    <a16:creationId xmlns:a16="http://schemas.microsoft.com/office/drawing/2014/main" id="{765064D1-CE18-465B-A739-296837588FA9}"/>
                  </a:ext>
                </a:extLst>
              </p:cNvPr>
              <p:cNvSpPr/>
              <p:nvPr/>
            </p:nvSpPr>
            <p:spPr>
              <a:xfrm>
                <a:off x="6578459" y="5169833"/>
                <a:ext cx="298424" cy="29846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8" name="Rectangle 187">
                <a:extLst>
                  <a:ext uri="{FF2B5EF4-FFF2-40B4-BE49-F238E27FC236}">
                    <a16:creationId xmlns:a16="http://schemas.microsoft.com/office/drawing/2014/main" id="{E2F8C6A9-F2FF-432F-A334-45A13C4AB4F0}"/>
                  </a:ext>
                </a:extLst>
              </p:cNvPr>
              <p:cNvSpPr/>
              <p:nvPr/>
            </p:nvSpPr>
            <p:spPr>
              <a:xfrm>
                <a:off x="5321721" y="4770206"/>
                <a:ext cx="298424" cy="29846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9" name="Rectangle 188">
                <a:extLst>
                  <a:ext uri="{FF2B5EF4-FFF2-40B4-BE49-F238E27FC236}">
                    <a16:creationId xmlns:a16="http://schemas.microsoft.com/office/drawing/2014/main" id="{6E0B1093-9A22-4159-9346-1AE66031B166}"/>
                  </a:ext>
                </a:extLst>
              </p:cNvPr>
              <p:cNvSpPr/>
              <p:nvPr/>
            </p:nvSpPr>
            <p:spPr>
              <a:xfrm>
                <a:off x="5736624" y="4770206"/>
                <a:ext cx="298424" cy="29846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0" name="Rectangle 189">
                <a:extLst>
                  <a:ext uri="{FF2B5EF4-FFF2-40B4-BE49-F238E27FC236}">
                    <a16:creationId xmlns:a16="http://schemas.microsoft.com/office/drawing/2014/main" id="{69F12C2B-13CE-4431-980B-DB99E3A6D83A}"/>
                  </a:ext>
                </a:extLst>
              </p:cNvPr>
              <p:cNvSpPr/>
              <p:nvPr/>
            </p:nvSpPr>
            <p:spPr>
              <a:xfrm>
                <a:off x="6163556" y="4770206"/>
                <a:ext cx="298424" cy="29846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1" name="Rectangle 190">
                <a:extLst>
                  <a:ext uri="{FF2B5EF4-FFF2-40B4-BE49-F238E27FC236}">
                    <a16:creationId xmlns:a16="http://schemas.microsoft.com/office/drawing/2014/main" id="{B2771BB6-FDEF-4A5A-9870-E5060311D3A6}"/>
                  </a:ext>
                </a:extLst>
              </p:cNvPr>
              <p:cNvSpPr/>
              <p:nvPr/>
            </p:nvSpPr>
            <p:spPr>
              <a:xfrm>
                <a:off x="6578459" y="4770206"/>
                <a:ext cx="298424" cy="29846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93" name="Group 192">
              <a:extLst>
                <a:ext uri="{FF2B5EF4-FFF2-40B4-BE49-F238E27FC236}">
                  <a16:creationId xmlns:a16="http://schemas.microsoft.com/office/drawing/2014/main" id="{5BF24320-AC4D-4801-860A-2D14986A66CD}"/>
                </a:ext>
              </a:extLst>
            </p:cNvPr>
            <p:cNvGrpSpPr/>
            <p:nvPr/>
          </p:nvGrpSpPr>
          <p:grpSpPr>
            <a:xfrm>
              <a:off x="5321721" y="3968771"/>
              <a:ext cx="1555162" cy="698095"/>
              <a:chOff x="5321721" y="4770206"/>
              <a:chExt cx="1555162" cy="698095"/>
            </a:xfrm>
          </p:grpSpPr>
          <p:sp>
            <p:nvSpPr>
              <p:cNvPr id="194" name="Rectangle 193">
                <a:extLst>
                  <a:ext uri="{FF2B5EF4-FFF2-40B4-BE49-F238E27FC236}">
                    <a16:creationId xmlns:a16="http://schemas.microsoft.com/office/drawing/2014/main" id="{4F632752-54A0-407B-A766-A8AC20F818AC}"/>
                  </a:ext>
                </a:extLst>
              </p:cNvPr>
              <p:cNvSpPr/>
              <p:nvPr/>
            </p:nvSpPr>
            <p:spPr>
              <a:xfrm>
                <a:off x="5321721" y="5169833"/>
                <a:ext cx="298424" cy="29846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5" name="Rectangle 194">
                <a:extLst>
                  <a:ext uri="{FF2B5EF4-FFF2-40B4-BE49-F238E27FC236}">
                    <a16:creationId xmlns:a16="http://schemas.microsoft.com/office/drawing/2014/main" id="{05F0ECE9-68F3-4FEE-AC3C-87EF7B56F6C6}"/>
                  </a:ext>
                </a:extLst>
              </p:cNvPr>
              <p:cNvSpPr/>
              <p:nvPr/>
            </p:nvSpPr>
            <p:spPr>
              <a:xfrm>
                <a:off x="5736624" y="5169833"/>
                <a:ext cx="298424" cy="29846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6" name="Rectangle 195">
                <a:extLst>
                  <a:ext uri="{FF2B5EF4-FFF2-40B4-BE49-F238E27FC236}">
                    <a16:creationId xmlns:a16="http://schemas.microsoft.com/office/drawing/2014/main" id="{F2C5A6D6-EEBF-4A1B-AC69-9AF2CDAF7098}"/>
                  </a:ext>
                </a:extLst>
              </p:cNvPr>
              <p:cNvSpPr/>
              <p:nvPr/>
            </p:nvSpPr>
            <p:spPr>
              <a:xfrm>
                <a:off x="6163556" y="5169833"/>
                <a:ext cx="298424" cy="29846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7" name="Rectangle 196">
                <a:extLst>
                  <a:ext uri="{FF2B5EF4-FFF2-40B4-BE49-F238E27FC236}">
                    <a16:creationId xmlns:a16="http://schemas.microsoft.com/office/drawing/2014/main" id="{12AEF5A7-27DB-49B7-8019-03D226F935AB}"/>
                  </a:ext>
                </a:extLst>
              </p:cNvPr>
              <p:cNvSpPr/>
              <p:nvPr/>
            </p:nvSpPr>
            <p:spPr>
              <a:xfrm>
                <a:off x="6578459" y="5169833"/>
                <a:ext cx="298424" cy="29846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8" name="Rectangle 197">
                <a:extLst>
                  <a:ext uri="{FF2B5EF4-FFF2-40B4-BE49-F238E27FC236}">
                    <a16:creationId xmlns:a16="http://schemas.microsoft.com/office/drawing/2014/main" id="{9B29D9DC-C4FE-4DCA-92A2-9F6E52B81D86}"/>
                  </a:ext>
                </a:extLst>
              </p:cNvPr>
              <p:cNvSpPr/>
              <p:nvPr/>
            </p:nvSpPr>
            <p:spPr>
              <a:xfrm>
                <a:off x="5321721" y="4770206"/>
                <a:ext cx="298424" cy="29846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9" name="Rectangle 198">
                <a:extLst>
                  <a:ext uri="{FF2B5EF4-FFF2-40B4-BE49-F238E27FC236}">
                    <a16:creationId xmlns:a16="http://schemas.microsoft.com/office/drawing/2014/main" id="{40AC1393-17D0-47A3-A03A-0DCA020C22CF}"/>
                  </a:ext>
                </a:extLst>
              </p:cNvPr>
              <p:cNvSpPr/>
              <p:nvPr/>
            </p:nvSpPr>
            <p:spPr>
              <a:xfrm>
                <a:off x="5736624" y="4770206"/>
                <a:ext cx="298424" cy="29846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0" name="Rectangle 199">
                <a:extLst>
                  <a:ext uri="{FF2B5EF4-FFF2-40B4-BE49-F238E27FC236}">
                    <a16:creationId xmlns:a16="http://schemas.microsoft.com/office/drawing/2014/main" id="{A16AC90E-6A17-4F7C-8C20-15429A062D91}"/>
                  </a:ext>
                </a:extLst>
              </p:cNvPr>
              <p:cNvSpPr/>
              <p:nvPr/>
            </p:nvSpPr>
            <p:spPr>
              <a:xfrm>
                <a:off x="6163556" y="4770206"/>
                <a:ext cx="298424" cy="29846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1" name="Rectangle 200">
                <a:extLst>
                  <a:ext uri="{FF2B5EF4-FFF2-40B4-BE49-F238E27FC236}">
                    <a16:creationId xmlns:a16="http://schemas.microsoft.com/office/drawing/2014/main" id="{8D99D6E4-BA7F-4540-A1E7-53332E9F21DE}"/>
                  </a:ext>
                </a:extLst>
              </p:cNvPr>
              <p:cNvSpPr/>
              <p:nvPr/>
            </p:nvSpPr>
            <p:spPr>
              <a:xfrm>
                <a:off x="6578459" y="4770206"/>
                <a:ext cx="298424" cy="29846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203" name="Group 202">
            <a:extLst>
              <a:ext uri="{FF2B5EF4-FFF2-40B4-BE49-F238E27FC236}">
                <a16:creationId xmlns:a16="http://schemas.microsoft.com/office/drawing/2014/main" id="{DDB47D6E-D348-488C-A474-5AA21E56E4DD}"/>
              </a:ext>
            </a:extLst>
          </p:cNvPr>
          <p:cNvGrpSpPr/>
          <p:nvPr/>
        </p:nvGrpSpPr>
        <p:grpSpPr>
          <a:xfrm>
            <a:off x="4857282" y="4050720"/>
            <a:ext cx="1771456" cy="1774659"/>
            <a:chOff x="493117" y="1662265"/>
            <a:chExt cx="2468081" cy="2472546"/>
          </a:xfrm>
        </p:grpSpPr>
        <p:sp>
          <p:nvSpPr>
            <p:cNvPr id="222" name="Rectangle 221">
              <a:extLst>
                <a:ext uri="{FF2B5EF4-FFF2-40B4-BE49-F238E27FC236}">
                  <a16:creationId xmlns:a16="http://schemas.microsoft.com/office/drawing/2014/main" id="{D27CE64D-D9FE-4186-B157-237E2AEB2B97}"/>
                </a:ext>
              </a:extLst>
            </p:cNvPr>
            <p:cNvSpPr/>
            <p:nvPr/>
          </p:nvSpPr>
          <p:spPr>
            <a:xfrm>
              <a:off x="719091" y="1890944"/>
              <a:ext cx="2015231" cy="2015231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3" name="Rectangle 222">
              <a:extLst>
                <a:ext uri="{FF2B5EF4-FFF2-40B4-BE49-F238E27FC236}">
                  <a16:creationId xmlns:a16="http://schemas.microsoft.com/office/drawing/2014/main" id="{18C661A8-15FF-4CEA-BF31-56DDBEF6F1C8}"/>
                </a:ext>
              </a:extLst>
            </p:cNvPr>
            <p:cNvSpPr/>
            <p:nvPr/>
          </p:nvSpPr>
          <p:spPr>
            <a:xfrm>
              <a:off x="831432" y="1979088"/>
              <a:ext cx="1805346" cy="180534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24" name="Group 223">
              <a:extLst>
                <a:ext uri="{FF2B5EF4-FFF2-40B4-BE49-F238E27FC236}">
                  <a16:creationId xmlns:a16="http://schemas.microsoft.com/office/drawing/2014/main" id="{C31BE326-14CA-4B1D-9251-66C4CE83F8C4}"/>
                </a:ext>
              </a:extLst>
            </p:cNvPr>
            <p:cNvGrpSpPr/>
            <p:nvPr/>
          </p:nvGrpSpPr>
          <p:grpSpPr>
            <a:xfrm>
              <a:off x="866140" y="1662265"/>
              <a:ext cx="1746927" cy="228134"/>
              <a:chOff x="861060" y="1706882"/>
              <a:chExt cx="1746927" cy="228134"/>
            </a:xfrm>
          </p:grpSpPr>
          <p:sp>
            <p:nvSpPr>
              <p:cNvPr id="261" name="Rectangle 260">
                <a:extLst>
                  <a:ext uri="{FF2B5EF4-FFF2-40B4-BE49-F238E27FC236}">
                    <a16:creationId xmlns:a16="http://schemas.microsoft.com/office/drawing/2014/main" id="{023F5695-3D5B-4F88-A613-6BD30795DD33}"/>
                  </a:ext>
                </a:extLst>
              </p:cNvPr>
              <p:cNvSpPr/>
              <p:nvPr/>
            </p:nvSpPr>
            <p:spPr>
              <a:xfrm>
                <a:off x="861060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2" name="Rectangle 261">
                <a:extLst>
                  <a:ext uri="{FF2B5EF4-FFF2-40B4-BE49-F238E27FC236}">
                    <a16:creationId xmlns:a16="http://schemas.microsoft.com/office/drawing/2014/main" id="{767421B6-CEB5-4DC4-8127-DF27736960C4}"/>
                  </a:ext>
                </a:extLst>
              </p:cNvPr>
              <p:cNvSpPr/>
              <p:nvPr/>
            </p:nvSpPr>
            <p:spPr>
              <a:xfrm>
                <a:off x="1025889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3" name="Rectangle 262">
                <a:extLst>
                  <a:ext uri="{FF2B5EF4-FFF2-40B4-BE49-F238E27FC236}">
                    <a16:creationId xmlns:a16="http://schemas.microsoft.com/office/drawing/2014/main" id="{E91561C6-8D44-40B1-9992-AE1F31D3FF71}"/>
                  </a:ext>
                </a:extLst>
              </p:cNvPr>
              <p:cNvSpPr/>
              <p:nvPr/>
            </p:nvSpPr>
            <p:spPr>
              <a:xfrm>
                <a:off x="1198067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4" name="Rectangle 263">
                <a:extLst>
                  <a:ext uri="{FF2B5EF4-FFF2-40B4-BE49-F238E27FC236}">
                    <a16:creationId xmlns:a16="http://schemas.microsoft.com/office/drawing/2014/main" id="{65599DCB-5A7D-407C-A449-CA6674B3E8DC}"/>
                  </a:ext>
                </a:extLst>
              </p:cNvPr>
              <p:cNvSpPr/>
              <p:nvPr/>
            </p:nvSpPr>
            <p:spPr>
              <a:xfrm>
                <a:off x="1362896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5" name="Rectangle 264">
                <a:extLst>
                  <a:ext uri="{FF2B5EF4-FFF2-40B4-BE49-F238E27FC236}">
                    <a16:creationId xmlns:a16="http://schemas.microsoft.com/office/drawing/2014/main" id="{8CA3D88C-6668-46D9-A415-3AAFFFD26BAB}"/>
                  </a:ext>
                </a:extLst>
              </p:cNvPr>
              <p:cNvSpPr/>
              <p:nvPr/>
            </p:nvSpPr>
            <p:spPr>
              <a:xfrm>
                <a:off x="1527725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6" name="Rectangle 265">
                <a:extLst>
                  <a:ext uri="{FF2B5EF4-FFF2-40B4-BE49-F238E27FC236}">
                    <a16:creationId xmlns:a16="http://schemas.microsoft.com/office/drawing/2014/main" id="{2E164BB6-C680-4921-B62E-E2B9259549A6}"/>
                  </a:ext>
                </a:extLst>
              </p:cNvPr>
              <p:cNvSpPr/>
              <p:nvPr/>
            </p:nvSpPr>
            <p:spPr>
              <a:xfrm>
                <a:off x="1692554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7" name="Rectangle 266">
                <a:extLst>
                  <a:ext uri="{FF2B5EF4-FFF2-40B4-BE49-F238E27FC236}">
                    <a16:creationId xmlns:a16="http://schemas.microsoft.com/office/drawing/2014/main" id="{68C64A6B-E7F2-4231-88C6-B4FFDBC594B5}"/>
                  </a:ext>
                </a:extLst>
              </p:cNvPr>
              <p:cNvSpPr/>
              <p:nvPr/>
            </p:nvSpPr>
            <p:spPr>
              <a:xfrm>
                <a:off x="1864732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8" name="Rectangle 267">
                <a:extLst>
                  <a:ext uri="{FF2B5EF4-FFF2-40B4-BE49-F238E27FC236}">
                    <a16:creationId xmlns:a16="http://schemas.microsoft.com/office/drawing/2014/main" id="{2864A54D-D03C-4E53-B7F7-3FCEA2FD55AE}"/>
                  </a:ext>
                </a:extLst>
              </p:cNvPr>
              <p:cNvSpPr/>
              <p:nvPr/>
            </p:nvSpPr>
            <p:spPr>
              <a:xfrm>
                <a:off x="2029561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9" name="Rectangle 268">
                <a:extLst>
                  <a:ext uri="{FF2B5EF4-FFF2-40B4-BE49-F238E27FC236}">
                    <a16:creationId xmlns:a16="http://schemas.microsoft.com/office/drawing/2014/main" id="{0FF12BF2-6316-4874-A3C6-5209D4EDBE42}"/>
                  </a:ext>
                </a:extLst>
              </p:cNvPr>
              <p:cNvSpPr/>
              <p:nvPr/>
            </p:nvSpPr>
            <p:spPr>
              <a:xfrm>
                <a:off x="2188566" y="1706918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0" name="Rectangle 269">
                <a:extLst>
                  <a:ext uri="{FF2B5EF4-FFF2-40B4-BE49-F238E27FC236}">
                    <a16:creationId xmlns:a16="http://schemas.microsoft.com/office/drawing/2014/main" id="{72146135-A0D1-4F56-8061-7E53A8EFF16D}"/>
                  </a:ext>
                </a:extLst>
              </p:cNvPr>
              <p:cNvSpPr/>
              <p:nvPr/>
            </p:nvSpPr>
            <p:spPr>
              <a:xfrm>
                <a:off x="2353395" y="1706918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1" name="Rectangle 270">
                <a:extLst>
                  <a:ext uri="{FF2B5EF4-FFF2-40B4-BE49-F238E27FC236}">
                    <a16:creationId xmlns:a16="http://schemas.microsoft.com/office/drawing/2014/main" id="{8602F2AD-D762-4192-953C-108C7EE5D142}"/>
                  </a:ext>
                </a:extLst>
              </p:cNvPr>
              <p:cNvSpPr/>
              <p:nvPr/>
            </p:nvSpPr>
            <p:spPr>
              <a:xfrm>
                <a:off x="2516547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25" name="Group 224">
              <a:extLst>
                <a:ext uri="{FF2B5EF4-FFF2-40B4-BE49-F238E27FC236}">
                  <a16:creationId xmlns:a16="http://schemas.microsoft.com/office/drawing/2014/main" id="{219564B1-BA69-4AA3-961F-8EEF6B09A72F}"/>
                </a:ext>
              </a:extLst>
            </p:cNvPr>
            <p:cNvGrpSpPr/>
            <p:nvPr/>
          </p:nvGrpSpPr>
          <p:grpSpPr>
            <a:xfrm rot="5400000">
              <a:off x="1973667" y="2767695"/>
              <a:ext cx="1746927" cy="228134"/>
              <a:chOff x="861060" y="1706882"/>
              <a:chExt cx="1746927" cy="228134"/>
            </a:xfrm>
          </p:grpSpPr>
          <p:sp>
            <p:nvSpPr>
              <p:cNvPr id="250" name="Rectangle 249">
                <a:extLst>
                  <a:ext uri="{FF2B5EF4-FFF2-40B4-BE49-F238E27FC236}">
                    <a16:creationId xmlns:a16="http://schemas.microsoft.com/office/drawing/2014/main" id="{200B0BA7-3529-4530-A669-FC5B906835A5}"/>
                  </a:ext>
                </a:extLst>
              </p:cNvPr>
              <p:cNvSpPr/>
              <p:nvPr/>
            </p:nvSpPr>
            <p:spPr>
              <a:xfrm>
                <a:off x="861060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1" name="Rectangle 250">
                <a:extLst>
                  <a:ext uri="{FF2B5EF4-FFF2-40B4-BE49-F238E27FC236}">
                    <a16:creationId xmlns:a16="http://schemas.microsoft.com/office/drawing/2014/main" id="{73F78096-2ABE-477A-9679-F456D0B2E740}"/>
                  </a:ext>
                </a:extLst>
              </p:cNvPr>
              <p:cNvSpPr/>
              <p:nvPr/>
            </p:nvSpPr>
            <p:spPr>
              <a:xfrm>
                <a:off x="1025889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2" name="Rectangle 251">
                <a:extLst>
                  <a:ext uri="{FF2B5EF4-FFF2-40B4-BE49-F238E27FC236}">
                    <a16:creationId xmlns:a16="http://schemas.microsoft.com/office/drawing/2014/main" id="{7BE8AFE7-6141-4317-B045-2643DABCB295}"/>
                  </a:ext>
                </a:extLst>
              </p:cNvPr>
              <p:cNvSpPr/>
              <p:nvPr/>
            </p:nvSpPr>
            <p:spPr>
              <a:xfrm>
                <a:off x="1198067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3" name="Rectangle 252">
                <a:extLst>
                  <a:ext uri="{FF2B5EF4-FFF2-40B4-BE49-F238E27FC236}">
                    <a16:creationId xmlns:a16="http://schemas.microsoft.com/office/drawing/2014/main" id="{41A6D1AC-BD62-49C3-A1C7-1A26ED9815AC}"/>
                  </a:ext>
                </a:extLst>
              </p:cNvPr>
              <p:cNvSpPr/>
              <p:nvPr/>
            </p:nvSpPr>
            <p:spPr>
              <a:xfrm>
                <a:off x="1362896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4" name="Rectangle 253">
                <a:extLst>
                  <a:ext uri="{FF2B5EF4-FFF2-40B4-BE49-F238E27FC236}">
                    <a16:creationId xmlns:a16="http://schemas.microsoft.com/office/drawing/2014/main" id="{A086FEB9-6232-4503-ACE7-3D345C29BC89}"/>
                  </a:ext>
                </a:extLst>
              </p:cNvPr>
              <p:cNvSpPr/>
              <p:nvPr/>
            </p:nvSpPr>
            <p:spPr>
              <a:xfrm>
                <a:off x="1527725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5" name="Rectangle 254">
                <a:extLst>
                  <a:ext uri="{FF2B5EF4-FFF2-40B4-BE49-F238E27FC236}">
                    <a16:creationId xmlns:a16="http://schemas.microsoft.com/office/drawing/2014/main" id="{C137BF2B-7F6E-4F36-8140-771F79122DD6}"/>
                  </a:ext>
                </a:extLst>
              </p:cNvPr>
              <p:cNvSpPr/>
              <p:nvPr/>
            </p:nvSpPr>
            <p:spPr>
              <a:xfrm>
                <a:off x="1692554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6" name="Rectangle 255">
                <a:extLst>
                  <a:ext uri="{FF2B5EF4-FFF2-40B4-BE49-F238E27FC236}">
                    <a16:creationId xmlns:a16="http://schemas.microsoft.com/office/drawing/2014/main" id="{59A88D18-329D-4F37-8091-5B5C6D690792}"/>
                  </a:ext>
                </a:extLst>
              </p:cNvPr>
              <p:cNvSpPr/>
              <p:nvPr/>
            </p:nvSpPr>
            <p:spPr>
              <a:xfrm>
                <a:off x="1864732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7" name="Rectangle 256">
                <a:extLst>
                  <a:ext uri="{FF2B5EF4-FFF2-40B4-BE49-F238E27FC236}">
                    <a16:creationId xmlns:a16="http://schemas.microsoft.com/office/drawing/2014/main" id="{84147671-CB9D-4BB5-9834-D2CEC12F5106}"/>
                  </a:ext>
                </a:extLst>
              </p:cNvPr>
              <p:cNvSpPr/>
              <p:nvPr/>
            </p:nvSpPr>
            <p:spPr>
              <a:xfrm>
                <a:off x="2029561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8" name="Rectangle 257">
                <a:extLst>
                  <a:ext uri="{FF2B5EF4-FFF2-40B4-BE49-F238E27FC236}">
                    <a16:creationId xmlns:a16="http://schemas.microsoft.com/office/drawing/2014/main" id="{2433E73C-2DE5-4755-9C76-EEF0E6706086}"/>
                  </a:ext>
                </a:extLst>
              </p:cNvPr>
              <p:cNvSpPr/>
              <p:nvPr/>
            </p:nvSpPr>
            <p:spPr>
              <a:xfrm>
                <a:off x="2188566" y="1706918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9" name="Rectangle 258">
                <a:extLst>
                  <a:ext uri="{FF2B5EF4-FFF2-40B4-BE49-F238E27FC236}">
                    <a16:creationId xmlns:a16="http://schemas.microsoft.com/office/drawing/2014/main" id="{AF532009-EA7B-4AAB-A69C-C23BE9CB9BFA}"/>
                  </a:ext>
                </a:extLst>
              </p:cNvPr>
              <p:cNvSpPr/>
              <p:nvPr/>
            </p:nvSpPr>
            <p:spPr>
              <a:xfrm>
                <a:off x="2353395" y="1706918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0" name="Rectangle 259">
                <a:extLst>
                  <a:ext uri="{FF2B5EF4-FFF2-40B4-BE49-F238E27FC236}">
                    <a16:creationId xmlns:a16="http://schemas.microsoft.com/office/drawing/2014/main" id="{28056EB4-0337-4567-9E12-3384C77CFEB5}"/>
                  </a:ext>
                </a:extLst>
              </p:cNvPr>
              <p:cNvSpPr/>
              <p:nvPr/>
            </p:nvSpPr>
            <p:spPr>
              <a:xfrm>
                <a:off x="2516547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26" name="Group 225">
              <a:extLst>
                <a:ext uri="{FF2B5EF4-FFF2-40B4-BE49-F238E27FC236}">
                  <a16:creationId xmlns:a16="http://schemas.microsoft.com/office/drawing/2014/main" id="{4C810E87-55B5-4CD6-80BE-A2E8A77ED3B4}"/>
                </a:ext>
              </a:extLst>
            </p:cNvPr>
            <p:cNvGrpSpPr/>
            <p:nvPr/>
          </p:nvGrpSpPr>
          <p:grpSpPr>
            <a:xfrm>
              <a:off x="866140" y="3906677"/>
              <a:ext cx="1746927" cy="228134"/>
              <a:chOff x="861060" y="1706882"/>
              <a:chExt cx="1746927" cy="228134"/>
            </a:xfrm>
          </p:grpSpPr>
          <p:sp>
            <p:nvSpPr>
              <p:cNvPr id="239" name="Rectangle 238">
                <a:extLst>
                  <a:ext uri="{FF2B5EF4-FFF2-40B4-BE49-F238E27FC236}">
                    <a16:creationId xmlns:a16="http://schemas.microsoft.com/office/drawing/2014/main" id="{CF56E653-81AF-446E-BB91-8B0AAA9D6EB3}"/>
                  </a:ext>
                </a:extLst>
              </p:cNvPr>
              <p:cNvSpPr/>
              <p:nvPr/>
            </p:nvSpPr>
            <p:spPr>
              <a:xfrm>
                <a:off x="861060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0" name="Rectangle 239">
                <a:extLst>
                  <a:ext uri="{FF2B5EF4-FFF2-40B4-BE49-F238E27FC236}">
                    <a16:creationId xmlns:a16="http://schemas.microsoft.com/office/drawing/2014/main" id="{EC5846D9-E7F4-4745-8265-2AAE4D72111B}"/>
                  </a:ext>
                </a:extLst>
              </p:cNvPr>
              <p:cNvSpPr/>
              <p:nvPr/>
            </p:nvSpPr>
            <p:spPr>
              <a:xfrm>
                <a:off x="1025889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1" name="Rectangle 240">
                <a:extLst>
                  <a:ext uri="{FF2B5EF4-FFF2-40B4-BE49-F238E27FC236}">
                    <a16:creationId xmlns:a16="http://schemas.microsoft.com/office/drawing/2014/main" id="{42F29B6D-05A3-4880-A9E9-64EB7D94652E}"/>
                  </a:ext>
                </a:extLst>
              </p:cNvPr>
              <p:cNvSpPr/>
              <p:nvPr/>
            </p:nvSpPr>
            <p:spPr>
              <a:xfrm>
                <a:off x="1198067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2" name="Rectangle 241">
                <a:extLst>
                  <a:ext uri="{FF2B5EF4-FFF2-40B4-BE49-F238E27FC236}">
                    <a16:creationId xmlns:a16="http://schemas.microsoft.com/office/drawing/2014/main" id="{80C9C471-6DBD-4057-A0A5-5F947FF7E0DC}"/>
                  </a:ext>
                </a:extLst>
              </p:cNvPr>
              <p:cNvSpPr/>
              <p:nvPr/>
            </p:nvSpPr>
            <p:spPr>
              <a:xfrm>
                <a:off x="1362896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3" name="Rectangle 242">
                <a:extLst>
                  <a:ext uri="{FF2B5EF4-FFF2-40B4-BE49-F238E27FC236}">
                    <a16:creationId xmlns:a16="http://schemas.microsoft.com/office/drawing/2014/main" id="{85DBC854-45CD-41EA-9828-2F8F464E8E17}"/>
                  </a:ext>
                </a:extLst>
              </p:cNvPr>
              <p:cNvSpPr/>
              <p:nvPr/>
            </p:nvSpPr>
            <p:spPr>
              <a:xfrm>
                <a:off x="1527725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4" name="Rectangle 243">
                <a:extLst>
                  <a:ext uri="{FF2B5EF4-FFF2-40B4-BE49-F238E27FC236}">
                    <a16:creationId xmlns:a16="http://schemas.microsoft.com/office/drawing/2014/main" id="{7E006596-ED0F-4E08-A8D8-EC2BDD0DC342}"/>
                  </a:ext>
                </a:extLst>
              </p:cNvPr>
              <p:cNvSpPr/>
              <p:nvPr/>
            </p:nvSpPr>
            <p:spPr>
              <a:xfrm>
                <a:off x="1692554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5" name="Rectangle 244">
                <a:extLst>
                  <a:ext uri="{FF2B5EF4-FFF2-40B4-BE49-F238E27FC236}">
                    <a16:creationId xmlns:a16="http://schemas.microsoft.com/office/drawing/2014/main" id="{2892E8BE-D6C2-461A-BA10-5C3018885573}"/>
                  </a:ext>
                </a:extLst>
              </p:cNvPr>
              <p:cNvSpPr/>
              <p:nvPr/>
            </p:nvSpPr>
            <p:spPr>
              <a:xfrm>
                <a:off x="1864732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6" name="Rectangle 245">
                <a:extLst>
                  <a:ext uri="{FF2B5EF4-FFF2-40B4-BE49-F238E27FC236}">
                    <a16:creationId xmlns:a16="http://schemas.microsoft.com/office/drawing/2014/main" id="{172EE5D7-BD29-4396-982C-ACF8382E5EDD}"/>
                  </a:ext>
                </a:extLst>
              </p:cNvPr>
              <p:cNvSpPr/>
              <p:nvPr/>
            </p:nvSpPr>
            <p:spPr>
              <a:xfrm>
                <a:off x="2029561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7" name="Rectangle 246">
                <a:extLst>
                  <a:ext uri="{FF2B5EF4-FFF2-40B4-BE49-F238E27FC236}">
                    <a16:creationId xmlns:a16="http://schemas.microsoft.com/office/drawing/2014/main" id="{0225C90A-A1DF-4E9D-A241-0FBC1CDBF131}"/>
                  </a:ext>
                </a:extLst>
              </p:cNvPr>
              <p:cNvSpPr/>
              <p:nvPr/>
            </p:nvSpPr>
            <p:spPr>
              <a:xfrm>
                <a:off x="2188566" y="1706918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8" name="Rectangle 247">
                <a:extLst>
                  <a:ext uri="{FF2B5EF4-FFF2-40B4-BE49-F238E27FC236}">
                    <a16:creationId xmlns:a16="http://schemas.microsoft.com/office/drawing/2014/main" id="{DAD2FBC0-F03C-46F9-B888-FD4ADCBE2BE4}"/>
                  </a:ext>
                </a:extLst>
              </p:cNvPr>
              <p:cNvSpPr/>
              <p:nvPr/>
            </p:nvSpPr>
            <p:spPr>
              <a:xfrm>
                <a:off x="2353395" y="1706918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9" name="Rectangle 248">
                <a:extLst>
                  <a:ext uri="{FF2B5EF4-FFF2-40B4-BE49-F238E27FC236}">
                    <a16:creationId xmlns:a16="http://schemas.microsoft.com/office/drawing/2014/main" id="{9095305C-780D-44A8-AFB5-6BA93FBC6A89}"/>
                  </a:ext>
                </a:extLst>
              </p:cNvPr>
              <p:cNvSpPr/>
              <p:nvPr/>
            </p:nvSpPr>
            <p:spPr>
              <a:xfrm>
                <a:off x="2516547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27" name="Group 226">
              <a:extLst>
                <a:ext uri="{FF2B5EF4-FFF2-40B4-BE49-F238E27FC236}">
                  <a16:creationId xmlns:a16="http://schemas.microsoft.com/office/drawing/2014/main" id="{FE587B7E-D3F1-432B-816B-D3B117AC940C}"/>
                </a:ext>
              </a:extLst>
            </p:cNvPr>
            <p:cNvGrpSpPr/>
            <p:nvPr/>
          </p:nvGrpSpPr>
          <p:grpSpPr>
            <a:xfrm rot="5400000">
              <a:off x="-266280" y="2767694"/>
              <a:ext cx="1746927" cy="228134"/>
              <a:chOff x="861060" y="1706882"/>
              <a:chExt cx="1746927" cy="228134"/>
            </a:xfrm>
          </p:grpSpPr>
          <p:sp>
            <p:nvSpPr>
              <p:cNvPr id="228" name="Rectangle 227">
                <a:extLst>
                  <a:ext uri="{FF2B5EF4-FFF2-40B4-BE49-F238E27FC236}">
                    <a16:creationId xmlns:a16="http://schemas.microsoft.com/office/drawing/2014/main" id="{995DB3C8-7DD9-41EA-B770-B39A4B7F32E4}"/>
                  </a:ext>
                </a:extLst>
              </p:cNvPr>
              <p:cNvSpPr/>
              <p:nvPr/>
            </p:nvSpPr>
            <p:spPr>
              <a:xfrm>
                <a:off x="861060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9" name="Rectangle 228">
                <a:extLst>
                  <a:ext uri="{FF2B5EF4-FFF2-40B4-BE49-F238E27FC236}">
                    <a16:creationId xmlns:a16="http://schemas.microsoft.com/office/drawing/2014/main" id="{F3C29166-E036-424D-90D2-163A9BB62CC1}"/>
                  </a:ext>
                </a:extLst>
              </p:cNvPr>
              <p:cNvSpPr/>
              <p:nvPr/>
            </p:nvSpPr>
            <p:spPr>
              <a:xfrm>
                <a:off x="1025889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0" name="Rectangle 229">
                <a:extLst>
                  <a:ext uri="{FF2B5EF4-FFF2-40B4-BE49-F238E27FC236}">
                    <a16:creationId xmlns:a16="http://schemas.microsoft.com/office/drawing/2014/main" id="{8B4CF78C-5E8B-44EF-83F0-679A01FB009A}"/>
                  </a:ext>
                </a:extLst>
              </p:cNvPr>
              <p:cNvSpPr/>
              <p:nvPr/>
            </p:nvSpPr>
            <p:spPr>
              <a:xfrm>
                <a:off x="1198067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1" name="Rectangle 230">
                <a:extLst>
                  <a:ext uri="{FF2B5EF4-FFF2-40B4-BE49-F238E27FC236}">
                    <a16:creationId xmlns:a16="http://schemas.microsoft.com/office/drawing/2014/main" id="{815BB236-B292-4E41-9DE9-3E13D5B201A1}"/>
                  </a:ext>
                </a:extLst>
              </p:cNvPr>
              <p:cNvSpPr/>
              <p:nvPr/>
            </p:nvSpPr>
            <p:spPr>
              <a:xfrm>
                <a:off x="1362896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2" name="Rectangle 231">
                <a:extLst>
                  <a:ext uri="{FF2B5EF4-FFF2-40B4-BE49-F238E27FC236}">
                    <a16:creationId xmlns:a16="http://schemas.microsoft.com/office/drawing/2014/main" id="{75041DEC-3C4E-4985-8F39-ABBE237F3899}"/>
                  </a:ext>
                </a:extLst>
              </p:cNvPr>
              <p:cNvSpPr/>
              <p:nvPr/>
            </p:nvSpPr>
            <p:spPr>
              <a:xfrm>
                <a:off x="1527725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3" name="Rectangle 232">
                <a:extLst>
                  <a:ext uri="{FF2B5EF4-FFF2-40B4-BE49-F238E27FC236}">
                    <a16:creationId xmlns:a16="http://schemas.microsoft.com/office/drawing/2014/main" id="{09FD83E9-C4C8-40E5-B6C7-6339D7A3297F}"/>
                  </a:ext>
                </a:extLst>
              </p:cNvPr>
              <p:cNvSpPr/>
              <p:nvPr/>
            </p:nvSpPr>
            <p:spPr>
              <a:xfrm>
                <a:off x="1692554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4" name="Rectangle 233">
                <a:extLst>
                  <a:ext uri="{FF2B5EF4-FFF2-40B4-BE49-F238E27FC236}">
                    <a16:creationId xmlns:a16="http://schemas.microsoft.com/office/drawing/2014/main" id="{B8C0C1FC-744D-48E1-8ABD-F7ECD0621610}"/>
                  </a:ext>
                </a:extLst>
              </p:cNvPr>
              <p:cNvSpPr/>
              <p:nvPr/>
            </p:nvSpPr>
            <p:spPr>
              <a:xfrm>
                <a:off x="1864732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5" name="Rectangle 234">
                <a:extLst>
                  <a:ext uri="{FF2B5EF4-FFF2-40B4-BE49-F238E27FC236}">
                    <a16:creationId xmlns:a16="http://schemas.microsoft.com/office/drawing/2014/main" id="{EC53C500-3C76-498B-B71B-8DC65EF67EC0}"/>
                  </a:ext>
                </a:extLst>
              </p:cNvPr>
              <p:cNvSpPr/>
              <p:nvPr/>
            </p:nvSpPr>
            <p:spPr>
              <a:xfrm>
                <a:off x="2029561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6" name="Rectangle 235">
                <a:extLst>
                  <a:ext uri="{FF2B5EF4-FFF2-40B4-BE49-F238E27FC236}">
                    <a16:creationId xmlns:a16="http://schemas.microsoft.com/office/drawing/2014/main" id="{5DC2CBCA-2E39-419E-870E-0BBF7F2F5A28}"/>
                  </a:ext>
                </a:extLst>
              </p:cNvPr>
              <p:cNvSpPr/>
              <p:nvPr/>
            </p:nvSpPr>
            <p:spPr>
              <a:xfrm>
                <a:off x="2188566" y="1706918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7" name="Rectangle 236">
                <a:extLst>
                  <a:ext uri="{FF2B5EF4-FFF2-40B4-BE49-F238E27FC236}">
                    <a16:creationId xmlns:a16="http://schemas.microsoft.com/office/drawing/2014/main" id="{35D98B56-4AE3-4BA7-A426-EBE7B9E0202D}"/>
                  </a:ext>
                </a:extLst>
              </p:cNvPr>
              <p:cNvSpPr/>
              <p:nvPr/>
            </p:nvSpPr>
            <p:spPr>
              <a:xfrm>
                <a:off x="2353395" y="1706918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8" name="Rectangle 237">
                <a:extLst>
                  <a:ext uri="{FF2B5EF4-FFF2-40B4-BE49-F238E27FC236}">
                    <a16:creationId xmlns:a16="http://schemas.microsoft.com/office/drawing/2014/main" id="{D1BF2A68-C6F5-4F7F-9FD2-ECFF68BE28D6}"/>
                  </a:ext>
                </a:extLst>
              </p:cNvPr>
              <p:cNvSpPr/>
              <p:nvPr/>
            </p:nvSpPr>
            <p:spPr>
              <a:xfrm>
                <a:off x="2516547" y="1706882"/>
                <a:ext cx="91440" cy="228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4F9F939E-ADEF-47FC-AF06-2A8D000C5768}"/>
              </a:ext>
            </a:extLst>
          </p:cNvPr>
          <p:cNvGrpSpPr/>
          <p:nvPr/>
        </p:nvGrpSpPr>
        <p:grpSpPr>
          <a:xfrm>
            <a:off x="5142854" y="5019464"/>
            <a:ext cx="526391" cy="507560"/>
            <a:chOff x="5142854" y="4364714"/>
            <a:chExt cx="1205431" cy="1162310"/>
          </a:xfrm>
        </p:grpSpPr>
        <p:grpSp>
          <p:nvGrpSpPr>
            <p:cNvPr id="204" name="Group 203">
              <a:extLst>
                <a:ext uri="{FF2B5EF4-FFF2-40B4-BE49-F238E27FC236}">
                  <a16:creationId xmlns:a16="http://schemas.microsoft.com/office/drawing/2014/main" id="{334FD605-A8EC-40AD-860E-1D4CF03BF0D3}"/>
                </a:ext>
              </a:extLst>
            </p:cNvPr>
            <p:cNvGrpSpPr/>
            <p:nvPr/>
          </p:nvGrpSpPr>
          <p:grpSpPr>
            <a:xfrm>
              <a:off x="5142854" y="4985919"/>
              <a:ext cx="1205431" cy="541105"/>
              <a:chOff x="5321721" y="4770206"/>
              <a:chExt cx="1555162" cy="698095"/>
            </a:xfrm>
          </p:grpSpPr>
          <p:sp>
            <p:nvSpPr>
              <p:cNvPr id="214" name="Rectangle 213">
                <a:extLst>
                  <a:ext uri="{FF2B5EF4-FFF2-40B4-BE49-F238E27FC236}">
                    <a16:creationId xmlns:a16="http://schemas.microsoft.com/office/drawing/2014/main" id="{E0B26561-6E4D-497B-81D3-D247D8ECF996}"/>
                  </a:ext>
                </a:extLst>
              </p:cNvPr>
              <p:cNvSpPr/>
              <p:nvPr/>
            </p:nvSpPr>
            <p:spPr>
              <a:xfrm>
                <a:off x="5321721" y="5169833"/>
                <a:ext cx="298424" cy="29846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5" name="Rectangle 214">
                <a:extLst>
                  <a:ext uri="{FF2B5EF4-FFF2-40B4-BE49-F238E27FC236}">
                    <a16:creationId xmlns:a16="http://schemas.microsoft.com/office/drawing/2014/main" id="{962509FB-35C0-467F-8B2E-50B923E9FFD2}"/>
                  </a:ext>
                </a:extLst>
              </p:cNvPr>
              <p:cNvSpPr/>
              <p:nvPr/>
            </p:nvSpPr>
            <p:spPr>
              <a:xfrm>
                <a:off x="5736624" y="5169833"/>
                <a:ext cx="298424" cy="29846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6" name="Rectangle 215">
                <a:extLst>
                  <a:ext uri="{FF2B5EF4-FFF2-40B4-BE49-F238E27FC236}">
                    <a16:creationId xmlns:a16="http://schemas.microsoft.com/office/drawing/2014/main" id="{E57A1577-6EAD-410C-90CA-139A28AEA526}"/>
                  </a:ext>
                </a:extLst>
              </p:cNvPr>
              <p:cNvSpPr/>
              <p:nvPr/>
            </p:nvSpPr>
            <p:spPr>
              <a:xfrm>
                <a:off x="6163556" y="5169833"/>
                <a:ext cx="298424" cy="29846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7" name="Rectangle 216">
                <a:extLst>
                  <a:ext uri="{FF2B5EF4-FFF2-40B4-BE49-F238E27FC236}">
                    <a16:creationId xmlns:a16="http://schemas.microsoft.com/office/drawing/2014/main" id="{D1CA4216-9C36-4C5B-89DB-EA17F01F2B81}"/>
                  </a:ext>
                </a:extLst>
              </p:cNvPr>
              <p:cNvSpPr/>
              <p:nvPr/>
            </p:nvSpPr>
            <p:spPr>
              <a:xfrm>
                <a:off x="6578459" y="5169833"/>
                <a:ext cx="298424" cy="29846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8" name="Rectangle 217">
                <a:extLst>
                  <a:ext uri="{FF2B5EF4-FFF2-40B4-BE49-F238E27FC236}">
                    <a16:creationId xmlns:a16="http://schemas.microsoft.com/office/drawing/2014/main" id="{29038A6E-E697-4625-96BB-29A91010B896}"/>
                  </a:ext>
                </a:extLst>
              </p:cNvPr>
              <p:cNvSpPr/>
              <p:nvPr/>
            </p:nvSpPr>
            <p:spPr>
              <a:xfrm>
                <a:off x="5321721" y="4770206"/>
                <a:ext cx="298424" cy="29846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9" name="Rectangle 218">
                <a:extLst>
                  <a:ext uri="{FF2B5EF4-FFF2-40B4-BE49-F238E27FC236}">
                    <a16:creationId xmlns:a16="http://schemas.microsoft.com/office/drawing/2014/main" id="{C7CF56FC-A181-4949-B7D0-DB35F60F6046}"/>
                  </a:ext>
                </a:extLst>
              </p:cNvPr>
              <p:cNvSpPr/>
              <p:nvPr/>
            </p:nvSpPr>
            <p:spPr>
              <a:xfrm>
                <a:off x="5736624" y="4770206"/>
                <a:ext cx="298424" cy="29846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0" name="Rectangle 219">
                <a:extLst>
                  <a:ext uri="{FF2B5EF4-FFF2-40B4-BE49-F238E27FC236}">
                    <a16:creationId xmlns:a16="http://schemas.microsoft.com/office/drawing/2014/main" id="{63ADE923-2184-4929-8E16-2DF9DC23203A}"/>
                  </a:ext>
                </a:extLst>
              </p:cNvPr>
              <p:cNvSpPr/>
              <p:nvPr/>
            </p:nvSpPr>
            <p:spPr>
              <a:xfrm>
                <a:off x="6163556" y="4770206"/>
                <a:ext cx="298424" cy="29846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1" name="Rectangle 220">
                <a:extLst>
                  <a:ext uri="{FF2B5EF4-FFF2-40B4-BE49-F238E27FC236}">
                    <a16:creationId xmlns:a16="http://schemas.microsoft.com/office/drawing/2014/main" id="{C3492663-C71C-4324-87E3-1D35DB1BD202}"/>
                  </a:ext>
                </a:extLst>
              </p:cNvPr>
              <p:cNvSpPr/>
              <p:nvPr/>
            </p:nvSpPr>
            <p:spPr>
              <a:xfrm>
                <a:off x="6578459" y="4770206"/>
                <a:ext cx="298424" cy="29846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05" name="Group 204">
              <a:extLst>
                <a:ext uri="{FF2B5EF4-FFF2-40B4-BE49-F238E27FC236}">
                  <a16:creationId xmlns:a16="http://schemas.microsoft.com/office/drawing/2014/main" id="{773CC10E-E8B3-4AE8-B778-794616E02EAB}"/>
                </a:ext>
              </a:extLst>
            </p:cNvPr>
            <p:cNvGrpSpPr/>
            <p:nvPr/>
          </p:nvGrpSpPr>
          <p:grpSpPr>
            <a:xfrm>
              <a:off x="5142854" y="4364714"/>
              <a:ext cx="1205431" cy="541105"/>
              <a:chOff x="5321721" y="4770206"/>
              <a:chExt cx="1555162" cy="698095"/>
            </a:xfrm>
          </p:grpSpPr>
          <p:sp>
            <p:nvSpPr>
              <p:cNvPr id="206" name="Rectangle 205">
                <a:extLst>
                  <a:ext uri="{FF2B5EF4-FFF2-40B4-BE49-F238E27FC236}">
                    <a16:creationId xmlns:a16="http://schemas.microsoft.com/office/drawing/2014/main" id="{48DF049E-61D2-4384-B4CE-3D8BFF83C811}"/>
                  </a:ext>
                </a:extLst>
              </p:cNvPr>
              <p:cNvSpPr/>
              <p:nvPr/>
            </p:nvSpPr>
            <p:spPr>
              <a:xfrm>
                <a:off x="5321721" y="5169833"/>
                <a:ext cx="298424" cy="29846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7" name="Rectangle 206">
                <a:extLst>
                  <a:ext uri="{FF2B5EF4-FFF2-40B4-BE49-F238E27FC236}">
                    <a16:creationId xmlns:a16="http://schemas.microsoft.com/office/drawing/2014/main" id="{E5B22D46-A9C1-4983-BA25-3D5C0EB8E5A7}"/>
                  </a:ext>
                </a:extLst>
              </p:cNvPr>
              <p:cNvSpPr/>
              <p:nvPr/>
            </p:nvSpPr>
            <p:spPr>
              <a:xfrm>
                <a:off x="5736624" y="5169833"/>
                <a:ext cx="298424" cy="29846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8" name="Rectangle 207">
                <a:extLst>
                  <a:ext uri="{FF2B5EF4-FFF2-40B4-BE49-F238E27FC236}">
                    <a16:creationId xmlns:a16="http://schemas.microsoft.com/office/drawing/2014/main" id="{582DBB46-B039-44AD-9589-EE354811D92D}"/>
                  </a:ext>
                </a:extLst>
              </p:cNvPr>
              <p:cNvSpPr/>
              <p:nvPr/>
            </p:nvSpPr>
            <p:spPr>
              <a:xfrm>
                <a:off x="6163556" y="5169833"/>
                <a:ext cx="298424" cy="29846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9" name="Rectangle 208">
                <a:extLst>
                  <a:ext uri="{FF2B5EF4-FFF2-40B4-BE49-F238E27FC236}">
                    <a16:creationId xmlns:a16="http://schemas.microsoft.com/office/drawing/2014/main" id="{B338C6EB-68F9-41EB-B84E-BBB9F80735F4}"/>
                  </a:ext>
                </a:extLst>
              </p:cNvPr>
              <p:cNvSpPr/>
              <p:nvPr/>
            </p:nvSpPr>
            <p:spPr>
              <a:xfrm>
                <a:off x="6578459" y="5169833"/>
                <a:ext cx="298424" cy="29846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0" name="Rectangle 209">
                <a:extLst>
                  <a:ext uri="{FF2B5EF4-FFF2-40B4-BE49-F238E27FC236}">
                    <a16:creationId xmlns:a16="http://schemas.microsoft.com/office/drawing/2014/main" id="{DAD8D394-7A0F-448C-9BD8-21B25A4B6434}"/>
                  </a:ext>
                </a:extLst>
              </p:cNvPr>
              <p:cNvSpPr/>
              <p:nvPr/>
            </p:nvSpPr>
            <p:spPr>
              <a:xfrm>
                <a:off x="5321721" y="4770206"/>
                <a:ext cx="298424" cy="29846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1" name="Rectangle 210">
                <a:extLst>
                  <a:ext uri="{FF2B5EF4-FFF2-40B4-BE49-F238E27FC236}">
                    <a16:creationId xmlns:a16="http://schemas.microsoft.com/office/drawing/2014/main" id="{AB0F9D35-9CA8-4D4E-A64F-E615411C8452}"/>
                  </a:ext>
                </a:extLst>
              </p:cNvPr>
              <p:cNvSpPr/>
              <p:nvPr/>
            </p:nvSpPr>
            <p:spPr>
              <a:xfrm>
                <a:off x="5736624" y="4770206"/>
                <a:ext cx="298424" cy="29846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2" name="Rectangle 211">
                <a:extLst>
                  <a:ext uri="{FF2B5EF4-FFF2-40B4-BE49-F238E27FC236}">
                    <a16:creationId xmlns:a16="http://schemas.microsoft.com/office/drawing/2014/main" id="{EBFDA0F1-5CDE-47FA-87B2-F282AA9233EC}"/>
                  </a:ext>
                </a:extLst>
              </p:cNvPr>
              <p:cNvSpPr/>
              <p:nvPr/>
            </p:nvSpPr>
            <p:spPr>
              <a:xfrm>
                <a:off x="6163556" y="4770206"/>
                <a:ext cx="298424" cy="29846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3" name="Rectangle 212">
                <a:extLst>
                  <a:ext uri="{FF2B5EF4-FFF2-40B4-BE49-F238E27FC236}">
                    <a16:creationId xmlns:a16="http://schemas.microsoft.com/office/drawing/2014/main" id="{B11FD978-4436-442C-A871-3BBF91F9CC68}"/>
                  </a:ext>
                </a:extLst>
              </p:cNvPr>
              <p:cNvSpPr/>
              <p:nvPr/>
            </p:nvSpPr>
            <p:spPr>
              <a:xfrm>
                <a:off x="6578459" y="4770206"/>
                <a:ext cx="298424" cy="29846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380" name="Group 379">
            <a:extLst>
              <a:ext uri="{FF2B5EF4-FFF2-40B4-BE49-F238E27FC236}">
                <a16:creationId xmlns:a16="http://schemas.microsoft.com/office/drawing/2014/main" id="{C90E255B-0450-4E9B-8F3D-8F8FDDB9B78B}"/>
              </a:ext>
            </a:extLst>
          </p:cNvPr>
          <p:cNvGrpSpPr/>
          <p:nvPr/>
        </p:nvGrpSpPr>
        <p:grpSpPr>
          <a:xfrm>
            <a:off x="5779305" y="5019464"/>
            <a:ext cx="526391" cy="507560"/>
            <a:chOff x="5142854" y="4364714"/>
            <a:chExt cx="1205431" cy="1162310"/>
          </a:xfrm>
        </p:grpSpPr>
        <p:grpSp>
          <p:nvGrpSpPr>
            <p:cNvPr id="381" name="Group 380">
              <a:extLst>
                <a:ext uri="{FF2B5EF4-FFF2-40B4-BE49-F238E27FC236}">
                  <a16:creationId xmlns:a16="http://schemas.microsoft.com/office/drawing/2014/main" id="{19C73295-AE6C-492F-B494-0A0125E8188C}"/>
                </a:ext>
              </a:extLst>
            </p:cNvPr>
            <p:cNvGrpSpPr/>
            <p:nvPr/>
          </p:nvGrpSpPr>
          <p:grpSpPr>
            <a:xfrm>
              <a:off x="5142854" y="4985919"/>
              <a:ext cx="1205431" cy="541105"/>
              <a:chOff x="5321721" y="4770206"/>
              <a:chExt cx="1555162" cy="698095"/>
            </a:xfrm>
          </p:grpSpPr>
          <p:sp>
            <p:nvSpPr>
              <p:cNvPr id="391" name="Rectangle 390">
                <a:extLst>
                  <a:ext uri="{FF2B5EF4-FFF2-40B4-BE49-F238E27FC236}">
                    <a16:creationId xmlns:a16="http://schemas.microsoft.com/office/drawing/2014/main" id="{BB1497FD-490D-445E-AF20-AFD0B80EBA58}"/>
                  </a:ext>
                </a:extLst>
              </p:cNvPr>
              <p:cNvSpPr/>
              <p:nvPr/>
            </p:nvSpPr>
            <p:spPr>
              <a:xfrm>
                <a:off x="5321721" y="5169833"/>
                <a:ext cx="298424" cy="29846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2" name="Rectangle 391">
                <a:extLst>
                  <a:ext uri="{FF2B5EF4-FFF2-40B4-BE49-F238E27FC236}">
                    <a16:creationId xmlns:a16="http://schemas.microsoft.com/office/drawing/2014/main" id="{6228BF22-0020-4ABB-8B41-79832856D9DE}"/>
                  </a:ext>
                </a:extLst>
              </p:cNvPr>
              <p:cNvSpPr/>
              <p:nvPr/>
            </p:nvSpPr>
            <p:spPr>
              <a:xfrm>
                <a:off x="5736624" y="5169833"/>
                <a:ext cx="298424" cy="29846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3" name="Rectangle 392">
                <a:extLst>
                  <a:ext uri="{FF2B5EF4-FFF2-40B4-BE49-F238E27FC236}">
                    <a16:creationId xmlns:a16="http://schemas.microsoft.com/office/drawing/2014/main" id="{58D3461E-3469-4ED8-9CBB-CCD099322990}"/>
                  </a:ext>
                </a:extLst>
              </p:cNvPr>
              <p:cNvSpPr/>
              <p:nvPr/>
            </p:nvSpPr>
            <p:spPr>
              <a:xfrm>
                <a:off x="6163556" y="5169833"/>
                <a:ext cx="298424" cy="29846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4" name="Rectangle 393">
                <a:extLst>
                  <a:ext uri="{FF2B5EF4-FFF2-40B4-BE49-F238E27FC236}">
                    <a16:creationId xmlns:a16="http://schemas.microsoft.com/office/drawing/2014/main" id="{578533E8-AEA1-4538-A4F1-F0413C166E1F}"/>
                  </a:ext>
                </a:extLst>
              </p:cNvPr>
              <p:cNvSpPr/>
              <p:nvPr/>
            </p:nvSpPr>
            <p:spPr>
              <a:xfrm>
                <a:off x="6578459" y="5169833"/>
                <a:ext cx="298424" cy="29846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5" name="Rectangle 394">
                <a:extLst>
                  <a:ext uri="{FF2B5EF4-FFF2-40B4-BE49-F238E27FC236}">
                    <a16:creationId xmlns:a16="http://schemas.microsoft.com/office/drawing/2014/main" id="{E6E3A923-27A7-493A-A5CE-3AD31908E7CF}"/>
                  </a:ext>
                </a:extLst>
              </p:cNvPr>
              <p:cNvSpPr/>
              <p:nvPr/>
            </p:nvSpPr>
            <p:spPr>
              <a:xfrm>
                <a:off x="5321721" y="4770206"/>
                <a:ext cx="298424" cy="29846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6" name="Rectangle 395">
                <a:extLst>
                  <a:ext uri="{FF2B5EF4-FFF2-40B4-BE49-F238E27FC236}">
                    <a16:creationId xmlns:a16="http://schemas.microsoft.com/office/drawing/2014/main" id="{CC077A4D-BC57-423B-8537-89239629EBB3}"/>
                  </a:ext>
                </a:extLst>
              </p:cNvPr>
              <p:cNvSpPr/>
              <p:nvPr/>
            </p:nvSpPr>
            <p:spPr>
              <a:xfrm>
                <a:off x="5736624" y="4770206"/>
                <a:ext cx="298424" cy="29846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7" name="Rectangle 396">
                <a:extLst>
                  <a:ext uri="{FF2B5EF4-FFF2-40B4-BE49-F238E27FC236}">
                    <a16:creationId xmlns:a16="http://schemas.microsoft.com/office/drawing/2014/main" id="{D3119629-04F1-418C-990E-A5DC7B1EB0DC}"/>
                  </a:ext>
                </a:extLst>
              </p:cNvPr>
              <p:cNvSpPr/>
              <p:nvPr/>
            </p:nvSpPr>
            <p:spPr>
              <a:xfrm>
                <a:off x="6163556" y="4770206"/>
                <a:ext cx="298424" cy="29846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8" name="Rectangle 397">
                <a:extLst>
                  <a:ext uri="{FF2B5EF4-FFF2-40B4-BE49-F238E27FC236}">
                    <a16:creationId xmlns:a16="http://schemas.microsoft.com/office/drawing/2014/main" id="{AC5AC9E1-5113-4A61-86F4-E97B46B4F52A}"/>
                  </a:ext>
                </a:extLst>
              </p:cNvPr>
              <p:cNvSpPr/>
              <p:nvPr/>
            </p:nvSpPr>
            <p:spPr>
              <a:xfrm>
                <a:off x="6578459" y="4770206"/>
                <a:ext cx="298424" cy="29846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82" name="Group 381">
              <a:extLst>
                <a:ext uri="{FF2B5EF4-FFF2-40B4-BE49-F238E27FC236}">
                  <a16:creationId xmlns:a16="http://schemas.microsoft.com/office/drawing/2014/main" id="{8FD64AB8-9749-4AE8-82B6-10875670B410}"/>
                </a:ext>
              </a:extLst>
            </p:cNvPr>
            <p:cNvGrpSpPr/>
            <p:nvPr/>
          </p:nvGrpSpPr>
          <p:grpSpPr>
            <a:xfrm>
              <a:off x="5142854" y="4364714"/>
              <a:ext cx="1205431" cy="541105"/>
              <a:chOff x="5321721" y="4770206"/>
              <a:chExt cx="1555162" cy="698095"/>
            </a:xfrm>
          </p:grpSpPr>
          <p:sp>
            <p:nvSpPr>
              <p:cNvPr id="383" name="Rectangle 382">
                <a:extLst>
                  <a:ext uri="{FF2B5EF4-FFF2-40B4-BE49-F238E27FC236}">
                    <a16:creationId xmlns:a16="http://schemas.microsoft.com/office/drawing/2014/main" id="{C2B071FB-3894-4B03-A3FF-934589CE3698}"/>
                  </a:ext>
                </a:extLst>
              </p:cNvPr>
              <p:cNvSpPr/>
              <p:nvPr/>
            </p:nvSpPr>
            <p:spPr>
              <a:xfrm>
                <a:off x="5321721" y="5169833"/>
                <a:ext cx="298424" cy="29846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4" name="Rectangle 383">
                <a:extLst>
                  <a:ext uri="{FF2B5EF4-FFF2-40B4-BE49-F238E27FC236}">
                    <a16:creationId xmlns:a16="http://schemas.microsoft.com/office/drawing/2014/main" id="{46705D81-FDC5-454D-B43D-577BD76B829F}"/>
                  </a:ext>
                </a:extLst>
              </p:cNvPr>
              <p:cNvSpPr/>
              <p:nvPr/>
            </p:nvSpPr>
            <p:spPr>
              <a:xfrm>
                <a:off x="5736624" y="5169833"/>
                <a:ext cx="298424" cy="29846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5" name="Rectangle 384">
                <a:extLst>
                  <a:ext uri="{FF2B5EF4-FFF2-40B4-BE49-F238E27FC236}">
                    <a16:creationId xmlns:a16="http://schemas.microsoft.com/office/drawing/2014/main" id="{A71A42FE-4217-48F1-AE34-6B5A7627053C}"/>
                  </a:ext>
                </a:extLst>
              </p:cNvPr>
              <p:cNvSpPr/>
              <p:nvPr/>
            </p:nvSpPr>
            <p:spPr>
              <a:xfrm>
                <a:off x="6163556" y="5169833"/>
                <a:ext cx="298424" cy="29846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6" name="Rectangle 385">
                <a:extLst>
                  <a:ext uri="{FF2B5EF4-FFF2-40B4-BE49-F238E27FC236}">
                    <a16:creationId xmlns:a16="http://schemas.microsoft.com/office/drawing/2014/main" id="{1DAFDDF6-85EE-48DD-8822-3539F449DC19}"/>
                  </a:ext>
                </a:extLst>
              </p:cNvPr>
              <p:cNvSpPr/>
              <p:nvPr/>
            </p:nvSpPr>
            <p:spPr>
              <a:xfrm>
                <a:off x="6578459" y="5169833"/>
                <a:ext cx="298424" cy="29846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7" name="Rectangle 386">
                <a:extLst>
                  <a:ext uri="{FF2B5EF4-FFF2-40B4-BE49-F238E27FC236}">
                    <a16:creationId xmlns:a16="http://schemas.microsoft.com/office/drawing/2014/main" id="{48BBEF45-EE67-4D2E-AE33-02C1970D7F8E}"/>
                  </a:ext>
                </a:extLst>
              </p:cNvPr>
              <p:cNvSpPr/>
              <p:nvPr/>
            </p:nvSpPr>
            <p:spPr>
              <a:xfrm>
                <a:off x="5321721" y="4770206"/>
                <a:ext cx="298424" cy="29846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8" name="Rectangle 387">
                <a:extLst>
                  <a:ext uri="{FF2B5EF4-FFF2-40B4-BE49-F238E27FC236}">
                    <a16:creationId xmlns:a16="http://schemas.microsoft.com/office/drawing/2014/main" id="{AC4D2719-402F-4E63-A2A0-5F832D0CBF12}"/>
                  </a:ext>
                </a:extLst>
              </p:cNvPr>
              <p:cNvSpPr/>
              <p:nvPr/>
            </p:nvSpPr>
            <p:spPr>
              <a:xfrm>
                <a:off x="5736624" y="4770206"/>
                <a:ext cx="298424" cy="29846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9" name="Rectangle 388">
                <a:extLst>
                  <a:ext uri="{FF2B5EF4-FFF2-40B4-BE49-F238E27FC236}">
                    <a16:creationId xmlns:a16="http://schemas.microsoft.com/office/drawing/2014/main" id="{CB2A6252-3016-415B-A644-762B918C9D80}"/>
                  </a:ext>
                </a:extLst>
              </p:cNvPr>
              <p:cNvSpPr/>
              <p:nvPr/>
            </p:nvSpPr>
            <p:spPr>
              <a:xfrm>
                <a:off x="6163556" y="4770206"/>
                <a:ext cx="298424" cy="29846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0" name="Rectangle 389">
                <a:extLst>
                  <a:ext uri="{FF2B5EF4-FFF2-40B4-BE49-F238E27FC236}">
                    <a16:creationId xmlns:a16="http://schemas.microsoft.com/office/drawing/2014/main" id="{795EC470-A904-465B-8415-45599BC4A5CB}"/>
                  </a:ext>
                </a:extLst>
              </p:cNvPr>
              <p:cNvSpPr/>
              <p:nvPr/>
            </p:nvSpPr>
            <p:spPr>
              <a:xfrm>
                <a:off x="6578459" y="4770206"/>
                <a:ext cx="298424" cy="29846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488" name="Group 487">
            <a:extLst>
              <a:ext uri="{FF2B5EF4-FFF2-40B4-BE49-F238E27FC236}">
                <a16:creationId xmlns:a16="http://schemas.microsoft.com/office/drawing/2014/main" id="{77C96CE6-3B29-4BEB-9E65-ED8D23F0E41D}"/>
              </a:ext>
            </a:extLst>
          </p:cNvPr>
          <p:cNvGrpSpPr/>
          <p:nvPr/>
        </p:nvGrpSpPr>
        <p:grpSpPr>
          <a:xfrm>
            <a:off x="5142854" y="4388324"/>
            <a:ext cx="526391" cy="507560"/>
            <a:chOff x="5142854" y="4364714"/>
            <a:chExt cx="1205431" cy="1162310"/>
          </a:xfrm>
        </p:grpSpPr>
        <p:grpSp>
          <p:nvGrpSpPr>
            <p:cNvPr id="489" name="Group 488">
              <a:extLst>
                <a:ext uri="{FF2B5EF4-FFF2-40B4-BE49-F238E27FC236}">
                  <a16:creationId xmlns:a16="http://schemas.microsoft.com/office/drawing/2014/main" id="{1EEC576A-16ED-4111-BF2A-1F51F9865AC8}"/>
                </a:ext>
              </a:extLst>
            </p:cNvPr>
            <p:cNvGrpSpPr/>
            <p:nvPr/>
          </p:nvGrpSpPr>
          <p:grpSpPr>
            <a:xfrm>
              <a:off x="5142854" y="4985919"/>
              <a:ext cx="1205431" cy="541105"/>
              <a:chOff x="5321721" y="4770206"/>
              <a:chExt cx="1555162" cy="698095"/>
            </a:xfrm>
          </p:grpSpPr>
          <p:sp>
            <p:nvSpPr>
              <p:cNvPr id="499" name="Rectangle 498">
                <a:extLst>
                  <a:ext uri="{FF2B5EF4-FFF2-40B4-BE49-F238E27FC236}">
                    <a16:creationId xmlns:a16="http://schemas.microsoft.com/office/drawing/2014/main" id="{F83A06C2-F384-4F98-838D-B1D72811F656}"/>
                  </a:ext>
                </a:extLst>
              </p:cNvPr>
              <p:cNvSpPr/>
              <p:nvPr/>
            </p:nvSpPr>
            <p:spPr>
              <a:xfrm>
                <a:off x="5321721" y="5169833"/>
                <a:ext cx="298424" cy="29846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0" name="Rectangle 499">
                <a:extLst>
                  <a:ext uri="{FF2B5EF4-FFF2-40B4-BE49-F238E27FC236}">
                    <a16:creationId xmlns:a16="http://schemas.microsoft.com/office/drawing/2014/main" id="{573A02BC-1D6C-40A6-A4EB-AE94352667A0}"/>
                  </a:ext>
                </a:extLst>
              </p:cNvPr>
              <p:cNvSpPr/>
              <p:nvPr/>
            </p:nvSpPr>
            <p:spPr>
              <a:xfrm>
                <a:off x="5736624" y="5169833"/>
                <a:ext cx="298424" cy="29846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1" name="Rectangle 500">
                <a:extLst>
                  <a:ext uri="{FF2B5EF4-FFF2-40B4-BE49-F238E27FC236}">
                    <a16:creationId xmlns:a16="http://schemas.microsoft.com/office/drawing/2014/main" id="{48D8DA5E-BC4E-4EF2-AAEC-77F07B0E33DC}"/>
                  </a:ext>
                </a:extLst>
              </p:cNvPr>
              <p:cNvSpPr/>
              <p:nvPr/>
            </p:nvSpPr>
            <p:spPr>
              <a:xfrm>
                <a:off x="6163556" y="5169833"/>
                <a:ext cx="298424" cy="29846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2" name="Rectangle 501">
                <a:extLst>
                  <a:ext uri="{FF2B5EF4-FFF2-40B4-BE49-F238E27FC236}">
                    <a16:creationId xmlns:a16="http://schemas.microsoft.com/office/drawing/2014/main" id="{151D31BF-395F-43B0-BA05-C98482BD63C1}"/>
                  </a:ext>
                </a:extLst>
              </p:cNvPr>
              <p:cNvSpPr/>
              <p:nvPr/>
            </p:nvSpPr>
            <p:spPr>
              <a:xfrm>
                <a:off x="6578459" y="5169833"/>
                <a:ext cx="298424" cy="29846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3" name="Rectangle 502">
                <a:extLst>
                  <a:ext uri="{FF2B5EF4-FFF2-40B4-BE49-F238E27FC236}">
                    <a16:creationId xmlns:a16="http://schemas.microsoft.com/office/drawing/2014/main" id="{549324D3-37FE-45EA-9F6D-E53FE50ADA09}"/>
                  </a:ext>
                </a:extLst>
              </p:cNvPr>
              <p:cNvSpPr/>
              <p:nvPr/>
            </p:nvSpPr>
            <p:spPr>
              <a:xfrm>
                <a:off x="5321721" y="4770206"/>
                <a:ext cx="298424" cy="29846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4" name="Rectangle 503">
                <a:extLst>
                  <a:ext uri="{FF2B5EF4-FFF2-40B4-BE49-F238E27FC236}">
                    <a16:creationId xmlns:a16="http://schemas.microsoft.com/office/drawing/2014/main" id="{6B48E7D1-B259-4430-840E-37FDB790E61E}"/>
                  </a:ext>
                </a:extLst>
              </p:cNvPr>
              <p:cNvSpPr/>
              <p:nvPr/>
            </p:nvSpPr>
            <p:spPr>
              <a:xfrm>
                <a:off x="5736624" y="4770206"/>
                <a:ext cx="298424" cy="29846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5" name="Rectangle 504">
                <a:extLst>
                  <a:ext uri="{FF2B5EF4-FFF2-40B4-BE49-F238E27FC236}">
                    <a16:creationId xmlns:a16="http://schemas.microsoft.com/office/drawing/2014/main" id="{08068D28-4873-419B-98DB-47A74482373E}"/>
                  </a:ext>
                </a:extLst>
              </p:cNvPr>
              <p:cNvSpPr/>
              <p:nvPr/>
            </p:nvSpPr>
            <p:spPr>
              <a:xfrm>
                <a:off x="6163556" y="4770206"/>
                <a:ext cx="298424" cy="29846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6" name="Rectangle 505">
                <a:extLst>
                  <a:ext uri="{FF2B5EF4-FFF2-40B4-BE49-F238E27FC236}">
                    <a16:creationId xmlns:a16="http://schemas.microsoft.com/office/drawing/2014/main" id="{0B1496AA-9A11-4CFC-B32F-1E96DF3E06EE}"/>
                  </a:ext>
                </a:extLst>
              </p:cNvPr>
              <p:cNvSpPr/>
              <p:nvPr/>
            </p:nvSpPr>
            <p:spPr>
              <a:xfrm>
                <a:off x="6578459" y="4770206"/>
                <a:ext cx="298424" cy="29846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90" name="Group 489">
              <a:extLst>
                <a:ext uri="{FF2B5EF4-FFF2-40B4-BE49-F238E27FC236}">
                  <a16:creationId xmlns:a16="http://schemas.microsoft.com/office/drawing/2014/main" id="{FE96475D-BFE9-43E5-A32C-A7D681A58356}"/>
                </a:ext>
              </a:extLst>
            </p:cNvPr>
            <p:cNvGrpSpPr/>
            <p:nvPr/>
          </p:nvGrpSpPr>
          <p:grpSpPr>
            <a:xfrm>
              <a:off x="5142854" y="4364714"/>
              <a:ext cx="1205431" cy="541105"/>
              <a:chOff x="5321721" y="4770206"/>
              <a:chExt cx="1555162" cy="698095"/>
            </a:xfrm>
          </p:grpSpPr>
          <p:sp>
            <p:nvSpPr>
              <p:cNvPr id="491" name="Rectangle 490">
                <a:extLst>
                  <a:ext uri="{FF2B5EF4-FFF2-40B4-BE49-F238E27FC236}">
                    <a16:creationId xmlns:a16="http://schemas.microsoft.com/office/drawing/2014/main" id="{D8F8D61A-ADCD-4850-8D62-BFC9D276F47C}"/>
                  </a:ext>
                </a:extLst>
              </p:cNvPr>
              <p:cNvSpPr/>
              <p:nvPr/>
            </p:nvSpPr>
            <p:spPr>
              <a:xfrm>
                <a:off x="5321721" y="5169833"/>
                <a:ext cx="298424" cy="29846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2" name="Rectangle 491">
                <a:extLst>
                  <a:ext uri="{FF2B5EF4-FFF2-40B4-BE49-F238E27FC236}">
                    <a16:creationId xmlns:a16="http://schemas.microsoft.com/office/drawing/2014/main" id="{5E90E31E-56CF-4CFD-8BBA-1CCBB1B9B5F1}"/>
                  </a:ext>
                </a:extLst>
              </p:cNvPr>
              <p:cNvSpPr/>
              <p:nvPr/>
            </p:nvSpPr>
            <p:spPr>
              <a:xfrm>
                <a:off x="5736624" y="5169833"/>
                <a:ext cx="298424" cy="29846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3" name="Rectangle 492">
                <a:extLst>
                  <a:ext uri="{FF2B5EF4-FFF2-40B4-BE49-F238E27FC236}">
                    <a16:creationId xmlns:a16="http://schemas.microsoft.com/office/drawing/2014/main" id="{BE3EAF20-2BF5-4DD6-AC66-B33A02B71C49}"/>
                  </a:ext>
                </a:extLst>
              </p:cNvPr>
              <p:cNvSpPr/>
              <p:nvPr/>
            </p:nvSpPr>
            <p:spPr>
              <a:xfrm>
                <a:off x="6163556" y="5169833"/>
                <a:ext cx="298424" cy="29846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4" name="Rectangle 493">
                <a:extLst>
                  <a:ext uri="{FF2B5EF4-FFF2-40B4-BE49-F238E27FC236}">
                    <a16:creationId xmlns:a16="http://schemas.microsoft.com/office/drawing/2014/main" id="{CC65C841-2921-431E-BE2C-E23FB047C190}"/>
                  </a:ext>
                </a:extLst>
              </p:cNvPr>
              <p:cNvSpPr/>
              <p:nvPr/>
            </p:nvSpPr>
            <p:spPr>
              <a:xfrm>
                <a:off x="6578459" y="5169833"/>
                <a:ext cx="298424" cy="29846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5" name="Rectangle 494">
                <a:extLst>
                  <a:ext uri="{FF2B5EF4-FFF2-40B4-BE49-F238E27FC236}">
                    <a16:creationId xmlns:a16="http://schemas.microsoft.com/office/drawing/2014/main" id="{863DD784-F331-498B-804C-98C2B2C955F5}"/>
                  </a:ext>
                </a:extLst>
              </p:cNvPr>
              <p:cNvSpPr/>
              <p:nvPr/>
            </p:nvSpPr>
            <p:spPr>
              <a:xfrm>
                <a:off x="5321721" y="4770206"/>
                <a:ext cx="298424" cy="29846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6" name="Rectangle 495">
                <a:extLst>
                  <a:ext uri="{FF2B5EF4-FFF2-40B4-BE49-F238E27FC236}">
                    <a16:creationId xmlns:a16="http://schemas.microsoft.com/office/drawing/2014/main" id="{E96BDA9A-5656-4B55-B5DE-FC6412BC5485}"/>
                  </a:ext>
                </a:extLst>
              </p:cNvPr>
              <p:cNvSpPr/>
              <p:nvPr/>
            </p:nvSpPr>
            <p:spPr>
              <a:xfrm>
                <a:off x="5736624" y="4770206"/>
                <a:ext cx="298424" cy="29846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7" name="Rectangle 496">
                <a:extLst>
                  <a:ext uri="{FF2B5EF4-FFF2-40B4-BE49-F238E27FC236}">
                    <a16:creationId xmlns:a16="http://schemas.microsoft.com/office/drawing/2014/main" id="{6BCC6E22-5518-4AA9-A7EF-F13BCB759C4D}"/>
                  </a:ext>
                </a:extLst>
              </p:cNvPr>
              <p:cNvSpPr/>
              <p:nvPr/>
            </p:nvSpPr>
            <p:spPr>
              <a:xfrm>
                <a:off x="6163556" y="4770206"/>
                <a:ext cx="298424" cy="29846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8" name="Rectangle 497">
                <a:extLst>
                  <a:ext uri="{FF2B5EF4-FFF2-40B4-BE49-F238E27FC236}">
                    <a16:creationId xmlns:a16="http://schemas.microsoft.com/office/drawing/2014/main" id="{FAB152E9-A874-4ED9-924C-C0DED4F70887}"/>
                  </a:ext>
                </a:extLst>
              </p:cNvPr>
              <p:cNvSpPr/>
              <p:nvPr/>
            </p:nvSpPr>
            <p:spPr>
              <a:xfrm>
                <a:off x="6578459" y="4770206"/>
                <a:ext cx="298424" cy="29846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507" name="Group 506">
            <a:extLst>
              <a:ext uri="{FF2B5EF4-FFF2-40B4-BE49-F238E27FC236}">
                <a16:creationId xmlns:a16="http://schemas.microsoft.com/office/drawing/2014/main" id="{EE8C0AD7-9103-41E8-BA31-360961F3920D}"/>
              </a:ext>
            </a:extLst>
          </p:cNvPr>
          <p:cNvGrpSpPr/>
          <p:nvPr/>
        </p:nvGrpSpPr>
        <p:grpSpPr>
          <a:xfrm>
            <a:off x="5779305" y="4388324"/>
            <a:ext cx="526391" cy="507560"/>
            <a:chOff x="5142854" y="4364714"/>
            <a:chExt cx="1205431" cy="1162310"/>
          </a:xfrm>
        </p:grpSpPr>
        <p:grpSp>
          <p:nvGrpSpPr>
            <p:cNvPr id="508" name="Group 507">
              <a:extLst>
                <a:ext uri="{FF2B5EF4-FFF2-40B4-BE49-F238E27FC236}">
                  <a16:creationId xmlns:a16="http://schemas.microsoft.com/office/drawing/2014/main" id="{3BC166FF-7901-40B2-AC9E-F82C5FEFA760}"/>
                </a:ext>
              </a:extLst>
            </p:cNvPr>
            <p:cNvGrpSpPr/>
            <p:nvPr/>
          </p:nvGrpSpPr>
          <p:grpSpPr>
            <a:xfrm>
              <a:off x="5142854" y="4985919"/>
              <a:ext cx="1205431" cy="541105"/>
              <a:chOff x="5321721" y="4770206"/>
              <a:chExt cx="1555162" cy="698095"/>
            </a:xfrm>
          </p:grpSpPr>
          <p:sp>
            <p:nvSpPr>
              <p:cNvPr id="518" name="Rectangle 517">
                <a:extLst>
                  <a:ext uri="{FF2B5EF4-FFF2-40B4-BE49-F238E27FC236}">
                    <a16:creationId xmlns:a16="http://schemas.microsoft.com/office/drawing/2014/main" id="{E9290A3F-90CE-4CEC-9DD1-A76E877793AB}"/>
                  </a:ext>
                </a:extLst>
              </p:cNvPr>
              <p:cNvSpPr/>
              <p:nvPr/>
            </p:nvSpPr>
            <p:spPr>
              <a:xfrm>
                <a:off x="5321721" y="5169833"/>
                <a:ext cx="298424" cy="29846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9" name="Rectangle 518">
                <a:extLst>
                  <a:ext uri="{FF2B5EF4-FFF2-40B4-BE49-F238E27FC236}">
                    <a16:creationId xmlns:a16="http://schemas.microsoft.com/office/drawing/2014/main" id="{5409B113-2368-4AE4-8064-D86EE38E1051}"/>
                  </a:ext>
                </a:extLst>
              </p:cNvPr>
              <p:cNvSpPr/>
              <p:nvPr/>
            </p:nvSpPr>
            <p:spPr>
              <a:xfrm>
                <a:off x="5736624" y="5169833"/>
                <a:ext cx="298424" cy="29846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0" name="Rectangle 519">
                <a:extLst>
                  <a:ext uri="{FF2B5EF4-FFF2-40B4-BE49-F238E27FC236}">
                    <a16:creationId xmlns:a16="http://schemas.microsoft.com/office/drawing/2014/main" id="{F394A42B-D793-4A95-9E1D-C0A2F9CE01CC}"/>
                  </a:ext>
                </a:extLst>
              </p:cNvPr>
              <p:cNvSpPr/>
              <p:nvPr/>
            </p:nvSpPr>
            <p:spPr>
              <a:xfrm>
                <a:off x="6163556" y="5169833"/>
                <a:ext cx="298424" cy="29846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1" name="Rectangle 520">
                <a:extLst>
                  <a:ext uri="{FF2B5EF4-FFF2-40B4-BE49-F238E27FC236}">
                    <a16:creationId xmlns:a16="http://schemas.microsoft.com/office/drawing/2014/main" id="{54C7086C-753B-4732-9174-D32F5D18CD4D}"/>
                  </a:ext>
                </a:extLst>
              </p:cNvPr>
              <p:cNvSpPr/>
              <p:nvPr/>
            </p:nvSpPr>
            <p:spPr>
              <a:xfrm>
                <a:off x="6578459" y="5169833"/>
                <a:ext cx="298424" cy="29846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2" name="Rectangle 521">
                <a:extLst>
                  <a:ext uri="{FF2B5EF4-FFF2-40B4-BE49-F238E27FC236}">
                    <a16:creationId xmlns:a16="http://schemas.microsoft.com/office/drawing/2014/main" id="{0D2F3045-3A6F-4D2A-9A53-B1A0467EF355}"/>
                  </a:ext>
                </a:extLst>
              </p:cNvPr>
              <p:cNvSpPr/>
              <p:nvPr/>
            </p:nvSpPr>
            <p:spPr>
              <a:xfrm>
                <a:off x="5321721" y="4770206"/>
                <a:ext cx="298424" cy="29846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3" name="Rectangle 522">
                <a:extLst>
                  <a:ext uri="{FF2B5EF4-FFF2-40B4-BE49-F238E27FC236}">
                    <a16:creationId xmlns:a16="http://schemas.microsoft.com/office/drawing/2014/main" id="{E1201335-AC96-4DF6-9DB1-BB9B836ECD26}"/>
                  </a:ext>
                </a:extLst>
              </p:cNvPr>
              <p:cNvSpPr/>
              <p:nvPr/>
            </p:nvSpPr>
            <p:spPr>
              <a:xfrm>
                <a:off x="5736624" y="4770206"/>
                <a:ext cx="298424" cy="29846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4" name="Rectangle 523">
                <a:extLst>
                  <a:ext uri="{FF2B5EF4-FFF2-40B4-BE49-F238E27FC236}">
                    <a16:creationId xmlns:a16="http://schemas.microsoft.com/office/drawing/2014/main" id="{D478F56F-1541-49A2-BBA0-FA45C2A57F07}"/>
                  </a:ext>
                </a:extLst>
              </p:cNvPr>
              <p:cNvSpPr/>
              <p:nvPr/>
            </p:nvSpPr>
            <p:spPr>
              <a:xfrm>
                <a:off x="6163556" y="4770206"/>
                <a:ext cx="298424" cy="29846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5" name="Rectangle 524">
                <a:extLst>
                  <a:ext uri="{FF2B5EF4-FFF2-40B4-BE49-F238E27FC236}">
                    <a16:creationId xmlns:a16="http://schemas.microsoft.com/office/drawing/2014/main" id="{EF0F9F59-F362-48D1-8FFF-8DCD53EF840E}"/>
                  </a:ext>
                </a:extLst>
              </p:cNvPr>
              <p:cNvSpPr/>
              <p:nvPr/>
            </p:nvSpPr>
            <p:spPr>
              <a:xfrm>
                <a:off x="6578459" y="4770206"/>
                <a:ext cx="298424" cy="29846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09" name="Group 508">
              <a:extLst>
                <a:ext uri="{FF2B5EF4-FFF2-40B4-BE49-F238E27FC236}">
                  <a16:creationId xmlns:a16="http://schemas.microsoft.com/office/drawing/2014/main" id="{7D071FFE-7573-444F-85EC-F558DE1B027D}"/>
                </a:ext>
              </a:extLst>
            </p:cNvPr>
            <p:cNvGrpSpPr/>
            <p:nvPr/>
          </p:nvGrpSpPr>
          <p:grpSpPr>
            <a:xfrm>
              <a:off x="5142854" y="4364714"/>
              <a:ext cx="1205431" cy="541105"/>
              <a:chOff x="5321721" y="4770206"/>
              <a:chExt cx="1555162" cy="698095"/>
            </a:xfrm>
          </p:grpSpPr>
          <p:sp>
            <p:nvSpPr>
              <p:cNvPr id="510" name="Rectangle 509">
                <a:extLst>
                  <a:ext uri="{FF2B5EF4-FFF2-40B4-BE49-F238E27FC236}">
                    <a16:creationId xmlns:a16="http://schemas.microsoft.com/office/drawing/2014/main" id="{B656E6EC-73A9-48BA-BA7D-252EFAC2FC04}"/>
                  </a:ext>
                </a:extLst>
              </p:cNvPr>
              <p:cNvSpPr/>
              <p:nvPr/>
            </p:nvSpPr>
            <p:spPr>
              <a:xfrm>
                <a:off x="5321721" y="5169833"/>
                <a:ext cx="298424" cy="29846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1" name="Rectangle 510">
                <a:extLst>
                  <a:ext uri="{FF2B5EF4-FFF2-40B4-BE49-F238E27FC236}">
                    <a16:creationId xmlns:a16="http://schemas.microsoft.com/office/drawing/2014/main" id="{B7B9E764-3DFA-4CF9-BCBF-1A7E6DD10B46}"/>
                  </a:ext>
                </a:extLst>
              </p:cNvPr>
              <p:cNvSpPr/>
              <p:nvPr/>
            </p:nvSpPr>
            <p:spPr>
              <a:xfrm>
                <a:off x="5736624" y="5169833"/>
                <a:ext cx="298424" cy="29846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2" name="Rectangle 511">
                <a:extLst>
                  <a:ext uri="{FF2B5EF4-FFF2-40B4-BE49-F238E27FC236}">
                    <a16:creationId xmlns:a16="http://schemas.microsoft.com/office/drawing/2014/main" id="{EC3E53BE-498A-48F6-BD0D-8ED6D3666567}"/>
                  </a:ext>
                </a:extLst>
              </p:cNvPr>
              <p:cNvSpPr/>
              <p:nvPr/>
            </p:nvSpPr>
            <p:spPr>
              <a:xfrm>
                <a:off x="6163556" y="5169833"/>
                <a:ext cx="298424" cy="29846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3" name="Rectangle 512">
                <a:extLst>
                  <a:ext uri="{FF2B5EF4-FFF2-40B4-BE49-F238E27FC236}">
                    <a16:creationId xmlns:a16="http://schemas.microsoft.com/office/drawing/2014/main" id="{90A3953F-9267-48BE-8D7D-2B685294B01E}"/>
                  </a:ext>
                </a:extLst>
              </p:cNvPr>
              <p:cNvSpPr/>
              <p:nvPr/>
            </p:nvSpPr>
            <p:spPr>
              <a:xfrm>
                <a:off x="6578459" y="5169833"/>
                <a:ext cx="298424" cy="29846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4" name="Rectangle 513">
                <a:extLst>
                  <a:ext uri="{FF2B5EF4-FFF2-40B4-BE49-F238E27FC236}">
                    <a16:creationId xmlns:a16="http://schemas.microsoft.com/office/drawing/2014/main" id="{B596ED6E-4589-4CC0-8C68-A585308C0ED2}"/>
                  </a:ext>
                </a:extLst>
              </p:cNvPr>
              <p:cNvSpPr/>
              <p:nvPr/>
            </p:nvSpPr>
            <p:spPr>
              <a:xfrm>
                <a:off x="5321721" y="4770206"/>
                <a:ext cx="298424" cy="29846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5" name="Rectangle 514">
                <a:extLst>
                  <a:ext uri="{FF2B5EF4-FFF2-40B4-BE49-F238E27FC236}">
                    <a16:creationId xmlns:a16="http://schemas.microsoft.com/office/drawing/2014/main" id="{F2F9BF23-385C-438D-8E13-D37A9F56192E}"/>
                  </a:ext>
                </a:extLst>
              </p:cNvPr>
              <p:cNvSpPr/>
              <p:nvPr/>
            </p:nvSpPr>
            <p:spPr>
              <a:xfrm>
                <a:off x="5736624" y="4770206"/>
                <a:ext cx="298424" cy="29846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6" name="Rectangle 515">
                <a:extLst>
                  <a:ext uri="{FF2B5EF4-FFF2-40B4-BE49-F238E27FC236}">
                    <a16:creationId xmlns:a16="http://schemas.microsoft.com/office/drawing/2014/main" id="{0F30BA65-B8BF-4444-A3FB-8CD058D38FA8}"/>
                  </a:ext>
                </a:extLst>
              </p:cNvPr>
              <p:cNvSpPr/>
              <p:nvPr/>
            </p:nvSpPr>
            <p:spPr>
              <a:xfrm>
                <a:off x="6163556" y="4770206"/>
                <a:ext cx="298424" cy="29846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7" name="Rectangle 516">
                <a:extLst>
                  <a:ext uri="{FF2B5EF4-FFF2-40B4-BE49-F238E27FC236}">
                    <a16:creationId xmlns:a16="http://schemas.microsoft.com/office/drawing/2014/main" id="{73D97117-4594-4FCD-9F20-4E577D80158B}"/>
                  </a:ext>
                </a:extLst>
              </p:cNvPr>
              <p:cNvSpPr/>
              <p:nvPr/>
            </p:nvSpPr>
            <p:spPr>
              <a:xfrm>
                <a:off x="6578459" y="4770206"/>
                <a:ext cx="298424" cy="29846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C1638BE-322E-47EE-B774-E5AB80B9DF97}"/>
              </a:ext>
            </a:extLst>
          </p:cNvPr>
          <p:cNvGrpSpPr/>
          <p:nvPr/>
        </p:nvGrpSpPr>
        <p:grpSpPr>
          <a:xfrm>
            <a:off x="7862301" y="2390062"/>
            <a:ext cx="3429117" cy="3435317"/>
            <a:chOff x="6991356" y="2390062"/>
            <a:chExt cx="3429117" cy="3435317"/>
          </a:xfrm>
        </p:grpSpPr>
        <p:grpSp>
          <p:nvGrpSpPr>
            <p:cNvPr id="526" name="Group 525">
              <a:extLst>
                <a:ext uri="{FF2B5EF4-FFF2-40B4-BE49-F238E27FC236}">
                  <a16:creationId xmlns:a16="http://schemas.microsoft.com/office/drawing/2014/main" id="{36CC0FDB-0C72-4FC3-A061-C47E879BDB6B}"/>
                </a:ext>
              </a:extLst>
            </p:cNvPr>
            <p:cNvGrpSpPr/>
            <p:nvPr/>
          </p:nvGrpSpPr>
          <p:grpSpPr>
            <a:xfrm>
              <a:off x="6991356" y="2390062"/>
              <a:ext cx="3429117" cy="3435317"/>
              <a:chOff x="493117" y="1662265"/>
              <a:chExt cx="2468081" cy="2472546"/>
            </a:xfrm>
          </p:grpSpPr>
          <p:sp>
            <p:nvSpPr>
              <p:cNvPr id="527" name="Rectangle 526">
                <a:extLst>
                  <a:ext uri="{FF2B5EF4-FFF2-40B4-BE49-F238E27FC236}">
                    <a16:creationId xmlns:a16="http://schemas.microsoft.com/office/drawing/2014/main" id="{A7F640C9-148A-47ED-8B86-2FBCA8AFDBCC}"/>
                  </a:ext>
                </a:extLst>
              </p:cNvPr>
              <p:cNvSpPr/>
              <p:nvPr/>
            </p:nvSpPr>
            <p:spPr>
              <a:xfrm>
                <a:off x="719091" y="1890944"/>
                <a:ext cx="2015231" cy="2015231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8" name="Rectangle 527">
                <a:extLst>
                  <a:ext uri="{FF2B5EF4-FFF2-40B4-BE49-F238E27FC236}">
                    <a16:creationId xmlns:a16="http://schemas.microsoft.com/office/drawing/2014/main" id="{14A1E46B-BAA7-4794-B4AA-128EEE027B30}"/>
                  </a:ext>
                </a:extLst>
              </p:cNvPr>
              <p:cNvSpPr/>
              <p:nvPr/>
            </p:nvSpPr>
            <p:spPr>
              <a:xfrm>
                <a:off x="831432" y="1979088"/>
                <a:ext cx="1805346" cy="1805346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529" name="Group 528">
                <a:extLst>
                  <a:ext uri="{FF2B5EF4-FFF2-40B4-BE49-F238E27FC236}">
                    <a16:creationId xmlns:a16="http://schemas.microsoft.com/office/drawing/2014/main" id="{7B9FF09A-6190-40DF-A140-8B2CD00941D5}"/>
                  </a:ext>
                </a:extLst>
              </p:cNvPr>
              <p:cNvGrpSpPr/>
              <p:nvPr/>
            </p:nvGrpSpPr>
            <p:grpSpPr>
              <a:xfrm>
                <a:off x="866140" y="1662265"/>
                <a:ext cx="1746927" cy="228134"/>
                <a:chOff x="861060" y="1706882"/>
                <a:chExt cx="1746927" cy="228134"/>
              </a:xfrm>
            </p:grpSpPr>
            <p:sp>
              <p:nvSpPr>
                <p:cNvPr id="566" name="Rectangle 565">
                  <a:extLst>
                    <a:ext uri="{FF2B5EF4-FFF2-40B4-BE49-F238E27FC236}">
                      <a16:creationId xmlns:a16="http://schemas.microsoft.com/office/drawing/2014/main" id="{66532FE7-DDE7-48A3-B377-F27CA5E32473}"/>
                    </a:ext>
                  </a:extLst>
                </p:cNvPr>
                <p:cNvSpPr/>
                <p:nvPr/>
              </p:nvSpPr>
              <p:spPr>
                <a:xfrm>
                  <a:off x="861060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67" name="Rectangle 566">
                  <a:extLst>
                    <a:ext uri="{FF2B5EF4-FFF2-40B4-BE49-F238E27FC236}">
                      <a16:creationId xmlns:a16="http://schemas.microsoft.com/office/drawing/2014/main" id="{85BEFBF2-60AF-4398-BDB7-D82F4F95A091}"/>
                    </a:ext>
                  </a:extLst>
                </p:cNvPr>
                <p:cNvSpPr/>
                <p:nvPr/>
              </p:nvSpPr>
              <p:spPr>
                <a:xfrm>
                  <a:off x="1025889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68" name="Rectangle 567">
                  <a:extLst>
                    <a:ext uri="{FF2B5EF4-FFF2-40B4-BE49-F238E27FC236}">
                      <a16:creationId xmlns:a16="http://schemas.microsoft.com/office/drawing/2014/main" id="{5D29FD5C-4AAF-4E24-A826-070CB0EA797F}"/>
                    </a:ext>
                  </a:extLst>
                </p:cNvPr>
                <p:cNvSpPr/>
                <p:nvPr/>
              </p:nvSpPr>
              <p:spPr>
                <a:xfrm>
                  <a:off x="1198067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69" name="Rectangle 568">
                  <a:extLst>
                    <a:ext uri="{FF2B5EF4-FFF2-40B4-BE49-F238E27FC236}">
                      <a16:creationId xmlns:a16="http://schemas.microsoft.com/office/drawing/2014/main" id="{F3250C4D-C7BE-4C65-A37C-AC872E5410A2}"/>
                    </a:ext>
                  </a:extLst>
                </p:cNvPr>
                <p:cNvSpPr/>
                <p:nvPr/>
              </p:nvSpPr>
              <p:spPr>
                <a:xfrm>
                  <a:off x="1362896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70" name="Rectangle 569">
                  <a:extLst>
                    <a:ext uri="{FF2B5EF4-FFF2-40B4-BE49-F238E27FC236}">
                      <a16:creationId xmlns:a16="http://schemas.microsoft.com/office/drawing/2014/main" id="{7F3077FB-4F7E-4B3B-ACF8-2EF579E68082}"/>
                    </a:ext>
                  </a:extLst>
                </p:cNvPr>
                <p:cNvSpPr/>
                <p:nvPr/>
              </p:nvSpPr>
              <p:spPr>
                <a:xfrm>
                  <a:off x="1527725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71" name="Rectangle 570">
                  <a:extLst>
                    <a:ext uri="{FF2B5EF4-FFF2-40B4-BE49-F238E27FC236}">
                      <a16:creationId xmlns:a16="http://schemas.microsoft.com/office/drawing/2014/main" id="{413FD765-3A6B-4DFD-9E98-5CB5DEB9837D}"/>
                    </a:ext>
                  </a:extLst>
                </p:cNvPr>
                <p:cNvSpPr/>
                <p:nvPr/>
              </p:nvSpPr>
              <p:spPr>
                <a:xfrm>
                  <a:off x="1692554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72" name="Rectangle 571">
                  <a:extLst>
                    <a:ext uri="{FF2B5EF4-FFF2-40B4-BE49-F238E27FC236}">
                      <a16:creationId xmlns:a16="http://schemas.microsoft.com/office/drawing/2014/main" id="{1F1D4F88-B592-49B4-81E0-2EC3B37CFC78}"/>
                    </a:ext>
                  </a:extLst>
                </p:cNvPr>
                <p:cNvSpPr/>
                <p:nvPr/>
              </p:nvSpPr>
              <p:spPr>
                <a:xfrm>
                  <a:off x="1864732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73" name="Rectangle 572">
                  <a:extLst>
                    <a:ext uri="{FF2B5EF4-FFF2-40B4-BE49-F238E27FC236}">
                      <a16:creationId xmlns:a16="http://schemas.microsoft.com/office/drawing/2014/main" id="{CD6153D3-9388-4A3D-A9FC-C2DB9F1F2209}"/>
                    </a:ext>
                  </a:extLst>
                </p:cNvPr>
                <p:cNvSpPr/>
                <p:nvPr/>
              </p:nvSpPr>
              <p:spPr>
                <a:xfrm>
                  <a:off x="2029561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74" name="Rectangle 573">
                  <a:extLst>
                    <a:ext uri="{FF2B5EF4-FFF2-40B4-BE49-F238E27FC236}">
                      <a16:creationId xmlns:a16="http://schemas.microsoft.com/office/drawing/2014/main" id="{BDEBAF41-235D-45C6-A042-169899E104B1}"/>
                    </a:ext>
                  </a:extLst>
                </p:cNvPr>
                <p:cNvSpPr/>
                <p:nvPr/>
              </p:nvSpPr>
              <p:spPr>
                <a:xfrm>
                  <a:off x="2188566" y="1706918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75" name="Rectangle 574">
                  <a:extLst>
                    <a:ext uri="{FF2B5EF4-FFF2-40B4-BE49-F238E27FC236}">
                      <a16:creationId xmlns:a16="http://schemas.microsoft.com/office/drawing/2014/main" id="{38E3DC97-D272-4D1C-8E3B-DF95CA6A8AB1}"/>
                    </a:ext>
                  </a:extLst>
                </p:cNvPr>
                <p:cNvSpPr/>
                <p:nvPr/>
              </p:nvSpPr>
              <p:spPr>
                <a:xfrm>
                  <a:off x="2353395" y="1706918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76" name="Rectangle 575">
                  <a:extLst>
                    <a:ext uri="{FF2B5EF4-FFF2-40B4-BE49-F238E27FC236}">
                      <a16:creationId xmlns:a16="http://schemas.microsoft.com/office/drawing/2014/main" id="{BF2755E8-201A-4578-89C7-2AED120394E9}"/>
                    </a:ext>
                  </a:extLst>
                </p:cNvPr>
                <p:cNvSpPr/>
                <p:nvPr/>
              </p:nvSpPr>
              <p:spPr>
                <a:xfrm>
                  <a:off x="2516547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530" name="Group 529">
                <a:extLst>
                  <a:ext uri="{FF2B5EF4-FFF2-40B4-BE49-F238E27FC236}">
                    <a16:creationId xmlns:a16="http://schemas.microsoft.com/office/drawing/2014/main" id="{AD6F0FF6-5F8D-439F-8333-4661632EF700}"/>
                  </a:ext>
                </a:extLst>
              </p:cNvPr>
              <p:cNvGrpSpPr/>
              <p:nvPr/>
            </p:nvGrpSpPr>
            <p:grpSpPr>
              <a:xfrm rot="5400000">
                <a:off x="1973667" y="2767695"/>
                <a:ext cx="1746927" cy="228134"/>
                <a:chOff x="861060" y="1706882"/>
                <a:chExt cx="1746927" cy="228134"/>
              </a:xfrm>
            </p:grpSpPr>
            <p:sp>
              <p:nvSpPr>
                <p:cNvPr id="555" name="Rectangle 554">
                  <a:extLst>
                    <a:ext uri="{FF2B5EF4-FFF2-40B4-BE49-F238E27FC236}">
                      <a16:creationId xmlns:a16="http://schemas.microsoft.com/office/drawing/2014/main" id="{2ACD62D8-40C7-4527-B8E8-CF886FD82517}"/>
                    </a:ext>
                  </a:extLst>
                </p:cNvPr>
                <p:cNvSpPr/>
                <p:nvPr/>
              </p:nvSpPr>
              <p:spPr>
                <a:xfrm>
                  <a:off x="861060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56" name="Rectangle 555">
                  <a:extLst>
                    <a:ext uri="{FF2B5EF4-FFF2-40B4-BE49-F238E27FC236}">
                      <a16:creationId xmlns:a16="http://schemas.microsoft.com/office/drawing/2014/main" id="{703CF2F0-6024-40DC-AF6B-BA4731E77DAF}"/>
                    </a:ext>
                  </a:extLst>
                </p:cNvPr>
                <p:cNvSpPr/>
                <p:nvPr/>
              </p:nvSpPr>
              <p:spPr>
                <a:xfrm>
                  <a:off x="1025889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57" name="Rectangle 556">
                  <a:extLst>
                    <a:ext uri="{FF2B5EF4-FFF2-40B4-BE49-F238E27FC236}">
                      <a16:creationId xmlns:a16="http://schemas.microsoft.com/office/drawing/2014/main" id="{3231852B-F0E1-4A09-A9D8-F38A4252DB36}"/>
                    </a:ext>
                  </a:extLst>
                </p:cNvPr>
                <p:cNvSpPr/>
                <p:nvPr/>
              </p:nvSpPr>
              <p:spPr>
                <a:xfrm>
                  <a:off x="1198067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58" name="Rectangle 557">
                  <a:extLst>
                    <a:ext uri="{FF2B5EF4-FFF2-40B4-BE49-F238E27FC236}">
                      <a16:creationId xmlns:a16="http://schemas.microsoft.com/office/drawing/2014/main" id="{B633B2F3-C4CB-45AD-9060-5480BD258490}"/>
                    </a:ext>
                  </a:extLst>
                </p:cNvPr>
                <p:cNvSpPr/>
                <p:nvPr/>
              </p:nvSpPr>
              <p:spPr>
                <a:xfrm>
                  <a:off x="1362896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59" name="Rectangle 558">
                  <a:extLst>
                    <a:ext uri="{FF2B5EF4-FFF2-40B4-BE49-F238E27FC236}">
                      <a16:creationId xmlns:a16="http://schemas.microsoft.com/office/drawing/2014/main" id="{075BB0B2-BAD7-48C5-81D1-4196E35D7A96}"/>
                    </a:ext>
                  </a:extLst>
                </p:cNvPr>
                <p:cNvSpPr/>
                <p:nvPr/>
              </p:nvSpPr>
              <p:spPr>
                <a:xfrm>
                  <a:off x="1527725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60" name="Rectangle 559">
                  <a:extLst>
                    <a:ext uri="{FF2B5EF4-FFF2-40B4-BE49-F238E27FC236}">
                      <a16:creationId xmlns:a16="http://schemas.microsoft.com/office/drawing/2014/main" id="{338465E5-D4EA-4ED7-BD6F-EBE389C3216D}"/>
                    </a:ext>
                  </a:extLst>
                </p:cNvPr>
                <p:cNvSpPr/>
                <p:nvPr/>
              </p:nvSpPr>
              <p:spPr>
                <a:xfrm>
                  <a:off x="1692554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61" name="Rectangle 560">
                  <a:extLst>
                    <a:ext uri="{FF2B5EF4-FFF2-40B4-BE49-F238E27FC236}">
                      <a16:creationId xmlns:a16="http://schemas.microsoft.com/office/drawing/2014/main" id="{AD35DCA0-5535-48E5-BC16-9673249820A4}"/>
                    </a:ext>
                  </a:extLst>
                </p:cNvPr>
                <p:cNvSpPr/>
                <p:nvPr/>
              </p:nvSpPr>
              <p:spPr>
                <a:xfrm>
                  <a:off x="1864732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62" name="Rectangle 561">
                  <a:extLst>
                    <a:ext uri="{FF2B5EF4-FFF2-40B4-BE49-F238E27FC236}">
                      <a16:creationId xmlns:a16="http://schemas.microsoft.com/office/drawing/2014/main" id="{B7D8996E-82D8-434F-AFAA-7D7D45511332}"/>
                    </a:ext>
                  </a:extLst>
                </p:cNvPr>
                <p:cNvSpPr/>
                <p:nvPr/>
              </p:nvSpPr>
              <p:spPr>
                <a:xfrm>
                  <a:off x="2029561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63" name="Rectangle 562">
                  <a:extLst>
                    <a:ext uri="{FF2B5EF4-FFF2-40B4-BE49-F238E27FC236}">
                      <a16:creationId xmlns:a16="http://schemas.microsoft.com/office/drawing/2014/main" id="{211EA7EA-03A0-4C88-8A03-AF2790316037}"/>
                    </a:ext>
                  </a:extLst>
                </p:cNvPr>
                <p:cNvSpPr/>
                <p:nvPr/>
              </p:nvSpPr>
              <p:spPr>
                <a:xfrm>
                  <a:off x="2188566" y="1706918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64" name="Rectangle 563">
                  <a:extLst>
                    <a:ext uri="{FF2B5EF4-FFF2-40B4-BE49-F238E27FC236}">
                      <a16:creationId xmlns:a16="http://schemas.microsoft.com/office/drawing/2014/main" id="{FB652863-D198-4A41-97A7-5F49ECF3718F}"/>
                    </a:ext>
                  </a:extLst>
                </p:cNvPr>
                <p:cNvSpPr/>
                <p:nvPr/>
              </p:nvSpPr>
              <p:spPr>
                <a:xfrm>
                  <a:off x="2353395" y="1706918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65" name="Rectangle 564">
                  <a:extLst>
                    <a:ext uri="{FF2B5EF4-FFF2-40B4-BE49-F238E27FC236}">
                      <a16:creationId xmlns:a16="http://schemas.microsoft.com/office/drawing/2014/main" id="{4AC76A17-BBB0-471D-BE9D-C002B7ABE9EC}"/>
                    </a:ext>
                  </a:extLst>
                </p:cNvPr>
                <p:cNvSpPr/>
                <p:nvPr/>
              </p:nvSpPr>
              <p:spPr>
                <a:xfrm>
                  <a:off x="2516547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531" name="Group 530">
                <a:extLst>
                  <a:ext uri="{FF2B5EF4-FFF2-40B4-BE49-F238E27FC236}">
                    <a16:creationId xmlns:a16="http://schemas.microsoft.com/office/drawing/2014/main" id="{0CB30293-2740-4308-8FA0-5445753684E3}"/>
                  </a:ext>
                </a:extLst>
              </p:cNvPr>
              <p:cNvGrpSpPr/>
              <p:nvPr/>
            </p:nvGrpSpPr>
            <p:grpSpPr>
              <a:xfrm>
                <a:off x="866140" y="3906677"/>
                <a:ext cx="1746927" cy="228134"/>
                <a:chOff x="861060" y="1706882"/>
                <a:chExt cx="1746927" cy="228134"/>
              </a:xfrm>
            </p:grpSpPr>
            <p:sp>
              <p:nvSpPr>
                <p:cNvPr id="544" name="Rectangle 543">
                  <a:extLst>
                    <a:ext uri="{FF2B5EF4-FFF2-40B4-BE49-F238E27FC236}">
                      <a16:creationId xmlns:a16="http://schemas.microsoft.com/office/drawing/2014/main" id="{910E034A-1835-4F37-BDCE-58EED577F00D}"/>
                    </a:ext>
                  </a:extLst>
                </p:cNvPr>
                <p:cNvSpPr/>
                <p:nvPr/>
              </p:nvSpPr>
              <p:spPr>
                <a:xfrm>
                  <a:off x="861060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45" name="Rectangle 544">
                  <a:extLst>
                    <a:ext uri="{FF2B5EF4-FFF2-40B4-BE49-F238E27FC236}">
                      <a16:creationId xmlns:a16="http://schemas.microsoft.com/office/drawing/2014/main" id="{4D762957-E99D-46DB-9BFE-E4158E9DE933}"/>
                    </a:ext>
                  </a:extLst>
                </p:cNvPr>
                <p:cNvSpPr/>
                <p:nvPr/>
              </p:nvSpPr>
              <p:spPr>
                <a:xfrm>
                  <a:off x="1025889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46" name="Rectangle 545">
                  <a:extLst>
                    <a:ext uri="{FF2B5EF4-FFF2-40B4-BE49-F238E27FC236}">
                      <a16:creationId xmlns:a16="http://schemas.microsoft.com/office/drawing/2014/main" id="{873D9C76-4753-4047-83EB-C01AD58C0862}"/>
                    </a:ext>
                  </a:extLst>
                </p:cNvPr>
                <p:cNvSpPr/>
                <p:nvPr/>
              </p:nvSpPr>
              <p:spPr>
                <a:xfrm>
                  <a:off x="1198067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47" name="Rectangle 546">
                  <a:extLst>
                    <a:ext uri="{FF2B5EF4-FFF2-40B4-BE49-F238E27FC236}">
                      <a16:creationId xmlns:a16="http://schemas.microsoft.com/office/drawing/2014/main" id="{3E68AA7A-2716-4294-8594-37AE58B86764}"/>
                    </a:ext>
                  </a:extLst>
                </p:cNvPr>
                <p:cNvSpPr/>
                <p:nvPr/>
              </p:nvSpPr>
              <p:spPr>
                <a:xfrm>
                  <a:off x="1362896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48" name="Rectangle 547">
                  <a:extLst>
                    <a:ext uri="{FF2B5EF4-FFF2-40B4-BE49-F238E27FC236}">
                      <a16:creationId xmlns:a16="http://schemas.microsoft.com/office/drawing/2014/main" id="{7544B172-F92A-479B-B6C1-8D22856A5E5B}"/>
                    </a:ext>
                  </a:extLst>
                </p:cNvPr>
                <p:cNvSpPr/>
                <p:nvPr/>
              </p:nvSpPr>
              <p:spPr>
                <a:xfrm>
                  <a:off x="1527725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49" name="Rectangle 548">
                  <a:extLst>
                    <a:ext uri="{FF2B5EF4-FFF2-40B4-BE49-F238E27FC236}">
                      <a16:creationId xmlns:a16="http://schemas.microsoft.com/office/drawing/2014/main" id="{D065ABF0-A692-42F4-B4C6-CCDBFD859A0B}"/>
                    </a:ext>
                  </a:extLst>
                </p:cNvPr>
                <p:cNvSpPr/>
                <p:nvPr/>
              </p:nvSpPr>
              <p:spPr>
                <a:xfrm>
                  <a:off x="1692554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50" name="Rectangle 549">
                  <a:extLst>
                    <a:ext uri="{FF2B5EF4-FFF2-40B4-BE49-F238E27FC236}">
                      <a16:creationId xmlns:a16="http://schemas.microsoft.com/office/drawing/2014/main" id="{B67AC595-B1F8-4313-8D06-BE1A56DC94B2}"/>
                    </a:ext>
                  </a:extLst>
                </p:cNvPr>
                <p:cNvSpPr/>
                <p:nvPr/>
              </p:nvSpPr>
              <p:spPr>
                <a:xfrm>
                  <a:off x="1864732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51" name="Rectangle 550">
                  <a:extLst>
                    <a:ext uri="{FF2B5EF4-FFF2-40B4-BE49-F238E27FC236}">
                      <a16:creationId xmlns:a16="http://schemas.microsoft.com/office/drawing/2014/main" id="{0D87893A-DB17-4737-8612-E344F90DB3C7}"/>
                    </a:ext>
                  </a:extLst>
                </p:cNvPr>
                <p:cNvSpPr/>
                <p:nvPr/>
              </p:nvSpPr>
              <p:spPr>
                <a:xfrm>
                  <a:off x="2029561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52" name="Rectangle 551">
                  <a:extLst>
                    <a:ext uri="{FF2B5EF4-FFF2-40B4-BE49-F238E27FC236}">
                      <a16:creationId xmlns:a16="http://schemas.microsoft.com/office/drawing/2014/main" id="{088FCDCB-FD50-4C6F-AAA7-022764CA41E8}"/>
                    </a:ext>
                  </a:extLst>
                </p:cNvPr>
                <p:cNvSpPr/>
                <p:nvPr/>
              </p:nvSpPr>
              <p:spPr>
                <a:xfrm>
                  <a:off x="2188566" y="1706918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53" name="Rectangle 552">
                  <a:extLst>
                    <a:ext uri="{FF2B5EF4-FFF2-40B4-BE49-F238E27FC236}">
                      <a16:creationId xmlns:a16="http://schemas.microsoft.com/office/drawing/2014/main" id="{31670A87-4BF1-403F-8A91-7A6E7DB46CC2}"/>
                    </a:ext>
                  </a:extLst>
                </p:cNvPr>
                <p:cNvSpPr/>
                <p:nvPr/>
              </p:nvSpPr>
              <p:spPr>
                <a:xfrm>
                  <a:off x="2353395" y="1706918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54" name="Rectangle 553">
                  <a:extLst>
                    <a:ext uri="{FF2B5EF4-FFF2-40B4-BE49-F238E27FC236}">
                      <a16:creationId xmlns:a16="http://schemas.microsoft.com/office/drawing/2014/main" id="{8D188479-12E9-40DA-B74E-4AFF91891FCA}"/>
                    </a:ext>
                  </a:extLst>
                </p:cNvPr>
                <p:cNvSpPr/>
                <p:nvPr/>
              </p:nvSpPr>
              <p:spPr>
                <a:xfrm>
                  <a:off x="2516547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532" name="Group 531">
                <a:extLst>
                  <a:ext uri="{FF2B5EF4-FFF2-40B4-BE49-F238E27FC236}">
                    <a16:creationId xmlns:a16="http://schemas.microsoft.com/office/drawing/2014/main" id="{05E91951-C3C6-487B-99CF-F4A6FEFC6B94}"/>
                  </a:ext>
                </a:extLst>
              </p:cNvPr>
              <p:cNvGrpSpPr/>
              <p:nvPr/>
            </p:nvGrpSpPr>
            <p:grpSpPr>
              <a:xfrm rot="5400000">
                <a:off x="-266280" y="2767694"/>
                <a:ext cx="1746927" cy="228134"/>
                <a:chOff x="861060" y="1706882"/>
                <a:chExt cx="1746927" cy="228134"/>
              </a:xfrm>
            </p:grpSpPr>
            <p:sp>
              <p:nvSpPr>
                <p:cNvPr id="533" name="Rectangle 532">
                  <a:extLst>
                    <a:ext uri="{FF2B5EF4-FFF2-40B4-BE49-F238E27FC236}">
                      <a16:creationId xmlns:a16="http://schemas.microsoft.com/office/drawing/2014/main" id="{3F4766AE-180D-4BE2-BB84-BAF89D5613AF}"/>
                    </a:ext>
                  </a:extLst>
                </p:cNvPr>
                <p:cNvSpPr/>
                <p:nvPr/>
              </p:nvSpPr>
              <p:spPr>
                <a:xfrm>
                  <a:off x="861060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34" name="Rectangle 533">
                  <a:extLst>
                    <a:ext uri="{FF2B5EF4-FFF2-40B4-BE49-F238E27FC236}">
                      <a16:creationId xmlns:a16="http://schemas.microsoft.com/office/drawing/2014/main" id="{34D6AC45-4DA8-4595-AF7D-B3B0DCC12956}"/>
                    </a:ext>
                  </a:extLst>
                </p:cNvPr>
                <p:cNvSpPr/>
                <p:nvPr/>
              </p:nvSpPr>
              <p:spPr>
                <a:xfrm>
                  <a:off x="1025889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35" name="Rectangle 534">
                  <a:extLst>
                    <a:ext uri="{FF2B5EF4-FFF2-40B4-BE49-F238E27FC236}">
                      <a16:creationId xmlns:a16="http://schemas.microsoft.com/office/drawing/2014/main" id="{67E7CA86-538E-4C3B-A34D-5B7C3C858E70}"/>
                    </a:ext>
                  </a:extLst>
                </p:cNvPr>
                <p:cNvSpPr/>
                <p:nvPr/>
              </p:nvSpPr>
              <p:spPr>
                <a:xfrm>
                  <a:off x="1198067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36" name="Rectangle 535">
                  <a:extLst>
                    <a:ext uri="{FF2B5EF4-FFF2-40B4-BE49-F238E27FC236}">
                      <a16:creationId xmlns:a16="http://schemas.microsoft.com/office/drawing/2014/main" id="{2BD53568-9782-49F6-9EEC-E8DFE902211B}"/>
                    </a:ext>
                  </a:extLst>
                </p:cNvPr>
                <p:cNvSpPr/>
                <p:nvPr/>
              </p:nvSpPr>
              <p:spPr>
                <a:xfrm>
                  <a:off x="1362896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37" name="Rectangle 536">
                  <a:extLst>
                    <a:ext uri="{FF2B5EF4-FFF2-40B4-BE49-F238E27FC236}">
                      <a16:creationId xmlns:a16="http://schemas.microsoft.com/office/drawing/2014/main" id="{BBFEE118-B384-4685-B3E1-7F082503916D}"/>
                    </a:ext>
                  </a:extLst>
                </p:cNvPr>
                <p:cNvSpPr/>
                <p:nvPr/>
              </p:nvSpPr>
              <p:spPr>
                <a:xfrm>
                  <a:off x="1527725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38" name="Rectangle 537">
                  <a:extLst>
                    <a:ext uri="{FF2B5EF4-FFF2-40B4-BE49-F238E27FC236}">
                      <a16:creationId xmlns:a16="http://schemas.microsoft.com/office/drawing/2014/main" id="{D04C2AE3-D514-4DD5-90BF-E7BF1B9880D3}"/>
                    </a:ext>
                  </a:extLst>
                </p:cNvPr>
                <p:cNvSpPr/>
                <p:nvPr/>
              </p:nvSpPr>
              <p:spPr>
                <a:xfrm>
                  <a:off x="1692554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39" name="Rectangle 538">
                  <a:extLst>
                    <a:ext uri="{FF2B5EF4-FFF2-40B4-BE49-F238E27FC236}">
                      <a16:creationId xmlns:a16="http://schemas.microsoft.com/office/drawing/2014/main" id="{6704B781-D484-41F2-A6E3-6F2BFEEC171E}"/>
                    </a:ext>
                  </a:extLst>
                </p:cNvPr>
                <p:cNvSpPr/>
                <p:nvPr/>
              </p:nvSpPr>
              <p:spPr>
                <a:xfrm>
                  <a:off x="1864732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40" name="Rectangle 539">
                  <a:extLst>
                    <a:ext uri="{FF2B5EF4-FFF2-40B4-BE49-F238E27FC236}">
                      <a16:creationId xmlns:a16="http://schemas.microsoft.com/office/drawing/2014/main" id="{6132BE4A-A1C8-4D91-8234-0A9F18885B96}"/>
                    </a:ext>
                  </a:extLst>
                </p:cNvPr>
                <p:cNvSpPr/>
                <p:nvPr/>
              </p:nvSpPr>
              <p:spPr>
                <a:xfrm>
                  <a:off x="2029561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41" name="Rectangle 540">
                  <a:extLst>
                    <a:ext uri="{FF2B5EF4-FFF2-40B4-BE49-F238E27FC236}">
                      <a16:creationId xmlns:a16="http://schemas.microsoft.com/office/drawing/2014/main" id="{0E316DB8-01F1-449A-98C0-7509563D9B2D}"/>
                    </a:ext>
                  </a:extLst>
                </p:cNvPr>
                <p:cNvSpPr/>
                <p:nvPr/>
              </p:nvSpPr>
              <p:spPr>
                <a:xfrm>
                  <a:off x="2188566" y="1706918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42" name="Rectangle 541">
                  <a:extLst>
                    <a:ext uri="{FF2B5EF4-FFF2-40B4-BE49-F238E27FC236}">
                      <a16:creationId xmlns:a16="http://schemas.microsoft.com/office/drawing/2014/main" id="{A4A3CBD2-955C-49AE-A0BA-1C218285F95E}"/>
                    </a:ext>
                  </a:extLst>
                </p:cNvPr>
                <p:cNvSpPr/>
                <p:nvPr/>
              </p:nvSpPr>
              <p:spPr>
                <a:xfrm>
                  <a:off x="2353395" y="1706918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43" name="Rectangle 542">
                  <a:extLst>
                    <a:ext uri="{FF2B5EF4-FFF2-40B4-BE49-F238E27FC236}">
                      <a16:creationId xmlns:a16="http://schemas.microsoft.com/office/drawing/2014/main" id="{695D39D3-FA67-4619-95BD-C49AA00EA100}"/>
                    </a:ext>
                  </a:extLst>
                </p:cNvPr>
                <p:cNvSpPr/>
                <p:nvPr/>
              </p:nvSpPr>
              <p:spPr>
                <a:xfrm>
                  <a:off x="2516547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31FA7AEB-8D52-4CE8-874E-B3011390B15F}"/>
                </a:ext>
              </a:extLst>
            </p:cNvPr>
            <p:cNvGrpSpPr/>
            <p:nvPr/>
          </p:nvGrpSpPr>
          <p:grpSpPr>
            <a:xfrm>
              <a:off x="7519159" y="4156428"/>
              <a:ext cx="1144423" cy="1121105"/>
              <a:chOff x="7276929" y="4440765"/>
              <a:chExt cx="1108852" cy="1086259"/>
            </a:xfrm>
          </p:grpSpPr>
          <p:grpSp>
            <p:nvGrpSpPr>
              <p:cNvPr id="577" name="Group 576">
                <a:extLst>
                  <a:ext uri="{FF2B5EF4-FFF2-40B4-BE49-F238E27FC236}">
                    <a16:creationId xmlns:a16="http://schemas.microsoft.com/office/drawing/2014/main" id="{A6AAFD25-4B09-4602-8CC5-BFD8F3284CF1}"/>
                  </a:ext>
                </a:extLst>
              </p:cNvPr>
              <p:cNvGrpSpPr/>
              <p:nvPr/>
            </p:nvGrpSpPr>
            <p:grpSpPr>
              <a:xfrm>
                <a:off x="7276929" y="5019464"/>
                <a:ext cx="526391" cy="507560"/>
                <a:chOff x="5142854" y="4364714"/>
                <a:chExt cx="1205431" cy="1162310"/>
              </a:xfrm>
            </p:grpSpPr>
            <p:grpSp>
              <p:nvGrpSpPr>
                <p:cNvPr id="578" name="Group 577">
                  <a:extLst>
                    <a:ext uri="{FF2B5EF4-FFF2-40B4-BE49-F238E27FC236}">
                      <a16:creationId xmlns:a16="http://schemas.microsoft.com/office/drawing/2014/main" id="{6F801F73-D6A5-452D-884D-A350722F4769}"/>
                    </a:ext>
                  </a:extLst>
                </p:cNvPr>
                <p:cNvGrpSpPr/>
                <p:nvPr/>
              </p:nvGrpSpPr>
              <p:grpSpPr>
                <a:xfrm>
                  <a:off x="5142854" y="4985919"/>
                  <a:ext cx="1205431" cy="541105"/>
                  <a:chOff x="5321721" y="4770206"/>
                  <a:chExt cx="1555162" cy="698095"/>
                </a:xfrm>
              </p:grpSpPr>
              <p:sp>
                <p:nvSpPr>
                  <p:cNvPr id="588" name="Rectangle 587">
                    <a:extLst>
                      <a:ext uri="{FF2B5EF4-FFF2-40B4-BE49-F238E27FC236}">
                        <a16:creationId xmlns:a16="http://schemas.microsoft.com/office/drawing/2014/main" id="{CCED82AD-D970-47AA-99F6-CCC6890EAD7C}"/>
                      </a:ext>
                    </a:extLst>
                  </p:cNvPr>
                  <p:cNvSpPr/>
                  <p:nvPr/>
                </p:nvSpPr>
                <p:spPr>
                  <a:xfrm>
                    <a:off x="5321721" y="5169833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589" name="Rectangle 588">
                    <a:extLst>
                      <a:ext uri="{FF2B5EF4-FFF2-40B4-BE49-F238E27FC236}">
                        <a16:creationId xmlns:a16="http://schemas.microsoft.com/office/drawing/2014/main" id="{C2BE0357-7140-444C-AB81-CACA681E478C}"/>
                      </a:ext>
                    </a:extLst>
                  </p:cNvPr>
                  <p:cNvSpPr/>
                  <p:nvPr/>
                </p:nvSpPr>
                <p:spPr>
                  <a:xfrm>
                    <a:off x="5736624" y="5169833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590" name="Rectangle 589">
                    <a:extLst>
                      <a:ext uri="{FF2B5EF4-FFF2-40B4-BE49-F238E27FC236}">
                        <a16:creationId xmlns:a16="http://schemas.microsoft.com/office/drawing/2014/main" id="{060051AF-94CC-4A76-8627-1F823B0587FB}"/>
                      </a:ext>
                    </a:extLst>
                  </p:cNvPr>
                  <p:cNvSpPr/>
                  <p:nvPr/>
                </p:nvSpPr>
                <p:spPr>
                  <a:xfrm>
                    <a:off x="6163556" y="5169833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591" name="Rectangle 590">
                    <a:extLst>
                      <a:ext uri="{FF2B5EF4-FFF2-40B4-BE49-F238E27FC236}">
                        <a16:creationId xmlns:a16="http://schemas.microsoft.com/office/drawing/2014/main" id="{351A2EE0-926C-4B01-A963-D629FFB1F419}"/>
                      </a:ext>
                    </a:extLst>
                  </p:cNvPr>
                  <p:cNvSpPr/>
                  <p:nvPr/>
                </p:nvSpPr>
                <p:spPr>
                  <a:xfrm>
                    <a:off x="6578459" y="5169833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592" name="Rectangle 591">
                    <a:extLst>
                      <a:ext uri="{FF2B5EF4-FFF2-40B4-BE49-F238E27FC236}">
                        <a16:creationId xmlns:a16="http://schemas.microsoft.com/office/drawing/2014/main" id="{49DE5F05-F362-4FD1-B65B-88EF61F68D44}"/>
                      </a:ext>
                    </a:extLst>
                  </p:cNvPr>
                  <p:cNvSpPr/>
                  <p:nvPr/>
                </p:nvSpPr>
                <p:spPr>
                  <a:xfrm>
                    <a:off x="5321721" y="4770206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593" name="Rectangle 592">
                    <a:extLst>
                      <a:ext uri="{FF2B5EF4-FFF2-40B4-BE49-F238E27FC236}">
                        <a16:creationId xmlns:a16="http://schemas.microsoft.com/office/drawing/2014/main" id="{B6B5E63F-3219-4FEC-AFD9-F97F655AC83F}"/>
                      </a:ext>
                    </a:extLst>
                  </p:cNvPr>
                  <p:cNvSpPr/>
                  <p:nvPr/>
                </p:nvSpPr>
                <p:spPr>
                  <a:xfrm>
                    <a:off x="5736624" y="4770206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594" name="Rectangle 593">
                    <a:extLst>
                      <a:ext uri="{FF2B5EF4-FFF2-40B4-BE49-F238E27FC236}">
                        <a16:creationId xmlns:a16="http://schemas.microsoft.com/office/drawing/2014/main" id="{6E5AAF59-2DB9-4986-909A-7C67C56E840C}"/>
                      </a:ext>
                    </a:extLst>
                  </p:cNvPr>
                  <p:cNvSpPr/>
                  <p:nvPr/>
                </p:nvSpPr>
                <p:spPr>
                  <a:xfrm>
                    <a:off x="6163556" y="4770206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595" name="Rectangle 594">
                    <a:extLst>
                      <a:ext uri="{FF2B5EF4-FFF2-40B4-BE49-F238E27FC236}">
                        <a16:creationId xmlns:a16="http://schemas.microsoft.com/office/drawing/2014/main" id="{DEC72B11-09FB-4774-9CC5-58C2CADB7326}"/>
                      </a:ext>
                    </a:extLst>
                  </p:cNvPr>
                  <p:cNvSpPr/>
                  <p:nvPr/>
                </p:nvSpPr>
                <p:spPr>
                  <a:xfrm>
                    <a:off x="6578459" y="4770206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579" name="Group 578">
                  <a:extLst>
                    <a:ext uri="{FF2B5EF4-FFF2-40B4-BE49-F238E27FC236}">
                      <a16:creationId xmlns:a16="http://schemas.microsoft.com/office/drawing/2014/main" id="{47766A7B-55D8-482E-A8AE-0E51B32FCD1E}"/>
                    </a:ext>
                  </a:extLst>
                </p:cNvPr>
                <p:cNvGrpSpPr/>
                <p:nvPr/>
              </p:nvGrpSpPr>
              <p:grpSpPr>
                <a:xfrm>
                  <a:off x="5142854" y="4364714"/>
                  <a:ext cx="1205431" cy="541105"/>
                  <a:chOff x="5321721" y="4770206"/>
                  <a:chExt cx="1555162" cy="698095"/>
                </a:xfrm>
              </p:grpSpPr>
              <p:sp>
                <p:nvSpPr>
                  <p:cNvPr id="580" name="Rectangle 579">
                    <a:extLst>
                      <a:ext uri="{FF2B5EF4-FFF2-40B4-BE49-F238E27FC236}">
                        <a16:creationId xmlns:a16="http://schemas.microsoft.com/office/drawing/2014/main" id="{C07BFF91-E2FE-4F79-85FB-3031C2AD90D0}"/>
                      </a:ext>
                    </a:extLst>
                  </p:cNvPr>
                  <p:cNvSpPr/>
                  <p:nvPr/>
                </p:nvSpPr>
                <p:spPr>
                  <a:xfrm>
                    <a:off x="5321721" y="5169833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581" name="Rectangle 580">
                    <a:extLst>
                      <a:ext uri="{FF2B5EF4-FFF2-40B4-BE49-F238E27FC236}">
                        <a16:creationId xmlns:a16="http://schemas.microsoft.com/office/drawing/2014/main" id="{C40C9EE6-4E90-44DF-8A60-49E1593A5B04}"/>
                      </a:ext>
                    </a:extLst>
                  </p:cNvPr>
                  <p:cNvSpPr/>
                  <p:nvPr/>
                </p:nvSpPr>
                <p:spPr>
                  <a:xfrm>
                    <a:off x="5736624" y="5169833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582" name="Rectangle 581">
                    <a:extLst>
                      <a:ext uri="{FF2B5EF4-FFF2-40B4-BE49-F238E27FC236}">
                        <a16:creationId xmlns:a16="http://schemas.microsoft.com/office/drawing/2014/main" id="{A84AD302-284F-45F1-ABDB-CB87345D0A09}"/>
                      </a:ext>
                    </a:extLst>
                  </p:cNvPr>
                  <p:cNvSpPr/>
                  <p:nvPr/>
                </p:nvSpPr>
                <p:spPr>
                  <a:xfrm>
                    <a:off x="6163556" y="5169833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583" name="Rectangle 582">
                    <a:extLst>
                      <a:ext uri="{FF2B5EF4-FFF2-40B4-BE49-F238E27FC236}">
                        <a16:creationId xmlns:a16="http://schemas.microsoft.com/office/drawing/2014/main" id="{03CBDED9-BD03-44B3-80E4-7CD99577C2EB}"/>
                      </a:ext>
                    </a:extLst>
                  </p:cNvPr>
                  <p:cNvSpPr/>
                  <p:nvPr/>
                </p:nvSpPr>
                <p:spPr>
                  <a:xfrm>
                    <a:off x="6578459" y="5169833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584" name="Rectangle 583">
                    <a:extLst>
                      <a:ext uri="{FF2B5EF4-FFF2-40B4-BE49-F238E27FC236}">
                        <a16:creationId xmlns:a16="http://schemas.microsoft.com/office/drawing/2014/main" id="{C8990633-08A6-4283-94C2-EFCD174158CC}"/>
                      </a:ext>
                    </a:extLst>
                  </p:cNvPr>
                  <p:cNvSpPr/>
                  <p:nvPr/>
                </p:nvSpPr>
                <p:spPr>
                  <a:xfrm>
                    <a:off x="5321721" y="4770206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585" name="Rectangle 584">
                    <a:extLst>
                      <a:ext uri="{FF2B5EF4-FFF2-40B4-BE49-F238E27FC236}">
                        <a16:creationId xmlns:a16="http://schemas.microsoft.com/office/drawing/2014/main" id="{BCCAF7DA-E621-4750-B015-6568C733AF3D}"/>
                      </a:ext>
                    </a:extLst>
                  </p:cNvPr>
                  <p:cNvSpPr/>
                  <p:nvPr/>
                </p:nvSpPr>
                <p:spPr>
                  <a:xfrm>
                    <a:off x="5736624" y="4770206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586" name="Rectangle 585">
                    <a:extLst>
                      <a:ext uri="{FF2B5EF4-FFF2-40B4-BE49-F238E27FC236}">
                        <a16:creationId xmlns:a16="http://schemas.microsoft.com/office/drawing/2014/main" id="{322565CB-97CD-48F7-B0F1-D435BFA331D0}"/>
                      </a:ext>
                    </a:extLst>
                  </p:cNvPr>
                  <p:cNvSpPr/>
                  <p:nvPr/>
                </p:nvSpPr>
                <p:spPr>
                  <a:xfrm>
                    <a:off x="6163556" y="4770206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587" name="Rectangle 586">
                    <a:extLst>
                      <a:ext uri="{FF2B5EF4-FFF2-40B4-BE49-F238E27FC236}">
                        <a16:creationId xmlns:a16="http://schemas.microsoft.com/office/drawing/2014/main" id="{DA0EFCD6-BFAA-41FD-A2C4-38F975622B32}"/>
                      </a:ext>
                    </a:extLst>
                  </p:cNvPr>
                  <p:cNvSpPr/>
                  <p:nvPr/>
                </p:nvSpPr>
                <p:spPr>
                  <a:xfrm>
                    <a:off x="6578459" y="4770206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grpSp>
            <p:nvGrpSpPr>
              <p:cNvPr id="596" name="Group 595">
                <a:extLst>
                  <a:ext uri="{FF2B5EF4-FFF2-40B4-BE49-F238E27FC236}">
                    <a16:creationId xmlns:a16="http://schemas.microsoft.com/office/drawing/2014/main" id="{43D9E346-328C-4872-82F0-A501CE380D3C}"/>
                  </a:ext>
                </a:extLst>
              </p:cNvPr>
              <p:cNvGrpSpPr/>
              <p:nvPr/>
            </p:nvGrpSpPr>
            <p:grpSpPr>
              <a:xfrm>
                <a:off x="7859390" y="5019464"/>
                <a:ext cx="526391" cy="507560"/>
                <a:chOff x="5142854" y="4364714"/>
                <a:chExt cx="1205431" cy="1162310"/>
              </a:xfrm>
            </p:grpSpPr>
            <p:grpSp>
              <p:nvGrpSpPr>
                <p:cNvPr id="597" name="Group 596">
                  <a:extLst>
                    <a:ext uri="{FF2B5EF4-FFF2-40B4-BE49-F238E27FC236}">
                      <a16:creationId xmlns:a16="http://schemas.microsoft.com/office/drawing/2014/main" id="{53570985-67F3-44EE-B10B-6155A09875E0}"/>
                    </a:ext>
                  </a:extLst>
                </p:cNvPr>
                <p:cNvGrpSpPr/>
                <p:nvPr/>
              </p:nvGrpSpPr>
              <p:grpSpPr>
                <a:xfrm>
                  <a:off x="5142854" y="4985919"/>
                  <a:ext cx="1205431" cy="541105"/>
                  <a:chOff x="5321721" y="4770206"/>
                  <a:chExt cx="1555162" cy="698095"/>
                </a:xfrm>
              </p:grpSpPr>
              <p:sp>
                <p:nvSpPr>
                  <p:cNvPr id="607" name="Rectangle 606">
                    <a:extLst>
                      <a:ext uri="{FF2B5EF4-FFF2-40B4-BE49-F238E27FC236}">
                        <a16:creationId xmlns:a16="http://schemas.microsoft.com/office/drawing/2014/main" id="{00C81E43-68F6-428E-A3F3-D3D8B36A78F4}"/>
                      </a:ext>
                    </a:extLst>
                  </p:cNvPr>
                  <p:cNvSpPr/>
                  <p:nvPr/>
                </p:nvSpPr>
                <p:spPr>
                  <a:xfrm>
                    <a:off x="5321721" y="5169833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608" name="Rectangle 607">
                    <a:extLst>
                      <a:ext uri="{FF2B5EF4-FFF2-40B4-BE49-F238E27FC236}">
                        <a16:creationId xmlns:a16="http://schemas.microsoft.com/office/drawing/2014/main" id="{F574DF61-ABC4-4D7E-B540-9937E3EAAACA}"/>
                      </a:ext>
                    </a:extLst>
                  </p:cNvPr>
                  <p:cNvSpPr/>
                  <p:nvPr/>
                </p:nvSpPr>
                <p:spPr>
                  <a:xfrm>
                    <a:off x="5736624" y="5169833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609" name="Rectangle 608">
                    <a:extLst>
                      <a:ext uri="{FF2B5EF4-FFF2-40B4-BE49-F238E27FC236}">
                        <a16:creationId xmlns:a16="http://schemas.microsoft.com/office/drawing/2014/main" id="{085E155C-0F5E-4FEA-BD21-AA49D8312E4A}"/>
                      </a:ext>
                    </a:extLst>
                  </p:cNvPr>
                  <p:cNvSpPr/>
                  <p:nvPr/>
                </p:nvSpPr>
                <p:spPr>
                  <a:xfrm>
                    <a:off x="6163556" y="5169833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610" name="Rectangle 609">
                    <a:extLst>
                      <a:ext uri="{FF2B5EF4-FFF2-40B4-BE49-F238E27FC236}">
                        <a16:creationId xmlns:a16="http://schemas.microsoft.com/office/drawing/2014/main" id="{5AFD7057-7BB0-4F03-971E-15620FB32362}"/>
                      </a:ext>
                    </a:extLst>
                  </p:cNvPr>
                  <p:cNvSpPr/>
                  <p:nvPr/>
                </p:nvSpPr>
                <p:spPr>
                  <a:xfrm>
                    <a:off x="6578459" y="5169833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611" name="Rectangle 610">
                    <a:extLst>
                      <a:ext uri="{FF2B5EF4-FFF2-40B4-BE49-F238E27FC236}">
                        <a16:creationId xmlns:a16="http://schemas.microsoft.com/office/drawing/2014/main" id="{133273EA-7A7F-4E03-B88C-5FAD3D9C6133}"/>
                      </a:ext>
                    </a:extLst>
                  </p:cNvPr>
                  <p:cNvSpPr/>
                  <p:nvPr/>
                </p:nvSpPr>
                <p:spPr>
                  <a:xfrm>
                    <a:off x="5321721" y="4770206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612" name="Rectangle 611">
                    <a:extLst>
                      <a:ext uri="{FF2B5EF4-FFF2-40B4-BE49-F238E27FC236}">
                        <a16:creationId xmlns:a16="http://schemas.microsoft.com/office/drawing/2014/main" id="{F4C846AC-4A58-4A43-A910-62EF600A5F7F}"/>
                      </a:ext>
                    </a:extLst>
                  </p:cNvPr>
                  <p:cNvSpPr/>
                  <p:nvPr/>
                </p:nvSpPr>
                <p:spPr>
                  <a:xfrm>
                    <a:off x="5736624" y="4770206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613" name="Rectangle 612">
                    <a:extLst>
                      <a:ext uri="{FF2B5EF4-FFF2-40B4-BE49-F238E27FC236}">
                        <a16:creationId xmlns:a16="http://schemas.microsoft.com/office/drawing/2014/main" id="{9B6FCB39-7363-48F1-AE79-81F50C6E9D31}"/>
                      </a:ext>
                    </a:extLst>
                  </p:cNvPr>
                  <p:cNvSpPr/>
                  <p:nvPr/>
                </p:nvSpPr>
                <p:spPr>
                  <a:xfrm>
                    <a:off x="6163556" y="4770206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614" name="Rectangle 613">
                    <a:extLst>
                      <a:ext uri="{FF2B5EF4-FFF2-40B4-BE49-F238E27FC236}">
                        <a16:creationId xmlns:a16="http://schemas.microsoft.com/office/drawing/2014/main" id="{2B0ED32C-6829-4302-95D6-93FB5C1AB245}"/>
                      </a:ext>
                    </a:extLst>
                  </p:cNvPr>
                  <p:cNvSpPr/>
                  <p:nvPr/>
                </p:nvSpPr>
                <p:spPr>
                  <a:xfrm>
                    <a:off x="6578459" y="4770206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598" name="Group 597">
                  <a:extLst>
                    <a:ext uri="{FF2B5EF4-FFF2-40B4-BE49-F238E27FC236}">
                      <a16:creationId xmlns:a16="http://schemas.microsoft.com/office/drawing/2014/main" id="{EAB5D5F0-A9C3-4933-ABC0-1BADBD16B09C}"/>
                    </a:ext>
                  </a:extLst>
                </p:cNvPr>
                <p:cNvGrpSpPr/>
                <p:nvPr/>
              </p:nvGrpSpPr>
              <p:grpSpPr>
                <a:xfrm>
                  <a:off x="5142854" y="4364714"/>
                  <a:ext cx="1205431" cy="541105"/>
                  <a:chOff x="5321721" y="4770206"/>
                  <a:chExt cx="1555162" cy="698095"/>
                </a:xfrm>
              </p:grpSpPr>
              <p:sp>
                <p:nvSpPr>
                  <p:cNvPr id="599" name="Rectangle 598">
                    <a:extLst>
                      <a:ext uri="{FF2B5EF4-FFF2-40B4-BE49-F238E27FC236}">
                        <a16:creationId xmlns:a16="http://schemas.microsoft.com/office/drawing/2014/main" id="{6758DA99-A74C-4559-9B50-7F0333667879}"/>
                      </a:ext>
                    </a:extLst>
                  </p:cNvPr>
                  <p:cNvSpPr/>
                  <p:nvPr/>
                </p:nvSpPr>
                <p:spPr>
                  <a:xfrm>
                    <a:off x="5321721" y="5169833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600" name="Rectangle 599">
                    <a:extLst>
                      <a:ext uri="{FF2B5EF4-FFF2-40B4-BE49-F238E27FC236}">
                        <a16:creationId xmlns:a16="http://schemas.microsoft.com/office/drawing/2014/main" id="{7E0788CF-4F01-4A8E-82D7-E491687E42E6}"/>
                      </a:ext>
                    </a:extLst>
                  </p:cNvPr>
                  <p:cNvSpPr/>
                  <p:nvPr/>
                </p:nvSpPr>
                <p:spPr>
                  <a:xfrm>
                    <a:off x="5736624" y="5169833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601" name="Rectangle 600">
                    <a:extLst>
                      <a:ext uri="{FF2B5EF4-FFF2-40B4-BE49-F238E27FC236}">
                        <a16:creationId xmlns:a16="http://schemas.microsoft.com/office/drawing/2014/main" id="{2C9102D8-1D9D-49F4-A2D8-41F785373D87}"/>
                      </a:ext>
                    </a:extLst>
                  </p:cNvPr>
                  <p:cNvSpPr/>
                  <p:nvPr/>
                </p:nvSpPr>
                <p:spPr>
                  <a:xfrm>
                    <a:off x="6163556" y="5169833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602" name="Rectangle 601">
                    <a:extLst>
                      <a:ext uri="{FF2B5EF4-FFF2-40B4-BE49-F238E27FC236}">
                        <a16:creationId xmlns:a16="http://schemas.microsoft.com/office/drawing/2014/main" id="{D2C4BFE7-75C3-41DF-B111-C8ECC690AAC0}"/>
                      </a:ext>
                    </a:extLst>
                  </p:cNvPr>
                  <p:cNvSpPr/>
                  <p:nvPr/>
                </p:nvSpPr>
                <p:spPr>
                  <a:xfrm>
                    <a:off x="6578459" y="5169833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603" name="Rectangle 602">
                    <a:extLst>
                      <a:ext uri="{FF2B5EF4-FFF2-40B4-BE49-F238E27FC236}">
                        <a16:creationId xmlns:a16="http://schemas.microsoft.com/office/drawing/2014/main" id="{556F725B-BA35-49F5-B2C6-4CA68EE36D26}"/>
                      </a:ext>
                    </a:extLst>
                  </p:cNvPr>
                  <p:cNvSpPr/>
                  <p:nvPr/>
                </p:nvSpPr>
                <p:spPr>
                  <a:xfrm>
                    <a:off x="5321721" y="4770206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604" name="Rectangle 603">
                    <a:extLst>
                      <a:ext uri="{FF2B5EF4-FFF2-40B4-BE49-F238E27FC236}">
                        <a16:creationId xmlns:a16="http://schemas.microsoft.com/office/drawing/2014/main" id="{C0443681-3406-4BF9-985C-1D6E181A4F86}"/>
                      </a:ext>
                    </a:extLst>
                  </p:cNvPr>
                  <p:cNvSpPr/>
                  <p:nvPr/>
                </p:nvSpPr>
                <p:spPr>
                  <a:xfrm>
                    <a:off x="5736624" y="4770206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605" name="Rectangle 604">
                    <a:extLst>
                      <a:ext uri="{FF2B5EF4-FFF2-40B4-BE49-F238E27FC236}">
                        <a16:creationId xmlns:a16="http://schemas.microsoft.com/office/drawing/2014/main" id="{0B4F2212-4535-4E54-8C1F-D81EEB2E754A}"/>
                      </a:ext>
                    </a:extLst>
                  </p:cNvPr>
                  <p:cNvSpPr/>
                  <p:nvPr/>
                </p:nvSpPr>
                <p:spPr>
                  <a:xfrm>
                    <a:off x="6163556" y="4770206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606" name="Rectangle 605">
                    <a:extLst>
                      <a:ext uri="{FF2B5EF4-FFF2-40B4-BE49-F238E27FC236}">
                        <a16:creationId xmlns:a16="http://schemas.microsoft.com/office/drawing/2014/main" id="{A7CF47B5-05CC-4BB9-B14D-34A3C7BB5C96}"/>
                      </a:ext>
                    </a:extLst>
                  </p:cNvPr>
                  <p:cNvSpPr/>
                  <p:nvPr/>
                </p:nvSpPr>
                <p:spPr>
                  <a:xfrm>
                    <a:off x="6578459" y="4770206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grpSp>
            <p:nvGrpSpPr>
              <p:cNvPr id="615" name="Group 614">
                <a:extLst>
                  <a:ext uri="{FF2B5EF4-FFF2-40B4-BE49-F238E27FC236}">
                    <a16:creationId xmlns:a16="http://schemas.microsoft.com/office/drawing/2014/main" id="{07EED823-1D0B-4396-A6E6-B73C6961ED5E}"/>
                  </a:ext>
                </a:extLst>
              </p:cNvPr>
              <p:cNvGrpSpPr/>
              <p:nvPr/>
            </p:nvGrpSpPr>
            <p:grpSpPr>
              <a:xfrm>
                <a:off x="7276929" y="4443910"/>
                <a:ext cx="526391" cy="507560"/>
                <a:chOff x="5142854" y="4364714"/>
                <a:chExt cx="1205431" cy="1162310"/>
              </a:xfrm>
            </p:grpSpPr>
            <p:grpSp>
              <p:nvGrpSpPr>
                <p:cNvPr id="616" name="Group 615">
                  <a:extLst>
                    <a:ext uri="{FF2B5EF4-FFF2-40B4-BE49-F238E27FC236}">
                      <a16:creationId xmlns:a16="http://schemas.microsoft.com/office/drawing/2014/main" id="{012379AD-8883-4992-BD3D-83C904DD75D4}"/>
                    </a:ext>
                  </a:extLst>
                </p:cNvPr>
                <p:cNvGrpSpPr/>
                <p:nvPr/>
              </p:nvGrpSpPr>
              <p:grpSpPr>
                <a:xfrm>
                  <a:off x="5142854" y="4985919"/>
                  <a:ext cx="1205431" cy="541105"/>
                  <a:chOff x="5321721" y="4770206"/>
                  <a:chExt cx="1555162" cy="698095"/>
                </a:xfrm>
              </p:grpSpPr>
              <p:sp>
                <p:nvSpPr>
                  <p:cNvPr id="626" name="Rectangle 625">
                    <a:extLst>
                      <a:ext uri="{FF2B5EF4-FFF2-40B4-BE49-F238E27FC236}">
                        <a16:creationId xmlns:a16="http://schemas.microsoft.com/office/drawing/2014/main" id="{112E9003-5BC0-44F3-8148-08C1032E7D77}"/>
                      </a:ext>
                    </a:extLst>
                  </p:cNvPr>
                  <p:cNvSpPr/>
                  <p:nvPr/>
                </p:nvSpPr>
                <p:spPr>
                  <a:xfrm>
                    <a:off x="5321721" y="5169833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627" name="Rectangle 626">
                    <a:extLst>
                      <a:ext uri="{FF2B5EF4-FFF2-40B4-BE49-F238E27FC236}">
                        <a16:creationId xmlns:a16="http://schemas.microsoft.com/office/drawing/2014/main" id="{7E164617-838A-462F-B591-4BA1E3E51351}"/>
                      </a:ext>
                    </a:extLst>
                  </p:cNvPr>
                  <p:cNvSpPr/>
                  <p:nvPr/>
                </p:nvSpPr>
                <p:spPr>
                  <a:xfrm>
                    <a:off x="5736624" y="5169833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628" name="Rectangle 627">
                    <a:extLst>
                      <a:ext uri="{FF2B5EF4-FFF2-40B4-BE49-F238E27FC236}">
                        <a16:creationId xmlns:a16="http://schemas.microsoft.com/office/drawing/2014/main" id="{C24BA33B-C86E-4A70-83C5-28050F2F82A8}"/>
                      </a:ext>
                    </a:extLst>
                  </p:cNvPr>
                  <p:cNvSpPr/>
                  <p:nvPr/>
                </p:nvSpPr>
                <p:spPr>
                  <a:xfrm>
                    <a:off x="6163556" y="5169833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629" name="Rectangle 628">
                    <a:extLst>
                      <a:ext uri="{FF2B5EF4-FFF2-40B4-BE49-F238E27FC236}">
                        <a16:creationId xmlns:a16="http://schemas.microsoft.com/office/drawing/2014/main" id="{D821F7BA-77AB-4A9B-89E1-E68BC369D854}"/>
                      </a:ext>
                    </a:extLst>
                  </p:cNvPr>
                  <p:cNvSpPr/>
                  <p:nvPr/>
                </p:nvSpPr>
                <p:spPr>
                  <a:xfrm>
                    <a:off x="6578459" y="5169833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630" name="Rectangle 629">
                    <a:extLst>
                      <a:ext uri="{FF2B5EF4-FFF2-40B4-BE49-F238E27FC236}">
                        <a16:creationId xmlns:a16="http://schemas.microsoft.com/office/drawing/2014/main" id="{B7FEAC73-C779-4AA5-932F-6F277146E416}"/>
                      </a:ext>
                    </a:extLst>
                  </p:cNvPr>
                  <p:cNvSpPr/>
                  <p:nvPr/>
                </p:nvSpPr>
                <p:spPr>
                  <a:xfrm>
                    <a:off x="5321721" y="4770206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631" name="Rectangle 630">
                    <a:extLst>
                      <a:ext uri="{FF2B5EF4-FFF2-40B4-BE49-F238E27FC236}">
                        <a16:creationId xmlns:a16="http://schemas.microsoft.com/office/drawing/2014/main" id="{00B11E95-1421-440E-9A4B-D282C66F9FF3}"/>
                      </a:ext>
                    </a:extLst>
                  </p:cNvPr>
                  <p:cNvSpPr/>
                  <p:nvPr/>
                </p:nvSpPr>
                <p:spPr>
                  <a:xfrm>
                    <a:off x="5736624" y="4770206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632" name="Rectangle 631">
                    <a:extLst>
                      <a:ext uri="{FF2B5EF4-FFF2-40B4-BE49-F238E27FC236}">
                        <a16:creationId xmlns:a16="http://schemas.microsoft.com/office/drawing/2014/main" id="{9E5CE2A8-52BC-43DB-9517-0C62A10151E7}"/>
                      </a:ext>
                    </a:extLst>
                  </p:cNvPr>
                  <p:cNvSpPr/>
                  <p:nvPr/>
                </p:nvSpPr>
                <p:spPr>
                  <a:xfrm>
                    <a:off x="6163556" y="4770206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633" name="Rectangle 632">
                    <a:extLst>
                      <a:ext uri="{FF2B5EF4-FFF2-40B4-BE49-F238E27FC236}">
                        <a16:creationId xmlns:a16="http://schemas.microsoft.com/office/drawing/2014/main" id="{92005710-F400-443D-BEDB-EDB3945A73E0}"/>
                      </a:ext>
                    </a:extLst>
                  </p:cNvPr>
                  <p:cNvSpPr/>
                  <p:nvPr/>
                </p:nvSpPr>
                <p:spPr>
                  <a:xfrm>
                    <a:off x="6578459" y="4770206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617" name="Group 616">
                  <a:extLst>
                    <a:ext uri="{FF2B5EF4-FFF2-40B4-BE49-F238E27FC236}">
                      <a16:creationId xmlns:a16="http://schemas.microsoft.com/office/drawing/2014/main" id="{EBFE7CD5-3113-4595-AB3B-6AFBB28B25BB}"/>
                    </a:ext>
                  </a:extLst>
                </p:cNvPr>
                <p:cNvGrpSpPr/>
                <p:nvPr/>
              </p:nvGrpSpPr>
              <p:grpSpPr>
                <a:xfrm>
                  <a:off x="5142854" y="4364714"/>
                  <a:ext cx="1205431" cy="541105"/>
                  <a:chOff x="5321721" y="4770206"/>
                  <a:chExt cx="1555162" cy="698095"/>
                </a:xfrm>
              </p:grpSpPr>
              <p:sp>
                <p:nvSpPr>
                  <p:cNvPr id="618" name="Rectangle 617">
                    <a:extLst>
                      <a:ext uri="{FF2B5EF4-FFF2-40B4-BE49-F238E27FC236}">
                        <a16:creationId xmlns:a16="http://schemas.microsoft.com/office/drawing/2014/main" id="{655AC96F-89DF-482E-A31A-6A078BC8AE1F}"/>
                      </a:ext>
                    </a:extLst>
                  </p:cNvPr>
                  <p:cNvSpPr/>
                  <p:nvPr/>
                </p:nvSpPr>
                <p:spPr>
                  <a:xfrm>
                    <a:off x="5321721" y="5169833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619" name="Rectangle 618">
                    <a:extLst>
                      <a:ext uri="{FF2B5EF4-FFF2-40B4-BE49-F238E27FC236}">
                        <a16:creationId xmlns:a16="http://schemas.microsoft.com/office/drawing/2014/main" id="{55F4BD2B-AC7C-4C1A-AC7B-097B0D821E2F}"/>
                      </a:ext>
                    </a:extLst>
                  </p:cNvPr>
                  <p:cNvSpPr/>
                  <p:nvPr/>
                </p:nvSpPr>
                <p:spPr>
                  <a:xfrm>
                    <a:off x="5736624" y="5169833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620" name="Rectangle 619">
                    <a:extLst>
                      <a:ext uri="{FF2B5EF4-FFF2-40B4-BE49-F238E27FC236}">
                        <a16:creationId xmlns:a16="http://schemas.microsoft.com/office/drawing/2014/main" id="{7A75EF8C-C7C5-4D79-BACF-3DD3BDB693E3}"/>
                      </a:ext>
                    </a:extLst>
                  </p:cNvPr>
                  <p:cNvSpPr/>
                  <p:nvPr/>
                </p:nvSpPr>
                <p:spPr>
                  <a:xfrm>
                    <a:off x="6163556" y="5169833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621" name="Rectangle 620">
                    <a:extLst>
                      <a:ext uri="{FF2B5EF4-FFF2-40B4-BE49-F238E27FC236}">
                        <a16:creationId xmlns:a16="http://schemas.microsoft.com/office/drawing/2014/main" id="{7BFC71CC-F56F-4FC7-8C1C-4942B8217789}"/>
                      </a:ext>
                    </a:extLst>
                  </p:cNvPr>
                  <p:cNvSpPr/>
                  <p:nvPr/>
                </p:nvSpPr>
                <p:spPr>
                  <a:xfrm>
                    <a:off x="6578459" y="5169833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622" name="Rectangle 621">
                    <a:extLst>
                      <a:ext uri="{FF2B5EF4-FFF2-40B4-BE49-F238E27FC236}">
                        <a16:creationId xmlns:a16="http://schemas.microsoft.com/office/drawing/2014/main" id="{EE1C6998-DFA8-4C65-AF50-68683CB2A61C}"/>
                      </a:ext>
                    </a:extLst>
                  </p:cNvPr>
                  <p:cNvSpPr/>
                  <p:nvPr/>
                </p:nvSpPr>
                <p:spPr>
                  <a:xfrm>
                    <a:off x="5321721" y="4770206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623" name="Rectangle 622">
                    <a:extLst>
                      <a:ext uri="{FF2B5EF4-FFF2-40B4-BE49-F238E27FC236}">
                        <a16:creationId xmlns:a16="http://schemas.microsoft.com/office/drawing/2014/main" id="{18026BC7-6257-4C87-8285-C3452E2FBF0D}"/>
                      </a:ext>
                    </a:extLst>
                  </p:cNvPr>
                  <p:cNvSpPr/>
                  <p:nvPr/>
                </p:nvSpPr>
                <p:spPr>
                  <a:xfrm>
                    <a:off x="5736624" y="4770206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624" name="Rectangle 623">
                    <a:extLst>
                      <a:ext uri="{FF2B5EF4-FFF2-40B4-BE49-F238E27FC236}">
                        <a16:creationId xmlns:a16="http://schemas.microsoft.com/office/drawing/2014/main" id="{7BEEF65A-285E-4E94-A714-7AE24AC54160}"/>
                      </a:ext>
                    </a:extLst>
                  </p:cNvPr>
                  <p:cNvSpPr/>
                  <p:nvPr/>
                </p:nvSpPr>
                <p:spPr>
                  <a:xfrm>
                    <a:off x="6163556" y="4770206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625" name="Rectangle 624">
                    <a:extLst>
                      <a:ext uri="{FF2B5EF4-FFF2-40B4-BE49-F238E27FC236}">
                        <a16:creationId xmlns:a16="http://schemas.microsoft.com/office/drawing/2014/main" id="{DAF7AE75-8E91-4F8E-9CE2-5D1C4DA0819B}"/>
                      </a:ext>
                    </a:extLst>
                  </p:cNvPr>
                  <p:cNvSpPr/>
                  <p:nvPr/>
                </p:nvSpPr>
                <p:spPr>
                  <a:xfrm>
                    <a:off x="6578459" y="4770206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grpSp>
            <p:nvGrpSpPr>
              <p:cNvPr id="634" name="Group 633">
                <a:extLst>
                  <a:ext uri="{FF2B5EF4-FFF2-40B4-BE49-F238E27FC236}">
                    <a16:creationId xmlns:a16="http://schemas.microsoft.com/office/drawing/2014/main" id="{9AF2B25E-9CB0-4CBE-AAC3-8E3111338F27}"/>
                  </a:ext>
                </a:extLst>
              </p:cNvPr>
              <p:cNvGrpSpPr/>
              <p:nvPr/>
            </p:nvGrpSpPr>
            <p:grpSpPr>
              <a:xfrm>
                <a:off x="7859390" y="4440765"/>
                <a:ext cx="526391" cy="507560"/>
                <a:chOff x="5142854" y="4364714"/>
                <a:chExt cx="1205431" cy="1162310"/>
              </a:xfrm>
            </p:grpSpPr>
            <p:grpSp>
              <p:nvGrpSpPr>
                <p:cNvPr id="635" name="Group 634">
                  <a:extLst>
                    <a:ext uri="{FF2B5EF4-FFF2-40B4-BE49-F238E27FC236}">
                      <a16:creationId xmlns:a16="http://schemas.microsoft.com/office/drawing/2014/main" id="{27E1A740-8F17-4FA7-8DFA-130A70D0800C}"/>
                    </a:ext>
                  </a:extLst>
                </p:cNvPr>
                <p:cNvGrpSpPr/>
                <p:nvPr/>
              </p:nvGrpSpPr>
              <p:grpSpPr>
                <a:xfrm>
                  <a:off x="5142854" y="4985919"/>
                  <a:ext cx="1205431" cy="541105"/>
                  <a:chOff x="5321721" y="4770206"/>
                  <a:chExt cx="1555162" cy="698095"/>
                </a:xfrm>
              </p:grpSpPr>
              <p:sp>
                <p:nvSpPr>
                  <p:cNvPr id="645" name="Rectangle 644">
                    <a:extLst>
                      <a:ext uri="{FF2B5EF4-FFF2-40B4-BE49-F238E27FC236}">
                        <a16:creationId xmlns:a16="http://schemas.microsoft.com/office/drawing/2014/main" id="{81021E04-2FF4-43C8-9DFA-F64DD9715B69}"/>
                      </a:ext>
                    </a:extLst>
                  </p:cNvPr>
                  <p:cNvSpPr/>
                  <p:nvPr/>
                </p:nvSpPr>
                <p:spPr>
                  <a:xfrm>
                    <a:off x="5321721" y="5169833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646" name="Rectangle 645">
                    <a:extLst>
                      <a:ext uri="{FF2B5EF4-FFF2-40B4-BE49-F238E27FC236}">
                        <a16:creationId xmlns:a16="http://schemas.microsoft.com/office/drawing/2014/main" id="{F3FF7C67-79EA-4BFA-8019-02568DFFAC06}"/>
                      </a:ext>
                    </a:extLst>
                  </p:cNvPr>
                  <p:cNvSpPr/>
                  <p:nvPr/>
                </p:nvSpPr>
                <p:spPr>
                  <a:xfrm>
                    <a:off x="5736624" y="5169833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647" name="Rectangle 646">
                    <a:extLst>
                      <a:ext uri="{FF2B5EF4-FFF2-40B4-BE49-F238E27FC236}">
                        <a16:creationId xmlns:a16="http://schemas.microsoft.com/office/drawing/2014/main" id="{341E5515-C1B0-485B-9B7D-E5E9B8EFE6B3}"/>
                      </a:ext>
                    </a:extLst>
                  </p:cNvPr>
                  <p:cNvSpPr/>
                  <p:nvPr/>
                </p:nvSpPr>
                <p:spPr>
                  <a:xfrm>
                    <a:off x="6163556" y="5169833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648" name="Rectangle 647">
                    <a:extLst>
                      <a:ext uri="{FF2B5EF4-FFF2-40B4-BE49-F238E27FC236}">
                        <a16:creationId xmlns:a16="http://schemas.microsoft.com/office/drawing/2014/main" id="{978AE1FA-245D-4EFF-9A40-BBFAD845FF69}"/>
                      </a:ext>
                    </a:extLst>
                  </p:cNvPr>
                  <p:cNvSpPr/>
                  <p:nvPr/>
                </p:nvSpPr>
                <p:spPr>
                  <a:xfrm>
                    <a:off x="6578459" y="5169833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649" name="Rectangle 648">
                    <a:extLst>
                      <a:ext uri="{FF2B5EF4-FFF2-40B4-BE49-F238E27FC236}">
                        <a16:creationId xmlns:a16="http://schemas.microsoft.com/office/drawing/2014/main" id="{E988E07A-22B2-4099-9437-9EB3BC50517A}"/>
                      </a:ext>
                    </a:extLst>
                  </p:cNvPr>
                  <p:cNvSpPr/>
                  <p:nvPr/>
                </p:nvSpPr>
                <p:spPr>
                  <a:xfrm>
                    <a:off x="5321721" y="4770206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650" name="Rectangle 649">
                    <a:extLst>
                      <a:ext uri="{FF2B5EF4-FFF2-40B4-BE49-F238E27FC236}">
                        <a16:creationId xmlns:a16="http://schemas.microsoft.com/office/drawing/2014/main" id="{67035F22-1D92-490D-A069-4A56F34126C7}"/>
                      </a:ext>
                    </a:extLst>
                  </p:cNvPr>
                  <p:cNvSpPr/>
                  <p:nvPr/>
                </p:nvSpPr>
                <p:spPr>
                  <a:xfrm>
                    <a:off x="5736624" y="4770206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651" name="Rectangle 650">
                    <a:extLst>
                      <a:ext uri="{FF2B5EF4-FFF2-40B4-BE49-F238E27FC236}">
                        <a16:creationId xmlns:a16="http://schemas.microsoft.com/office/drawing/2014/main" id="{7CE89C5F-3F14-46D3-81EF-7921013E3C0A}"/>
                      </a:ext>
                    </a:extLst>
                  </p:cNvPr>
                  <p:cNvSpPr/>
                  <p:nvPr/>
                </p:nvSpPr>
                <p:spPr>
                  <a:xfrm>
                    <a:off x="6163556" y="4770206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652" name="Rectangle 651">
                    <a:extLst>
                      <a:ext uri="{FF2B5EF4-FFF2-40B4-BE49-F238E27FC236}">
                        <a16:creationId xmlns:a16="http://schemas.microsoft.com/office/drawing/2014/main" id="{2ECDD881-D9C6-4A46-80D7-718266C7496C}"/>
                      </a:ext>
                    </a:extLst>
                  </p:cNvPr>
                  <p:cNvSpPr/>
                  <p:nvPr/>
                </p:nvSpPr>
                <p:spPr>
                  <a:xfrm>
                    <a:off x="6578459" y="4770206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636" name="Group 635">
                  <a:extLst>
                    <a:ext uri="{FF2B5EF4-FFF2-40B4-BE49-F238E27FC236}">
                      <a16:creationId xmlns:a16="http://schemas.microsoft.com/office/drawing/2014/main" id="{F04F6E09-97C8-459A-8960-03B220C6E27E}"/>
                    </a:ext>
                  </a:extLst>
                </p:cNvPr>
                <p:cNvGrpSpPr/>
                <p:nvPr/>
              </p:nvGrpSpPr>
              <p:grpSpPr>
                <a:xfrm>
                  <a:off x="5142854" y="4364714"/>
                  <a:ext cx="1205431" cy="541105"/>
                  <a:chOff x="5321721" y="4770206"/>
                  <a:chExt cx="1555162" cy="698095"/>
                </a:xfrm>
              </p:grpSpPr>
              <p:sp>
                <p:nvSpPr>
                  <p:cNvPr id="637" name="Rectangle 636">
                    <a:extLst>
                      <a:ext uri="{FF2B5EF4-FFF2-40B4-BE49-F238E27FC236}">
                        <a16:creationId xmlns:a16="http://schemas.microsoft.com/office/drawing/2014/main" id="{70283314-3F11-4770-B018-8DBCE63A0F8D}"/>
                      </a:ext>
                    </a:extLst>
                  </p:cNvPr>
                  <p:cNvSpPr/>
                  <p:nvPr/>
                </p:nvSpPr>
                <p:spPr>
                  <a:xfrm>
                    <a:off x="5321721" y="5169833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638" name="Rectangle 637">
                    <a:extLst>
                      <a:ext uri="{FF2B5EF4-FFF2-40B4-BE49-F238E27FC236}">
                        <a16:creationId xmlns:a16="http://schemas.microsoft.com/office/drawing/2014/main" id="{6778DAB0-0C83-4465-86FA-24C901EBC34F}"/>
                      </a:ext>
                    </a:extLst>
                  </p:cNvPr>
                  <p:cNvSpPr/>
                  <p:nvPr/>
                </p:nvSpPr>
                <p:spPr>
                  <a:xfrm>
                    <a:off x="5736624" y="5169833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639" name="Rectangle 638">
                    <a:extLst>
                      <a:ext uri="{FF2B5EF4-FFF2-40B4-BE49-F238E27FC236}">
                        <a16:creationId xmlns:a16="http://schemas.microsoft.com/office/drawing/2014/main" id="{F36479A0-A59A-4B2D-A287-323F8301A8E4}"/>
                      </a:ext>
                    </a:extLst>
                  </p:cNvPr>
                  <p:cNvSpPr/>
                  <p:nvPr/>
                </p:nvSpPr>
                <p:spPr>
                  <a:xfrm>
                    <a:off x="6163556" y="5169833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640" name="Rectangle 639">
                    <a:extLst>
                      <a:ext uri="{FF2B5EF4-FFF2-40B4-BE49-F238E27FC236}">
                        <a16:creationId xmlns:a16="http://schemas.microsoft.com/office/drawing/2014/main" id="{19FCAA7F-F91B-409E-9A31-6C8BF72E0901}"/>
                      </a:ext>
                    </a:extLst>
                  </p:cNvPr>
                  <p:cNvSpPr/>
                  <p:nvPr/>
                </p:nvSpPr>
                <p:spPr>
                  <a:xfrm>
                    <a:off x="6578459" y="5169833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641" name="Rectangle 640">
                    <a:extLst>
                      <a:ext uri="{FF2B5EF4-FFF2-40B4-BE49-F238E27FC236}">
                        <a16:creationId xmlns:a16="http://schemas.microsoft.com/office/drawing/2014/main" id="{B61F4ADC-8F27-4D39-86BA-C88BBA8719F6}"/>
                      </a:ext>
                    </a:extLst>
                  </p:cNvPr>
                  <p:cNvSpPr/>
                  <p:nvPr/>
                </p:nvSpPr>
                <p:spPr>
                  <a:xfrm>
                    <a:off x="5321721" y="4770206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642" name="Rectangle 641">
                    <a:extLst>
                      <a:ext uri="{FF2B5EF4-FFF2-40B4-BE49-F238E27FC236}">
                        <a16:creationId xmlns:a16="http://schemas.microsoft.com/office/drawing/2014/main" id="{D2EEF204-CC68-40A9-B369-3DEAC5E66A18}"/>
                      </a:ext>
                    </a:extLst>
                  </p:cNvPr>
                  <p:cNvSpPr/>
                  <p:nvPr/>
                </p:nvSpPr>
                <p:spPr>
                  <a:xfrm>
                    <a:off x="5736624" y="4770206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643" name="Rectangle 642">
                    <a:extLst>
                      <a:ext uri="{FF2B5EF4-FFF2-40B4-BE49-F238E27FC236}">
                        <a16:creationId xmlns:a16="http://schemas.microsoft.com/office/drawing/2014/main" id="{B5DC2E18-5A5C-4280-9EB0-E6880CCBDF1C}"/>
                      </a:ext>
                    </a:extLst>
                  </p:cNvPr>
                  <p:cNvSpPr/>
                  <p:nvPr/>
                </p:nvSpPr>
                <p:spPr>
                  <a:xfrm>
                    <a:off x="6163556" y="4770206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644" name="Rectangle 643">
                    <a:extLst>
                      <a:ext uri="{FF2B5EF4-FFF2-40B4-BE49-F238E27FC236}">
                        <a16:creationId xmlns:a16="http://schemas.microsoft.com/office/drawing/2014/main" id="{2DA45204-C492-411E-B70A-A79B3A561A9B}"/>
                      </a:ext>
                    </a:extLst>
                  </p:cNvPr>
                  <p:cNvSpPr/>
                  <p:nvPr/>
                </p:nvSpPr>
                <p:spPr>
                  <a:xfrm>
                    <a:off x="6578459" y="4770206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</p:grpSp>
        <p:grpSp>
          <p:nvGrpSpPr>
            <p:cNvPr id="730" name="Group 729">
              <a:extLst>
                <a:ext uri="{FF2B5EF4-FFF2-40B4-BE49-F238E27FC236}">
                  <a16:creationId xmlns:a16="http://schemas.microsoft.com/office/drawing/2014/main" id="{746ACD6B-66E5-49AA-A8A2-EC98748C50AC}"/>
                </a:ext>
              </a:extLst>
            </p:cNvPr>
            <p:cNvGrpSpPr/>
            <p:nvPr/>
          </p:nvGrpSpPr>
          <p:grpSpPr>
            <a:xfrm>
              <a:off x="8745019" y="4156428"/>
              <a:ext cx="1144423" cy="1121105"/>
              <a:chOff x="7276929" y="4440765"/>
              <a:chExt cx="1108852" cy="1086259"/>
            </a:xfrm>
          </p:grpSpPr>
          <p:grpSp>
            <p:nvGrpSpPr>
              <p:cNvPr id="731" name="Group 730">
                <a:extLst>
                  <a:ext uri="{FF2B5EF4-FFF2-40B4-BE49-F238E27FC236}">
                    <a16:creationId xmlns:a16="http://schemas.microsoft.com/office/drawing/2014/main" id="{28F73254-49DF-4A37-B010-2CF43D5FDDA0}"/>
                  </a:ext>
                </a:extLst>
              </p:cNvPr>
              <p:cNvGrpSpPr/>
              <p:nvPr/>
            </p:nvGrpSpPr>
            <p:grpSpPr>
              <a:xfrm>
                <a:off x="7276929" y="5019464"/>
                <a:ext cx="526391" cy="507560"/>
                <a:chOff x="5142854" y="4364714"/>
                <a:chExt cx="1205431" cy="1162310"/>
              </a:xfrm>
            </p:grpSpPr>
            <p:grpSp>
              <p:nvGrpSpPr>
                <p:cNvPr id="789" name="Group 788">
                  <a:extLst>
                    <a:ext uri="{FF2B5EF4-FFF2-40B4-BE49-F238E27FC236}">
                      <a16:creationId xmlns:a16="http://schemas.microsoft.com/office/drawing/2014/main" id="{95B3AAB1-6DC3-4292-B082-068E7544EB4D}"/>
                    </a:ext>
                  </a:extLst>
                </p:cNvPr>
                <p:cNvGrpSpPr/>
                <p:nvPr/>
              </p:nvGrpSpPr>
              <p:grpSpPr>
                <a:xfrm>
                  <a:off x="5142854" y="4985919"/>
                  <a:ext cx="1205431" cy="541105"/>
                  <a:chOff x="5321721" y="4770206"/>
                  <a:chExt cx="1555162" cy="698095"/>
                </a:xfrm>
              </p:grpSpPr>
              <p:sp>
                <p:nvSpPr>
                  <p:cNvPr id="799" name="Rectangle 798">
                    <a:extLst>
                      <a:ext uri="{FF2B5EF4-FFF2-40B4-BE49-F238E27FC236}">
                        <a16:creationId xmlns:a16="http://schemas.microsoft.com/office/drawing/2014/main" id="{9C633FE5-083F-4AB8-B7FA-C9C004610651}"/>
                      </a:ext>
                    </a:extLst>
                  </p:cNvPr>
                  <p:cNvSpPr/>
                  <p:nvPr/>
                </p:nvSpPr>
                <p:spPr>
                  <a:xfrm>
                    <a:off x="5321721" y="5169833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800" name="Rectangle 799">
                    <a:extLst>
                      <a:ext uri="{FF2B5EF4-FFF2-40B4-BE49-F238E27FC236}">
                        <a16:creationId xmlns:a16="http://schemas.microsoft.com/office/drawing/2014/main" id="{916ACB12-B175-47C8-973E-9AFC932BEEE6}"/>
                      </a:ext>
                    </a:extLst>
                  </p:cNvPr>
                  <p:cNvSpPr/>
                  <p:nvPr/>
                </p:nvSpPr>
                <p:spPr>
                  <a:xfrm>
                    <a:off x="5736624" y="5169833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801" name="Rectangle 800">
                    <a:extLst>
                      <a:ext uri="{FF2B5EF4-FFF2-40B4-BE49-F238E27FC236}">
                        <a16:creationId xmlns:a16="http://schemas.microsoft.com/office/drawing/2014/main" id="{E421F3E2-CB15-411A-82C3-F8DD43760958}"/>
                      </a:ext>
                    </a:extLst>
                  </p:cNvPr>
                  <p:cNvSpPr/>
                  <p:nvPr/>
                </p:nvSpPr>
                <p:spPr>
                  <a:xfrm>
                    <a:off x="6163556" y="5169833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802" name="Rectangle 801">
                    <a:extLst>
                      <a:ext uri="{FF2B5EF4-FFF2-40B4-BE49-F238E27FC236}">
                        <a16:creationId xmlns:a16="http://schemas.microsoft.com/office/drawing/2014/main" id="{7C2472F1-1D73-443A-BE5B-722986D180EC}"/>
                      </a:ext>
                    </a:extLst>
                  </p:cNvPr>
                  <p:cNvSpPr/>
                  <p:nvPr/>
                </p:nvSpPr>
                <p:spPr>
                  <a:xfrm>
                    <a:off x="6578459" y="5169833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803" name="Rectangle 802">
                    <a:extLst>
                      <a:ext uri="{FF2B5EF4-FFF2-40B4-BE49-F238E27FC236}">
                        <a16:creationId xmlns:a16="http://schemas.microsoft.com/office/drawing/2014/main" id="{005AE7CB-B017-4C38-AF4A-5D7990B7F390}"/>
                      </a:ext>
                    </a:extLst>
                  </p:cNvPr>
                  <p:cNvSpPr/>
                  <p:nvPr/>
                </p:nvSpPr>
                <p:spPr>
                  <a:xfrm>
                    <a:off x="5321721" y="4770206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804" name="Rectangle 803">
                    <a:extLst>
                      <a:ext uri="{FF2B5EF4-FFF2-40B4-BE49-F238E27FC236}">
                        <a16:creationId xmlns:a16="http://schemas.microsoft.com/office/drawing/2014/main" id="{DFE660CE-1E98-4380-81D3-0D71379C5249}"/>
                      </a:ext>
                    </a:extLst>
                  </p:cNvPr>
                  <p:cNvSpPr/>
                  <p:nvPr/>
                </p:nvSpPr>
                <p:spPr>
                  <a:xfrm>
                    <a:off x="5736624" y="4770206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805" name="Rectangle 804">
                    <a:extLst>
                      <a:ext uri="{FF2B5EF4-FFF2-40B4-BE49-F238E27FC236}">
                        <a16:creationId xmlns:a16="http://schemas.microsoft.com/office/drawing/2014/main" id="{3757BA6E-8631-485D-BCCB-5ECB864374C4}"/>
                      </a:ext>
                    </a:extLst>
                  </p:cNvPr>
                  <p:cNvSpPr/>
                  <p:nvPr/>
                </p:nvSpPr>
                <p:spPr>
                  <a:xfrm>
                    <a:off x="6163556" y="4770206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806" name="Rectangle 805">
                    <a:extLst>
                      <a:ext uri="{FF2B5EF4-FFF2-40B4-BE49-F238E27FC236}">
                        <a16:creationId xmlns:a16="http://schemas.microsoft.com/office/drawing/2014/main" id="{DA031A25-8783-4E4F-80E7-D264A7132DB9}"/>
                      </a:ext>
                    </a:extLst>
                  </p:cNvPr>
                  <p:cNvSpPr/>
                  <p:nvPr/>
                </p:nvSpPr>
                <p:spPr>
                  <a:xfrm>
                    <a:off x="6578459" y="4770206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790" name="Group 789">
                  <a:extLst>
                    <a:ext uri="{FF2B5EF4-FFF2-40B4-BE49-F238E27FC236}">
                      <a16:creationId xmlns:a16="http://schemas.microsoft.com/office/drawing/2014/main" id="{EEFF7E23-6FB2-4410-B64D-9E4AD0607C19}"/>
                    </a:ext>
                  </a:extLst>
                </p:cNvPr>
                <p:cNvGrpSpPr/>
                <p:nvPr/>
              </p:nvGrpSpPr>
              <p:grpSpPr>
                <a:xfrm>
                  <a:off x="5142854" y="4364714"/>
                  <a:ext cx="1205431" cy="541105"/>
                  <a:chOff x="5321721" y="4770206"/>
                  <a:chExt cx="1555162" cy="698095"/>
                </a:xfrm>
              </p:grpSpPr>
              <p:sp>
                <p:nvSpPr>
                  <p:cNvPr id="791" name="Rectangle 790">
                    <a:extLst>
                      <a:ext uri="{FF2B5EF4-FFF2-40B4-BE49-F238E27FC236}">
                        <a16:creationId xmlns:a16="http://schemas.microsoft.com/office/drawing/2014/main" id="{6CE0AC16-E050-45CB-B8CD-BE760ED9B202}"/>
                      </a:ext>
                    </a:extLst>
                  </p:cNvPr>
                  <p:cNvSpPr/>
                  <p:nvPr/>
                </p:nvSpPr>
                <p:spPr>
                  <a:xfrm>
                    <a:off x="5321721" y="5169833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792" name="Rectangle 791">
                    <a:extLst>
                      <a:ext uri="{FF2B5EF4-FFF2-40B4-BE49-F238E27FC236}">
                        <a16:creationId xmlns:a16="http://schemas.microsoft.com/office/drawing/2014/main" id="{3D338001-7BCC-409E-92F2-0949F223480F}"/>
                      </a:ext>
                    </a:extLst>
                  </p:cNvPr>
                  <p:cNvSpPr/>
                  <p:nvPr/>
                </p:nvSpPr>
                <p:spPr>
                  <a:xfrm>
                    <a:off x="5736624" y="5169833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793" name="Rectangle 792">
                    <a:extLst>
                      <a:ext uri="{FF2B5EF4-FFF2-40B4-BE49-F238E27FC236}">
                        <a16:creationId xmlns:a16="http://schemas.microsoft.com/office/drawing/2014/main" id="{955F9632-BBE9-4AFF-903D-4CCEC34A79EE}"/>
                      </a:ext>
                    </a:extLst>
                  </p:cNvPr>
                  <p:cNvSpPr/>
                  <p:nvPr/>
                </p:nvSpPr>
                <p:spPr>
                  <a:xfrm>
                    <a:off x="6163556" y="5169833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794" name="Rectangle 793">
                    <a:extLst>
                      <a:ext uri="{FF2B5EF4-FFF2-40B4-BE49-F238E27FC236}">
                        <a16:creationId xmlns:a16="http://schemas.microsoft.com/office/drawing/2014/main" id="{5BD55DFC-DDBE-423B-8796-608872DEB77E}"/>
                      </a:ext>
                    </a:extLst>
                  </p:cNvPr>
                  <p:cNvSpPr/>
                  <p:nvPr/>
                </p:nvSpPr>
                <p:spPr>
                  <a:xfrm>
                    <a:off x="6578459" y="5169833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795" name="Rectangle 794">
                    <a:extLst>
                      <a:ext uri="{FF2B5EF4-FFF2-40B4-BE49-F238E27FC236}">
                        <a16:creationId xmlns:a16="http://schemas.microsoft.com/office/drawing/2014/main" id="{E52475E4-E420-4B7B-9EA2-3DC90DF54443}"/>
                      </a:ext>
                    </a:extLst>
                  </p:cNvPr>
                  <p:cNvSpPr/>
                  <p:nvPr/>
                </p:nvSpPr>
                <p:spPr>
                  <a:xfrm>
                    <a:off x="5321721" y="4770206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796" name="Rectangle 795">
                    <a:extLst>
                      <a:ext uri="{FF2B5EF4-FFF2-40B4-BE49-F238E27FC236}">
                        <a16:creationId xmlns:a16="http://schemas.microsoft.com/office/drawing/2014/main" id="{7EE5C427-8239-478A-BEBB-FFB7F5E4F6E2}"/>
                      </a:ext>
                    </a:extLst>
                  </p:cNvPr>
                  <p:cNvSpPr/>
                  <p:nvPr/>
                </p:nvSpPr>
                <p:spPr>
                  <a:xfrm>
                    <a:off x="5736624" y="4770206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797" name="Rectangle 796">
                    <a:extLst>
                      <a:ext uri="{FF2B5EF4-FFF2-40B4-BE49-F238E27FC236}">
                        <a16:creationId xmlns:a16="http://schemas.microsoft.com/office/drawing/2014/main" id="{1B11C38B-6DEC-4D8A-9D1C-2012CE0592C2}"/>
                      </a:ext>
                    </a:extLst>
                  </p:cNvPr>
                  <p:cNvSpPr/>
                  <p:nvPr/>
                </p:nvSpPr>
                <p:spPr>
                  <a:xfrm>
                    <a:off x="6163556" y="4770206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798" name="Rectangle 797">
                    <a:extLst>
                      <a:ext uri="{FF2B5EF4-FFF2-40B4-BE49-F238E27FC236}">
                        <a16:creationId xmlns:a16="http://schemas.microsoft.com/office/drawing/2014/main" id="{5F4F14A3-F164-4040-A033-DC9EDB021979}"/>
                      </a:ext>
                    </a:extLst>
                  </p:cNvPr>
                  <p:cNvSpPr/>
                  <p:nvPr/>
                </p:nvSpPr>
                <p:spPr>
                  <a:xfrm>
                    <a:off x="6578459" y="4770206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grpSp>
            <p:nvGrpSpPr>
              <p:cNvPr id="732" name="Group 731">
                <a:extLst>
                  <a:ext uri="{FF2B5EF4-FFF2-40B4-BE49-F238E27FC236}">
                    <a16:creationId xmlns:a16="http://schemas.microsoft.com/office/drawing/2014/main" id="{E1517535-40EB-47AF-BC9C-33330913905B}"/>
                  </a:ext>
                </a:extLst>
              </p:cNvPr>
              <p:cNvGrpSpPr/>
              <p:nvPr/>
            </p:nvGrpSpPr>
            <p:grpSpPr>
              <a:xfrm>
                <a:off x="7859390" y="5019464"/>
                <a:ext cx="526391" cy="507560"/>
                <a:chOff x="5142854" y="4364714"/>
                <a:chExt cx="1205431" cy="1162310"/>
              </a:xfrm>
            </p:grpSpPr>
            <p:grpSp>
              <p:nvGrpSpPr>
                <p:cNvPr id="771" name="Group 770">
                  <a:extLst>
                    <a:ext uri="{FF2B5EF4-FFF2-40B4-BE49-F238E27FC236}">
                      <a16:creationId xmlns:a16="http://schemas.microsoft.com/office/drawing/2014/main" id="{0E574058-F318-4242-BE0C-994E865D349F}"/>
                    </a:ext>
                  </a:extLst>
                </p:cNvPr>
                <p:cNvGrpSpPr/>
                <p:nvPr/>
              </p:nvGrpSpPr>
              <p:grpSpPr>
                <a:xfrm>
                  <a:off x="5142854" y="4985919"/>
                  <a:ext cx="1205431" cy="541105"/>
                  <a:chOff x="5321721" y="4770206"/>
                  <a:chExt cx="1555162" cy="698095"/>
                </a:xfrm>
              </p:grpSpPr>
              <p:sp>
                <p:nvSpPr>
                  <p:cNvPr id="781" name="Rectangle 780">
                    <a:extLst>
                      <a:ext uri="{FF2B5EF4-FFF2-40B4-BE49-F238E27FC236}">
                        <a16:creationId xmlns:a16="http://schemas.microsoft.com/office/drawing/2014/main" id="{DD276C27-6B35-4D34-961E-E92804A7CE7D}"/>
                      </a:ext>
                    </a:extLst>
                  </p:cNvPr>
                  <p:cNvSpPr/>
                  <p:nvPr/>
                </p:nvSpPr>
                <p:spPr>
                  <a:xfrm>
                    <a:off x="5321721" y="5169833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782" name="Rectangle 781">
                    <a:extLst>
                      <a:ext uri="{FF2B5EF4-FFF2-40B4-BE49-F238E27FC236}">
                        <a16:creationId xmlns:a16="http://schemas.microsoft.com/office/drawing/2014/main" id="{314BA034-C41A-4369-9C10-E33B95CC2E01}"/>
                      </a:ext>
                    </a:extLst>
                  </p:cNvPr>
                  <p:cNvSpPr/>
                  <p:nvPr/>
                </p:nvSpPr>
                <p:spPr>
                  <a:xfrm>
                    <a:off x="5736624" y="5169833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783" name="Rectangle 782">
                    <a:extLst>
                      <a:ext uri="{FF2B5EF4-FFF2-40B4-BE49-F238E27FC236}">
                        <a16:creationId xmlns:a16="http://schemas.microsoft.com/office/drawing/2014/main" id="{426A26FA-5292-4AD5-9516-E183830FF8CD}"/>
                      </a:ext>
                    </a:extLst>
                  </p:cNvPr>
                  <p:cNvSpPr/>
                  <p:nvPr/>
                </p:nvSpPr>
                <p:spPr>
                  <a:xfrm>
                    <a:off x="6163556" y="5169833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784" name="Rectangle 783">
                    <a:extLst>
                      <a:ext uri="{FF2B5EF4-FFF2-40B4-BE49-F238E27FC236}">
                        <a16:creationId xmlns:a16="http://schemas.microsoft.com/office/drawing/2014/main" id="{F0850CD9-FE2F-4D7B-9BD9-EDCFE821B659}"/>
                      </a:ext>
                    </a:extLst>
                  </p:cNvPr>
                  <p:cNvSpPr/>
                  <p:nvPr/>
                </p:nvSpPr>
                <p:spPr>
                  <a:xfrm>
                    <a:off x="6578459" y="5169833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785" name="Rectangle 784">
                    <a:extLst>
                      <a:ext uri="{FF2B5EF4-FFF2-40B4-BE49-F238E27FC236}">
                        <a16:creationId xmlns:a16="http://schemas.microsoft.com/office/drawing/2014/main" id="{46CCC73A-C6F8-40DF-84DF-54427E2B9BE6}"/>
                      </a:ext>
                    </a:extLst>
                  </p:cNvPr>
                  <p:cNvSpPr/>
                  <p:nvPr/>
                </p:nvSpPr>
                <p:spPr>
                  <a:xfrm>
                    <a:off x="5321721" y="4770206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786" name="Rectangle 785">
                    <a:extLst>
                      <a:ext uri="{FF2B5EF4-FFF2-40B4-BE49-F238E27FC236}">
                        <a16:creationId xmlns:a16="http://schemas.microsoft.com/office/drawing/2014/main" id="{0F3C115C-3DC8-4478-9786-E79AC9CC8288}"/>
                      </a:ext>
                    </a:extLst>
                  </p:cNvPr>
                  <p:cNvSpPr/>
                  <p:nvPr/>
                </p:nvSpPr>
                <p:spPr>
                  <a:xfrm>
                    <a:off x="5736624" y="4770206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787" name="Rectangle 786">
                    <a:extLst>
                      <a:ext uri="{FF2B5EF4-FFF2-40B4-BE49-F238E27FC236}">
                        <a16:creationId xmlns:a16="http://schemas.microsoft.com/office/drawing/2014/main" id="{EDFE7DA2-FD98-4E81-8686-E7066606AC59}"/>
                      </a:ext>
                    </a:extLst>
                  </p:cNvPr>
                  <p:cNvSpPr/>
                  <p:nvPr/>
                </p:nvSpPr>
                <p:spPr>
                  <a:xfrm>
                    <a:off x="6163556" y="4770206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788" name="Rectangle 787">
                    <a:extLst>
                      <a:ext uri="{FF2B5EF4-FFF2-40B4-BE49-F238E27FC236}">
                        <a16:creationId xmlns:a16="http://schemas.microsoft.com/office/drawing/2014/main" id="{FD7F9C78-163F-46CB-B76F-B969E46106EB}"/>
                      </a:ext>
                    </a:extLst>
                  </p:cNvPr>
                  <p:cNvSpPr/>
                  <p:nvPr/>
                </p:nvSpPr>
                <p:spPr>
                  <a:xfrm>
                    <a:off x="6578459" y="4770206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772" name="Group 771">
                  <a:extLst>
                    <a:ext uri="{FF2B5EF4-FFF2-40B4-BE49-F238E27FC236}">
                      <a16:creationId xmlns:a16="http://schemas.microsoft.com/office/drawing/2014/main" id="{56F5A402-AFBA-4B3C-99FA-B4E52187D8FF}"/>
                    </a:ext>
                  </a:extLst>
                </p:cNvPr>
                <p:cNvGrpSpPr/>
                <p:nvPr/>
              </p:nvGrpSpPr>
              <p:grpSpPr>
                <a:xfrm>
                  <a:off x="5142854" y="4364714"/>
                  <a:ext cx="1205431" cy="541105"/>
                  <a:chOff x="5321721" y="4770206"/>
                  <a:chExt cx="1555162" cy="698095"/>
                </a:xfrm>
              </p:grpSpPr>
              <p:sp>
                <p:nvSpPr>
                  <p:cNvPr id="773" name="Rectangle 772">
                    <a:extLst>
                      <a:ext uri="{FF2B5EF4-FFF2-40B4-BE49-F238E27FC236}">
                        <a16:creationId xmlns:a16="http://schemas.microsoft.com/office/drawing/2014/main" id="{5CBD5BFD-6DB1-471F-97F3-E2C790644C4B}"/>
                      </a:ext>
                    </a:extLst>
                  </p:cNvPr>
                  <p:cNvSpPr/>
                  <p:nvPr/>
                </p:nvSpPr>
                <p:spPr>
                  <a:xfrm>
                    <a:off x="5321721" y="5169833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774" name="Rectangle 773">
                    <a:extLst>
                      <a:ext uri="{FF2B5EF4-FFF2-40B4-BE49-F238E27FC236}">
                        <a16:creationId xmlns:a16="http://schemas.microsoft.com/office/drawing/2014/main" id="{CF2BC50A-BE7A-40D2-A927-95778B216E23}"/>
                      </a:ext>
                    </a:extLst>
                  </p:cNvPr>
                  <p:cNvSpPr/>
                  <p:nvPr/>
                </p:nvSpPr>
                <p:spPr>
                  <a:xfrm>
                    <a:off x="5736624" y="5169833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775" name="Rectangle 774">
                    <a:extLst>
                      <a:ext uri="{FF2B5EF4-FFF2-40B4-BE49-F238E27FC236}">
                        <a16:creationId xmlns:a16="http://schemas.microsoft.com/office/drawing/2014/main" id="{44C57D98-D977-4062-A7A3-E90B8649F7EE}"/>
                      </a:ext>
                    </a:extLst>
                  </p:cNvPr>
                  <p:cNvSpPr/>
                  <p:nvPr/>
                </p:nvSpPr>
                <p:spPr>
                  <a:xfrm>
                    <a:off x="6163556" y="5169833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776" name="Rectangle 775">
                    <a:extLst>
                      <a:ext uri="{FF2B5EF4-FFF2-40B4-BE49-F238E27FC236}">
                        <a16:creationId xmlns:a16="http://schemas.microsoft.com/office/drawing/2014/main" id="{6BE2A113-CEC6-499F-9169-BCF075989F2C}"/>
                      </a:ext>
                    </a:extLst>
                  </p:cNvPr>
                  <p:cNvSpPr/>
                  <p:nvPr/>
                </p:nvSpPr>
                <p:spPr>
                  <a:xfrm>
                    <a:off x="6578459" y="5169833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777" name="Rectangle 776">
                    <a:extLst>
                      <a:ext uri="{FF2B5EF4-FFF2-40B4-BE49-F238E27FC236}">
                        <a16:creationId xmlns:a16="http://schemas.microsoft.com/office/drawing/2014/main" id="{213384F8-5025-4BEC-8B97-0635A3E163EC}"/>
                      </a:ext>
                    </a:extLst>
                  </p:cNvPr>
                  <p:cNvSpPr/>
                  <p:nvPr/>
                </p:nvSpPr>
                <p:spPr>
                  <a:xfrm>
                    <a:off x="5321721" y="4770206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778" name="Rectangle 777">
                    <a:extLst>
                      <a:ext uri="{FF2B5EF4-FFF2-40B4-BE49-F238E27FC236}">
                        <a16:creationId xmlns:a16="http://schemas.microsoft.com/office/drawing/2014/main" id="{227FEF00-28B9-4B3F-B2E2-D5C2BBD55E7C}"/>
                      </a:ext>
                    </a:extLst>
                  </p:cNvPr>
                  <p:cNvSpPr/>
                  <p:nvPr/>
                </p:nvSpPr>
                <p:spPr>
                  <a:xfrm>
                    <a:off x="5736624" y="4770206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779" name="Rectangle 778">
                    <a:extLst>
                      <a:ext uri="{FF2B5EF4-FFF2-40B4-BE49-F238E27FC236}">
                        <a16:creationId xmlns:a16="http://schemas.microsoft.com/office/drawing/2014/main" id="{DD12365F-A3E2-4B53-B2DB-BC9DF10E82AE}"/>
                      </a:ext>
                    </a:extLst>
                  </p:cNvPr>
                  <p:cNvSpPr/>
                  <p:nvPr/>
                </p:nvSpPr>
                <p:spPr>
                  <a:xfrm>
                    <a:off x="6163556" y="4770206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780" name="Rectangle 779">
                    <a:extLst>
                      <a:ext uri="{FF2B5EF4-FFF2-40B4-BE49-F238E27FC236}">
                        <a16:creationId xmlns:a16="http://schemas.microsoft.com/office/drawing/2014/main" id="{4764FD91-A336-4226-856F-53FC138F4AD0}"/>
                      </a:ext>
                    </a:extLst>
                  </p:cNvPr>
                  <p:cNvSpPr/>
                  <p:nvPr/>
                </p:nvSpPr>
                <p:spPr>
                  <a:xfrm>
                    <a:off x="6578459" y="4770206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grpSp>
            <p:nvGrpSpPr>
              <p:cNvPr id="733" name="Group 732">
                <a:extLst>
                  <a:ext uri="{FF2B5EF4-FFF2-40B4-BE49-F238E27FC236}">
                    <a16:creationId xmlns:a16="http://schemas.microsoft.com/office/drawing/2014/main" id="{E355B53D-D803-4768-9910-B3D234AAC709}"/>
                  </a:ext>
                </a:extLst>
              </p:cNvPr>
              <p:cNvGrpSpPr/>
              <p:nvPr/>
            </p:nvGrpSpPr>
            <p:grpSpPr>
              <a:xfrm>
                <a:off x="7276929" y="4443910"/>
                <a:ext cx="526391" cy="507560"/>
                <a:chOff x="5142854" y="4364714"/>
                <a:chExt cx="1205431" cy="1162310"/>
              </a:xfrm>
            </p:grpSpPr>
            <p:grpSp>
              <p:nvGrpSpPr>
                <p:cNvPr id="753" name="Group 752">
                  <a:extLst>
                    <a:ext uri="{FF2B5EF4-FFF2-40B4-BE49-F238E27FC236}">
                      <a16:creationId xmlns:a16="http://schemas.microsoft.com/office/drawing/2014/main" id="{CE5F2591-B387-4ED8-8195-FC291478D38B}"/>
                    </a:ext>
                  </a:extLst>
                </p:cNvPr>
                <p:cNvGrpSpPr/>
                <p:nvPr/>
              </p:nvGrpSpPr>
              <p:grpSpPr>
                <a:xfrm>
                  <a:off x="5142854" y="4985919"/>
                  <a:ext cx="1205431" cy="541105"/>
                  <a:chOff x="5321721" y="4770206"/>
                  <a:chExt cx="1555162" cy="698095"/>
                </a:xfrm>
              </p:grpSpPr>
              <p:sp>
                <p:nvSpPr>
                  <p:cNvPr id="763" name="Rectangle 762">
                    <a:extLst>
                      <a:ext uri="{FF2B5EF4-FFF2-40B4-BE49-F238E27FC236}">
                        <a16:creationId xmlns:a16="http://schemas.microsoft.com/office/drawing/2014/main" id="{75681213-E00B-4B3C-BFC8-546DC35C13DA}"/>
                      </a:ext>
                    </a:extLst>
                  </p:cNvPr>
                  <p:cNvSpPr/>
                  <p:nvPr/>
                </p:nvSpPr>
                <p:spPr>
                  <a:xfrm>
                    <a:off x="5321721" y="5169833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764" name="Rectangle 763">
                    <a:extLst>
                      <a:ext uri="{FF2B5EF4-FFF2-40B4-BE49-F238E27FC236}">
                        <a16:creationId xmlns:a16="http://schemas.microsoft.com/office/drawing/2014/main" id="{6EAE8EE2-BD3A-41E6-96FB-5E2002481DAE}"/>
                      </a:ext>
                    </a:extLst>
                  </p:cNvPr>
                  <p:cNvSpPr/>
                  <p:nvPr/>
                </p:nvSpPr>
                <p:spPr>
                  <a:xfrm>
                    <a:off x="5736624" y="5169833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765" name="Rectangle 764">
                    <a:extLst>
                      <a:ext uri="{FF2B5EF4-FFF2-40B4-BE49-F238E27FC236}">
                        <a16:creationId xmlns:a16="http://schemas.microsoft.com/office/drawing/2014/main" id="{63C6F031-EA91-479A-9418-0E466BB7D3D0}"/>
                      </a:ext>
                    </a:extLst>
                  </p:cNvPr>
                  <p:cNvSpPr/>
                  <p:nvPr/>
                </p:nvSpPr>
                <p:spPr>
                  <a:xfrm>
                    <a:off x="6163556" y="5169833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766" name="Rectangle 765">
                    <a:extLst>
                      <a:ext uri="{FF2B5EF4-FFF2-40B4-BE49-F238E27FC236}">
                        <a16:creationId xmlns:a16="http://schemas.microsoft.com/office/drawing/2014/main" id="{BBC9A11A-E5DE-4121-8168-E7EE8C69FF49}"/>
                      </a:ext>
                    </a:extLst>
                  </p:cNvPr>
                  <p:cNvSpPr/>
                  <p:nvPr/>
                </p:nvSpPr>
                <p:spPr>
                  <a:xfrm>
                    <a:off x="6578459" y="5169833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767" name="Rectangle 766">
                    <a:extLst>
                      <a:ext uri="{FF2B5EF4-FFF2-40B4-BE49-F238E27FC236}">
                        <a16:creationId xmlns:a16="http://schemas.microsoft.com/office/drawing/2014/main" id="{8BE5A40A-D9D7-4099-B872-A66AF7DDD348}"/>
                      </a:ext>
                    </a:extLst>
                  </p:cNvPr>
                  <p:cNvSpPr/>
                  <p:nvPr/>
                </p:nvSpPr>
                <p:spPr>
                  <a:xfrm>
                    <a:off x="5321721" y="4770206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768" name="Rectangle 767">
                    <a:extLst>
                      <a:ext uri="{FF2B5EF4-FFF2-40B4-BE49-F238E27FC236}">
                        <a16:creationId xmlns:a16="http://schemas.microsoft.com/office/drawing/2014/main" id="{9FD3257D-B29C-4EB1-B41A-A09FF37B79AD}"/>
                      </a:ext>
                    </a:extLst>
                  </p:cNvPr>
                  <p:cNvSpPr/>
                  <p:nvPr/>
                </p:nvSpPr>
                <p:spPr>
                  <a:xfrm>
                    <a:off x="5736624" y="4770206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769" name="Rectangle 768">
                    <a:extLst>
                      <a:ext uri="{FF2B5EF4-FFF2-40B4-BE49-F238E27FC236}">
                        <a16:creationId xmlns:a16="http://schemas.microsoft.com/office/drawing/2014/main" id="{FB226DE8-54D7-43AE-A6DB-FC2162969CCB}"/>
                      </a:ext>
                    </a:extLst>
                  </p:cNvPr>
                  <p:cNvSpPr/>
                  <p:nvPr/>
                </p:nvSpPr>
                <p:spPr>
                  <a:xfrm>
                    <a:off x="6163556" y="4770206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770" name="Rectangle 769">
                    <a:extLst>
                      <a:ext uri="{FF2B5EF4-FFF2-40B4-BE49-F238E27FC236}">
                        <a16:creationId xmlns:a16="http://schemas.microsoft.com/office/drawing/2014/main" id="{94EC4B97-1027-49B1-B566-6FC279285565}"/>
                      </a:ext>
                    </a:extLst>
                  </p:cNvPr>
                  <p:cNvSpPr/>
                  <p:nvPr/>
                </p:nvSpPr>
                <p:spPr>
                  <a:xfrm>
                    <a:off x="6578459" y="4770206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754" name="Group 753">
                  <a:extLst>
                    <a:ext uri="{FF2B5EF4-FFF2-40B4-BE49-F238E27FC236}">
                      <a16:creationId xmlns:a16="http://schemas.microsoft.com/office/drawing/2014/main" id="{F439F857-362E-4E18-94E7-73FE91DA68B8}"/>
                    </a:ext>
                  </a:extLst>
                </p:cNvPr>
                <p:cNvGrpSpPr/>
                <p:nvPr/>
              </p:nvGrpSpPr>
              <p:grpSpPr>
                <a:xfrm>
                  <a:off x="5142854" y="4364714"/>
                  <a:ext cx="1205431" cy="541105"/>
                  <a:chOff x="5321721" y="4770206"/>
                  <a:chExt cx="1555162" cy="698095"/>
                </a:xfrm>
              </p:grpSpPr>
              <p:sp>
                <p:nvSpPr>
                  <p:cNvPr id="755" name="Rectangle 754">
                    <a:extLst>
                      <a:ext uri="{FF2B5EF4-FFF2-40B4-BE49-F238E27FC236}">
                        <a16:creationId xmlns:a16="http://schemas.microsoft.com/office/drawing/2014/main" id="{5AB62B6A-0C3F-4677-BC88-568EA19FB76A}"/>
                      </a:ext>
                    </a:extLst>
                  </p:cNvPr>
                  <p:cNvSpPr/>
                  <p:nvPr/>
                </p:nvSpPr>
                <p:spPr>
                  <a:xfrm>
                    <a:off x="5321721" y="5169833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756" name="Rectangle 755">
                    <a:extLst>
                      <a:ext uri="{FF2B5EF4-FFF2-40B4-BE49-F238E27FC236}">
                        <a16:creationId xmlns:a16="http://schemas.microsoft.com/office/drawing/2014/main" id="{B72B8DA4-8F96-4506-9AFF-F5C3CF7298EB}"/>
                      </a:ext>
                    </a:extLst>
                  </p:cNvPr>
                  <p:cNvSpPr/>
                  <p:nvPr/>
                </p:nvSpPr>
                <p:spPr>
                  <a:xfrm>
                    <a:off x="5736624" y="5169833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757" name="Rectangle 756">
                    <a:extLst>
                      <a:ext uri="{FF2B5EF4-FFF2-40B4-BE49-F238E27FC236}">
                        <a16:creationId xmlns:a16="http://schemas.microsoft.com/office/drawing/2014/main" id="{77CEBF67-D54C-42CA-B893-079971A82879}"/>
                      </a:ext>
                    </a:extLst>
                  </p:cNvPr>
                  <p:cNvSpPr/>
                  <p:nvPr/>
                </p:nvSpPr>
                <p:spPr>
                  <a:xfrm>
                    <a:off x="6163556" y="5169833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758" name="Rectangle 757">
                    <a:extLst>
                      <a:ext uri="{FF2B5EF4-FFF2-40B4-BE49-F238E27FC236}">
                        <a16:creationId xmlns:a16="http://schemas.microsoft.com/office/drawing/2014/main" id="{51ED6E14-43BD-4C15-B93D-B35F020A6C1C}"/>
                      </a:ext>
                    </a:extLst>
                  </p:cNvPr>
                  <p:cNvSpPr/>
                  <p:nvPr/>
                </p:nvSpPr>
                <p:spPr>
                  <a:xfrm>
                    <a:off x="6578459" y="5169833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759" name="Rectangle 758">
                    <a:extLst>
                      <a:ext uri="{FF2B5EF4-FFF2-40B4-BE49-F238E27FC236}">
                        <a16:creationId xmlns:a16="http://schemas.microsoft.com/office/drawing/2014/main" id="{9BCD3464-DE7F-4959-9D5F-E2738B945F59}"/>
                      </a:ext>
                    </a:extLst>
                  </p:cNvPr>
                  <p:cNvSpPr/>
                  <p:nvPr/>
                </p:nvSpPr>
                <p:spPr>
                  <a:xfrm>
                    <a:off x="5321721" y="4770206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760" name="Rectangle 759">
                    <a:extLst>
                      <a:ext uri="{FF2B5EF4-FFF2-40B4-BE49-F238E27FC236}">
                        <a16:creationId xmlns:a16="http://schemas.microsoft.com/office/drawing/2014/main" id="{194BFCDE-129B-4F74-836B-6316F2A1CA95}"/>
                      </a:ext>
                    </a:extLst>
                  </p:cNvPr>
                  <p:cNvSpPr/>
                  <p:nvPr/>
                </p:nvSpPr>
                <p:spPr>
                  <a:xfrm>
                    <a:off x="5736624" y="4770206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761" name="Rectangle 760">
                    <a:extLst>
                      <a:ext uri="{FF2B5EF4-FFF2-40B4-BE49-F238E27FC236}">
                        <a16:creationId xmlns:a16="http://schemas.microsoft.com/office/drawing/2014/main" id="{FE49199B-A795-4600-9187-CF6A3A18375D}"/>
                      </a:ext>
                    </a:extLst>
                  </p:cNvPr>
                  <p:cNvSpPr/>
                  <p:nvPr/>
                </p:nvSpPr>
                <p:spPr>
                  <a:xfrm>
                    <a:off x="6163556" y="4770206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762" name="Rectangle 761">
                    <a:extLst>
                      <a:ext uri="{FF2B5EF4-FFF2-40B4-BE49-F238E27FC236}">
                        <a16:creationId xmlns:a16="http://schemas.microsoft.com/office/drawing/2014/main" id="{DEA9C879-F9FA-41AC-BE27-9157701C1ED1}"/>
                      </a:ext>
                    </a:extLst>
                  </p:cNvPr>
                  <p:cNvSpPr/>
                  <p:nvPr/>
                </p:nvSpPr>
                <p:spPr>
                  <a:xfrm>
                    <a:off x="6578459" y="4770206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grpSp>
            <p:nvGrpSpPr>
              <p:cNvPr id="734" name="Group 733">
                <a:extLst>
                  <a:ext uri="{FF2B5EF4-FFF2-40B4-BE49-F238E27FC236}">
                    <a16:creationId xmlns:a16="http://schemas.microsoft.com/office/drawing/2014/main" id="{FE833343-3122-4BF7-8017-42D38CA49FD8}"/>
                  </a:ext>
                </a:extLst>
              </p:cNvPr>
              <p:cNvGrpSpPr/>
              <p:nvPr/>
            </p:nvGrpSpPr>
            <p:grpSpPr>
              <a:xfrm>
                <a:off x="7859390" y="4440765"/>
                <a:ext cx="526391" cy="507560"/>
                <a:chOff x="5142854" y="4364714"/>
                <a:chExt cx="1205431" cy="1162310"/>
              </a:xfrm>
            </p:grpSpPr>
            <p:grpSp>
              <p:nvGrpSpPr>
                <p:cNvPr id="735" name="Group 734">
                  <a:extLst>
                    <a:ext uri="{FF2B5EF4-FFF2-40B4-BE49-F238E27FC236}">
                      <a16:creationId xmlns:a16="http://schemas.microsoft.com/office/drawing/2014/main" id="{FF8CA63B-0D7F-4181-A103-20B83D4624E8}"/>
                    </a:ext>
                  </a:extLst>
                </p:cNvPr>
                <p:cNvGrpSpPr/>
                <p:nvPr/>
              </p:nvGrpSpPr>
              <p:grpSpPr>
                <a:xfrm>
                  <a:off x="5142854" y="4985919"/>
                  <a:ext cx="1205431" cy="541105"/>
                  <a:chOff x="5321721" y="4770206"/>
                  <a:chExt cx="1555162" cy="698095"/>
                </a:xfrm>
              </p:grpSpPr>
              <p:sp>
                <p:nvSpPr>
                  <p:cNvPr id="745" name="Rectangle 744">
                    <a:extLst>
                      <a:ext uri="{FF2B5EF4-FFF2-40B4-BE49-F238E27FC236}">
                        <a16:creationId xmlns:a16="http://schemas.microsoft.com/office/drawing/2014/main" id="{2A4732F3-B0D2-498C-B186-0DA6F62D7C88}"/>
                      </a:ext>
                    </a:extLst>
                  </p:cNvPr>
                  <p:cNvSpPr/>
                  <p:nvPr/>
                </p:nvSpPr>
                <p:spPr>
                  <a:xfrm>
                    <a:off x="5321721" y="5169833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746" name="Rectangle 745">
                    <a:extLst>
                      <a:ext uri="{FF2B5EF4-FFF2-40B4-BE49-F238E27FC236}">
                        <a16:creationId xmlns:a16="http://schemas.microsoft.com/office/drawing/2014/main" id="{A37CAC9B-2855-49B5-BB47-9A476F343AD8}"/>
                      </a:ext>
                    </a:extLst>
                  </p:cNvPr>
                  <p:cNvSpPr/>
                  <p:nvPr/>
                </p:nvSpPr>
                <p:spPr>
                  <a:xfrm>
                    <a:off x="5736624" y="5169833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747" name="Rectangle 746">
                    <a:extLst>
                      <a:ext uri="{FF2B5EF4-FFF2-40B4-BE49-F238E27FC236}">
                        <a16:creationId xmlns:a16="http://schemas.microsoft.com/office/drawing/2014/main" id="{5D6A6480-EBF8-456D-98A2-B7BCD9A5A27E}"/>
                      </a:ext>
                    </a:extLst>
                  </p:cNvPr>
                  <p:cNvSpPr/>
                  <p:nvPr/>
                </p:nvSpPr>
                <p:spPr>
                  <a:xfrm>
                    <a:off x="6163556" y="5169833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748" name="Rectangle 747">
                    <a:extLst>
                      <a:ext uri="{FF2B5EF4-FFF2-40B4-BE49-F238E27FC236}">
                        <a16:creationId xmlns:a16="http://schemas.microsoft.com/office/drawing/2014/main" id="{619BBC97-616D-42D0-9037-2A123FE29CD9}"/>
                      </a:ext>
                    </a:extLst>
                  </p:cNvPr>
                  <p:cNvSpPr/>
                  <p:nvPr/>
                </p:nvSpPr>
                <p:spPr>
                  <a:xfrm>
                    <a:off x="6578459" y="5169833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749" name="Rectangle 748">
                    <a:extLst>
                      <a:ext uri="{FF2B5EF4-FFF2-40B4-BE49-F238E27FC236}">
                        <a16:creationId xmlns:a16="http://schemas.microsoft.com/office/drawing/2014/main" id="{F93B1F7E-A69F-4786-BF0B-BB34B27E0E86}"/>
                      </a:ext>
                    </a:extLst>
                  </p:cNvPr>
                  <p:cNvSpPr/>
                  <p:nvPr/>
                </p:nvSpPr>
                <p:spPr>
                  <a:xfrm>
                    <a:off x="5321721" y="4770206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750" name="Rectangle 749">
                    <a:extLst>
                      <a:ext uri="{FF2B5EF4-FFF2-40B4-BE49-F238E27FC236}">
                        <a16:creationId xmlns:a16="http://schemas.microsoft.com/office/drawing/2014/main" id="{E423DD9E-0598-4ECC-9473-0FA614BD5080}"/>
                      </a:ext>
                    </a:extLst>
                  </p:cNvPr>
                  <p:cNvSpPr/>
                  <p:nvPr/>
                </p:nvSpPr>
                <p:spPr>
                  <a:xfrm>
                    <a:off x="5736624" y="4770206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751" name="Rectangle 750">
                    <a:extLst>
                      <a:ext uri="{FF2B5EF4-FFF2-40B4-BE49-F238E27FC236}">
                        <a16:creationId xmlns:a16="http://schemas.microsoft.com/office/drawing/2014/main" id="{1697D932-04C5-4FE8-921A-57B50C33F2AB}"/>
                      </a:ext>
                    </a:extLst>
                  </p:cNvPr>
                  <p:cNvSpPr/>
                  <p:nvPr/>
                </p:nvSpPr>
                <p:spPr>
                  <a:xfrm>
                    <a:off x="6163556" y="4770206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752" name="Rectangle 751">
                    <a:extLst>
                      <a:ext uri="{FF2B5EF4-FFF2-40B4-BE49-F238E27FC236}">
                        <a16:creationId xmlns:a16="http://schemas.microsoft.com/office/drawing/2014/main" id="{D0F76F90-BC87-459B-B3A9-880E30FB927A}"/>
                      </a:ext>
                    </a:extLst>
                  </p:cNvPr>
                  <p:cNvSpPr/>
                  <p:nvPr/>
                </p:nvSpPr>
                <p:spPr>
                  <a:xfrm>
                    <a:off x="6578459" y="4770206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736" name="Group 735">
                  <a:extLst>
                    <a:ext uri="{FF2B5EF4-FFF2-40B4-BE49-F238E27FC236}">
                      <a16:creationId xmlns:a16="http://schemas.microsoft.com/office/drawing/2014/main" id="{48AAB0F5-D2EA-41D8-AB0D-74AB42FCCF75}"/>
                    </a:ext>
                  </a:extLst>
                </p:cNvPr>
                <p:cNvGrpSpPr/>
                <p:nvPr/>
              </p:nvGrpSpPr>
              <p:grpSpPr>
                <a:xfrm>
                  <a:off x="5142854" y="4364714"/>
                  <a:ext cx="1205431" cy="541105"/>
                  <a:chOff x="5321721" y="4770206"/>
                  <a:chExt cx="1555162" cy="698095"/>
                </a:xfrm>
              </p:grpSpPr>
              <p:sp>
                <p:nvSpPr>
                  <p:cNvPr id="737" name="Rectangle 736">
                    <a:extLst>
                      <a:ext uri="{FF2B5EF4-FFF2-40B4-BE49-F238E27FC236}">
                        <a16:creationId xmlns:a16="http://schemas.microsoft.com/office/drawing/2014/main" id="{1CD90668-F2C9-467D-AEAD-57DE141529FF}"/>
                      </a:ext>
                    </a:extLst>
                  </p:cNvPr>
                  <p:cNvSpPr/>
                  <p:nvPr/>
                </p:nvSpPr>
                <p:spPr>
                  <a:xfrm>
                    <a:off x="5321721" y="5169833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738" name="Rectangle 737">
                    <a:extLst>
                      <a:ext uri="{FF2B5EF4-FFF2-40B4-BE49-F238E27FC236}">
                        <a16:creationId xmlns:a16="http://schemas.microsoft.com/office/drawing/2014/main" id="{7607A5D2-9A9D-47DC-87F5-25C47C9E3419}"/>
                      </a:ext>
                    </a:extLst>
                  </p:cNvPr>
                  <p:cNvSpPr/>
                  <p:nvPr/>
                </p:nvSpPr>
                <p:spPr>
                  <a:xfrm>
                    <a:off x="5736624" y="5169833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739" name="Rectangle 738">
                    <a:extLst>
                      <a:ext uri="{FF2B5EF4-FFF2-40B4-BE49-F238E27FC236}">
                        <a16:creationId xmlns:a16="http://schemas.microsoft.com/office/drawing/2014/main" id="{EBA741B4-B03C-49EE-BBC0-45E37E916FD4}"/>
                      </a:ext>
                    </a:extLst>
                  </p:cNvPr>
                  <p:cNvSpPr/>
                  <p:nvPr/>
                </p:nvSpPr>
                <p:spPr>
                  <a:xfrm>
                    <a:off x="6163556" y="5169833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740" name="Rectangle 739">
                    <a:extLst>
                      <a:ext uri="{FF2B5EF4-FFF2-40B4-BE49-F238E27FC236}">
                        <a16:creationId xmlns:a16="http://schemas.microsoft.com/office/drawing/2014/main" id="{F477E45D-F70F-43D2-875C-6AEFDAE2C8FB}"/>
                      </a:ext>
                    </a:extLst>
                  </p:cNvPr>
                  <p:cNvSpPr/>
                  <p:nvPr/>
                </p:nvSpPr>
                <p:spPr>
                  <a:xfrm>
                    <a:off x="6578459" y="5169833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741" name="Rectangle 740">
                    <a:extLst>
                      <a:ext uri="{FF2B5EF4-FFF2-40B4-BE49-F238E27FC236}">
                        <a16:creationId xmlns:a16="http://schemas.microsoft.com/office/drawing/2014/main" id="{B7482F37-0AB2-4497-8B71-8986684C8B25}"/>
                      </a:ext>
                    </a:extLst>
                  </p:cNvPr>
                  <p:cNvSpPr/>
                  <p:nvPr/>
                </p:nvSpPr>
                <p:spPr>
                  <a:xfrm>
                    <a:off x="5321721" y="4770206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742" name="Rectangle 741">
                    <a:extLst>
                      <a:ext uri="{FF2B5EF4-FFF2-40B4-BE49-F238E27FC236}">
                        <a16:creationId xmlns:a16="http://schemas.microsoft.com/office/drawing/2014/main" id="{79C1DBC1-94E6-4085-BB08-111F50A5AF5C}"/>
                      </a:ext>
                    </a:extLst>
                  </p:cNvPr>
                  <p:cNvSpPr/>
                  <p:nvPr/>
                </p:nvSpPr>
                <p:spPr>
                  <a:xfrm>
                    <a:off x="5736624" y="4770206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743" name="Rectangle 742">
                    <a:extLst>
                      <a:ext uri="{FF2B5EF4-FFF2-40B4-BE49-F238E27FC236}">
                        <a16:creationId xmlns:a16="http://schemas.microsoft.com/office/drawing/2014/main" id="{8C920468-3FFF-4BFF-9E68-03FE1A867E9E}"/>
                      </a:ext>
                    </a:extLst>
                  </p:cNvPr>
                  <p:cNvSpPr/>
                  <p:nvPr/>
                </p:nvSpPr>
                <p:spPr>
                  <a:xfrm>
                    <a:off x="6163556" y="4770206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744" name="Rectangle 743">
                    <a:extLst>
                      <a:ext uri="{FF2B5EF4-FFF2-40B4-BE49-F238E27FC236}">
                        <a16:creationId xmlns:a16="http://schemas.microsoft.com/office/drawing/2014/main" id="{BA91CF19-EB91-4A2B-ADAA-14A1AFD8D940}"/>
                      </a:ext>
                    </a:extLst>
                  </p:cNvPr>
                  <p:cNvSpPr/>
                  <p:nvPr/>
                </p:nvSpPr>
                <p:spPr>
                  <a:xfrm>
                    <a:off x="6578459" y="4770206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</p:grpSp>
        <p:grpSp>
          <p:nvGrpSpPr>
            <p:cNvPr id="807" name="Group 806">
              <a:extLst>
                <a:ext uri="{FF2B5EF4-FFF2-40B4-BE49-F238E27FC236}">
                  <a16:creationId xmlns:a16="http://schemas.microsoft.com/office/drawing/2014/main" id="{82855628-9AFC-4D08-97D5-CA59625A056F}"/>
                </a:ext>
              </a:extLst>
            </p:cNvPr>
            <p:cNvGrpSpPr/>
            <p:nvPr/>
          </p:nvGrpSpPr>
          <p:grpSpPr>
            <a:xfrm>
              <a:off x="7519159" y="2905559"/>
              <a:ext cx="1144423" cy="1121105"/>
              <a:chOff x="7276929" y="4440765"/>
              <a:chExt cx="1108852" cy="1086259"/>
            </a:xfrm>
          </p:grpSpPr>
          <p:grpSp>
            <p:nvGrpSpPr>
              <p:cNvPr id="808" name="Group 807">
                <a:extLst>
                  <a:ext uri="{FF2B5EF4-FFF2-40B4-BE49-F238E27FC236}">
                    <a16:creationId xmlns:a16="http://schemas.microsoft.com/office/drawing/2014/main" id="{5577FA44-AF4D-48E3-83CC-B6F213FF2C0C}"/>
                  </a:ext>
                </a:extLst>
              </p:cNvPr>
              <p:cNvGrpSpPr/>
              <p:nvPr/>
            </p:nvGrpSpPr>
            <p:grpSpPr>
              <a:xfrm>
                <a:off x="7276929" y="5019464"/>
                <a:ext cx="526391" cy="507560"/>
                <a:chOff x="5142854" y="4364714"/>
                <a:chExt cx="1205431" cy="1162310"/>
              </a:xfrm>
            </p:grpSpPr>
            <p:grpSp>
              <p:nvGrpSpPr>
                <p:cNvPr id="866" name="Group 865">
                  <a:extLst>
                    <a:ext uri="{FF2B5EF4-FFF2-40B4-BE49-F238E27FC236}">
                      <a16:creationId xmlns:a16="http://schemas.microsoft.com/office/drawing/2014/main" id="{AB968889-5090-4D2B-99C4-55A3434FFA0A}"/>
                    </a:ext>
                  </a:extLst>
                </p:cNvPr>
                <p:cNvGrpSpPr/>
                <p:nvPr/>
              </p:nvGrpSpPr>
              <p:grpSpPr>
                <a:xfrm>
                  <a:off x="5142854" y="4985919"/>
                  <a:ext cx="1205431" cy="541105"/>
                  <a:chOff x="5321721" y="4770206"/>
                  <a:chExt cx="1555162" cy="698095"/>
                </a:xfrm>
              </p:grpSpPr>
              <p:sp>
                <p:nvSpPr>
                  <p:cNvPr id="876" name="Rectangle 875">
                    <a:extLst>
                      <a:ext uri="{FF2B5EF4-FFF2-40B4-BE49-F238E27FC236}">
                        <a16:creationId xmlns:a16="http://schemas.microsoft.com/office/drawing/2014/main" id="{E76DA50D-E5E5-4CDF-9066-9428DAD6EB06}"/>
                      </a:ext>
                    </a:extLst>
                  </p:cNvPr>
                  <p:cNvSpPr/>
                  <p:nvPr/>
                </p:nvSpPr>
                <p:spPr>
                  <a:xfrm>
                    <a:off x="5321721" y="5169833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877" name="Rectangle 876">
                    <a:extLst>
                      <a:ext uri="{FF2B5EF4-FFF2-40B4-BE49-F238E27FC236}">
                        <a16:creationId xmlns:a16="http://schemas.microsoft.com/office/drawing/2014/main" id="{8C91FDF2-7E3B-4ECC-8A5E-C257355790AF}"/>
                      </a:ext>
                    </a:extLst>
                  </p:cNvPr>
                  <p:cNvSpPr/>
                  <p:nvPr/>
                </p:nvSpPr>
                <p:spPr>
                  <a:xfrm>
                    <a:off x="5736624" y="5169833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878" name="Rectangle 877">
                    <a:extLst>
                      <a:ext uri="{FF2B5EF4-FFF2-40B4-BE49-F238E27FC236}">
                        <a16:creationId xmlns:a16="http://schemas.microsoft.com/office/drawing/2014/main" id="{33C77992-DCFF-4849-837B-3C11660B3106}"/>
                      </a:ext>
                    </a:extLst>
                  </p:cNvPr>
                  <p:cNvSpPr/>
                  <p:nvPr/>
                </p:nvSpPr>
                <p:spPr>
                  <a:xfrm>
                    <a:off x="6163556" y="5169833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879" name="Rectangle 878">
                    <a:extLst>
                      <a:ext uri="{FF2B5EF4-FFF2-40B4-BE49-F238E27FC236}">
                        <a16:creationId xmlns:a16="http://schemas.microsoft.com/office/drawing/2014/main" id="{74634BC1-07AB-4503-B9F6-5DD18BFF10DC}"/>
                      </a:ext>
                    </a:extLst>
                  </p:cNvPr>
                  <p:cNvSpPr/>
                  <p:nvPr/>
                </p:nvSpPr>
                <p:spPr>
                  <a:xfrm>
                    <a:off x="6578459" y="5169833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880" name="Rectangle 879">
                    <a:extLst>
                      <a:ext uri="{FF2B5EF4-FFF2-40B4-BE49-F238E27FC236}">
                        <a16:creationId xmlns:a16="http://schemas.microsoft.com/office/drawing/2014/main" id="{B8547B1B-80B0-4F30-A31E-14E54E7294F8}"/>
                      </a:ext>
                    </a:extLst>
                  </p:cNvPr>
                  <p:cNvSpPr/>
                  <p:nvPr/>
                </p:nvSpPr>
                <p:spPr>
                  <a:xfrm>
                    <a:off x="5321721" y="4770206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881" name="Rectangle 880">
                    <a:extLst>
                      <a:ext uri="{FF2B5EF4-FFF2-40B4-BE49-F238E27FC236}">
                        <a16:creationId xmlns:a16="http://schemas.microsoft.com/office/drawing/2014/main" id="{9488D0A4-D683-48DD-BB9B-5CE68551A562}"/>
                      </a:ext>
                    </a:extLst>
                  </p:cNvPr>
                  <p:cNvSpPr/>
                  <p:nvPr/>
                </p:nvSpPr>
                <p:spPr>
                  <a:xfrm>
                    <a:off x="5736624" y="4770206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882" name="Rectangle 881">
                    <a:extLst>
                      <a:ext uri="{FF2B5EF4-FFF2-40B4-BE49-F238E27FC236}">
                        <a16:creationId xmlns:a16="http://schemas.microsoft.com/office/drawing/2014/main" id="{B8CA5E49-9E4D-4D33-8DB5-11E5EFA883B6}"/>
                      </a:ext>
                    </a:extLst>
                  </p:cNvPr>
                  <p:cNvSpPr/>
                  <p:nvPr/>
                </p:nvSpPr>
                <p:spPr>
                  <a:xfrm>
                    <a:off x="6163556" y="4770206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883" name="Rectangle 882">
                    <a:extLst>
                      <a:ext uri="{FF2B5EF4-FFF2-40B4-BE49-F238E27FC236}">
                        <a16:creationId xmlns:a16="http://schemas.microsoft.com/office/drawing/2014/main" id="{5EA0AF97-9434-451F-B44A-F41FEAD3D75A}"/>
                      </a:ext>
                    </a:extLst>
                  </p:cNvPr>
                  <p:cNvSpPr/>
                  <p:nvPr/>
                </p:nvSpPr>
                <p:spPr>
                  <a:xfrm>
                    <a:off x="6578459" y="4770206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867" name="Group 866">
                  <a:extLst>
                    <a:ext uri="{FF2B5EF4-FFF2-40B4-BE49-F238E27FC236}">
                      <a16:creationId xmlns:a16="http://schemas.microsoft.com/office/drawing/2014/main" id="{218023EE-8BD1-4AEA-A494-D7BAC539D879}"/>
                    </a:ext>
                  </a:extLst>
                </p:cNvPr>
                <p:cNvGrpSpPr/>
                <p:nvPr/>
              </p:nvGrpSpPr>
              <p:grpSpPr>
                <a:xfrm>
                  <a:off x="5142854" y="4364714"/>
                  <a:ext cx="1205431" cy="541105"/>
                  <a:chOff x="5321721" y="4770206"/>
                  <a:chExt cx="1555162" cy="698095"/>
                </a:xfrm>
              </p:grpSpPr>
              <p:sp>
                <p:nvSpPr>
                  <p:cNvPr id="868" name="Rectangle 867">
                    <a:extLst>
                      <a:ext uri="{FF2B5EF4-FFF2-40B4-BE49-F238E27FC236}">
                        <a16:creationId xmlns:a16="http://schemas.microsoft.com/office/drawing/2014/main" id="{62FB07D5-6638-4423-9A5A-63D705CE3136}"/>
                      </a:ext>
                    </a:extLst>
                  </p:cNvPr>
                  <p:cNvSpPr/>
                  <p:nvPr/>
                </p:nvSpPr>
                <p:spPr>
                  <a:xfrm>
                    <a:off x="5321721" y="5169833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869" name="Rectangle 868">
                    <a:extLst>
                      <a:ext uri="{FF2B5EF4-FFF2-40B4-BE49-F238E27FC236}">
                        <a16:creationId xmlns:a16="http://schemas.microsoft.com/office/drawing/2014/main" id="{119129EE-5DBB-445B-B411-C32AFB296746}"/>
                      </a:ext>
                    </a:extLst>
                  </p:cNvPr>
                  <p:cNvSpPr/>
                  <p:nvPr/>
                </p:nvSpPr>
                <p:spPr>
                  <a:xfrm>
                    <a:off x="5736624" y="5169833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870" name="Rectangle 869">
                    <a:extLst>
                      <a:ext uri="{FF2B5EF4-FFF2-40B4-BE49-F238E27FC236}">
                        <a16:creationId xmlns:a16="http://schemas.microsoft.com/office/drawing/2014/main" id="{CC0E3948-CC14-4192-BC58-D6EEC91603D5}"/>
                      </a:ext>
                    </a:extLst>
                  </p:cNvPr>
                  <p:cNvSpPr/>
                  <p:nvPr/>
                </p:nvSpPr>
                <p:spPr>
                  <a:xfrm>
                    <a:off x="6163556" y="5169833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871" name="Rectangle 870">
                    <a:extLst>
                      <a:ext uri="{FF2B5EF4-FFF2-40B4-BE49-F238E27FC236}">
                        <a16:creationId xmlns:a16="http://schemas.microsoft.com/office/drawing/2014/main" id="{8039922A-C80A-4537-B0E7-A62BBD4DB775}"/>
                      </a:ext>
                    </a:extLst>
                  </p:cNvPr>
                  <p:cNvSpPr/>
                  <p:nvPr/>
                </p:nvSpPr>
                <p:spPr>
                  <a:xfrm>
                    <a:off x="6578459" y="5169833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872" name="Rectangle 871">
                    <a:extLst>
                      <a:ext uri="{FF2B5EF4-FFF2-40B4-BE49-F238E27FC236}">
                        <a16:creationId xmlns:a16="http://schemas.microsoft.com/office/drawing/2014/main" id="{D48C160D-FBD2-478F-A60F-BC836AAEAE1A}"/>
                      </a:ext>
                    </a:extLst>
                  </p:cNvPr>
                  <p:cNvSpPr/>
                  <p:nvPr/>
                </p:nvSpPr>
                <p:spPr>
                  <a:xfrm>
                    <a:off x="5321721" y="4770206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873" name="Rectangle 872">
                    <a:extLst>
                      <a:ext uri="{FF2B5EF4-FFF2-40B4-BE49-F238E27FC236}">
                        <a16:creationId xmlns:a16="http://schemas.microsoft.com/office/drawing/2014/main" id="{22C51C24-8C4E-4DB3-8C3F-0509277FCF98}"/>
                      </a:ext>
                    </a:extLst>
                  </p:cNvPr>
                  <p:cNvSpPr/>
                  <p:nvPr/>
                </p:nvSpPr>
                <p:spPr>
                  <a:xfrm>
                    <a:off x="5736624" y="4770206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874" name="Rectangle 873">
                    <a:extLst>
                      <a:ext uri="{FF2B5EF4-FFF2-40B4-BE49-F238E27FC236}">
                        <a16:creationId xmlns:a16="http://schemas.microsoft.com/office/drawing/2014/main" id="{9E57BDEC-8469-4C00-BB4C-571C89F8EF68}"/>
                      </a:ext>
                    </a:extLst>
                  </p:cNvPr>
                  <p:cNvSpPr/>
                  <p:nvPr/>
                </p:nvSpPr>
                <p:spPr>
                  <a:xfrm>
                    <a:off x="6163556" y="4770206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875" name="Rectangle 874">
                    <a:extLst>
                      <a:ext uri="{FF2B5EF4-FFF2-40B4-BE49-F238E27FC236}">
                        <a16:creationId xmlns:a16="http://schemas.microsoft.com/office/drawing/2014/main" id="{7A60F581-E77C-468F-BDD4-D2F9B8D674CC}"/>
                      </a:ext>
                    </a:extLst>
                  </p:cNvPr>
                  <p:cNvSpPr/>
                  <p:nvPr/>
                </p:nvSpPr>
                <p:spPr>
                  <a:xfrm>
                    <a:off x="6578459" y="4770206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grpSp>
            <p:nvGrpSpPr>
              <p:cNvPr id="809" name="Group 808">
                <a:extLst>
                  <a:ext uri="{FF2B5EF4-FFF2-40B4-BE49-F238E27FC236}">
                    <a16:creationId xmlns:a16="http://schemas.microsoft.com/office/drawing/2014/main" id="{45C56CF9-DAD7-415A-A19F-491A625308F9}"/>
                  </a:ext>
                </a:extLst>
              </p:cNvPr>
              <p:cNvGrpSpPr/>
              <p:nvPr/>
            </p:nvGrpSpPr>
            <p:grpSpPr>
              <a:xfrm>
                <a:off x="7859390" y="5019464"/>
                <a:ext cx="526391" cy="507560"/>
                <a:chOff x="5142854" y="4364714"/>
                <a:chExt cx="1205431" cy="1162310"/>
              </a:xfrm>
            </p:grpSpPr>
            <p:grpSp>
              <p:nvGrpSpPr>
                <p:cNvPr id="848" name="Group 847">
                  <a:extLst>
                    <a:ext uri="{FF2B5EF4-FFF2-40B4-BE49-F238E27FC236}">
                      <a16:creationId xmlns:a16="http://schemas.microsoft.com/office/drawing/2014/main" id="{366DDB7C-1B07-4D70-BB49-D963CAFFB481}"/>
                    </a:ext>
                  </a:extLst>
                </p:cNvPr>
                <p:cNvGrpSpPr/>
                <p:nvPr/>
              </p:nvGrpSpPr>
              <p:grpSpPr>
                <a:xfrm>
                  <a:off x="5142854" y="4985919"/>
                  <a:ext cx="1205431" cy="541105"/>
                  <a:chOff x="5321721" y="4770206"/>
                  <a:chExt cx="1555162" cy="698095"/>
                </a:xfrm>
              </p:grpSpPr>
              <p:sp>
                <p:nvSpPr>
                  <p:cNvPr id="858" name="Rectangle 857">
                    <a:extLst>
                      <a:ext uri="{FF2B5EF4-FFF2-40B4-BE49-F238E27FC236}">
                        <a16:creationId xmlns:a16="http://schemas.microsoft.com/office/drawing/2014/main" id="{618073FF-3C90-4AB8-8FB0-3CF6D6B993EB}"/>
                      </a:ext>
                    </a:extLst>
                  </p:cNvPr>
                  <p:cNvSpPr/>
                  <p:nvPr/>
                </p:nvSpPr>
                <p:spPr>
                  <a:xfrm>
                    <a:off x="5321721" y="5169833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859" name="Rectangle 858">
                    <a:extLst>
                      <a:ext uri="{FF2B5EF4-FFF2-40B4-BE49-F238E27FC236}">
                        <a16:creationId xmlns:a16="http://schemas.microsoft.com/office/drawing/2014/main" id="{B3CB9894-83E2-4A98-B56E-61768C865DD6}"/>
                      </a:ext>
                    </a:extLst>
                  </p:cNvPr>
                  <p:cNvSpPr/>
                  <p:nvPr/>
                </p:nvSpPr>
                <p:spPr>
                  <a:xfrm>
                    <a:off x="5736624" y="5169833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860" name="Rectangle 859">
                    <a:extLst>
                      <a:ext uri="{FF2B5EF4-FFF2-40B4-BE49-F238E27FC236}">
                        <a16:creationId xmlns:a16="http://schemas.microsoft.com/office/drawing/2014/main" id="{1FDC2B7C-7F9D-4FB9-AAEC-71BCD4B809DA}"/>
                      </a:ext>
                    </a:extLst>
                  </p:cNvPr>
                  <p:cNvSpPr/>
                  <p:nvPr/>
                </p:nvSpPr>
                <p:spPr>
                  <a:xfrm>
                    <a:off x="6163556" y="5169833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861" name="Rectangle 860">
                    <a:extLst>
                      <a:ext uri="{FF2B5EF4-FFF2-40B4-BE49-F238E27FC236}">
                        <a16:creationId xmlns:a16="http://schemas.microsoft.com/office/drawing/2014/main" id="{35E56801-F68B-476D-9BB8-37F6978D267A}"/>
                      </a:ext>
                    </a:extLst>
                  </p:cNvPr>
                  <p:cNvSpPr/>
                  <p:nvPr/>
                </p:nvSpPr>
                <p:spPr>
                  <a:xfrm>
                    <a:off x="6578459" y="5169833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862" name="Rectangle 861">
                    <a:extLst>
                      <a:ext uri="{FF2B5EF4-FFF2-40B4-BE49-F238E27FC236}">
                        <a16:creationId xmlns:a16="http://schemas.microsoft.com/office/drawing/2014/main" id="{7FABF4DE-5337-411E-8255-B2CCCCAB35F1}"/>
                      </a:ext>
                    </a:extLst>
                  </p:cNvPr>
                  <p:cNvSpPr/>
                  <p:nvPr/>
                </p:nvSpPr>
                <p:spPr>
                  <a:xfrm>
                    <a:off x="5321721" y="4770206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863" name="Rectangle 862">
                    <a:extLst>
                      <a:ext uri="{FF2B5EF4-FFF2-40B4-BE49-F238E27FC236}">
                        <a16:creationId xmlns:a16="http://schemas.microsoft.com/office/drawing/2014/main" id="{186BFF73-E289-44F5-B7B3-C1FBD11997FF}"/>
                      </a:ext>
                    </a:extLst>
                  </p:cNvPr>
                  <p:cNvSpPr/>
                  <p:nvPr/>
                </p:nvSpPr>
                <p:spPr>
                  <a:xfrm>
                    <a:off x="5736624" y="4770206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864" name="Rectangle 863">
                    <a:extLst>
                      <a:ext uri="{FF2B5EF4-FFF2-40B4-BE49-F238E27FC236}">
                        <a16:creationId xmlns:a16="http://schemas.microsoft.com/office/drawing/2014/main" id="{603B93F5-5285-4095-BF19-25E67957F445}"/>
                      </a:ext>
                    </a:extLst>
                  </p:cNvPr>
                  <p:cNvSpPr/>
                  <p:nvPr/>
                </p:nvSpPr>
                <p:spPr>
                  <a:xfrm>
                    <a:off x="6163556" y="4770206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865" name="Rectangle 864">
                    <a:extLst>
                      <a:ext uri="{FF2B5EF4-FFF2-40B4-BE49-F238E27FC236}">
                        <a16:creationId xmlns:a16="http://schemas.microsoft.com/office/drawing/2014/main" id="{93497994-8B08-4A0C-ACE4-C9900D1EDECC}"/>
                      </a:ext>
                    </a:extLst>
                  </p:cNvPr>
                  <p:cNvSpPr/>
                  <p:nvPr/>
                </p:nvSpPr>
                <p:spPr>
                  <a:xfrm>
                    <a:off x="6578459" y="4770206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849" name="Group 848">
                  <a:extLst>
                    <a:ext uri="{FF2B5EF4-FFF2-40B4-BE49-F238E27FC236}">
                      <a16:creationId xmlns:a16="http://schemas.microsoft.com/office/drawing/2014/main" id="{17D9F6BD-8B3E-472D-A3D6-0DD258F52CE6}"/>
                    </a:ext>
                  </a:extLst>
                </p:cNvPr>
                <p:cNvGrpSpPr/>
                <p:nvPr/>
              </p:nvGrpSpPr>
              <p:grpSpPr>
                <a:xfrm>
                  <a:off x="5142854" y="4364714"/>
                  <a:ext cx="1205431" cy="541105"/>
                  <a:chOff x="5321721" y="4770206"/>
                  <a:chExt cx="1555162" cy="698095"/>
                </a:xfrm>
              </p:grpSpPr>
              <p:sp>
                <p:nvSpPr>
                  <p:cNvPr id="850" name="Rectangle 849">
                    <a:extLst>
                      <a:ext uri="{FF2B5EF4-FFF2-40B4-BE49-F238E27FC236}">
                        <a16:creationId xmlns:a16="http://schemas.microsoft.com/office/drawing/2014/main" id="{262D028E-ACE3-4D48-956D-3F4C2E21D21F}"/>
                      </a:ext>
                    </a:extLst>
                  </p:cNvPr>
                  <p:cNvSpPr/>
                  <p:nvPr/>
                </p:nvSpPr>
                <p:spPr>
                  <a:xfrm>
                    <a:off x="5321721" y="5169833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851" name="Rectangle 850">
                    <a:extLst>
                      <a:ext uri="{FF2B5EF4-FFF2-40B4-BE49-F238E27FC236}">
                        <a16:creationId xmlns:a16="http://schemas.microsoft.com/office/drawing/2014/main" id="{C5F8BCFD-D1C2-4E6C-938B-48FF7C1CBC03}"/>
                      </a:ext>
                    </a:extLst>
                  </p:cNvPr>
                  <p:cNvSpPr/>
                  <p:nvPr/>
                </p:nvSpPr>
                <p:spPr>
                  <a:xfrm>
                    <a:off x="5736624" y="5169833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852" name="Rectangle 851">
                    <a:extLst>
                      <a:ext uri="{FF2B5EF4-FFF2-40B4-BE49-F238E27FC236}">
                        <a16:creationId xmlns:a16="http://schemas.microsoft.com/office/drawing/2014/main" id="{A35879E7-EDF4-4C42-98C1-980732DB8E28}"/>
                      </a:ext>
                    </a:extLst>
                  </p:cNvPr>
                  <p:cNvSpPr/>
                  <p:nvPr/>
                </p:nvSpPr>
                <p:spPr>
                  <a:xfrm>
                    <a:off x="6163556" y="5169833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853" name="Rectangle 852">
                    <a:extLst>
                      <a:ext uri="{FF2B5EF4-FFF2-40B4-BE49-F238E27FC236}">
                        <a16:creationId xmlns:a16="http://schemas.microsoft.com/office/drawing/2014/main" id="{73F8EBA6-9430-4D04-8500-CE173475C734}"/>
                      </a:ext>
                    </a:extLst>
                  </p:cNvPr>
                  <p:cNvSpPr/>
                  <p:nvPr/>
                </p:nvSpPr>
                <p:spPr>
                  <a:xfrm>
                    <a:off x="6578459" y="5169833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854" name="Rectangle 853">
                    <a:extLst>
                      <a:ext uri="{FF2B5EF4-FFF2-40B4-BE49-F238E27FC236}">
                        <a16:creationId xmlns:a16="http://schemas.microsoft.com/office/drawing/2014/main" id="{1C8B2003-E8A5-446E-8793-395DA4C1EC7B}"/>
                      </a:ext>
                    </a:extLst>
                  </p:cNvPr>
                  <p:cNvSpPr/>
                  <p:nvPr/>
                </p:nvSpPr>
                <p:spPr>
                  <a:xfrm>
                    <a:off x="5321721" y="4770206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855" name="Rectangle 854">
                    <a:extLst>
                      <a:ext uri="{FF2B5EF4-FFF2-40B4-BE49-F238E27FC236}">
                        <a16:creationId xmlns:a16="http://schemas.microsoft.com/office/drawing/2014/main" id="{2E4B3853-561C-40DE-8AB0-98CEE8FAA396}"/>
                      </a:ext>
                    </a:extLst>
                  </p:cNvPr>
                  <p:cNvSpPr/>
                  <p:nvPr/>
                </p:nvSpPr>
                <p:spPr>
                  <a:xfrm>
                    <a:off x="5736624" y="4770206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856" name="Rectangle 855">
                    <a:extLst>
                      <a:ext uri="{FF2B5EF4-FFF2-40B4-BE49-F238E27FC236}">
                        <a16:creationId xmlns:a16="http://schemas.microsoft.com/office/drawing/2014/main" id="{D5CA80FF-9A8B-4FB9-A15E-886461B37B78}"/>
                      </a:ext>
                    </a:extLst>
                  </p:cNvPr>
                  <p:cNvSpPr/>
                  <p:nvPr/>
                </p:nvSpPr>
                <p:spPr>
                  <a:xfrm>
                    <a:off x="6163556" y="4770206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857" name="Rectangle 856">
                    <a:extLst>
                      <a:ext uri="{FF2B5EF4-FFF2-40B4-BE49-F238E27FC236}">
                        <a16:creationId xmlns:a16="http://schemas.microsoft.com/office/drawing/2014/main" id="{28C35ED7-197F-4F1B-B850-0BE1976DBD9B}"/>
                      </a:ext>
                    </a:extLst>
                  </p:cNvPr>
                  <p:cNvSpPr/>
                  <p:nvPr/>
                </p:nvSpPr>
                <p:spPr>
                  <a:xfrm>
                    <a:off x="6578459" y="4770206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grpSp>
            <p:nvGrpSpPr>
              <p:cNvPr id="810" name="Group 809">
                <a:extLst>
                  <a:ext uri="{FF2B5EF4-FFF2-40B4-BE49-F238E27FC236}">
                    <a16:creationId xmlns:a16="http://schemas.microsoft.com/office/drawing/2014/main" id="{6EB0EBFE-2688-4CF3-8232-F210008A1873}"/>
                  </a:ext>
                </a:extLst>
              </p:cNvPr>
              <p:cNvGrpSpPr/>
              <p:nvPr/>
            </p:nvGrpSpPr>
            <p:grpSpPr>
              <a:xfrm>
                <a:off x="7276929" y="4443910"/>
                <a:ext cx="526391" cy="507560"/>
                <a:chOff x="5142854" y="4364714"/>
                <a:chExt cx="1205431" cy="1162310"/>
              </a:xfrm>
            </p:grpSpPr>
            <p:grpSp>
              <p:nvGrpSpPr>
                <p:cNvPr id="830" name="Group 829">
                  <a:extLst>
                    <a:ext uri="{FF2B5EF4-FFF2-40B4-BE49-F238E27FC236}">
                      <a16:creationId xmlns:a16="http://schemas.microsoft.com/office/drawing/2014/main" id="{7A565D24-AD74-4630-B77B-5D88E23E5B52}"/>
                    </a:ext>
                  </a:extLst>
                </p:cNvPr>
                <p:cNvGrpSpPr/>
                <p:nvPr/>
              </p:nvGrpSpPr>
              <p:grpSpPr>
                <a:xfrm>
                  <a:off x="5142854" y="4985919"/>
                  <a:ext cx="1205431" cy="541105"/>
                  <a:chOff x="5321721" y="4770206"/>
                  <a:chExt cx="1555162" cy="698095"/>
                </a:xfrm>
              </p:grpSpPr>
              <p:sp>
                <p:nvSpPr>
                  <p:cNvPr id="840" name="Rectangle 839">
                    <a:extLst>
                      <a:ext uri="{FF2B5EF4-FFF2-40B4-BE49-F238E27FC236}">
                        <a16:creationId xmlns:a16="http://schemas.microsoft.com/office/drawing/2014/main" id="{EEEE1986-ECCA-492F-B3E4-223954D09F5F}"/>
                      </a:ext>
                    </a:extLst>
                  </p:cNvPr>
                  <p:cNvSpPr/>
                  <p:nvPr/>
                </p:nvSpPr>
                <p:spPr>
                  <a:xfrm>
                    <a:off x="5321721" y="5169833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841" name="Rectangle 840">
                    <a:extLst>
                      <a:ext uri="{FF2B5EF4-FFF2-40B4-BE49-F238E27FC236}">
                        <a16:creationId xmlns:a16="http://schemas.microsoft.com/office/drawing/2014/main" id="{F18FD034-387D-4851-B4EE-630F4C3AF22B}"/>
                      </a:ext>
                    </a:extLst>
                  </p:cNvPr>
                  <p:cNvSpPr/>
                  <p:nvPr/>
                </p:nvSpPr>
                <p:spPr>
                  <a:xfrm>
                    <a:off x="5736624" y="5169833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842" name="Rectangle 841">
                    <a:extLst>
                      <a:ext uri="{FF2B5EF4-FFF2-40B4-BE49-F238E27FC236}">
                        <a16:creationId xmlns:a16="http://schemas.microsoft.com/office/drawing/2014/main" id="{061A61BC-F696-43F8-89F3-0250A7F4458E}"/>
                      </a:ext>
                    </a:extLst>
                  </p:cNvPr>
                  <p:cNvSpPr/>
                  <p:nvPr/>
                </p:nvSpPr>
                <p:spPr>
                  <a:xfrm>
                    <a:off x="6163556" y="5169833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843" name="Rectangle 842">
                    <a:extLst>
                      <a:ext uri="{FF2B5EF4-FFF2-40B4-BE49-F238E27FC236}">
                        <a16:creationId xmlns:a16="http://schemas.microsoft.com/office/drawing/2014/main" id="{735EC1C8-9BCF-4217-91A3-31BD0AD412A0}"/>
                      </a:ext>
                    </a:extLst>
                  </p:cNvPr>
                  <p:cNvSpPr/>
                  <p:nvPr/>
                </p:nvSpPr>
                <p:spPr>
                  <a:xfrm>
                    <a:off x="6578459" y="5169833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844" name="Rectangle 843">
                    <a:extLst>
                      <a:ext uri="{FF2B5EF4-FFF2-40B4-BE49-F238E27FC236}">
                        <a16:creationId xmlns:a16="http://schemas.microsoft.com/office/drawing/2014/main" id="{1034D59B-0025-427E-B3BC-FF416BDB47A6}"/>
                      </a:ext>
                    </a:extLst>
                  </p:cNvPr>
                  <p:cNvSpPr/>
                  <p:nvPr/>
                </p:nvSpPr>
                <p:spPr>
                  <a:xfrm>
                    <a:off x="5321721" y="4770206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845" name="Rectangle 844">
                    <a:extLst>
                      <a:ext uri="{FF2B5EF4-FFF2-40B4-BE49-F238E27FC236}">
                        <a16:creationId xmlns:a16="http://schemas.microsoft.com/office/drawing/2014/main" id="{336E74EB-B41B-4F67-9A22-09E887060A41}"/>
                      </a:ext>
                    </a:extLst>
                  </p:cNvPr>
                  <p:cNvSpPr/>
                  <p:nvPr/>
                </p:nvSpPr>
                <p:spPr>
                  <a:xfrm>
                    <a:off x="5736624" y="4770206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846" name="Rectangle 845">
                    <a:extLst>
                      <a:ext uri="{FF2B5EF4-FFF2-40B4-BE49-F238E27FC236}">
                        <a16:creationId xmlns:a16="http://schemas.microsoft.com/office/drawing/2014/main" id="{7FAB2A33-4486-4295-9A04-79150202567C}"/>
                      </a:ext>
                    </a:extLst>
                  </p:cNvPr>
                  <p:cNvSpPr/>
                  <p:nvPr/>
                </p:nvSpPr>
                <p:spPr>
                  <a:xfrm>
                    <a:off x="6163556" y="4770206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847" name="Rectangle 846">
                    <a:extLst>
                      <a:ext uri="{FF2B5EF4-FFF2-40B4-BE49-F238E27FC236}">
                        <a16:creationId xmlns:a16="http://schemas.microsoft.com/office/drawing/2014/main" id="{24E73603-9E95-4556-A0F6-5FC76A4550D8}"/>
                      </a:ext>
                    </a:extLst>
                  </p:cNvPr>
                  <p:cNvSpPr/>
                  <p:nvPr/>
                </p:nvSpPr>
                <p:spPr>
                  <a:xfrm>
                    <a:off x="6578459" y="4770206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831" name="Group 830">
                  <a:extLst>
                    <a:ext uri="{FF2B5EF4-FFF2-40B4-BE49-F238E27FC236}">
                      <a16:creationId xmlns:a16="http://schemas.microsoft.com/office/drawing/2014/main" id="{04B7C83B-5A15-41C2-9F6F-68A0EA70678F}"/>
                    </a:ext>
                  </a:extLst>
                </p:cNvPr>
                <p:cNvGrpSpPr/>
                <p:nvPr/>
              </p:nvGrpSpPr>
              <p:grpSpPr>
                <a:xfrm>
                  <a:off x="5142854" y="4364714"/>
                  <a:ext cx="1205431" cy="541105"/>
                  <a:chOff x="5321721" y="4770206"/>
                  <a:chExt cx="1555162" cy="698095"/>
                </a:xfrm>
              </p:grpSpPr>
              <p:sp>
                <p:nvSpPr>
                  <p:cNvPr id="832" name="Rectangle 831">
                    <a:extLst>
                      <a:ext uri="{FF2B5EF4-FFF2-40B4-BE49-F238E27FC236}">
                        <a16:creationId xmlns:a16="http://schemas.microsoft.com/office/drawing/2014/main" id="{ADA2B036-6A38-44A8-AA06-E73EB3EC8A4C}"/>
                      </a:ext>
                    </a:extLst>
                  </p:cNvPr>
                  <p:cNvSpPr/>
                  <p:nvPr/>
                </p:nvSpPr>
                <p:spPr>
                  <a:xfrm>
                    <a:off x="5321721" y="5169833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833" name="Rectangle 832">
                    <a:extLst>
                      <a:ext uri="{FF2B5EF4-FFF2-40B4-BE49-F238E27FC236}">
                        <a16:creationId xmlns:a16="http://schemas.microsoft.com/office/drawing/2014/main" id="{CE7F9C5E-6749-4117-870D-176FEAE68B5C}"/>
                      </a:ext>
                    </a:extLst>
                  </p:cNvPr>
                  <p:cNvSpPr/>
                  <p:nvPr/>
                </p:nvSpPr>
                <p:spPr>
                  <a:xfrm>
                    <a:off x="5736624" y="5169833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834" name="Rectangle 833">
                    <a:extLst>
                      <a:ext uri="{FF2B5EF4-FFF2-40B4-BE49-F238E27FC236}">
                        <a16:creationId xmlns:a16="http://schemas.microsoft.com/office/drawing/2014/main" id="{3F9006AE-1D92-4607-BAF0-08C98FAE78E9}"/>
                      </a:ext>
                    </a:extLst>
                  </p:cNvPr>
                  <p:cNvSpPr/>
                  <p:nvPr/>
                </p:nvSpPr>
                <p:spPr>
                  <a:xfrm>
                    <a:off x="6163556" y="5169833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835" name="Rectangle 834">
                    <a:extLst>
                      <a:ext uri="{FF2B5EF4-FFF2-40B4-BE49-F238E27FC236}">
                        <a16:creationId xmlns:a16="http://schemas.microsoft.com/office/drawing/2014/main" id="{E8F946EB-368F-4EA5-B00D-40DCEDA0861D}"/>
                      </a:ext>
                    </a:extLst>
                  </p:cNvPr>
                  <p:cNvSpPr/>
                  <p:nvPr/>
                </p:nvSpPr>
                <p:spPr>
                  <a:xfrm>
                    <a:off x="6578459" y="5169833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836" name="Rectangle 835">
                    <a:extLst>
                      <a:ext uri="{FF2B5EF4-FFF2-40B4-BE49-F238E27FC236}">
                        <a16:creationId xmlns:a16="http://schemas.microsoft.com/office/drawing/2014/main" id="{6F3D2BB7-462A-47BF-AC24-BFE6CA4E7B24}"/>
                      </a:ext>
                    </a:extLst>
                  </p:cNvPr>
                  <p:cNvSpPr/>
                  <p:nvPr/>
                </p:nvSpPr>
                <p:spPr>
                  <a:xfrm>
                    <a:off x="5321721" y="4770206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837" name="Rectangle 836">
                    <a:extLst>
                      <a:ext uri="{FF2B5EF4-FFF2-40B4-BE49-F238E27FC236}">
                        <a16:creationId xmlns:a16="http://schemas.microsoft.com/office/drawing/2014/main" id="{9FC3739B-A917-49E9-94D9-934280862562}"/>
                      </a:ext>
                    </a:extLst>
                  </p:cNvPr>
                  <p:cNvSpPr/>
                  <p:nvPr/>
                </p:nvSpPr>
                <p:spPr>
                  <a:xfrm>
                    <a:off x="5736624" y="4770206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838" name="Rectangle 837">
                    <a:extLst>
                      <a:ext uri="{FF2B5EF4-FFF2-40B4-BE49-F238E27FC236}">
                        <a16:creationId xmlns:a16="http://schemas.microsoft.com/office/drawing/2014/main" id="{28338C51-B68B-47DE-A317-9BD4E6E0C474}"/>
                      </a:ext>
                    </a:extLst>
                  </p:cNvPr>
                  <p:cNvSpPr/>
                  <p:nvPr/>
                </p:nvSpPr>
                <p:spPr>
                  <a:xfrm>
                    <a:off x="6163556" y="4770206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839" name="Rectangle 838">
                    <a:extLst>
                      <a:ext uri="{FF2B5EF4-FFF2-40B4-BE49-F238E27FC236}">
                        <a16:creationId xmlns:a16="http://schemas.microsoft.com/office/drawing/2014/main" id="{7AC49F52-026F-41ED-A1CF-8593F0AAF860}"/>
                      </a:ext>
                    </a:extLst>
                  </p:cNvPr>
                  <p:cNvSpPr/>
                  <p:nvPr/>
                </p:nvSpPr>
                <p:spPr>
                  <a:xfrm>
                    <a:off x="6578459" y="4770206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grpSp>
            <p:nvGrpSpPr>
              <p:cNvPr id="811" name="Group 810">
                <a:extLst>
                  <a:ext uri="{FF2B5EF4-FFF2-40B4-BE49-F238E27FC236}">
                    <a16:creationId xmlns:a16="http://schemas.microsoft.com/office/drawing/2014/main" id="{7F263BEF-BBD2-42D5-AE62-1BB00E723BB3}"/>
                  </a:ext>
                </a:extLst>
              </p:cNvPr>
              <p:cNvGrpSpPr/>
              <p:nvPr/>
            </p:nvGrpSpPr>
            <p:grpSpPr>
              <a:xfrm>
                <a:off x="7859390" y="4440765"/>
                <a:ext cx="526391" cy="507560"/>
                <a:chOff x="5142854" y="4364714"/>
                <a:chExt cx="1205431" cy="1162310"/>
              </a:xfrm>
            </p:grpSpPr>
            <p:grpSp>
              <p:nvGrpSpPr>
                <p:cNvPr id="812" name="Group 811">
                  <a:extLst>
                    <a:ext uri="{FF2B5EF4-FFF2-40B4-BE49-F238E27FC236}">
                      <a16:creationId xmlns:a16="http://schemas.microsoft.com/office/drawing/2014/main" id="{322A28CE-6B75-4DC3-9F68-4678CCB7B8B3}"/>
                    </a:ext>
                  </a:extLst>
                </p:cNvPr>
                <p:cNvGrpSpPr/>
                <p:nvPr/>
              </p:nvGrpSpPr>
              <p:grpSpPr>
                <a:xfrm>
                  <a:off x="5142854" y="4985919"/>
                  <a:ext cx="1205431" cy="541105"/>
                  <a:chOff x="5321721" y="4770206"/>
                  <a:chExt cx="1555162" cy="698095"/>
                </a:xfrm>
              </p:grpSpPr>
              <p:sp>
                <p:nvSpPr>
                  <p:cNvPr id="822" name="Rectangle 821">
                    <a:extLst>
                      <a:ext uri="{FF2B5EF4-FFF2-40B4-BE49-F238E27FC236}">
                        <a16:creationId xmlns:a16="http://schemas.microsoft.com/office/drawing/2014/main" id="{690DFDE2-2A3D-4545-A223-43E610B3F913}"/>
                      </a:ext>
                    </a:extLst>
                  </p:cNvPr>
                  <p:cNvSpPr/>
                  <p:nvPr/>
                </p:nvSpPr>
                <p:spPr>
                  <a:xfrm>
                    <a:off x="5321721" y="5169833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823" name="Rectangle 822">
                    <a:extLst>
                      <a:ext uri="{FF2B5EF4-FFF2-40B4-BE49-F238E27FC236}">
                        <a16:creationId xmlns:a16="http://schemas.microsoft.com/office/drawing/2014/main" id="{2E8C0970-C3A0-4AA7-9FF2-EABE36A5C3C7}"/>
                      </a:ext>
                    </a:extLst>
                  </p:cNvPr>
                  <p:cNvSpPr/>
                  <p:nvPr/>
                </p:nvSpPr>
                <p:spPr>
                  <a:xfrm>
                    <a:off x="5736624" y="5169833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824" name="Rectangle 823">
                    <a:extLst>
                      <a:ext uri="{FF2B5EF4-FFF2-40B4-BE49-F238E27FC236}">
                        <a16:creationId xmlns:a16="http://schemas.microsoft.com/office/drawing/2014/main" id="{923130CB-0D50-4041-8A72-B9FEB8A16EBF}"/>
                      </a:ext>
                    </a:extLst>
                  </p:cNvPr>
                  <p:cNvSpPr/>
                  <p:nvPr/>
                </p:nvSpPr>
                <p:spPr>
                  <a:xfrm>
                    <a:off x="6163556" y="5169833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825" name="Rectangle 824">
                    <a:extLst>
                      <a:ext uri="{FF2B5EF4-FFF2-40B4-BE49-F238E27FC236}">
                        <a16:creationId xmlns:a16="http://schemas.microsoft.com/office/drawing/2014/main" id="{4E86EBE7-122E-4FEC-B007-14B603B7176D}"/>
                      </a:ext>
                    </a:extLst>
                  </p:cNvPr>
                  <p:cNvSpPr/>
                  <p:nvPr/>
                </p:nvSpPr>
                <p:spPr>
                  <a:xfrm>
                    <a:off x="6578459" y="5169833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826" name="Rectangle 825">
                    <a:extLst>
                      <a:ext uri="{FF2B5EF4-FFF2-40B4-BE49-F238E27FC236}">
                        <a16:creationId xmlns:a16="http://schemas.microsoft.com/office/drawing/2014/main" id="{A8E6B9F5-556D-451D-8091-97FBE3DCCF26}"/>
                      </a:ext>
                    </a:extLst>
                  </p:cNvPr>
                  <p:cNvSpPr/>
                  <p:nvPr/>
                </p:nvSpPr>
                <p:spPr>
                  <a:xfrm>
                    <a:off x="5321721" y="4770206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827" name="Rectangle 826">
                    <a:extLst>
                      <a:ext uri="{FF2B5EF4-FFF2-40B4-BE49-F238E27FC236}">
                        <a16:creationId xmlns:a16="http://schemas.microsoft.com/office/drawing/2014/main" id="{20303787-952C-49F5-9E0C-80EAB80BA045}"/>
                      </a:ext>
                    </a:extLst>
                  </p:cNvPr>
                  <p:cNvSpPr/>
                  <p:nvPr/>
                </p:nvSpPr>
                <p:spPr>
                  <a:xfrm>
                    <a:off x="5736624" y="4770206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828" name="Rectangle 827">
                    <a:extLst>
                      <a:ext uri="{FF2B5EF4-FFF2-40B4-BE49-F238E27FC236}">
                        <a16:creationId xmlns:a16="http://schemas.microsoft.com/office/drawing/2014/main" id="{DEF00E4E-54B8-4AFF-B03C-BDFF9494B72B}"/>
                      </a:ext>
                    </a:extLst>
                  </p:cNvPr>
                  <p:cNvSpPr/>
                  <p:nvPr/>
                </p:nvSpPr>
                <p:spPr>
                  <a:xfrm>
                    <a:off x="6163556" y="4770206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829" name="Rectangle 828">
                    <a:extLst>
                      <a:ext uri="{FF2B5EF4-FFF2-40B4-BE49-F238E27FC236}">
                        <a16:creationId xmlns:a16="http://schemas.microsoft.com/office/drawing/2014/main" id="{77E577D9-07D4-45B9-9CFF-1AC8CE2D2EBA}"/>
                      </a:ext>
                    </a:extLst>
                  </p:cNvPr>
                  <p:cNvSpPr/>
                  <p:nvPr/>
                </p:nvSpPr>
                <p:spPr>
                  <a:xfrm>
                    <a:off x="6578459" y="4770206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813" name="Group 812">
                  <a:extLst>
                    <a:ext uri="{FF2B5EF4-FFF2-40B4-BE49-F238E27FC236}">
                      <a16:creationId xmlns:a16="http://schemas.microsoft.com/office/drawing/2014/main" id="{B52B37C2-7CD5-4779-81F0-B5D499C751CD}"/>
                    </a:ext>
                  </a:extLst>
                </p:cNvPr>
                <p:cNvGrpSpPr/>
                <p:nvPr/>
              </p:nvGrpSpPr>
              <p:grpSpPr>
                <a:xfrm>
                  <a:off x="5142854" y="4364714"/>
                  <a:ext cx="1205431" cy="541105"/>
                  <a:chOff x="5321721" y="4770206"/>
                  <a:chExt cx="1555162" cy="698095"/>
                </a:xfrm>
              </p:grpSpPr>
              <p:sp>
                <p:nvSpPr>
                  <p:cNvPr id="814" name="Rectangle 813">
                    <a:extLst>
                      <a:ext uri="{FF2B5EF4-FFF2-40B4-BE49-F238E27FC236}">
                        <a16:creationId xmlns:a16="http://schemas.microsoft.com/office/drawing/2014/main" id="{0A9FF832-B987-4856-82C3-A29DF04A32F7}"/>
                      </a:ext>
                    </a:extLst>
                  </p:cNvPr>
                  <p:cNvSpPr/>
                  <p:nvPr/>
                </p:nvSpPr>
                <p:spPr>
                  <a:xfrm>
                    <a:off x="5321721" y="5169833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815" name="Rectangle 814">
                    <a:extLst>
                      <a:ext uri="{FF2B5EF4-FFF2-40B4-BE49-F238E27FC236}">
                        <a16:creationId xmlns:a16="http://schemas.microsoft.com/office/drawing/2014/main" id="{2C88921A-3451-433B-9520-BA8C028828ED}"/>
                      </a:ext>
                    </a:extLst>
                  </p:cNvPr>
                  <p:cNvSpPr/>
                  <p:nvPr/>
                </p:nvSpPr>
                <p:spPr>
                  <a:xfrm>
                    <a:off x="5736624" y="5169833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816" name="Rectangle 815">
                    <a:extLst>
                      <a:ext uri="{FF2B5EF4-FFF2-40B4-BE49-F238E27FC236}">
                        <a16:creationId xmlns:a16="http://schemas.microsoft.com/office/drawing/2014/main" id="{A92C0943-3B6A-4C7B-B850-4F4B7889D6A5}"/>
                      </a:ext>
                    </a:extLst>
                  </p:cNvPr>
                  <p:cNvSpPr/>
                  <p:nvPr/>
                </p:nvSpPr>
                <p:spPr>
                  <a:xfrm>
                    <a:off x="6163556" y="5169833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817" name="Rectangle 816">
                    <a:extLst>
                      <a:ext uri="{FF2B5EF4-FFF2-40B4-BE49-F238E27FC236}">
                        <a16:creationId xmlns:a16="http://schemas.microsoft.com/office/drawing/2014/main" id="{0B2B0DB7-0056-4193-9FF1-9269623BFA26}"/>
                      </a:ext>
                    </a:extLst>
                  </p:cNvPr>
                  <p:cNvSpPr/>
                  <p:nvPr/>
                </p:nvSpPr>
                <p:spPr>
                  <a:xfrm>
                    <a:off x="6578459" y="5169833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818" name="Rectangle 817">
                    <a:extLst>
                      <a:ext uri="{FF2B5EF4-FFF2-40B4-BE49-F238E27FC236}">
                        <a16:creationId xmlns:a16="http://schemas.microsoft.com/office/drawing/2014/main" id="{4FCD2D43-9EB1-45AD-9A50-51F2D636C1B2}"/>
                      </a:ext>
                    </a:extLst>
                  </p:cNvPr>
                  <p:cNvSpPr/>
                  <p:nvPr/>
                </p:nvSpPr>
                <p:spPr>
                  <a:xfrm>
                    <a:off x="5321721" y="4770206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819" name="Rectangle 818">
                    <a:extLst>
                      <a:ext uri="{FF2B5EF4-FFF2-40B4-BE49-F238E27FC236}">
                        <a16:creationId xmlns:a16="http://schemas.microsoft.com/office/drawing/2014/main" id="{DA2631ED-64A6-431D-A265-2EB65FD7F1FE}"/>
                      </a:ext>
                    </a:extLst>
                  </p:cNvPr>
                  <p:cNvSpPr/>
                  <p:nvPr/>
                </p:nvSpPr>
                <p:spPr>
                  <a:xfrm>
                    <a:off x="5736624" y="4770206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820" name="Rectangle 819">
                    <a:extLst>
                      <a:ext uri="{FF2B5EF4-FFF2-40B4-BE49-F238E27FC236}">
                        <a16:creationId xmlns:a16="http://schemas.microsoft.com/office/drawing/2014/main" id="{48FC1A1E-01B5-49AD-8427-F13F56CE1271}"/>
                      </a:ext>
                    </a:extLst>
                  </p:cNvPr>
                  <p:cNvSpPr/>
                  <p:nvPr/>
                </p:nvSpPr>
                <p:spPr>
                  <a:xfrm>
                    <a:off x="6163556" y="4770206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821" name="Rectangle 820">
                    <a:extLst>
                      <a:ext uri="{FF2B5EF4-FFF2-40B4-BE49-F238E27FC236}">
                        <a16:creationId xmlns:a16="http://schemas.microsoft.com/office/drawing/2014/main" id="{238E1B55-0F9F-47B5-8B14-F23763C9C311}"/>
                      </a:ext>
                    </a:extLst>
                  </p:cNvPr>
                  <p:cNvSpPr/>
                  <p:nvPr/>
                </p:nvSpPr>
                <p:spPr>
                  <a:xfrm>
                    <a:off x="6578459" y="4770206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</p:grpSp>
        <p:grpSp>
          <p:nvGrpSpPr>
            <p:cNvPr id="884" name="Group 883">
              <a:extLst>
                <a:ext uri="{FF2B5EF4-FFF2-40B4-BE49-F238E27FC236}">
                  <a16:creationId xmlns:a16="http://schemas.microsoft.com/office/drawing/2014/main" id="{305153BB-3615-4904-A20E-15B1B591B1BC}"/>
                </a:ext>
              </a:extLst>
            </p:cNvPr>
            <p:cNvGrpSpPr/>
            <p:nvPr/>
          </p:nvGrpSpPr>
          <p:grpSpPr>
            <a:xfrm>
              <a:off x="8745019" y="2905559"/>
              <a:ext cx="1144423" cy="1121105"/>
              <a:chOff x="7276929" y="4440765"/>
              <a:chExt cx="1108852" cy="1086259"/>
            </a:xfrm>
          </p:grpSpPr>
          <p:grpSp>
            <p:nvGrpSpPr>
              <p:cNvPr id="885" name="Group 884">
                <a:extLst>
                  <a:ext uri="{FF2B5EF4-FFF2-40B4-BE49-F238E27FC236}">
                    <a16:creationId xmlns:a16="http://schemas.microsoft.com/office/drawing/2014/main" id="{5AB7422A-F22B-4F34-B722-A7355CD55A9F}"/>
                  </a:ext>
                </a:extLst>
              </p:cNvPr>
              <p:cNvGrpSpPr/>
              <p:nvPr/>
            </p:nvGrpSpPr>
            <p:grpSpPr>
              <a:xfrm>
                <a:off x="7276929" y="5019464"/>
                <a:ext cx="526391" cy="507560"/>
                <a:chOff x="5142854" y="4364714"/>
                <a:chExt cx="1205431" cy="1162310"/>
              </a:xfrm>
            </p:grpSpPr>
            <p:grpSp>
              <p:nvGrpSpPr>
                <p:cNvPr id="943" name="Group 942">
                  <a:extLst>
                    <a:ext uri="{FF2B5EF4-FFF2-40B4-BE49-F238E27FC236}">
                      <a16:creationId xmlns:a16="http://schemas.microsoft.com/office/drawing/2014/main" id="{35C4619A-4AF7-4EE4-8F7E-9660719F82F6}"/>
                    </a:ext>
                  </a:extLst>
                </p:cNvPr>
                <p:cNvGrpSpPr/>
                <p:nvPr/>
              </p:nvGrpSpPr>
              <p:grpSpPr>
                <a:xfrm>
                  <a:off x="5142854" y="4985919"/>
                  <a:ext cx="1205431" cy="541105"/>
                  <a:chOff x="5321721" y="4770206"/>
                  <a:chExt cx="1555162" cy="698095"/>
                </a:xfrm>
              </p:grpSpPr>
              <p:sp>
                <p:nvSpPr>
                  <p:cNvPr id="953" name="Rectangle 952">
                    <a:extLst>
                      <a:ext uri="{FF2B5EF4-FFF2-40B4-BE49-F238E27FC236}">
                        <a16:creationId xmlns:a16="http://schemas.microsoft.com/office/drawing/2014/main" id="{95933283-A2B0-4B05-9502-FB997C8D6E5D}"/>
                      </a:ext>
                    </a:extLst>
                  </p:cNvPr>
                  <p:cNvSpPr/>
                  <p:nvPr/>
                </p:nvSpPr>
                <p:spPr>
                  <a:xfrm>
                    <a:off x="5321721" y="5169833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954" name="Rectangle 953">
                    <a:extLst>
                      <a:ext uri="{FF2B5EF4-FFF2-40B4-BE49-F238E27FC236}">
                        <a16:creationId xmlns:a16="http://schemas.microsoft.com/office/drawing/2014/main" id="{7CE26269-EA7C-481E-A8CE-7D891B92D13A}"/>
                      </a:ext>
                    </a:extLst>
                  </p:cNvPr>
                  <p:cNvSpPr/>
                  <p:nvPr/>
                </p:nvSpPr>
                <p:spPr>
                  <a:xfrm>
                    <a:off x="5736624" y="5169833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955" name="Rectangle 954">
                    <a:extLst>
                      <a:ext uri="{FF2B5EF4-FFF2-40B4-BE49-F238E27FC236}">
                        <a16:creationId xmlns:a16="http://schemas.microsoft.com/office/drawing/2014/main" id="{4ED8D9B3-1953-4777-B96D-B7280AA77FF4}"/>
                      </a:ext>
                    </a:extLst>
                  </p:cNvPr>
                  <p:cNvSpPr/>
                  <p:nvPr/>
                </p:nvSpPr>
                <p:spPr>
                  <a:xfrm>
                    <a:off x="6163556" y="5169833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956" name="Rectangle 955">
                    <a:extLst>
                      <a:ext uri="{FF2B5EF4-FFF2-40B4-BE49-F238E27FC236}">
                        <a16:creationId xmlns:a16="http://schemas.microsoft.com/office/drawing/2014/main" id="{00DF4429-D2FD-4814-B508-CF2C0C46AED6}"/>
                      </a:ext>
                    </a:extLst>
                  </p:cNvPr>
                  <p:cNvSpPr/>
                  <p:nvPr/>
                </p:nvSpPr>
                <p:spPr>
                  <a:xfrm>
                    <a:off x="6578459" y="5169833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957" name="Rectangle 956">
                    <a:extLst>
                      <a:ext uri="{FF2B5EF4-FFF2-40B4-BE49-F238E27FC236}">
                        <a16:creationId xmlns:a16="http://schemas.microsoft.com/office/drawing/2014/main" id="{5CED346A-D8C0-4244-BB39-BB0EFDE52637}"/>
                      </a:ext>
                    </a:extLst>
                  </p:cNvPr>
                  <p:cNvSpPr/>
                  <p:nvPr/>
                </p:nvSpPr>
                <p:spPr>
                  <a:xfrm>
                    <a:off x="5321721" y="4770206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958" name="Rectangle 957">
                    <a:extLst>
                      <a:ext uri="{FF2B5EF4-FFF2-40B4-BE49-F238E27FC236}">
                        <a16:creationId xmlns:a16="http://schemas.microsoft.com/office/drawing/2014/main" id="{B12B7BBB-1B76-4E1E-BA03-CDED67DD2412}"/>
                      </a:ext>
                    </a:extLst>
                  </p:cNvPr>
                  <p:cNvSpPr/>
                  <p:nvPr/>
                </p:nvSpPr>
                <p:spPr>
                  <a:xfrm>
                    <a:off x="5736624" y="4770206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959" name="Rectangle 958">
                    <a:extLst>
                      <a:ext uri="{FF2B5EF4-FFF2-40B4-BE49-F238E27FC236}">
                        <a16:creationId xmlns:a16="http://schemas.microsoft.com/office/drawing/2014/main" id="{7787A58E-C92B-417C-A8EB-04825E93579C}"/>
                      </a:ext>
                    </a:extLst>
                  </p:cNvPr>
                  <p:cNvSpPr/>
                  <p:nvPr/>
                </p:nvSpPr>
                <p:spPr>
                  <a:xfrm>
                    <a:off x="6163556" y="4770206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960" name="Rectangle 959">
                    <a:extLst>
                      <a:ext uri="{FF2B5EF4-FFF2-40B4-BE49-F238E27FC236}">
                        <a16:creationId xmlns:a16="http://schemas.microsoft.com/office/drawing/2014/main" id="{7512D228-7937-4CC6-ACFD-A57553DD1453}"/>
                      </a:ext>
                    </a:extLst>
                  </p:cNvPr>
                  <p:cNvSpPr/>
                  <p:nvPr/>
                </p:nvSpPr>
                <p:spPr>
                  <a:xfrm>
                    <a:off x="6578459" y="4770206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944" name="Group 943">
                  <a:extLst>
                    <a:ext uri="{FF2B5EF4-FFF2-40B4-BE49-F238E27FC236}">
                      <a16:creationId xmlns:a16="http://schemas.microsoft.com/office/drawing/2014/main" id="{B6CA12DC-236B-41FA-AF22-DFE35BDE067B}"/>
                    </a:ext>
                  </a:extLst>
                </p:cNvPr>
                <p:cNvGrpSpPr/>
                <p:nvPr/>
              </p:nvGrpSpPr>
              <p:grpSpPr>
                <a:xfrm>
                  <a:off x="5142854" y="4364714"/>
                  <a:ext cx="1205431" cy="541105"/>
                  <a:chOff x="5321721" y="4770206"/>
                  <a:chExt cx="1555162" cy="698095"/>
                </a:xfrm>
              </p:grpSpPr>
              <p:sp>
                <p:nvSpPr>
                  <p:cNvPr id="945" name="Rectangle 944">
                    <a:extLst>
                      <a:ext uri="{FF2B5EF4-FFF2-40B4-BE49-F238E27FC236}">
                        <a16:creationId xmlns:a16="http://schemas.microsoft.com/office/drawing/2014/main" id="{26A4F4C8-B861-4803-8329-FC884C8D6AD1}"/>
                      </a:ext>
                    </a:extLst>
                  </p:cNvPr>
                  <p:cNvSpPr/>
                  <p:nvPr/>
                </p:nvSpPr>
                <p:spPr>
                  <a:xfrm>
                    <a:off x="5321721" y="5169833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946" name="Rectangle 945">
                    <a:extLst>
                      <a:ext uri="{FF2B5EF4-FFF2-40B4-BE49-F238E27FC236}">
                        <a16:creationId xmlns:a16="http://schemas.microsoft.com/office/drawing/2014/main" id="{98014F21-832B-4ECD-AA26-9DB8462A4013}"/>
                      </a:ext>
                    </a:extLst>
                  </p:cNvPr>
                  <p:cNvSpPr/>
                  <p:nvPr/>
                </p:nvSpPr>
                <p:spPr>
                  <a:xfrm>
                    <a:off x="5736624" y="5169833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947" name="Rectangle 946">
                    <a:extLst>
                      <a:ext uri="{FF2B5EF4-FFF2-40B4-BE49-F238E27FC236}">
                        <a16:creationId xmlns:a16="http://schemas.microsoft.com/office/drawing/2014/main" id="{97029804-3815-452E-B2B5-08007BB19E33}"/>
                      </a:ext>
                    </a:extLst>
                  </p:cNvPr>
                  <p:cNvSpPr/>
                  <p:nvPr/>
                </p:nvSpPr>
                <p:spPr>
                  <a:xfrm>
                    <a:off x="6163556" y="5169833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948" name="Rectangle 947">
                    <a:extLst>
                      <a:ext uri="{FF2B5EF4-FFF2-40B4-BE49-F238E27FC236}">
                        <a16:creationId xmlns:a16="http://schemas.microsoft.com/office/drawing/2014/main" id="{75A6A818-1923-4B56-A3B3-ABC12C008EEE}"/>
                      </a:ext>
                    </a:extLst>
                  </p:cNvPr>
                  <p:cNvSpPr/>
                  <p:nvPr/>
                </p:nvSpPr>
                <p:spPr>
                  <a:xfrm>
                    <a:off x="6578459" y="5169833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949" name="Rectangle 948">
                    <a:extLst>
                      <a:ext uri="{FF2B5EF4-FFF2-40B4-BE49-F238E27FC236}">
                        <a16:creationId xmlns:a16="http://schemas.microsoft.com/office/drawing/2014/main" id="{CD8C5CC7-F628-4B9A-B2B9-C8A879639ED7}"/>
                      </a:ext>
                    </a:extLst>
                  </p:cNvPr>
                  <p:cNvSpPr/>
                  <p:nvPr/>
                </p:nvSpPr>
                <p:spPr>
                  <a:xfrm>
                    <a:off x="5321721" y="4770206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950" name="Rectangle 949">
                    <a:extLst>
                      <a:ext uri="{FF2B5EF4-FFF2-40B4-BE49-F238E27FC236}">
                        <a16:creationId xmlns:a16="http://schemas.microsoft.com/office/drawing/2014/main" id="{96C1E4C5-22A4-4C7E-B8D9-7F9159666F8A}"/>
                      </a:ext>
                    </a:extLst>
                  </p:cNvPr>
                  <p:cNvSpPr/>
                  <p:nvPr/>
                </p:nvSpPr>
                <p:spPr>
                  <a:xfrm>
                    <a:off x="5736624" y="4770206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951" name="Rectangle 950">
                    <a:extLst>
                      <a:ext uri="{FF2B5EF4-FFF2-40B4-BE49-F238E27FC236}">
                        <a16:creationId xmlns:a16="http://schemas.microsoft.com/office/drawing/2014/main" id="{3312662A-5D10-416F-A57A-1790DC15194F}"/>
                      </a:ext>
                    </a:extLst>
                  </p:cNvPr>
                  <p:cNvSpPr/>
                  <p:nvPr/>
                </p:nvSpPr>
                <p:spPr>
                  <a:xfrm>
                    <a:off x="6163556" y="4770206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952" name="Rectangle 951">
                    <a:extLst>
                      <a:ext uri="{FF2B5EF4-FFF2-40B4-BE49-F238E27FC236}">
                        <a16:creationId xmlns:a16="http://schemas.microsoft.com/office/drawing/2014/main" id="{ACDF8E35-F7DE-4D5A-B75D-75C7CAEFECEA}"/>
                      </a:ext>
                    </a:extLst>
                  </p:cNvPr>
                  <p:cNvSpPr/>
                  <p:nvPr/>
                </p:nvSpPr>
                <p:spPr>
                  <a:xfrm>
                    <a:off x="6578459" y="4770206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grpSp>
            <p:nvGrpSpPr>
              <p:cNvPr id="886" name="Group 885">
                <a:extLst>
                  <a:ext uri="{FF2B5EF4-FFF2-40B4-BE49-F238E27FC236}">
                    <a16:creationId xmlns:a16="http://schemas.microsoft.com/office/drawing/2014/main" id="{D592F0A8-FA6F-449A-9458-92BDDE120B01}"/>
                  </a:ext>
                </a:extLst>
              </p:cNvPr>
              <p:cNvGrpSpPr/>
              <p:nvPr/>
            </p:nvGrpSpPr>
            <p:grpSpPr>
              <a:xfrm>
                <a:off x="7859390" y="5019464"/>
                <a:ext cx="526391" cy="507560"/>
                <a:chOff x="5142854" y="4364714"/>
                <a:chExt cx="1205431" cy="1162310"/>
              </a:xfrm>
            </p:grpSpPr>
            <p:grpSp>
              <p:nvGrpSpPr>
                <p:cNvPr id="925" name="Group 924">
                  <a:extLst>
                    <a:ext uri="{FF2B5EF4-FFF2-40B4-BE49-F238E27FC236}">
                      <a16:creationId xmlns:a16="http://schemas.microsoft.com/office/drawing/2014/main" id="{86D95D0C-61AD-4B4B-859F-C94BC5232423}"/>
                    </a:ext>
                  </a:extLst>
                </p:cNvPr>
                <p:cNvGrpSpPr/>
                <p:nvPr/>
              </p:nvGrpSpPr>
              <p:grpSpPr>
                <a:xfrm>
                  <a:off x="5142854" y="4985919"/>
                  <a:ext cx="1205431" cy="541105"/>
                  <a:chOff x="5321721" y="4770206"/>
                  <a:chExt cx="1555162" cy="698095"/>
                </a:xfrm>
              </p:grpSpPr>
              <p:sp>
                <p:nvSpPr>
                  <p:cNvPr id="935" name="Rectangle 934">
                    <a:extLst>
                      <a:ext uri="{FF2B5EF4-FFF2-40B4-BE49-F238E27FC236}">
                        <a16:creationId xmlns:a16="http://schemas.microsoft.com/office/drawing/2014/main" id="{84DFD8E4-26C0-4500-A1B5-89196986CA13}"/>
                      </a:ext>
                    </a:extLst>
                  </p:cNvPr>
                  <p:cNvSpPr/>
                  <p:nvPr/>
                </p:nvSpPr>
                <p:spPr>
                  <a:xfrm>
                    <a:off x="5321721" y="5169833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936" name="Rectangle 935">
                    <a:extLst>
                      <a:ext uri="{FF2B5EF4-FFF2-40B4-BE49-F238E27FC236}">
                        <a16:creationId xmlns:a16="http://schemas.microsoft.com/office/drawing/2014/main" id="{6744C66E-3BD6-4897-8ABD-986F76E0F857}"/>
                      </a:ext>
                    </a:extLst>
                  </p:cNvPr>
                  <p:cNvSpPr/>
                  <p:nvPr/>
                </p:nvSpPr>
                <p:spPr>
                  <a:xfrm>
                    <a:off x="5736624" y="5169833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937" name="Rectangle 936">
                    <a:extLst>
                      <a:ext uri="{FF2B5EF4-FFF2-40B4-BE49-F238E27FC236}">
                        <a16:creationId xmlns:a16="http://schemas.microsoft.com/office/drawing/2014/main" id="{267112D9-D12A-47AE-A04D-7ACFEC1E2388}"/>
                      </a:ext>
                    </a:extLst>
                  </p:cNvPr>
                  <p:cNvSpPr/>
                  <p:nvPr/>
                </p:nvSpPr>
                <p:spPr>
                  <a:xfrm>
                    <a:off x="6163556" y="5169833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938" name="Rectangle 937">
                    <a:extLst>
                      <a:ext uri="{FF2B5EF4-FFF2-40B4-BE49-F238E27FC236}">
                        <a16:creationId xmlns:a16="http://schemas.microsoft.com/office/drawing/2014/main" id="{E3C1B0B5-D4DC-411F-893C-E64951C7F30D}"/>
                      </a:ext>
                    </a:extLst>
                  </p:cNvPr>
                  <p:cNvSpPr/>
                  <p:nvPr/>
                </p:nvSpPr>
                <p:spPr>
                  <a:xfrm>
                    <a:off x="6578459" y="5169833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939" name="Rectangle 938">
                    <a:extLst>
                      <a:ext uri="{FF2B5EF4-FFF2-40B4-BE49-F238E27FC236}">
                        <a16:creationId xmlns:a16="http://schemas.microsoft.com/office/drawing/2014/main" id="{929FA784-70B7-4C52-BB8D-4CC39E215AE3}"/>
                      </a:ext>
                    </a:extLst>
                  </p:cNvPr>
                  <p:cNvSpPr/>
                  <p:nvPr/>
                </p:nvSpPr>
                <p:spPr>
                  <a:xfrm>
                    <a:off x="5321721" y="4770206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940" name="Rectangle 939">
                    <a:extLst>
                      <a:ext uri="{FF2B5EF4-FFF2-40B4-BE49-F238E27FC236}">
                        <a16:creationId xmlns:a16="http://schemas.microsoft.com/office/drawing/2014/main" id="{EF0C3704-3250-4F8C-B3F2-F2BE056F6B69}"/>
                      </a:ext>
                    </a:extLst>
                  </p:cNvPr>
                  <p:cNvSpPr/>
                  <p:nvPr/>
                </p:nvSpPr>
                <p:spPr>
                  <a:xfrm>
                    <a:off x="5736624" y="4770206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941" name="Rectangle 940">
                    <a:extLst>
                      <a:ext uri="{FF2B5EF4-FFF2-40B4-BE49-F238E27FC236}">
                        <a16:creationId xmlns:a16="http://schemas.microsoft.com/office/drawing/2014/main" id="{7C3BD2A0-C4B8-4879-A34C-287728EE7A5A}"/>
                      </a:ext>
                    </a:extLst>
                  </p:cNvPr>
                  <p:cNvSpPr/>
                  <p:nvPr/>
                </p:nvSpPr>
                <p:spPr>
                  <a:xfrm>
                    <a:off x="6163556" y="4770206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942" name="Rectangle 941">
                    <a:extLst>
                      <a:ext uri="{FF2B5EF4-FFF2-40B4-BE49-F238E27FC236}">
                        <a16:creationId xmlns:a16="http://schemas.microsoft.com/office/drawing/2014/main" id="{A7307626-8453-4548-ADD4-9DB0B37C7613}"/>
                      </a:ext>
                    </a:extLst>
                  </p:cNvPr>
                  <p:cNvSpPr/>
                  <p:nvPr/>
                </p:nvSpPr>
                <p:spPr>
                  <a:xfrm>
                    <a:off x="6578459" y="4770206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926" name="Group 925">
                  <a:extLst>
                    <a:ext uri="{FF2B5EF4-FFF2-40B4-BE49-F238E27FC236}">
                      <a16:creationId xmlns:a16="http://schemas.microsoft.com/office/drawing/2014/main" id="{988A8E03-B403-419F-AD77-9BE2E5591DFD}"/>
                    </a:ext>
                  </a:extLst>
                </p:cNvPr>
                <p:cNvGrpSpPr/>
                <p:nvPr/>
              </p:nvGrpSpPr>
              <p:grpSpPr>
                <a:xfrm>
                  <a:off x="5142854" y="4364714"/>
                  <a:ext cx="1205431" cy="541105"/>
                  <a:chOff x="5321721" y="4770206"/>
                  <a:chExt cx="1555162" cy="698095"/>
                </a:xfrm>
              </p:grpSpPr>
              <p:sp>
                <p:nvSpPr>
                  <p:cNvPr id="927" name="Rectangle 926">
                    <a:extLst>
                      <a:ext uri="{FF2B5EF4-FFF2-40B4-BE49-F238E27FC236}">
                        <a16:creationId xmlns:a16="http://schemas.microsoft.com/office/drawing/2014/main" id="{CED16971-340C-40FE-AAB6-E9A445FCBFBC}"/>
                      </a:ext>
                    </a:extLst>
                  </p:cNvPr>
                  <p:cNvSpPr/>
                  <p:nvPr/>
                </p:nvSpPr>
                <p:spPr>
                  <a:xfrm>
                    <a:off x="5321721" y="5169833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928" name="Rectangle 927">
                    <a:extLst>
                      <a:ext uri="{FF2B5EF4-FFF2-40B4-BE49-F238E27FC236}">
                        <a16:creationId xmlns:a16="http://schemas.microsoft.com/office/drawing/2014/main" id="{533BB90E-531A-48B7-AE96-7C865DC57021}"/>
                      </a:ext>
                    </a:extLst>
                  </p:cNvPr>
                  <p:cNvSpPr/>
                  <p:nvPr/>
                </p:nvSpPr>
                <p:spPr>
                  <a:xfrm>
                    <a:off x="5736624" y="5169833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929" name="Rectangle 928">
                    <a:extLst>
                      <a:ext uri="{FF2B5EF4-FFF2-40B4-BE49-F238E27FC236}">
                        <a16:creationId xmlns:a16="http://schemas.microsoft.com/office/drawing/2014/main" id="{D93390AD-005B-41E7-BD7F-194BDFB1BA12}"/>
                      </a:ext>
                    </a:extLst>
                  </p:cNvPr>
                  <p:cNvSpPr/>
                  <p:nvPr/>
                </p:nvSpPr>
                <p:spPr>
                  <a:xfrm>
                    <a:off x="6163556" y="5169833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930" name="Rectangle 929">
                    <a:extLst>
                      <a:ext uri="{FF2B5EF4-FFF2-40B4-BE49-F238E27FC236}">
                        <a16:creationId xmlns:a16="http://schemas.microsoft.com/office/drawing/2014/main" id="{18388AC5-8E99-4119-AF98-C5AC75C39B62}"/>
                      </a:ext>
                    </a:extLst>
                  </p:cNvPr>
                  <p:cNvSpPr/>
                  <p:nvPr/>
                </p:nvSpPr>
                <p:spPr>
                  <a:xfrm>
                    <a:off x="6578459" y="5169833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931" name="Rectangle 930">
                    <a:extLst>
                      <a:ext uri="{FF2B5EF4-FFF2-40B4-BE49-F238E27FC236}">
                        <a16:creationId xmlns:a16="http://schemas.microsoft.com/office/drawing/2014/main" id="{4EC31F4D-CA8B-4DDD-BAF1-C1E80ADE6206}"/>
                      </a:ext>
                    </a:extLst>
                  </p:cNvPr>
                  <p:cNvSpPr/>
                  <p:nvPr/>
                </p:nvSpPr>
                <p:spPr>
                  <a:xfrm>
                    <a:off x="5321721" y="4770206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932" name="Rectangle 931">
                    <a:extLst>
                      <a:ext uri="{FF2B5EF4-FFF2-40B4-BE49-F238E27FC236}">
                        <a16:creationId xmlns:a16="http://schemas.microsoft.com/office/drawing/2014/main" id="{A6E57749-CCD4-4454-A5EB-99171D4CC883}"/>
                      </a:ext>
                    </a:extLst>
                  </p:cNvPr>
                  <p:cNvSpPr/>
                  <p:nvPr/>
                </p:nvSpPr>
                <p:spPr>
                  <a:xfrm>
                    <a:off x="5736624" y="4770206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933" name="Rectangle 932">
                    <a:extLst>
                      <a:ext uri="{FF2B5EF4-FFF2-40B4-BE49-F238E27FC236}">
                        <a16:creationId xmlns:a16="http://schemas.microsoft.com/office/drawing/2014/main" id="{9610593E-4EF8-49C1-871D-AC018657DD4C}"/>
                      </a:ext>
                    </a:extLst>
                  </p:cNvPr>
                  <p:cNvSpPr/>
                  <p:nvPr/>
                </p:nvSpPr>
                <p:spPr>
                  <a:xfrm>
                    <a:off x="6163556" y="4770206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934" name="Rectangle 933">
                    <a:extLst>
                      <a:ext uri="{FF2B5EF4-FFF2-40B4-BE49-F238E27FC236}">
                        <a16:creationId xmlns:a16="http://schemas.microsoft.com/office/drawing/2014/main" id="{EA91AB43-E347-4B75-A052-1C5FFCAF481F}"/>
                      </a:ext>
                    </a:extLst>
                  </p:cNvPr>
                  <p:cNvSpPr/>
                  <p:nvPr/>
                </p:nvSpPr>
                <p:spPr>
                  <a:xfrm>
                    <a:off x="6578459" y="4770206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grpSp>
            <p:nvGrpSpPr>
              <p:cNvPr id="887" name="Group 886">
                <a:extLst>
                  <a:ext uri="{FF2B5EF4-FFF2-40B4-BE49-F238E27FC236}">
                    <a16:creationId xmlns:a16="http://schemas.microsoft.com/office/drawing/2014/main" id="{72932B9C-65E6-4371-988F-34DD86EBE3C9}"/>
                  </a:ext>
                </a:extLst>
              </p:cNvPr>
              <p:cNvGrpSpPr/>
              <p:nvPr/>
            </p:nvGrpSpPr>
            <p:grpSpPr>
              <a:xfrm>
                <a:off x="7276929" y="4443910"/>
                <a:ext cx="526391" cy="507560"/>
                <a:chOff x="5142854" y="4364714"/>
                <a:chExt cx="1205431" cy="1162310"/>
              </a:xfrm>
            </p:grpSpPr>
            <p:grpSp>
              <p:nvGrpSpPr>
                <p:cNvPr id="907" name="Group 906">
                  <a:extLst>
                    <a:ext uri="{FF2B5EF4-FFF2-40B4-BE49-F238E27FC236}">
                      <a16:creationId xmlns:a16="http://schemas.microsoft.com/office/drawing/2014/main" id="{0D77F90A-E131-48FF-A920-8A083CFBEB54}"/>
                    </a:ext>
                  </a:extLst>
                </p:cNvPr>
                <p:cNvGrpSpPr/>
                <p:nvPr/>
              </p:nvGrpSpPr>
              <p:grpSpPr>
                <a:xfrm>
                  <a:off x="5142854" y="4985919"/>
                  <a:ext cx="1205431" cy="541105"/>
                  <a:chOff x="5321721" y="4770206"/>
                  <a:chExt cx="1555162" cy="698095"/>
                </a:xfrm>
              </p:grpSpPr>
              <p:sp>
                <p:nvSpPr>
                  <p:cNvPr id="917" name="Rectangle 916">
                    <a:extLst>
                      <a:ext uri="{FF2B5EF4-FFF2-40B4-BE49-F238E27FC236}">
                        <a16:creationId xmlns:a16="http://schemas.microsoft.com/office/drawing/2014/main" id="{006241E0-CA75-45D7-B96A-BAF01EDFBDD7}"/>
                      </a:ext>
                    </a:extLst>
                  </p:cNvPr>
                  <p:cNvSpPr/>
                  <p:nvPr/>
                </p:nvSpPr>
                <p:spPr>
                  <a:xfrm>
                    <a:off x="5321721" y="5169833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918" name="Rectangle 917">
                    <a:extLst>
                      <a:ext uri="{FF2B5EF4-FFF2-40B4-BE49-F238E27FC236}">
                        <a16:creationId xmlns:a16="http://schemas.microsoft.com/office/drawing/2014/main" id="{A3B04338-9472-4BB7-91EC-832F792BFD94}"/>
                      </a:ext>
                    </a:extLst>
                  </p:cNvPr>
                  <p:cNvSpPr/>
                  <p:nvPr/>
                </p:nvSpPr>
                <p:spPr>
                  <a:xfrm>
                    <a:off x="5736624" y="5169833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919" name="Rectangle 918">
                    <a:extLst>
                      <a:ext uri="{FF2B5EF4-FFF2-40B4-BE49-F238E27FC236}">
                        <a16:creationId xmlns:a16="http://schemas.microsoft.com/office/drawing/2014/main" id="{E9E57919-ED59-4AA1-802F-204C9CFC9A0B}"/>
                      </a:ext>
                    </a:extLst>
                  </p:cNvPr>
                  <p:cNvSpPr/>
                  <p:nvPr/>
                </p:nvSpPr>
                <p:spPr>
                  <a:xfrm>
                    <a:off x="6163556" y="5169833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920" name="Rectangle 919">
                    <a:extLst>
                      <a:ext uri="{FF2B5EF4-FFF2-40B4-BE49-F238E27FC236}">
                        <a16:creationId xmlns:a16="http://schemas.microsoft.com/office/drawing/2014/main" id="{331202B4-5976-4EE3-8C32-4CC4D435DDC6}"/>
                      </a:ext>
                    </a:extLst>
                  </p:cNvPr>
                  <p:cNvSpPr/>
                  <p:nvPr/>
                </p:nvSpPr>
                <p:spPr>
                  <a:xfrm>
                    <a:off x="6578459" y="5169833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921" name="Rectangle 920">
                    <a:extLst>
                      <a:ext uri="{FF2B5EF4-FFF2-40B4-BE49-F238E27FC236}">
                        <a16:creationId xmlns:a16="http://schemas.microsoft.com/office/drawing/2014/main" id="{4C1E1651-534C-46FB-BB37-4B9C5FEF07FE}"/>
                      </a:ext>
                    </a:extLst>
                  </p:cNvPr>
                  <p:cNvSpPr/>
                  <p:nvPr/>
                </p:nvSpPr>
                <p:spPr>
                  <a:xfrm>
                    <a:off x="5321721" y="4770206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922" name="Rectangle 921">
                    <a:extLst>
                      <a:ext uri="{FF2B5EF4-FFF2-40B4-BE49-F238E27FC236}">
                        <a16:creationId xmlns:a16="http://schemas.microsoft.com/office/drawing/2014/main" id="{BC22EA0E-5EEC-4220-A762-A811DD4F599D}"/>
                      </a:ext>
                    </a:extLst>
                  </p:cNvPr>
                  <p:cNvSpPr/>
                  <p:nvPr/>
                </p:nvSpPr>
                <p:spPr>
                  <a:xfrm>
                    <a:off x="5736624" y="4770206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923" name="Rectangle 922">
                    <a:extLst>
                      <a:ext uri="{FF2B5EF4-FFF2-40B4-BE49-F238E27FC236}">
                        <a16:creationId xmlns:a16="http://schemas.microsoft.com/office/drawing/2014/main" id="{FE1EE62F-8A5E-4ABA-8DD5-061BC6C3EBC9}"/>
                      </a:ext>
                    </a:extLst>
                  </p:cNvPr>
                  <p:cNvSpPr/>
                  <p:nvPr/>
                </p:nvSpPr>
                <p:spPr>
                  <a:xfrm>
                    <a:off x="6163556" y="4770206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924" name="Rectangle 923">
                    <a:extLst>
                      <a:ext uri="{FF2B5EF4-FFF2-40B4-BE49-F238E27FC236}">
                        <a16:creationId xmlns:a16="http://schemas.microsoft.com/office/drawing/2014/main" id="{C48D0C5D-7B32-4C7E-AF8A-E63FCCD9D3C5}"/>
                      </a:ext>
                    </a:extLst>
                  </p:cNvPr>
                  <p:cNvSpPr/>
                  <p:nvPr/>
                </p:nvSpPr>
                <p:spPr>
                  <a:xfrm>
                    <a:off x="6578459" y="4770206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908" name="Group 907">
                  <a:extLst>
                    <a:ext uri="{FF2B5EF4-FFF2-40B4-BE49-F238E27FC236}">
                      <a16:creationId xmlns:a16="http://schemas.microsoft.com/office/drawing/2014/main" id="{2F0B443B-AB83-46D9-A77D-317A8B4004D4}"/>
                    </a:ext>
                  </a:extLst>
                </p:cNvPr>
                <p:cNvGrpSpPr/>
                <p:nvPr/>
              </p:nvGrpSpPr>
              <p:grpSpPr>
                <a:xfrm>
                  <a:off x="5142854" y="4364714"/>
                  <a:ext cx="1205431" cy="541105"/>
                  <a:chOff x="5321721" y="4770206"/>
                  <a:chExt cx="1555162" cy="698095"/>
                </a:xfrm>
              </p:grpSpPr>
              <p:sp>
                <p:nvSpPr>
                  <p:cNvPr id="909" name="Rectangle 908">
                    <a:extLst>
                      <a:ext uri="{FF2B5EF4-FFF2-40B4-BE49-F238E27FC236}">
                        <a16:creationId xmlns:a16="http://schemas.microsoft.com/office/drawing/2014/main" id="{C3134B3A-AF93-4FE4-9649-6DE149FBA691}"/>
                      </a:ext>
                    </a:extLst>
                  </p:cNvPr>
                  <p:cNvSpPr/>
                  <p:nvPr/>
                </p:nvSpPr>
                <p:spPr>
                  <a:xfrm>
                    <a:off x="5321721" y="5169833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910" name="Rectangle 909">
                    <a:extLst>
                      <a:ext uri="{FF2B5EF4-FFF2-40B4-BE49-F238E27FC236}">
                        <a16:creationId xmlns:a16="http://schemas.microsoft.com/office/drawing/2014/main" id="{165700EB-6BF7-4428-ACCA-468C842F1117}"/>
                      </a:ext>
                    </a:extLst>
                  </p:cNvPr>
                  <p:cNvSpPr/>
                  <p:nvPr/>
                </p:nvSpPr>
                <p:spPr>
                  <a:xfrm>
                    <a:off x="5736624" y="5169833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911" name="Rectangle 910">
                    <a:extLst>
                      <a:ext uri="{FF2B5EF4-FFF2-40B4-BE49-F238E27FC236}">
                        <a16:creationId xmlns:a16="http://schemas.microsoft.com/office/drawing/2014/main" id="{29A932B3-AA04-4297-8691-61676003FB4D}"/>
                      </a:ext>
                    </a:extLst>
                  </p:cNvPr>
                  <p:cNvSpPr/>
                  <p:nvPr/>
                </p:nvSpPr>
                <p:spPr>
                  <a:xfrm>
                    <a:off x="6163556" y="5169833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912" name="Rectangle 911">
                    <a:extLst>
                      <a:ext uri="{FF2B5EF4-FFF2-40B4-BE49-F238E27FC236}">
                        <a16:creationId xmlns:a16="http://schemas.microsoft.com/office/drawing/2014/main" id="{6ECFA4CF-8D48-41BC-9359-1B8DBA317762}"/>
                      </a:ext>
                    </a:extLst>
                  </p:cNvPr>
                  <p:cNvSpPr/>
                  <p:nvPr/>
                </p:nvSpPr>
                <p:spPr>
                  <a:xfrm>
                    <a:off x="6578459" y="5169833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913" name="Rectangle 912">
                    <a:extLst>
                      <a:ext uri="{FF2B5EF4-FFF2-40B4-BE49-F238E27FC236}">
                        <a16:creationId xmlns:a16="http://schemas.microsoft.com/office/drawing/2014/main" id="{11FA7386-43E3-4B21-9121-8DF24FEBFAA0}"/>
                      </a:ext>
                    </a:extLst>
                  </p:cNvPr>
                  <p:cNvSpPr/>
                  <p:nvPr/>
                </p:nvSpPr>
                <p:spPr>
                  <a:xfrm>
                    <a:off x="5321721" y="4770206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914" name="Rectangle 913">
                    <a:extLst>
                      <a:ext uri="{FF2B5EF4-FFF2-40B4-BE49-F238E27FC236}">
                        <a16:creationId xmlns:a16="http://schemas.microsoft.com/office/drawing/2014/main" id="{5DC67151-1D04-4504-BB38-B6C0EF11258A}"/>
                      </a:ext>
                    </a:extLst>
                  </p:cNvPr>
                  <p:cNvSpPr/>
                  <p:nvPr/>
                </p:nvSpPr>
                <p:spPr>
                  <a:xfrm>
                    <a:off x="5736624" y="4770206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915" name="Rectangle 914">
                    <a:extLst>
                      <a:ext uri="{FF2B5EF4-FFF2-40B4-BE49-F238E27FC236}">
                        <a16:creationId xmlns:a16="http://schemas.microsoft.com/office/drawing/2014/main" id="{B7BD965F-888C-4F06-A7B2-DD08B4A304D8}"/>
                      </a:ext>
                    </a:extLst>
                  </p:cNvPr>
                  <p:cNvSpPr/>
                  <p:nvPr/>
                </p:nvSpPr>
                <p:spPr>
                  <a:xfrm>
                    <a:off x="6163556" y="4770206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916" name="Rectangle 915">
                    <a:extLst>
                      <a:ext uri="{FF2B5EF4-FFF2-40B4-BE49-F238E27FC236}">
                        <a16:creationId xmlns:a16="http://schemas.microsoft.com/office/drawing/2014/main" id="{5F6F5344-CD07-43EE-91FB-5AD38DDEF7AA}"/>
                      </a:ext>
                    </a:extLst>
                  </p:cNvPr>
                  <p:cNvSpPr/>
                  <p:nvPr/>
                </p:nvSpPr>
                <p:spPr>
                  <a:xfrm>
                    <a:off x="6578459" y="4770206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grpSp>
            <p:nvGrpSpPr>
              <p:cNvPr id="888" name="Group 887">
                <a:extLst>
                  <a:ext uri="{FF2B5EF4-FFF2-40B4-BE49-F238E27FC236}">
                    <a16:creationId xmlns:a16="http://schemas.microsoft.com/office/drawing/2014/main" id="{D4677700-D149-4FF6-8925-735F2BDBF532}"/>
                  </a:ext>
                </a:extLst>
              </p:cNvPr>
              <p:cNvGrpSpPr/>
              <p:nvPr/>
            </p:nvGrpSpPr>
            <p:grpSpPr>
              <a:xfrm>
                <a:off x="7859390" y="4440765"/>
                <a:ext cx="526391" cy="507560"/>
                <a:chOff x="5142854" y="4364714"/>
                <a:chExt cx="1205431" cy="1162310"/>
              </a:xfrm>
            </p:grpSpPr>
            <p:grpSp>
              <p:nvGrpSpPr>
                <p:cNvPr id="889" name="Group 888">
                  <a:extLst>
                    <a:ext uri="{FF2B5EF4-FFF2-40B4-BE49-F238E27FC236}">
                      <a16:creationId xmlns:a16="http://schemas.microsoft.com/office/drawing/2014/main" id="{D71BB318-25A3-499A-B098-F0AAB4935996}"/>
                    </a:ext>
                  </a:extLst>
                </p:cNvPr>
                <p:cNvGrpSpPr/>
                <p:nvPr/>
              </p:nvGrpSpPr>
              <p:grpSpPr>
                <a:xfrm>
                  <a:off x="5142854" y="4985919"/>
                  <a:ext cx="1205431" cy="541105"/>
                  <a:chOff x="5321721" y="4770206"/>
                  <a:chExt cx="1555162" cy="698095"/>
                </a:xfrm>
              </p:grpSpPr>
              <p:sp>
                <p:nvSpPr>
                  <p:cNvPr id="899" name="Rectangle 898">
                    <a:extLst>
                      <a:ext uri="{FF2B5EF4-FFF2-40B4-BE49-F238E27FC236}">
                        <a16:creationId xmlns:a16="http://schemas.microsoft.com/office/drawing/2014/main" id="{308B5A57-8B72-4FC0-82F5-BED3CC75018F}"/>
                      </a:ext>
                    </a:extLst>
                  </p:cNvPr>
                  <p:cNvSpPr/>
                  <p:nvPr/>
                </p:nvSpPr>
                <p:spPr>
                  <a:xfrm>
                    <a:off x="5321721" y="5169833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900" name="Rectangle 899">
                    <a:extLst>
                      <a:ext uri="{FF2B5EF4-FFF2-40B4-BE49-F238E27FC236}">
                        <a16:creationId xmlns:a16="http://schemas.microsoft.com/office/drawing/2014/main" id="{BEB53710-3381-45CF-BC57-DC997E13F300}"/>
                      </a:ext>
                    </a:extLst>
                  </p:cNvPr>
                  <p:cNvSpPr/>
                  <p:nvPr/>
                </p:nvSpPr>
                <p:spPr>
                  <a:xfrm>
                    <a:off x="5736624" y="5169833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901" name="Rectangle 900">
                    <a:extLst>
                      <a:ext uri="{FF2B5EF4-FFF2-40B4-BE49-F238E27FC236}">
                        <a16:creationId xmlns:a16="http://schemas.microsoft.com/office/drawing/2014/main" id="{564A2449-4B4D-4BDA-859C-9BCADA53CFE4}"/>
                      </a:ext>
                    </a:extLst>
                  </p:cNvPr>
                  <p:cNvSpPr/>
                  <p:nvPr/>
                </p:nvSpPr>
                <p:spPr>
                  <a:xfrm>
                    <a:off x="6163556" y="5169833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902" name="Rectangle 901">
                    <a:extLst>
                      <a:ext uri="{FF2B5EF4-FFF2-40B4-BE49-F238E27FC236}">
                        <a16:creationId xmlns:a16="http://schemas.microsoft.com/office/drawing/2014/main" id="{821E5C47-5471-4EEE-B082-C404C973F6CC}"/>
                      </a:ext>
                    </a:extLst>
                  </p:cNvPr>
                  <p:cNvSpPr/>
                  <p:nvPr/>
                </p:nvSpPr>
                <p:spPr>
                  <a:xfrm>
                    <a:off x="6578459" y="5169833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903" name="Rectangle 902">
                    <a:extLst>
                      <a:ext uri="{FF2B5EF4-FFF2-40B4-BE49-F238E27FC236}">
                        <a16:creationId xmlns:a16="http://schemas.microsoft.com/office/drawing/2014/main" id="{0D3E4F51-711E-4A92-B9F7-5C145EF57893}"/>
                      </a:ext>
                    </a:extLst>
                  </p:cNvPr>
                  <p:cNvSpPr/>
                  <p:nvPr/>
                </p:nvSpPr>
                <p:spPr>
                  <a:xfrm>
                    <a:off x="5321721" y="4770206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904" name="Rectangle 903">
                    <a:extLst>
                      <a:ext uri="{FF2B5EF4-FFF2-40B4-BE49-F238E27FC236}">
                        <a16:creationId xmlns:a16="http://schemas.microsoft.com/office/drawing/2014/main" id="{871CAF77-C5AF-43AD-B6C3-5BF850929FE3}"/>
                      </a:ext>
                    </a:extLst>
                  </p:cNvPr>
                  <p:cNvSpPr/>
                  <p:nvPr/>
                </p:nvSpPr>
                <p:spPr>
                  <a:xfrm>
                    <a:off x="5736624" y="4770206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905" name="Rectangle 904">
                    <a:extLst>
                      <a:ext uri="{FF2B5EF4-FFF2-40B4-BE49-F238E27FC236}">
                        <a16:creationId xmlns:a16="http://schemas.microsoft.com/office/drawing/2014/main" id="{E8FFEC9B-2E1A-4309-B4A2-FCD01C844FFB}"/>
                      </a:ext>
                    </a:extLst>
                  </p:cNvPr>
                  <p:cNvSpPr/>
                  <p:nvPr/>
                </p:nvSpPr>
                <p:spPr>
                  <a:xfrm>
                    <a:off x="6163556" y="4770206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906" name="Rectangle 905">
                    <a:extLst>
                      <a:ext uri="{FF2B5EF4-FFF2-40B4-BE49-F238E27FC236}">
                        <a16:creationId xmlns:a16="http://schemas.microsoft.com/office/drawing/2014/main" id="{40F32391-64D2-4626-9E4C-6AAFEA02602F}"/>
                      </a:ext>
                    </a:extLst>
                  </p:cNvPr>
                  <p:cNvSpPr/>
                  <p:nvPr/>
                </p:nvSpPr>
                <p:spPr>
                  <a:xfrm>
                    <a:off x="6578459" y="4770206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890" name="Group 889">
                  <a:extLst>
                    <a:ext uri="{FF2B5EF4-FFF2-40B4-BE49-F238E27FC236}">
                      <a16:creationId xmlns:a16="http://schemas.microsoft.com/office/drawing/2014/main" id="{064A5154-922B-4CEB-8068-606DC732FADE}"/>
                    </a:ext>
                  </a:extLst>
                </p:cNvPr>
                <p:cNvGrpSpPr/>
                <p:nvPr/>
              </p:nvGrpSpPr>
              <p:grpSpPr>
                <a:xfrm>
                  <a:off x="5142854" y="4364714"/>
                  <a:ext cx="1205431" cy="541105"/>
                  <a:chOff x="5321721" y="4770206"/>
                  <a:chExt cx="1555162" cy="698095"/>
                </a:xfrm>
              </p:grpSpPr>
              <p:sp>
                <p:nvSpPr>
                  <p:cNvPr id="891" name="Rectangle 890">
                    <a:extLst>
                      <a:ext uri="{FF2B5EF4-FFF2-40B4-BE49-F238E27FC236}">
                        <a16:creationId xmlns:a16="http://schemas.microsoft.com/office/drawing/2014/main" id="{1BFA7BEC-7CA0-42B0-B193-EE2C22D69A51}"/>
                      </a:ext>
                    </a:extLst>
                  </p:cNvPr>
                  <p:cNvSpPr/>
                  <p:nvPr/>
                </p:nvSpPr>
                <p:spPr>
                  <a:xfrm>
                    <a:off x="5321721" y="5169833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892" name="Rectangle 891">
                    <a:extLst>
                      <a:ext uri="{FF2B5EF4-FFF2-40B4-BE49-F238E27FC236}">
                        <a16:creationId xmlns:a16="http://schemas.microsoft.com/office/drawing/2014/main" id="{FEBE1AA3-034D-4209-AA9E-5DB3BB93E4EB}"/>
                      </a:ext>
                    </a:extLst>
                  </p:cNvPr>
                  <p:cNvSpPr/>
                  <p:nvPr/>
                </p:nvSpPr>
                <p:spPr>
                  <a:xfrm>
                    <a:off x="5736624" y="5169833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893" name="Rectangle 892">
                    <a:extLst>
                      <a:ext uri="{FF2B5EF4-FFF2-40B4-BE49-F238E27FC236}">
                        <a16:creationId xmlns:a16="http://schemas.microsoft.com/office/drawing/2014/main" id="{CDB4A37A-1607-4532-A954-69CBD9DE8BA0}"/>
                      </a:ext>
                    </a:extLst>
                  </p:cNvPr>
                  <p:cNvSpPr/>
                  <p:nvPr/>
                </p:nvSpPr>
                <p:spPr>
                  <a:xfrm>
                    <a:off x="6163556" y="5169833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894" name="Rectangle 893">
                    <a:extLst>
                      <a:ext uri="{FF2B5EF4-FFF2-40B4-BE49-F238E27FC236}">
                        <a16:creationId xmlns:a16="http://schemas.microsoft.com/office/drawing/2014/main" id="{710AAC72-B91F-417C-9623-EBC155D9BDF6}"/>
                      </a:ext>
                    </a:extLst>
                  </p:cNvPr>
                  <p:cNvSpPr/>
                  <p:nvPr/>
                </p:nvSpPr>
                <p:spPr>
                  <a:xfrm>
                    <a:off x="6578459" y="5169833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895" name="Rectangle 894">
                    <a:extLst>
                      <a:ext uri="{FF2B5EF4-FFF2-40B4-BE49-F238E27FC236}">
                        <a16:creationId xmlns:a16="http://schemas.microsoft.com/office/drawing/2014/main" id="{17EA61C1-4A0D-4265-999D-10173881EA6B}"/>
                      </a:ext>
                    </a:extLst>
                  </p:cNvPr>
                  <p:cNvSpPr/>
                  <p:nvPr/>
                </p:nvSpPr>
                <p:spPr>
                  <a:xfrm>
                    <a:off x="5321721" y="4770206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896" name="Rectangle 895">
                    <a:extLst>
                      <a:ext uri="{FF2B5EF4-FFF2-40B4-BE49-F238E27FC236}">
                        <a16:creationId xmlns:a16="http://schemas.microsoft.com/office/drawing/2014/main" id="{C7841997-F4A0-4189-A1B7-93D174D0DB8C}"/>
                      </a:ext>
                    </a:extLst>
                  </p:cNvPr>
                  <p:cNvSpPr/>
                  <p:nvPr/>
                </p:nvSpPr>
                <p:spPr>
                  <a:xfrm>
                    <a:off x="5736624" y="4770206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897" name="Rectangle 896">
                    <a:extLst>
                      <a:ext uri="{FF2B5EF4-FFF2-40B4-BE49-F238E27FC236}">
                        <a16:creationId xmlns:a16="http://schemas.microsoft.com/office/drawing/2014/main" id="{B1E4424C-A867-496A-9979-482AFDF96E4A}"/>
                      </a:ext>
                    </a:extLst>
                  </p:cNvPr>
                  <p:cNvSpPr/>
                  <p:nvPr/>
                </p:nvSpPr>
                <p:spPr>
                  <a:xfrm>
                    <a:off x="6163556" y="4770206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898" name="Rectangle 897">
                    <a:extLst>
                      <a:ext uri="{FF2B5EF4-FFF2-40B4-BE49-F238E27FC236}">
                        <a16:creationId xmlns:a16="http://schemas.microsoft.com/office/drawing/2014/main" id="{2FDE5C7D-FCCC-47A2-976B-2DAAFA5A5F96}"/>
                      </a:ext>
                    </a:extLst>
                  </p:cNvPr>
                  <p:cNvSpPr/>
                  <p:nvPr/>
                </p:nvSpPr>
                <p:spPr>
                  <a:xfrm>
                    <a:off x="6578459" y="4770206"/>
                    <a:ext cx="298424" cy="29846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</p:grpSp>
      </p:grpSp>
      <p:sp>
        <p:nvSpPr>
          <p:cNvPr id="5" name="Arrow: Right 4">
            <a:extLst>
              <a:ext uri="{FF2B5EF4-FFF2-40B4-BE49-F238E27FC236}">
                <a16:creationId xmlns:a16="http://schemas.microsoft.com/office/drawing/2014/main" id="{82FDF671-5A7E-4025-BC30-DB52481450E5}"/>
              </a:ext>
            </a:extLst>
          </p:cNvPr>
          <p:cNvSpPr/>
          <p:nvPr/>
        </p:nvSpPr>
        <p:spPr>
          <a:xfrm rot="19800000">
            <a:off x="4109261" y="4908941"/>
            <a:ext cx="569131" cy="281906"/>
          </a:xfrm>
          <a:prstGeom prst="rightArrow">
            <a:avLst/>
          </a:prstGeom>
          <a:solidFill>
            <a:srgbClr val="013B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4" name="Arrow: Right 653">
            <a:extLst>
              <a:ext uri="{FF2B5EF4-FFF2-40B4-BE49-F238E27FC236}">
                <a16:creationId xmlns:a16="http://schemas.microsoft.com/office/drawing/2014/main" id="{F85914E4-780B-4715-B359-DA7CCE68FE40}"/>
              </a:ext>
            </a:extLst>
          </p:cNvPr>
          <p:cNvSpPr/>
          <p:nvPr/>
        </p:nvSpPr>
        <p:spPr>
          <a:xfrm rot="19800000">
            <a:off x="6836322" y="4189934"/>
            <a:ext cx="918401" cy="454909"/>
          </a:xfrm>
          <a:prstGeom prst="rightArrow">
            <a:avLst/>
          </a:prstGeom>
          <a:solidFill>
            <a:srgbClr val="013B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8832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86837E1-34D3-48A7-8764-FF3A069C77A0}"/>
              </a:ext>
            </a:extLst>
          </p:cNvPr>
          <p:cNvSpPr/>
          <p:nvPr/>
        </p:nvSpPr>
        <p:spPr>
          <a:xfrm>
            <a:off x="1" y="0"/>
            <a:ext cx="1822612" cy="6858000"/>
          </a:xfrm>
          <a:prstGeom prst="rect">
            <a:avLst/>
          </a:prstGeom>
          <a:solidFill>
            <a:srgbClr val="013B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072584C-6260-4990-8119-F48D43DF9D1D}"/>
              </a:ext>
            </a:extLst>
          </p:cNvPr>
          <p:cNvGrpSpPr/>
          <p:nvPr/>
        </p:nvGrpSpPr>
        <p:grpSpPr>
          <a:xfrm>
            <a:off x="227192" y="110970"/>
            <a:ext cx="7619352" cy="6027939"/>
            <a:chOff x="2068497" y="372861"/>
            <a:chExt cx="7619352" cy="6027939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FED8531-C6D3-4649-A895-F74932994A64}"/>
                </a:ext>
              </a:extLst>
            </p:cNvPr>
            <p:cNvGrpSpPr/>
            <p:nvPr/>
          </p:nvGrpSpPr>
          <p:grpSpPr>
            <a:xfrm>
              <a:off x="2183906" y="372861"/>
              <a:ext cx="7503943" cy="5797120"/>
              <a:chOff x="2183906" y="372861"/>
              <a:chExt cx="7503943" cy="5797120"/>
            </a:xfrm>
          </p:grpSpPr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0FA2315E-967B-45B9-A0F4-B526CF82C921}"/>
                  </a:ext>
                </a:extLst>
              </p:cNvPr>
              <p:cNvCxnSpPr>
                <a:stCxn id="9" idx="0"/>
              </p:cNvCxnSpPr>
              <p:nvPr/>
            </p:nvCxnSpPr>
            <p:spPr>
              <a:xfrm flipV="1">
                <a:off x="2183907" y="457200"/>
                <a:ext cx="0" cy="5712781"/>
              </a:xfrm>
              <a:prstGeom prst="line">
                <a:avLst/>
              </a:prstGeom>
              <a:ln w="57150">
                <a:solidFill>
                  <a:srgbClr val="DABA6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92518781-1781-40F6-9291-FD4D938DE48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83906" y="488271"/>
                <a:ext cx="7273124" cy="1"/>
              </a:xfrm>
              <a:prstGeom prst="line">
                <a:avLst/>
              </a:prstGeom>
              <a:ln w="57150">
                <a:solidFill>
                  <a:srgbClr val="DABA6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57D81539-1F79-4E3F-B190-8AEB88C54CD2}"/>
                  </a:ext>
                </a:extLst>
              </p:cNvPr>
              <p:cNvSpPr/>
              <p:nvPr/>
            </p:nvSpPr>
            <p:spPr>
              <a:xfrm>
                <a:off x="9457030" y="372861"/>
                <a:ext cx="230819" cy="230819"/>
              </a:xfrm>
              <a:prstGeom prst="rect">
                <a:avLst/>
              </a:prstGeom>
              <a:solidFill>
                <a:srgbClr val="DABA6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D2CA69E-F38E-4DB8-82FA-239D6C25BC80}"/>
                </a:ext>
              </a:extLst>
            </p:cNvPr>
            <p:cNvSpPr/>
            <p:nvPr/>
          </p:nvSpPr>
          <p:spPr>
            <a:xfrm>
              <a:off x="2068497" y="6169981"/>
              <a:ext cx="230819" cy="230819"/>
            </a:xfrm>
            <a:prstGeom prst="rect">
              <a:avLst/>
            </a:prstGeom>
            <a:solidFill>
              <a:srgbClr val="DABA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2C38F449-7454-4AD1-AE1F-DA48EBB24C9F}"/>
              </a:ext>
            </a:extLst>
          </p:cNvPr>
          <p:cNvSpPr/>
          <p:nvPr/>
        </p:nvSpPr>
        <p:spPr>
          <a:xfrm>
            <a:off x="1" y="463891"/>
            <a:ext cx="12192000" cy="1091263"/>
          </a:xfrm>
          <a:prstGeom prst="rect">
            <a:avLst/>
          </a:prstGeom>
          <a:solidFill>
            <a:srgbClr val="018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BFE3BC-27EC-435A-A2F4-B39DEF708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777" y="606013"/>
            <a:ext cx="12014446" cy="746289"/>
          </a:xfrm>
        </p:spPr>
        <p:txBody>
          <a:bodyPr>
            <a:normAutofit/>
          </a:bodyPr>
          <a:lstStyle/>
          <a:p>
            <a:r>
              <a:rPr lang="en-US" altLang="ko-KR" sz="4000" dirty="0">
                <a:solidFill>
                  <a:srgbClr val="EBFFFF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Eight Great Ideas in Computer Architecture</a:t>
            </a:r>
            <a:endParaRPr lang="ko-KR" altLang="en-US" sz="4000" dirty="0">
              <a:solidFill>
                <a:srgbClr val="EBFFFF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D39F1A4-0D36-4E72-952C-2C6200B0E327}"/>
              </a:ext>
            </a:extLst>
          </p:cNvPr>
          <p:cNvGrpSpPr/>
          <p:nvPr/>
        </p:nvGrpSpPr>
        <p:grpSpPr>
          <a:xfrm>
            <a:off x="2479936" y="2181102"/>
            <a:ext cx="1242478" cy="1500311"/>
            <a:chOff x="5255581" y="3338004"/>
            <a:chExt cx="1242478" cy="1500311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BF80AFCB-3E51-41C6-8441-B6E87CA8889E}"/>
                </a:ext>
              </a:extLst>
            </p:cNvPr>
            <p:cNvSpPr/>
            <p:nvPr/>
          </p:nvSpPr>
          <p:spPr>
            <a:xfrm>
              <a:off x="5876820" y="3995156"/>
              <a:ext cx="257834" cy="283474"/>
            </a:xfrm>
            <a:custGeom>
              <a:avLst/>
              <a:gdLst>
                <a:gd name="connsiteX0" fmla="*/ 0 w 257834"/>
                <a:gd name="connsiteY0" fmla="*/ 0 h 283474"/>
                <a:gd name="connsiteX1" fmla="*/ 257834 w 257834"/>
                <a:gd name="connsiteY1" fmla="*/ 0 h 283474"/>
                <a:gd name="connsiteX2" fmla="*/ 257834 w 257834"/>
                <a:gd name="connsiteY2" fmla="*/ 2110 h 283474"/>
                <a:gd name="connsiteX3" fmla="*/ 97812 w 257834"/>
                <a:gd name="connsiteY3" fmla="*/ 2110 h 283474"/>
                <a:gd name="connsiteX4" fmla="*/ 107351 w 257834"/>
                <a:gd name="connsiteY4" fmla="*/ 13671 h 283474"/>
                <a:gd name="connsiteX5" fmla="*/ 238632 w 257834"/>
                <a:gd name="connsiteY5" fmla="*/ 84451 h 283474"/>
                <a:gd name="connsiteX6" fmla="*/ 257834 w 257834"/>
                <a:gd name="connsiteY6" fmla="*/ 86386 h 283474"/>
                <a:gd name="connsiteX7" fmla="*/ 257834 w 257834"/>
                <a:gd name="connsiteY7" fmla="*/ 283474 h 283474"/>
                <a:gd name="connsiteX8" fmla="*/ 0 w 257834"/>
                <a:gd name="connsiteY8" fmla="*/ 283474 h 283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7834" h="283474">
                  <a:moveTo>
                    <a:pt x="0" y="0"/>
                  </a:moveTo>
                  <a:lnTo>
                    <a:pt x="257834" y="0"/>
                  </a:lnTo>
                  <a:lnTo>
                    <a:pt x="257834" y="2110"/>
                  </a:lnTo>
                  <a:lnTo>
                    <a:pt x="97812" y="2110"/>
                  </a:lnTo>
                  <a:lnTo>
                    <a:pt x="107351" y="13671"/>
                  </a:lnTo>
                  <a:cubicBezTo>
                    <a:pt x="142594" y="48914"/>
                    <a:pt x="187921" y="74074"/>
                    <a:pt x="238632" y="84451"/>
                  </a:cubicBezTo>
                  <a:lnTo>
                    <a:pt x="257834" y="86386"/>
                  </a:lnTo>
                  <a:lnTo>
                    <a:pt x="257834" y="283474"/>
                  </a:lnTo>
                  <a:lnTo>
                    <a:pt x="0" y="283474"/>
                  </a:lnTo>
                  <a:close/>
                </a:path>
              </a:pathLst>
            </a:custGeom>
            <a:solidFill>
              <a:srgbClr val="013B51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5F57A647-A818-43B7-93EE-0AB8CB60269E}"/>
                </a:ext>
              </a:extLst>
            </p:cNvPr>
            <p:cNvSpPr/>
            <p:nvPr/>
          </p:nvSpPr>
          <p:spPr>
            <a:xfrm>
              <a:off x="6143978" y="4472940"/>
              <a:ext cx="257834" cy="265629"/>
            </a:xfrm>
            <a:prstGeom prst="rect">
              <a:avLst/>
            </a:prstGeom>
            <a:solidFill>
              <a:srgbClr val="013B51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57490F6-CD5B-4770-B2E6-E3FE0A33B266}"/>
                </a:ext>
              </a:extLst>
            </p:cNvPr>
            <p:cNvSpPr/>
            <p:nvPr/>
          </p:nvSpPr>
          <p:spPr>
            <a:xfrm>
              <a:off x="5915441" y="3568823"/>
              <a:ext cx="519336" cy="519336"/>
            </a:xfrm>
            <a:custGeom>
              <a:avLst/>
              <a:gdLst>
                <a:gd name="connsiteX0" fmla="*/ 259668 w 519336"/>
                <a:gd name="connsiteY0" fmla="*/ 0 h 519336"/>
                <a:gd name="connsiteX1" fmla="*/ 519336 w 519336"/>
                <a:gd name="connsiteY1" fmla="*/ 259668 h 519336"/>
                <a:gd name="connsiteX2" fmla="*/ 259668 w 519336"/>
                <a:gd name="connsiteY2" fmla="*/ 519336 h 519336"/>
                <a:gd name="connsiteX3" fmla="*/ 221299 w 519336"/>
                <a:gd name="connsiteY3" fmla="*/ 515468 h 519336"/>
                <a:gd name="connsiteX4" fmla="*/ 221299 w 519336"/>
                <a:gd name="connsiteY4" fmla="*/ 431720 h 519336"/>
                <a:gd name="connsiteX5" fmla="*/ 66516 w 519336"/>
                <a:gd name="connsiteY5" fmla="*/ 431720 h 519336"/>
                <a:gd name="connsiteX6" fmla="*/ 44347 w 519336"/>
                <a:gd name="connsiteY6" fmla="*/ 404851 h 519336"/>
                <a:gd name="connsiteX7" fmla="*/ 0 w 519336"/>
                <a:gd name="connsiteY7" fmla="*/ 259668 h 519336"/>
                <a:gd name="connsiteX8" fmla="*/ 259668 w 519336"/>
                <a:gd name="connsiteY8" fmla="*/ 0 h 519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19336" h="519336">
                  <a:moveTo>
                    <a:pt x="259668" y="0"/>
                  </a:moveTo>
                  <a:cubicBezTo>
                    <a:pt x="403079" y="0"/>
                    <a:pt x="519336" y="116257"/>
                    <a:pt x="519336" y="259668"/>
                  </a:cubicBezTo>
                  <a:cubicBezTo>
                    <a:pt x="519336" y="403079"/>
                    <a:pt x="403079" y="519336"/>
                    <a:pt x="259668" y="519336"/>
                  </a:cubicBezTo>
                  <a:lnTo>
                    <a:pt x="221299" y="515468"/>
                  </a:lnTo>
                  <a:lnTo>
                    <a:pt x="221299" y="431720"/>
                  </a:lnTo>
                  <a:lnTo>
                    <a:pt x="66516" y="431720"/>
                  </a:lnTo>
                  <a:lnTo>
                    <a:pt x="44347" y="404851"/>
                  </a:lnTo>
                  <a:cubicBezTo>
                    <a:pt x="16349" y="363408"/>
                    <a:pt x="0" y="313447"/>
                    <a:pt x="0" y="259668"/>
                  </a:cubicBezTo>
                  <a:cubicBezTo>
                    <a:pt x="0" y="116257"/>
                    <a:pt x="116257" y="0"/>
                    <a:pt x="259668" y="0"/>
                  </a:cubicBezTo>
                  <a:close/>
                </a:path>
              </a:pathLst>
            </a:custGeom>
            <a:solidFill>
              <a:srgbClr val="013B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ABD89DA-C56B-412B-9956-CFEBCE73B03F}"/>
                </a:ext>
              </a:extLst>
            </p:cNvPr>
            <p:cNvSpPr/>
            <p:nvPr/>
          </p:nvSpPr>
          <p:spPr>
            <a:xfrm>
              <a:off x="5255581" y="3338004"/>
              <a:ext cx="1242478" cy="1500311"/>
            </a:xfrm>
            <a:prstGeom prst="rect">
              <a:avLst/>
            </a:prstGeom>
            <a:noFill/>
            <a:ln w="5715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1CF9F724-1FC7-4E71-B0EE-7DDD59A5100D}"/>
                </a:ext>
              </a:extLst>
            </p:cNvPr>
            <p:cNvSpPr/>
            <p:nvPr/>
          </p:nvSpPr>
          <p:spPr>
            <a:xfrm>
              <a:off x="5320935" y="4346868"/>
              <a:ext cx="611818" cy="441574"/>
            </a:xfrm>
            <a:prstGeom prst="rect">
              <a:avLst/>
            </a:prstGeom>
            <a:solidFill>
              <a:srgbClr val="013B51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01035572-2B5B-4243-9D49-175727858D43}"/>
                </a:ext>
              </a:extLst>
            </p:cNvPr>
            <p:cNvSpPr/>
            <p:nvPr/>
          </p:nvSpPr>
          <p:spPr>
            <a:xfrm>
              <a:off x="5730852" y="4296995"/>
              <a:ext cx="403802" cy="175945"/>
            </a:xfrm>
            <a:prstGeom prst="rect">
              <a:avLst/>
            </a:prstGeom>
            <a:solidFill>
              <a:srgbClr val="013B51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C9C94CFE-89EF-4049-BC4B-3FED201C33C8}"/>
                </a:ext>
              </a:extLst>
            </p:cNvPr>
            <p:cNvSpPr/>
            <p:nvPr/>
          </p:nvSpPr>
          <p:spPr>
            <a:xfrm>
              <a:off x="5730852" y="4031366"/>
              <a:ext cx="121308" cy="441574"/>
            </a:xfrm>
            <a:prstGeom prst="rect">
              <a:avLst/>
            </a:prstGeom>
            <a:solidFill>
              <a:srgbClr val="013B51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27C0EBED-FBA1-469F-B2FC-187A1AF5650B}"/>
                </a:ext>
              </a:extLst>
            </p:cNvPr>
            <p:cNvSpPr/>
            <p:nvPr/>
          </p:nvSpPr>
          <p:spPr>
            <a:xfrm>
              <a:off x="5320935" y="3646586"/>
              <a:ext cx="531225" cy="441573"/>
            </a:xfrm>
            <a:prstGeom prst="rect">
              <a:avLst/>
            </a:prstGeom>
            <a:solidFill>
              <a:srgbClr val="013B51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BB807623-8DC8-4E76-93A9-6ECF1D573B80}"/>
                </a:ext>
              </a:extLst>
            </p:cNvPr>
            <p:cNvSpPr/>
            <p:nvPr/>
          </p:nvSpPr>
          <p:spPr>
            <a:xfrm>
              <a:off x="6185430" y="3396197"/>
              <a:ext cx="257834" cy="265629"/>
            </a:xfrm>
            <a:prstGeom prst="rect">
              <a:avLst/>
            </a:prstGeom>
            <a:solidFill>
              <a:srgbClr val="013B51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9" name="Subtitle 2">
            <a:extLst>
              <a:ext uri="{FF2B5EF4-FFF2-40B4-BE49-F238E27FC236}">
                <a16:creationId xmlns:a16="http://schemas.microsoft.com/office/drawing/2014/main" id="{A9CE34D2-72D5-426A-97DC-E68893C176F2}"/>
              </a:ext>
            </a:extLst>
          </p:cNvPr>
          <p:cNvSpPr txBox="1">
            <a:spLocks/>
          </p:cNvSpPr>
          <p:nvPr/>
        </p:nvSpPr>
        <p:spPr>
          <a:xfrm>
            <a:off x="2165214" y="3796747"/>
            <a:ext cx="1822601" cy="3250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>
                <a:solidFill>
                  <a:srgbClr val="013B5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ABSTRACTION</a:t>
            </a:r>
            <a:endParaRPr lang="ko-KR" altLang="en-US" sz="1600" dirty="0">
              <a:solidFill>
                <a:srgbClr val="013B5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06FFC43-1C82-4F1C-B42E-9B3715F7BEFF}"/>
              </a:ext>
            </a:extLst>
          </p:cNvPr>
          <p:cNvGrpSpPr/>
          <p:nvPr/>
        </p:nvGrpSpPr>
        <p:grpSpPr>
          <a:xfrm>
            <a:off x="5014854" y="2387446"/>
            <a:ext cx="5663380" cy="3487510"/>
            <a:chOff x="6330113" y="1682408"/>
            <a:chExt cx="5663380" cy="3487510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C51E89BC-03EC-453A-BA44-C9994ECB49D5}"/>
                </a:ext>
              </a:extLst>
            </p:cNvPr>
            <p:cNvSpPr/>
            <p:nvPr/>
          </p:nvSpPr>
          <p:spPr>
            <a:xfrm>
              <a:off x="6330113" y="1682408"/>
              <a:ext cx="5663380" cy="348751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3C4DD5EF-F594-4795-A7EB-B8EE864DFB74}"/>
                </a:ext>
              </a:extLst>
            </p:cNvPr>
            <p:cNvGrpSpPr/>
            <p:nvPr/>
          </p:nvGrpSpPr>
          <p:grpSpPr>
            <a:xfrm rot="16200000">
              <a:off x="8160363" y="2361798"/>
              <a:ext cx="1454534" cy="461613"/>
              <a:chOff x="307730" y="3823305"/>
              <a:chExt cx="5002823" cy="1587705"/>
            </a:xfrm>
          </p:grpSpPr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AA322994-3E7A-4A4D-80C2-46D0D969DCBB}"/>
                  </a:ext>
                </a:extLst>
              </p:cNvPr>
              <p:cNvSpPr/>
              <p:nvPr/>
            </p:nvSpPr>
            <p:spPr>
              <a:xfrm>
                <a:off x="307730" y="3989802"/>
                <a:ext cx="5002823" cy="1421208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221D896E-DCC4-4F4B-9A5F-E24C008B08D3}"/>
                  </a:ext>
                </a:extLst>
              </p:cNvPr>
              <p:cNvSpPr/>
              <p:nvPr/>
            </p:nvSpPr>
            <p:spPr>
              <a:xfrm>
                <a:off x="479328" y="4167441"/>
                <a:ext cx="611440" cy="1092703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B727C7B1-9989-4A1F-AC64-90DA16B4AF73}"/>
                  </a:ext>
                </a:extLst>
              </p:cNvPr>
              <p:cNvSpPr/>
              <p:nvPr/>
            </p:nvSpPr>
            <p:spPr>
              <a:xfrm>
                <a:off x="1233018" y="4175577"/>
                <a:ext cx="611440" cy="1092703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DFC904A5-6D38-4551-BB94-C470027F0075}"/>
                  </a:ext>
                </a:extLst>
              </p:cNvPr>
              <p:cNvSpPr/>
              <p:nvPr/>
            </p:nvSpPr>
            <p:spPr>
              <a:xfrm>
                <a:off x="1990229" y="4164252"/>
                <a:ext cx="611440" cy="1092703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CD6F0ACA-7B0D-4408-879E-B64B124A0DAA}"/>
                  </a:ext>
                </a:extLst>
              </p:cNvPr>
              <p:cNvSpPr/>
              <p:nvPr/>
            </p:nvSpPr>
            <p:spPr>
              <a:xfrm>
                <a:off x="3063587" y="4169319"/>
                <a:ext cx="611440" cy="1092703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8C9836B9-C8B8-446F-9588-7BBEF6D7AB6E}"/>
                  </a:ext>
                </a:extLst>
              </p:cNvPr>
              <p:cNvSpPr/>
              <p:nvPr/>
            </p:nvSpPr>
            <p:spPr>
              <a:xfrm>
                <a:off x="3817277" y="4167442"/>
                <a:ext cx="611440" cy="1092703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39BB79DA-F405-4681-B617-518D473A7632}"/>
                  </a:ext>
                </a:extLst>
              </p:cNvPr>
              <p:cNvSpPr/>
              <p:nvPr/>
            </p:nvSpPr>
            <p:spPr>
              <a:xfrm>
                <a:off x="4556863" y="4167443"/>
                <a:ext cx="611440" cy="1092703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E4AD438E-90AD-425E-83C9-40E63DE29511}"/>
                  </a:ext>
                </a:extLst>
              </p:cNvPr>
              <p:cNvSpPr/>
              <p:nvPr/>
            </p:nvSpPr>
            <p:spPr>
              <a:xfrm>
                <a:off x="307730" y="3823305"/>
                <a:ext cx="2420230" cy="199612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0F21E06E-854F-447B-A6B0-73874ECD56F0}"/>
                  </a:ext>
                </a:extLst>
              </p:cNvPr>
              <p:cNvSpPr/>
              <p:nvPr/>
            </p:nvSpPr>
            <p:spPr>
              <a:xfrm>
                <a:off x="2890323" y="3823305"/>
                <a:ext cx="2420230" cy="199612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AE9217F0-5F81-445D-97E4-C4367F812B03}"/>
                  </a:ext>
                </a:extLst>
              </p:cNvPr>
              <p:cNvSpPr/>
              <p:nvPr/>
            </p:nvSpPr>
            <p:spPr>
              <a:xfrm>
                <a:off x="393617" y="3868573"/>
                <a:ext cx="93564" cy="14800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C756FF52-A996-43BD-A3EB-16EBB5A39D1C}"/>
                  </a:ext>
                </a:extLst>
              </p:cNvPr>
              <p:cNvSpPr/>
              <p:nvPr/>
            </p:nvSpPr>
            <p:spPr>
              <a:xfrm>
                <a:off x="526286" y="3871778"/>
                <a:ext cx="93564" cy="14800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3F92911E-2C7C-41E7-A2EB-367BD64A1882}"/>
                  </a:ext>
                </a:extLst>
              </p:cNvPr>
              <p:cNvSpPr/>
              <p:nvPr/>
            </p:nvSpPr>
            <p:spPr>
              <a:xfrm>
                <a:off x="659318" y="3868573"/>
                <a:ext cx="93564" cy="14800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A4648B02-0295-4356-ADB9-66CC1BE182DF}"/>
                  </a:ext>
                </a:extLst>
              </p:cNvPr>
              <p:cNvSpPr/>
              <p:nvPr/>
            </p:nvSpPr>
            <p:spPr>
              <a:xfrm>
                <a:off x="791987" y="3871778"/>
                <a:ext cx="93564" cy="14800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EDD68EB6-35C6-46DA-94FB-83634CA91AF7}"/>
                  </a:ext>
                </a:extLst>
              </p:cNvPr>
              <p:cNvSpPr/>
              <p:nvPr/>
            </p:nvSpPr>
            <p:spPr>
              <a:xfrm>
                <a:off x="928011" y="3868573"/>
                <a:ext cx="93564" cy="14800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58031DD5-619E-460A-88F0-6E1EDCCDB4E8}"/>
                  </a:ext>
                </a:extLst>
              </p:cNvPr>
              <p:cNvSpPr/>
              <p:nvPr/>
            </p:nvSpPr>
            <p:spPr>
              <a:xfrm>
                <a:off x="1060680" y="3871778"/>
                <a:ext cx="93564" cy="14800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B34C6BBA-54E8-4C98-8691-A61D60CE3F7C}"/>
                  </a:ext>
                </a:extLst>
              </p:cNvPr>
              <p:cNvSpPr/>
              <p:nvPr/>
            </p:nvSpPr>
            <p:spPr>
              <a:xfrm>
                <a:off x="1193712" y="3868573"/>
                <a:ext cx="93564" cy="14800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2251D621-6120-47B1-8FBD-DCFC926BE100}"/>
                  </a:ext>
                </a:extLst>
              </p:cNvPr>
              <p:cNvSpPr/>
              <p:nvPr/>
            </p:nvSpPr>
            <p:spPr>
              <a:xfrm>
                <a:off x="1326381" y="3871778"/>
                <a:ext cx="93564" cy="14800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C7C16E3C-390D-4427-9792-C643A6B02C41}"/>
                  </a:ext>
                </a:extLst>
              </p:cNvPr>
              <p:cNvSpPr/>
              <p:nvPr/>
            </p:nvSpPr>
            <p:spPr>
              <a:xfrm>
                <a:off x="1463688" y="3868573"/>
                <a:ext cx="93564" cy="14800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C68EC0CA-DCFE-4883-A8DA-96D82B87923E}"/>
                  </a:ext>
                </a:extLst>
              </p:cNvPr>
              <p:cNvSpPr/>
              <p:nvPr/>
            </p:nvSpPr>
            <p:spPr>
              <a:xfrm>
                <a:off x="1596357" y="3871778"/>
                <a:ext cx="93564" cy="14800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4EC47059-B875-48C6-B30E-39D313A7008D}"/>
                  </a:ext>
                </a:extLst>
              </p:cNvPr>
              <p:cNvSpPr/>
              <p:nvPr/>
            </p:nvSpPr>
            <p:spPr>
              <a:xfrm>
                <a:off x="1729389" y="3868573"/>
                <a:ext cx="93564" cy="14800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FF8B4F7D-6096-4B78-AAF0-B2634F835163}"/>
                  </a:ext>
                </a:extLst>
              </p:cNvPr>
              <p:cNvSpPr/>
              <p:nvPr/>
            </p:nvSpPr>
            <p:spPr>
              <a:xfrm>
                <a:off x="1862058" y="3871778"/>
                <a:ext cx="93564" cy="14800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340F846E-1882-4ADA-B2DB-7893FBB89449}"/>
                  </a:ext>
                </a:extLst>
              </p:cNvPr>
              <p:cNvSpPr/>
              <p:nvPr/>
            </p:nvSpPr>
            <p:spPr>
              <a:xfrm>
                <a:off x="1998082" y="3868573"/>
                <a:ext cx="93564" cy="14800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1D88F7AB-F987-4106-9011-AF38EA4D8CAD}"/>
                  </a:ext>
                </a:extLst>
              </p:cNvPr>
              <p:cNvSpPr/>
              <p:nvPr/>
            </p:nvSpPr>
            <p:spPr>
              <a:xfrm>
                <a:off x="2130751" y="3871778"/>
                <a:ext cx="93564" cy="14800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0FDFBC14-C628-4340-A3F3-8E84201B584F}"/>
                  </a:ext>
                </a:extLst>
              </p:cNvPr>
              <p:cNvSpPr/>
              <p:nvPr/>
            </p:nvSpPr>
            <p:spPr>
              <a:xfrm>
                <a:off x="2263783" y="3868573"/>
                <a:ext cx="93564" cy="14800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1B5F5BE6-5A68-41C7-8B2C-C6D239283792}"/>
                  </a:ext>
                </a:extLst>
              </p:cNvPr>
              <p:cNvSpPr/>
              <p:nvPr/>
            </p:nvSpPr>
            <p:spPr>
              <a:xfrm>
                <a:off x="2396452" y="3871778"/>
                <a:ext cx="93564" cy="14800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64008C86-84B9-45C8-A2A4-E0013557723D}"/>
                  </a:ext>
                </a:extLst>
              </p:cNvPr>
              <p:cNvSpPr/>
              <p:nvPr/>
            </p:nvSpPr>
            <p:spPr>
              <a:xfrm>
                <a:off x="2525905" y="3868573"/>
                <a:ext cx="93564" cy="14800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2ACA6DCB-562E-4F1F-8C22-4D1CBD9DBDA2}"/>
                  </a:ext>
                </a:extLst>
              </p:cNvPr>
              <p:cNvSpPr/>
              <p:nvPr/>
            </p:nvSpPr>
            <p:spPr>
              <a:xfrm>
                <a:off x="3029669" y="3868573"/>
                <a:ext cx="93564" cy="14800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D3F1A4E3-49D3-4EAE-A36D-0F1CD316792F}"/>
                  </a:ext>
                </a:extLst>
              </p:cNvPr>
              <p:cNvSpPr/>
              <p:nvPr/>
            </p:nvSpPr>
            <p:spPr>
              <a:xfrm>
                <a:off x="3162338" y="3871778"/>
                <a:ext cx="93564" cy="14800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EC080CBA-3925-43AC-83CE-EF633EC9F950}"/>
                  </a:ext>
                </a:extLst>
              </p:cNvPr>
              <p:cNvSpPr/>
              <p:nvPr/>
            </p:nvSpPr>
            <p:spPr>
              <a:xfrm>
                <a:off x="3295370" y="3868573"/>
                <a:ext cx="93564" cy="14800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78A9DDDE-A349-4679-9413-57D1F4D7DBA6}"/>
                  </a:ext>
                </a:extLst>
              </p:cNvPr>
              <p:cNvSpPr/>
              <p:nvPr/>
            </p:nvSpPr>
            <p:spPr>
              <a:xfrm>
                <a:off x="3428039" y="3871778"/>
                <a:ext cx="93564" cy="14800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D52120E0-D573-4683-891D-6C28B7E1082D}"/>
                  </a:ext>
                </a:extLst>
              </p:cNvPr>
              <p:cNvSpPr/>
              <p:nvPr/>
            </p:nvSpPr>
            <p:spPr>
              <a:xfrm>
                <a:off x="3564063" y="3868573"/>
                <a:ext cx="93564" cy="14800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DCC39EE8-2630-4F42-B77A-CEC68909A373}"/>
                  </a:ext>
                </a:extLst>
              </p:cNvPr>
              <p:cNvSpPr/>
              <p:nvPr/>
            </p:nvSpPr>
            <p:spPr>
              <a:xfrm>
                <a:off x="3696732" y="3871778"/>
                <a:ext cx="93564" cy="14800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2EDC74E7-7FCA-4214-853D-21A79DA3002C}"/>
                  </a:ext>
                </a:extLst>
              </p:cNvPr>
              <p:cNvSpPr/>
              <p:nvPr/>
            </p:nvSpPr>
            <p:spPr>
              <a:xfrm>
                <a:off x="3829764" y="3868573"/>
                <a:ext cx="93564" cy="14800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18052B32-AE6F-4BB9-80EC-6FAB25A4E27A}"/>
                  </a:ext>
                </a:extLst>
              </p:cNvPr>
              <p:cNvSpPr/>
              <p:nvPr/>
            </p:nvSpPr>
            <p:spPr>
              <a:xfrm>
                <a:off x="3962433" y="3871778"/>
                <a:ext cx="93564" cy="14800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C4D0A84A-66FF-44AD-93BD-F677C289C572}"/>
                  </a:ext>
                </a:extLst>
              </p:cNvPr>
              <p:cNvSpPr/>
              <p:nvPr/>
            </p:nvSpPr>
            <p:spPr>
              <a:xfrm>
                <a:off x="4099740" y="3868573"/>
                <a:ext cx="93564" cy="14800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4F817453-1447-462D-9E86-B34E03C61751}"/>
                  </a:ext>
                </a:extLst>
              </p:cNvPr>
              <p:cNvSpPr/>
              <p:nvPr/>
            </p:nvSpPr>
            <p:spPr>
              <a:xfrm>
                <a:off x="4232409" y="3871778"/>
                <a:ext cx="93564" cy="14800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1408EA87-C2A1-48CE-86CA-3324897F6BFB}"/>
                  </a:ext>
                </a:extLst>
              </p:cNvPr>
              <p:cNvSpPr/>
              <p:nvPr/>
            </p:nvSpPr>
            <p:spPr>
              <a:xfrm>
                <a:off x="4365441" y="3868573"/>
                <a:ext cx="93564" cy="14800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id="{D84A706B-740D-4F05-B36A-AF3CE5A29D9D}"/>
                  </a:ext>
                </a:extLst>
              </p:cNvPr>
              <p:cNvSpPr/>
              <p:nvPr/>
            </p:nvSpPr>
            <p:spPr>
              <a:xfrm>
                <a:off x="4498110" y="3871778"/>
                <a:ext cx="93564" cy="14800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3D9CE411-2C13-415F-B678-193200D49922}"/>
                  </a:ext>
                </a:extLst>
              </p:cNvPr>
              <p:cNvSpPr/>
              <p:nvPr/>
            </p:nvSpPr>
            <p:spPr>
              <a:xfrm>
                <a:off x="4634134" y="3868573"/>
                <a:ext cx="93564" cy="14800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0EB2C051-87D9-4AA5-82AE-3EE975916675}"/>
                  </a:ext>
                </a:extLst>
              </p:cNvPr>
              <p:cNvSpPr/>
              <p:nvPr/>
            </p:nvSpPr>
            <p:spPr>
              <a:xfrm>
                <a:off x="4766803" y="3871778"/>
                <a:ext cx="93564" cy="14800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B5C6E4C8-2E31-410E-94B5-96DCFCF745C9}"/>
                  </a:ext>
                </a:extLst>
              </p:cNvPr>
              <p:cNvSpPr/>
              <p:nvPr/>
            </p:nvSpPr>
            <p:spPr>
              <a:xfrm>
                <a:off x="4899835" y="3868573"/>
                <a:ext cx="93564" cy="14800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B324538D-A8E8-4066-8C60-B386831D28B7}"/>
                  </a:ext>
                </a:extLst>
              </p:cNvPr>
              <p:cNvSpPr/>
              <p:nvPr/>
            </p:nvSpPr>
            <p:spPr>
              <a:xfrm>
                <a:off x="5032504" y="3871778"/>
                <a:ext cx="93564" cy="14800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C3B1C191-FB16-4077-8B30-8D7B076495A5}"/>
                  </a:ext>
                </a:extLst>
              </p:cNvPr>
              <p:cNvSpPr/>
              <p:nvPr/>
            </p:nvSpPr>
            <p:spPr>
              <a:xfrm>
                <a:off x="5161957" y="3868573"/>
                <a:ext cx="93564" cy="14800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349C541B-079B-4C8E-9DCC-E59C95D4640E}"/>
                </a:ext>
              </a:extLst>
            </p:cNvPr>
            <p:cNvSpPr/>
            <p:nvPr/>
          </p:nvSpPr>
          <p:spPr>
            <a:xfrm>
              <a:off x="8510274" y="1816699"/>
              <a:ext cx="192860" cy="15432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8DD061BE-E789-449D-98D5-B8817236A677}"/>
                </a:ext>
              </a:extLst>
            </p:cNvPr>
            <p:cNvGrpSpPr/>
            <p:nvPr/>
          </p:nvGrpSpPr>
          <p:grpSpPr>
            <a:xfrm rot="16200000">
              <a:off x="8160364" y="3987831"/>
              <a:ext cx="1454534" cy="461613"/>
              <a:chOff x="307730" y="3823305"/>
              <a:chExt cx="5002823" cy="1587705"/>
            </a:xfrm>
          </p:grpSpPr>
          <p:sp>
            <p:nvSpPr>
              <p:cNvPr id="137" name="Rectangle 136">
                <a:extLst>
                  <a:ext uri="{FF2B5EF4-FFF2-40B4-BE49-F238E27FC236}">
                    <a16:creationId xmlns:a16="http://schemas.microsoft.com/office/drawing/2014/main" id="{C2D62B81-0AB5-4B0E-8972-AD980F641D81}"/>
                  </a:ext>
                </a:extLst>
              </p:cNvPr>
              <p:cNvSpPr/>
              <p:nvPr/>
            </p:nvSpPr>
            <p:spPr>
              <a:xfrm>
                <a:off x="307730" y="3989802"/>
                <a:ext cx="5002823" cy="1421208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9EBDB481-1509-4791-BED7-3AB4E4071AF9}"/>
                  </a:ext>
                </a:extLst>
              </p:cNvPr>
              <p:cNvSpPr/>
              <p:nvPr/>
            </p:nvSpPr>
            <p:spPr>
              <a:xfrm>
                <a:off x="479328" y="4167441"/>
                <a:ext cx="611440" cy="1092703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E6706277-B698-4DD5-9059-27FA97528E68}"/>
                  </a:ext>
                </a:extLst>
              </p:cNvPr>
              <p:cNvSpPr/>
              <p:nvPr/>
            </p:nvSpPr>
            <p:spPr>
              <a:xfrm>
                <a:off x="1233018" y="4175577"/>
                <a:ext cx="611440" cy="1092703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0" name="Rectangle 139">
                <a:extLst>
                  <a:ext uri="{FF2B5EF4-FFF2-40B4-BE49-F238E27FC236}">
                    <a16:creationId xmlns:a16="http://schemas.microsoft.com/office/drawing/2014/main" id="{A6CF62AB-00A7-4D2E-BB76-F4A1EB9D88FC}"/>
                  </a:ext>
                </a:extLst>
              </p:cNvPr>
              <p:cNvSpPr/>
              <p:nvPr/>
            </p:nvSpPr>
            <p:spPr>
              <a:xfrm>
                <a:off x="1990229" y="4164252"/>
                <a:ext cx="611440" cy="1092703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1" name="Rectangle 140">
                <a:extLst>
                  <a:ext uri="{FF2B5EF4-FFF2-40B4-BE49-F238E27FC236}">
                    <a16:creationId xmlns:a16="http://schemas.microsoft.com/office/drawing/2014/main" id="{DCFB6886-EA60-449B-8D2C-8412553922DC}"/>
                  </a:ext>
                </a:extLst>
              </p:cNvPr>
              <p:cNvSpPr/>
              <p:nvPr/>
            </p:nvSpPr>
            <p:spPr>
              <a:xfrm>
                <a:off x="3063587" y="4169319"/>
                <a:ext cx="611440" cy="1092703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2" name="Rectangle 141">
                <a:extLst>
                  <a:ext uri="{FF2B5EF4-FFF2-40B4-BE49-F238E27FC236}">
                    <a16:creationId xmlns:a16="http://schemas.microsoft.com/office/drawing/2014/main" id="{45C31426-F643-46D3-B492-F27B10E0E15A}"/>
                  </a:ext>
                </a:extLst>
              </p:cNvPr>
              <p:cNvSpPr/>
              <p:nvPr/>
            </p:nvSpPr>
            <p:spPr>
              <a:xfrm>
                <a:off x="3817277" y="4167442"/>
                <a:ext cx="611440" cy="1092703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id="{E1C504E8-3102-4B54-AD42-48B0A23FB9B6}"/>
                  </a:ext>
                </a:extLst>
              </p:cNvPr>
              <p:cNvSpPr/>
              <p:nvPr/>
            </p:nvSpPr>
            <p:spPr>
              <a:xfrm>
                <a:off x="4556863" y="4167443"/>
                <a:ext cx="611440" cy="1092703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4" name="Rectangle 143">
                <a:extLst>
                  <a:ext uri="{FF2B5EF4-FFF2-40B4-BE49-F238E27FC236}">
                    <a16:creationId xmlns:a16="http://schemas.microsoft.com/office/drawing/2014/main" id="{90D4DFCA-8203-4EA2-A11A-2FDCCCC53ADE}"/>
                  </a:ext>
                </a:extLst>
              </p:cNvPr>
              <p:cNvSpPr/>
              <p:nvPr/>
            </p:nvSpPr>
            <p:spPr>
              <a:xfrm>
                <a:off x="307730" y="3823305"/>
                <a:ext cx="2420230" cy="199612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5" name="Rectangle 144">
                <a:extLst>
                  <a:ext uri="{FF2B5EF4-FFF2-40B4-BE49-F238E27FC236}">
                    <a16:creationId xmlns:a16="http://schemas.microsoft.com/office/drawing/2014/main" id="{B4E44CEB-3AEC-49CC-9138-AE8D0B5885F0}"/>
                  </a:ext>
                </a:extLst>
              </p:cNvPr>
              <p:cNvSpPr/>
              <p:nvPr/>
            </p:nvSpPr>
            <p:spPr>
              <a:xfrm>
                <a:off x="2890323" y="3823305"/>
                <a:ext cx="2420230" cy="199612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6" name="Rectangle 145">
                <a:extLst>
                  <a:ext uri="{FF2B5EF4-FFF2-40B4-BE49-F238E27FC236}">
                    <a16:creationId xmlns:a16="http://schemas.microsoft.com/office/drawing/2014/main" id="{67416A7B-F473-4431-B4CD-7CF32CCE6C07}"/>
                  </a:ext>
                </a:extLst>
              </p:cNvPr>
              <p:cNvSpPr/>
              <p:nvPr/>
            </p:nvSpPr>
            <p:spPr>
              <a:xfrm>
                <a:off x="393617" y="3868573"/>
                <a:ext cx="93564" cy="14800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B5EA8CD1-215F-42CC-961A-5C6C403E1215}"/>
                  </a:ext>
                </a:extLst>
              </p:cNvPr>
              <p:cNvSpPr/>
              <p:nvPr/>
            </p:nvSpPr>
            <p:spPr>
              <a:xfrm>
                <a:off x="526286" y="3871778"/>
                <a:ext cx="93564" cy="14800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8" name="Rectangle 147">
                <a:extLst>
                  <a:ext uri="{FF2B5EF4-FFF2-40B4-BE49-F238E27FC236}">
                    <a16:creationId xmlns:a16="http://schemas.microsoft.com/office/drawing/2014/main" id="{0FE7A4B2-D6F8-4081-8033-BB6D520E11F9}"/>
                  </a:ext>
                </a:extLst>
              </p:cNvPr>
              <p:cNvSpPr/>
              <p:nvPr/>
            </p:nvSpPr>
            <p:spPr>
              <a:xfrm>
                <a:off x="659318" y="3868573"/>
                <a:ext cx="93564" cy="14800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9" name="Rectangle 148">
                <a:extLst>
                  <a:ext uri="{FF2B5EF4-FFF2-40B4-BE49-F238E27FC236}">
                    <a16:creationId xmlns:a16="http://schemas.microsoft.com/office/drawing/2014/main" id="{90F4EDC7-2AC9-497E-9329-4C495539E841}"/>
                  </a:ext>
                </a:extLst>
              </p:cNvPr>
              <p:cNvSpPr/>
              <p:nvPr/>
            </p:nvSpPr>
            <p:spPr>
              <a:xfrm>
                <a:off x="791987" y="3871778"/>
                <a:ext cx="93564" cy="14800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0" name="Rectangle 149">
                <a:extLst>
                  <a:ext uri="{FF2B5EF4-FFF2-40B4-BE49-F238E27FC236}">
                    <a16:creationId xmlns:a16="http://schemas.microsoft.com/office/drawing/2014/main" id="{8ACBDBFD-7F4E-4A1C-A42C-68A9A32AB000}"/>
                  </a:ext>
                </a:extLst>
              </p:cNvPr>
              <p:cNvSpPr/>
              <p:nvPr/>
            </p:nvSpPr>
            <p:spPr>
              <a:xfrm>
                <a:off x="928011" y="3868573"/>
                <a:ext cx="93564" cy="14800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1" name="Rectangle 150">
                <a:extLst>
                  <a:ext uri="{FF2B5EF4-FFF2-40B4-BE49-F238E27FC236}">
                    <a16:creationId xmlns:a16="http://schemas.microsoft.com/office/drawing/2014/main" id="{1CD5DF29-9806-4FE9-8C25-71DBE9ED94A5}"/>
                  </a:ext>
                </a:extLst>
              </p:cNvPr>
              <p:cNvSpPr/>
              <p:nvPr/>
            </p:nvSpPr>
            <p:spPr>
              <a:xfrm>
                <a:off x="1060680" y="3871778"/>
                <a:ext cx="93564" cy="14800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2" name="Rectangle 151">
                <a:extLst>
                  <a:ext uri="{FF2B5EF4-FFF2-40B4-BE49-F238E27FC236}">
                    <a16:creationId xmlns:a16="http://schemas.microsoft.com/office/drawing/2014/main" id="{14534EFE-7185-40E6-A8D5-D329A9D7D9F7}"/>
                  </a:ext>
                </a:extLst>
              </p:cNvPr>
              <p:cNvSpPr/>
              <p:nvPr/>
            </p:nvSpPr>
            <p:spPr>
              <a:xfrm>
                <a:off x="1193712" y="3868573"/>
                <a:ext cx="93564" cy="14800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3" name="Rectangle 152">
                <a:extLst>
                  <a:ext uri="{FF2B5EF4-FFF2-40B4-BE49-F238E27FC236}">
                    <a16:creationId xmlns:a16="http://schemas.microsoft.com/office/drawing/2014/main" id="{E8E1417C-62EF-4E6C-A35E-583C8FF643A9}"/>
                  </a:ext>
                </a:extLst>
              </p:cNvPr>
              <p:cNvSpPr/>
              <p:nvPr/>
            </p:nvSpPr>
            <p:spPr>
              <a:xfrm>
                <a:off x="1326381" y="3871778"/>
                <a:ext cx="93564" cy="14800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4" name="Rectangle 153">
                <a:extLst>
                  <a:ext uri="{FF2B5EF4-FFF2-40B4-BE49-F238E27FC236}">
                    <a16:creationId xmlns:a16="http://schemas.microsoft.com/office/drawing/2014/main" id="{DF447438-4AC1-4265-983F-C7A940C5FCF0}"/>
                  </a:ext>
                </a:extLst>
              </p:cNvPr>
              <p:cNvSpPr/>
              <p:nvPr/>
            </p:nvSpPr>
            <p:spPr>
              <a:xfrm>
                <a:off x="1463688" y="3868573"/>
                <a:ext cx="93564" cy="14800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5" name="Rectangle 154">
                <a:extLst>
                  <a:ext uri="{FF2B5EF4-FFF2-40B4-BE49-F238E27FC236}">
                    <a16:creationId xmlns:a16="http://schemas.microsoft.com/office/drawing/2014/main" id="{76020196-7DD6-4A70-B77B-861A76126086}"/>
                  </a:ext>
                </a:extLst>
              </p:cNvPr>
              <p:cNvSpPr/>
              <p:nvPr/>
            </p:nvSpPr>
            <p:spPr>
              <a:xfrm>
                <a:off x="1596357" y="3871778"/>
                <a:ext cx="93564" cy="14800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6" name="Rectangle 155">
                <a:extLst>
                  <a:ext uri="{FF2B5EF4-FFF2-40B4-BE49-F238E27FC236}">
                    <a16:creationId xmlns:a16="http://schemas.microsoft.com/office/drawing/2014/main" id="{18957D57-392D-4810-A9FC-C9832781FA85}"/>
                  </a:ext>
                </a:extLst>
              </p:cNvPr>
              <p:cNvSpPr/>
              <p:nvPr/>
            </p:nvSpPr>
            <p:spPr>
              <a:xfrm>
                <a:off x="1729389" y="3868573"/>
                <a:ext cx="93564" cy="14800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7" name="Rectangle 156">
                <a:extLst>
                  <a:ext uri="{FF2B5EF4-FFF2-40B4-BE49-F238E27FC236}">
                    <a16:creationId xmlns:a16="http://schemas.microsoft.com/office/drawing/2014/main" id="{89A9421B-10A5-4016-8CD9-EDECACE8510C}"/>
                  </a:ext>
                </a:extLst>
              </p:cNvPr>
              <p:cNvSpPr/>
              <p:nvPr/>
            </p:nvSpPr>
            <p:spPr>
              <a:xfrm>
                <a:off x="1862058" y="3871778"/>
                <a:ext cx="93564" cy="14800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8" name="Rectangle 157">
                <a:extLst>
                  <a:ext uri="{FF2B5EF4-FFF2-40B4-BE49-F238E27FC236}">
                    <a16:creationId xmlns:a16="http://schemas.microsoft.com/office/drawing/2014/main" id="{D3FC5BE6-A16D-4420-B463-57105ED7FE06}"/>
                  </a:ext>
                </a:extLst>
              </p:cNvPr>
              <p:cNvSpPr/>
              <p:nvPr/>
            </p:nvSpPr>
            <p:spPr>
              <a:xfrm>
                <a:off x="1998082" y="3868573"/>
                <a:ext cx="93564" cy="14800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9" name="Rectangle 158">
                <a:extLst>
                  <a:ext uri="{FF2B5EF4-FFF2-40B4-BE49-F238E27FC236}">
                    <a16:creationId xmlns:a16="http://schemas.microsoft.com/office/drawing/2014/main" id="{95C6E047-E77E-4CA3-AB80-3B111E2951BD}"/>
                  </a:ext>
                </a:extLst>
              </p:cNvPr>
              <p:cNvSpPr/>
              <p:nvPr/>
            </p:nvSpPr>
            <p:spPr>
              <a:xfrm>
                <a:off x="2130751" y="3871778"/>
                <a:ext cx="93564" cy="14800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0" name="Rectangle 159">
                <a:extLst>
                  <a:ext uri="{FF2B5EF4-FFF2-40B4-BE49-F238E27FC236}">
                    <a16:creationId xmlns:a16="http://schemas.microsoft.com/office/drawing/2014/main" id="{DB41EDF6-C69D-4049-AE07-6B7F6C73E934}"/>
                  </a:ext>
                </a:extLst>
              </p:cNvPr>
              <p:cNvSpPr/>
              <p:nvPr/>
            </p:nvSpPr>
            <p:spPr>
              <a:xfrm>
                <a:off x="2263783" y="3868573"/>
                <a:ext cx="93564" cy="14800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1" name="Rectangle 160">
                <a:extLst>
                  <a:ext uri="{FF2B5EF4-FFF2-40B4-BE49-F238E27FC236}">
                    <a16:creationId xmlns:a16="http://schemas.microsoft.com/office/drawing/2014/main" id="{B578BDCE-CA32-454F-8DBB-53056AF6E297}"/>
                  </a:ext>
                </a:extLst>
              </p:cNvPr>
              <p:cNvSpPr/>
              <p:nvPr/>
            </p:nvSpPr>
            <p:spPr>
              <a:xfrm>
                <a:off x="2396452" y="3871778"/>
                <a:ext cx="93564" cy="14800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2" name="Rectangle 161">
                <a:extLst>
                  <a:ext uri="{FF2B5EF4-FFF2-40B4-BE49-F238E27FC236}">
                    <a16:creationId xmlns:a16="http://schemas.microsoft.com/office/drawing/2014/main" id="{96A1CD31-DFB2-4A1C-9462-1666013EC7EE}"/>
                  </a:ext>
                </a:extLst>
              </p:cNvPr>
              <p:cNvSpPr/>
              <p:nvPr/>
            </p:nvSpPr>
            <p:spPr>
              <a:xfrm>
                <a:off x="2525905" y="3868573"/>
                <a:ext cx="93564" cy="14800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3" name="Rectangle 162">
                <a:extLst>
                  <a:ext uri="{FF2B5EF4-FFF2-40B4-BE49-F238E27FC236}">
                    <a16:creationId xmlns:a16="http://schemas.microsoft.com/office/drawing/2014/main" id="{7FE58648-B4E7-4AD3-8CD7-6B3A0CD92DEA}"/>
                  </a:ext>
                </a:extLst>
              </p:cNvPr>
              <p:cNvSpPr/>
              <p:nvPr/>
            </p:nvSpPr>
            <p:spPr>
              <a:xfrm>
                <a:off x="3029669" y="3868573"/>
                <a:ext cx="93564" cy="14800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4" name="Rectangle 163">
                <a:extLst>
                  <a:ext uri="{FF2B5EF4-FFF2-40B4-BE49-F238E27FC236}">
                    <a16:creationId xmlns:a16="http://schemas.microsoft.com/office/drawing/2014/main" id="{0764591C-F090-42FD-AAB3-448AFED58395}"/>
                  </a:ext>
                </a:extLst>
              </p:cNvPr>
              <p:cNvSpPr/>
              <p:nvPr/>
            </p:nvSpPr>
            <p:spPr>
              <a:xfrm>
                <a:off x="3162338" y="3871778"/>
                <a:ext cx="93564" cy="14800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5" name="Rectangle 164">
                <a:extLst>
                  <a:ext uri="{FF2B5EF4-FFF2-40B4-BE49-F238E27FC236}">
                    <a16:creationId xmlns:a16="http://schemas.microsoft.com/office/drawing/2014/main" id="{2276DD86-CC86-4AEA-A8B8-B287C6E16462}"/>
                  </a:ext>
                </a:extLst>
              </p:cNvPr>
              <p:cNvSpPr/>
              <p:nvPr/>
            </p:nvSpPr>
            <p:spPr>
              <a:xfrm>
                <a:off x="3295370" y="3868573"/>
                <a:ext cx="93564" cy="14800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6" name="Rectangle 165">
                <a:extLst>
                  <a:ext uri="{FF2B5EF4-FFF2-40B4-BE49-F238E27FC236}">
                    <a16:creationId xmlns:a16="http://schemas.microsoft.com/office/drawing/2014/main" id="{82EC46B9-CD4C-4B7E-8A81-F767D7B345A1}"/>
                  </a:ext>
                </a:extLst>
              </p:cNvPr>
              <p:cNvSpPr/>
              <p:nvPr/>
            </p:nvSpPr>
            <p:spPr>
              <a:xfrm>
                <a:off x="3428039" y="3871778"/>
                <a:ext cx="93564" cy="14800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7" name="Rectangle 166">
                <a:extLst>
                  <a:ext uri="{FF2B5EF4-FFF2-40B4-BE49-F238E27FC236}">
                    <a16:creationId xmlns:a16="http://schemas.microsoft.com/office/drawing/2014/main" id="{96356924-2989-4D92-AA9A-BE092812130A}"/>
                  </a:ext>
                </a:extLst>
              </p:cNvPr>
              <p:cNvSpPr/>
              <p:nvPr/>
            </p:nvSpPr>
            <p:spPr>
              <a:xfrm>
                <a:off x="3564063" y="3868573"/>
                <a:ext cx="93564" cy="14800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8" name="Rectangle 167">
                <a:extLst>
                  <a:ext uri="{FF2B5EF4-FFF2-40B4-BE49-F238E27FC236}">
                    <a16:creationId xmlns:a16="http://schemas.microsoft.com/office/drawing/2014/main" id="{F69E196D-807A-44B7-B1AB-52A7E0DA4B0B}"/>
                  </a:ext>
                </a:extLst>
              </p:cNvPr>
              <p:cNvSpPr/>
              <p:nvPr/>
            </p:nvSpPr>
            <p:spPr>
              <a:xfrm>
                <a:off x="3696732" y="3871778"/>
                <a:ext cx="93564" cy="14800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9" name="Rectangle 168">
                <a:extLst>
                  <a:ext uri="{FF2B5EF4-FFF2-40B4-BE49-F238E27FC236}">
                    <a16:creationId xmlns:a16="http://schemas.microsoft.com/office/drawing/2014/main" id="{FA858AD6-4AF6-44D4-9153-73CA86ACB083}"/>
                  </a:ext>
                </a:extLst>
              </p:cNvPr>
              <p:cNvSpPr/>
              <p:nvPr/>
            </p:nvSpPr>
            <p:spPr>
              <a:xfrm>
                <a:off x="3829764" y="3868573"/>
                <a:ext cx="93564" cy="14800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0" name="Rectangle 169">
                <a:extLst>
                  <a:ext uri="{FF2B5EF4-FFF2-40B4-BE49-F238E27FC236}">
                    <a16:creationId xmlns:a16="http://schemas.microsoft.com/office/drawing/2014/main" id="{87038F66-6840-4AD5-B8C2-BA4423CA1648}"/>
                  </a:ext>
                </a:extLst>
              </p:cNvPr>
              <p:cNvSpPr/>
              <p:nvPr/>
            </p:nvSpPr>
            <p:spPr>
              <a:xfrm>
                <a:off x="3962433" y="3871778"/>
                <a:ext cx="93564" cy="14800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1" name="Rectangle 170">
                <a:extLst>
                  <a:ext uri="{FF2B5EF4-FFF2-40B4-BE49-F238E27FC236}">
                    <a16:creationId xmlns:a16="http://schemas.microsoft.com/office/drawing/2014/main" id="{FB19AF82-EC3C-4C30-AD4A-9A7B968EC88F}"/>
                  </a:ext>
                </a:extLst>
              </p:cNvPr>
              <p:cNvSpPr/>
              <p:nvPr/>
            </p:nvSpPr>
            <p:spPr>
              <a:xfrm>
                <a:off x="4099740" y="3868573"/>
                <a:ext cx="93564" cy="14800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2" name="Rectangle 171">
                <a:extLst>
                  <a:ext uri="{FF2B5EF4-FFF2-40B4-BE49-F238E27FC236}">
                    <a16:creationId xmlns:a16="http://schemas.microsoft.com/office/drawing/2014/main" id="{78D8469D-0097-4E6A-8D60-1F5381033248}"/>
                  </a:ext>
                </a:extLst>
              </p:cNvPr>
              <p:cNvSpPr/>
              <p:nvPr/>
            </p:nvSpPr>
            <p:spPr>
              <a:xfrm>
                <a:off x="4232409" y="3871778"/>
                <a:ext cx="93564" cy="14800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3" name="Rectangle 172">
                <a:extLst>
                  <a:ext uri="{FF2B5EF4-FFF2-40B4-BE49-F238E27FC236}">
                    <a16:creationId xmlns:a16="http://schemas.microsoft.com/office/drawing/2014/main" id="{0EB25A11-4B69-4F86-A135-2FB1FBE883F5}"/>
                  </a:ext>
                </a:extLst>
              </p:cNvPr>
              <p:cNvSpPr/>
              <p:nvPr/>
            </p:nvSpPr>
            <p:spPr>
              <a:xfrm>
                <a:off x="4365441" y="3868573"/>
                <a:ext cx="93564" cy="14800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4" name="Rectangle 173">
                <a:extLst>
                  <a:ext uri="{FF2B5EF4-FFF2-40B4-BE49-F238E27FC236}">
                    <a16:creationId xmlns:a16="http://schemas.microsoft.com/office/drawing/2014/main" id="{D7BCE920-1030-45D3-8F4C-182AA6DD0C53}"/>
                  </a:ext>
                </a:extLst>
              </p:cNvPr>
              <p:cNvSpPr/>
              <p:nvPr/>
            </p:nvSpPr>
            <p:spPr>
              <a:xfrm>
                <a:off x="4498110" y="3871778"/>
                <a:ext cx="93564" cy="14800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5" name="Rectangle 174">
                <a:extLst>
                  <a:ext uri="{FF2B5EF4-FFF2-40B4-BE49-F238E27FC236}">
                    <a16:creationId xmlns:a16="http://schemas.microsoft.com/office/drawing/2014/main" id="{D995561D-6588-430F-86E3-89CE8E0D3AB8}"/>
                  </a:ext>
                </a:extLst>
              </p:cNvPr>
              <p:cNvSpPr/>
              <p:nvPr/>
            </p:nvSpPr>
            <p:spPr>
              <a:xfrm>
                <a:off x="4634134" y="3868573"/>
                <a:ext cx="93564" cy="14800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6" name="Rectangle 175">
                <a:extLst>
                  <a:ext uri="{FF2B5EF4-FFF2-40B4-BE49-F238E27FC236}">
                    <a16:creationId xmlns:a16="http://schemas.microsoft.com/office/drawing/2014/main" id="{370C218F-F8C7-41AD-AE4A-6AC4E30E1154}"/>
                  </a:ext>
                </a:extLst>
              </p:cNvPr>
              <p:cNvSpPr/>
              <p:nvPr/>
            </p:nvSpPr>
            <p:spPr>
              <a:xfrm>
                <a:off x="4766803" y="3871778"/>
                <a:ext cx="93564" cy="14800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7" name="Rectangle 176">
                <a:extLst>
                  <a:ext uri="{FF2B5EF4-FFF2-40B4-BE49-F238E27FC236}">
                    <a16:creationId xmlns:a16="http://schemas.microsoft.com/office/drawing/2014/main" id="{D44C6EA2-0EEE-4E1C-8081-6B49897EA590}"/>
                  </a:ext>
                </a:extLst>
              </p:cNvPr>
              <p:cNvSpPr/>
              <p:nvPr/>
            </p:nvSpPr>
            <p:spPr>
              <a:xfrm>
                <a:off x="4899835" y="3868573"/>
                <a:ext cx="93564" cy="14800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8" name="Rectangle 177">
                <a:extLst>
                  <a:ext uri="{FF2B5EF4-FFF2-40B4-BE49-F238E27FC236}">
                    <a16:creationId xmlns:a16="http://schemas.microsoft.com/office/drawing/2014/main" id="{4EF719BA-EE09-4D4C-9299-6367864E9B42}"/>
                  </a:ext>
                </a:extLst>
              </p:cNvPr>
              <p:cNvSpPr/>
              <p:nvPr/>
            </p:nvSpPr>
            <p:spPr>
              <a:xfrm>
                <a:off x="5032504" y="3871778"/>
                <a:ext cx="93564" cy="14800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9" name="Rectangle 178">
                <a:extLst>
                  <a:ext uri="{FF2B5EF4-FFF2-40B4-BE49-F238E27FC236}">
                    <a16:creationId xmlns:a16="http://schemas.microsoft.com/office/drawing/2014/main" id="{1338665E-6C5A-452E-AF0D-B5DEFBE7EAC9}"/>
                  </a:ext>
                </a:extLst>
              </p:cNvPr>
              <p:cNvSpPr/>
              <p:nvPr/>
            </p:nvSpPr>
            <p:spPr>
              <a:xfrm>
                <a:off x="5161957" y="3868573"/>
                <a:ext cx="93564" cy="14800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45A87656-64DE-4E8E-A722-F677B8E5331C}"/>
                </a:ext>
              </a:extLst>
            </p:cNvPr>
            <p:cNvSpPr/>
            <p:nvPr/>
          </p:nvSpPr>
          <p:spPr>
            <a:xfrm>
              <a:off x="8510275" y="3442732"/>
              <a:ext cx="192860" cy="15432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81" name="Group 180">
              <a:extLst>
                <a:ext uri="{FF2B5EF4-FFF2-40B4-BE49-F238E27FC236}">
                  <a16:creationId xmlns:a16="http://schemas.microsoft.com/office/drawing/2014/main" id="{CC1E537F-A8F6-428C-8F54-287D8BBCD3A6}"/>
                </a:ext>
              </a:extLst>
            </p:cNvPr>
            <p:cNvGrpSpPr/>
            <p:nvPr/>
          </p:nvGrpSpPr>
          <p:grpSpPr>
            <a:xfrm>
              <a:off x="9804951" y="2849930"/>
              <a:ext cx="1103847" cy="1105844"/>
              <a:chOff x="493117" y="1662265"/>
              <a:chExt cx="2468081" cy="2472546"/>
            </a:xfrm>
          </p:grpSpPr>
          <p:sp>
            <p:nvSpPr>
              <p:cNvPr id="182" name="Rectangle 181">
                <a:extLst>
                  <a:ext uri="{FF2B5EF4-FFF2-40B4-BE49-F238E27FC236}">
                    <a16:creationId xmlns:a16="http://schemas.microsoft.com/office/drawing/2014/main" id="{5497C8B2-90A7-4AFE-AF14-A4AD51454F91}"/>
                  </a:ext>
                </a:extLst>
              </p:cNvPr>
              <p:cNvSpPr/>
              <p:nvPr/>
            </p:nvSpPr>
            <p:spPr>
              <a:xfrm>
                <a:off x="719091" y="1890944"/>
                <a:ext cx="2015231" cy="2015231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3" name="Rectangle 182">
                <a:extLst>
                  <a:ext uri="{FF2B5EF4-FFF2-40B4-BE49-F238E27FC236}">
                    <a16:creationId xmlns:a16="http://schemas.microsoft.com/office/drawing/2014/main" id="{BEB7EF84-FFAE-404F-9A7B-6040B6ABA536}"/>
                  </a:ext>
                </a:extLst>
              </p:cNvPr>
              <p:cNvSpPr/>
              <p:nvPr/>
            </p:nvSpPr>
            <p:spPr>
              <a:xfrm>
                <a:off x="831432" y="1979088"/>
                <a:ext cx="1805346" cy="1805346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84" name="Group 183">
                <a:extLst>
                  <a:ext uri="{FF2B5EF4-FFF2-40B4-BE49-F238E27FC236}">
                    <a16:creationId xmlns:a16="http://schemas.microsoft.com/office/drawing/2014/main" id="{DFEE8D9B-0689-4EF3-B56C-EDFE6FC9AC45}"/>
                  </a:ext>
                </a:extLst>
              </p:cNvPr>
              <p:cNvGrpSpPr/>
              <p:nvPr/>
            </p:nvGrpSpPr>
            <p:grpSpPr>
              <a:xfrm>
                <a:off x="866140" y="1662265"/>
                <a:ext cx="1746927" cy="228134"/>
                <a:chOff x="861060" y="1706882"/>
                <a:chExt cx="1746927" cy="228134"/>
              </a:xfrm>
            </p:grpSpPr>
            <p:sp>
              <p:nvSpPr>
                <p:cNvPr id="221" name="Rectangle 220">
                  <a:extLst>
                    <a:ext uri="{FF2B5EF4-FFF2-40B4-BE49-F238E27FC236}">
                      <a16:creationId xmlns:a16="http://schemas.microsoft.com/office/drawing/2014/main" id="{EA72AC67-F7CB-4FC7-A222-6D2D931CC9C3}"/>
                    </a:ext>
                  </a:extLst>
                </p:cNvPr>
                <p:cNvSpPr/>
                <p:nvPr/>
              </p:nvSpPr>
              <p:spPr>
                <a:xfrm>
                  <a:off x="861060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2" name="Rectangle 221">
                  <a:extLst>
                    <a:ext uri="{FF2B5EF4-FFF2-40B4-BE49-F238E27FC236}">
                      <a16:creationId xmlns:a16="http://schemas.microsoft.com/office/drawing/2014/main" id="{CAF93F58-D6B0-42E9-BEDD-637E97A5E842}"/>
                    </a:ext>
                  </a:extLst>
                </p:cNvPr>
                <p:cNvSpPr/>
                <p:nvPr/>
              </p:nvSpPr>
              <p:spPr>
                <a:xfrm>
                  <a:off x="1025889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3" name="Rectangle 222">
                  <a:extLst>
                    <a:ext uri="{FF2B5EF4-FFF2-40B4-BE49-F238E27FC236}">
                      <a16:creationId xmlns:a16="http://schemas.microsoft.com/office/drawing/2014/main" id="{36458A30-508A-4C7C-B6C1-B4BF332CE46A}"/>
                    </a:ext>
                  </a:extLst>
                </p:cNvPr>
                <p:cNvSpPr/>
                <p:nvPr/>
              </p:nvSpPr>
              <p:spPr>
                <a:xfrm>
                  <a:off x="1198067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4" name="Rectangle 223">
                  <a:extLst>
                    <a:ext uri="{FF2B5EF4-FFF2-40B4-BE49-F238E27FC236}">
                      <a16:creationId xmlns:a16="http://schemas.microsoft.com/office/drawing/2014/main" id="{86D65D94-B897-4ED8-92E2-01CE617EDEC2}"/>
                    </a:ext>
                  </a:extLst>
                </p:cNvPr>
                <p:cNvSpPr/>
                <p:nvPr/>
              </p:nvSpPr>
              <p:spPr>
                <a:xfrm>
                  <a:off x="1362896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5" name="Rectangle 224">
                  <a:extLst>
                    <a:ext uri="{FF2B5EF4-FFF2-40B4-BE49-F238E27FC236}">
                      <a16:creationId xmlns:a16="http://schemas.microsoft.com/office/drawing/2014/main" id="{CC1DCF03-C4E3-4F9A-AD2B-3022D63659C3}"/>
                    </a:ext>
                  </a:extLst>
                </p:cNvPr>
                <p:cNvSpPr/>
                <p:nvPr/>
              </p:nvSpPr>
              <p:spPr>
                <a:xfrm>
                  <a:off x="1527725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6" name="Rectangle 225">
                  <a:extLst>
                    <a:ext uri="{FF2B5EF4-FFF2-40B4-BE49-F238E27FC236}">
                      <a16:creationId xmlns:a16="http://schemas.microsoft.com/office/drawing/2014/main" id="{6197E916-19D3-465E-BA04-953CAA7A485F}"/>
                    </a:ext>
                  </a:extLst>
                </p:cNvPr>
                <p:cNvSpPr/>
                <p:nvPr/>
              </p:nvSpPr>
              <p:spPr>
                <a:xfrm>
                  <a:off x="1692554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7" name="Rectangle 226">
                  <a:extLst>
                    <a:ext uri="{FF2B5EF4-FFF2-40B4-BE49-F238E27FC236}">
                      <a16:creationId xmlns:a16="http://schemas.microsoft.com/office/drawing/2014/main" id="{FCA6E975-BDAA-4BA8-9CBE-6F607111FFB9}"/>
                    </a:ext>
                  </a:extLst>
                </p:cNvPr>
                <p:cNvSpPr/>
                <p:nvPr/>
              </p:nvSpPr>
              <p:spPr>
                <a:xfrm>
                  <a:off x="1864732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8" name="Rectangle 227">
                  <a:extLst>
                    <a:ext uri="{FF2B5EF4-FFF2-40B4-BE49-F238E27FC236}">
                      <a16:creationId xmlns:a16="http://schemas.microsoft.com/office/drawing/2014/main" id="{1303A727-7872-4079-A1EC-5C171657B7C2}"/>
                    </a:ext>
                  </a:extLst>
                </p:cNvPr>
                <p:cNvSpPr/>
                <p:nvPr/>
              </p:nvSpPr>
              <p:spPr>
                <a:xfrm>
                  <a:off x="2029561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9" name="Rectangle 228">
                  <a:extLst>
                    <a:ext uri="{FF2B5EF4-FFF2-40B4-BE49-F238E27FC236}">
                      <a16:creationId xmlns:a16="http://schemas.microsoft.com/office/drawing/2014/main" id="{FEF0B5FC-8B99-499E-9ED0-D243E69512AB}"/>
                    </a:ext>
                  </a:extLst>
                </p:cNvPr>
                <p:cNvSpPr/>
                <p:nvPr/>
              </p:nvSpPr>
              <p:spPr>
                <a:xfrm>
                  <a:off x="2188566" y="1706918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0" name="Rectangle 229">
                  <a:extLst>
                    <a:ext uri="{FF2B5EF4-FFF2-40B4-BE49-F238E27FC236}">
                      <a16:creationId xmlns:a16="http://schemas.microsoft.com/office/drawing/2014/main" id="{E8B0FDCB-EC89-4DC9-B329-1C0356E4446A}"/>
                    </a:ext>
                  </a:extLst>
                </p:cNvPr>
                <p:cNvSpPr/>
                <p:nvPr/>
              </p:nvSpPr>
              <p:spPr>
                <a:xfrm>
                  <a:off x="2353395" y="1706918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1" name="Rectangle 230">
                  <a:extLst>
                    <a:ext uri="{FF2B5EF4-FFF2-40B4-BE49-F238E27FC236}">
                      <a16:creationId xmlns:a16="http://schemas.microsoft.com/office/drawing/2014/main" id="{308962A3-8EA2-4D1B-8241-9D281E4C92F9}"/>
                    </a:ext>
                  </a:extLst>
                </p:cNvPr>
                <p:cNvSpPr/>
                <p:nvPr/>
              </p:nvSpPr>
              <p:spPr>
                <a:xfrm>
                  <a:off x="2516547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85" name="Group 184">
                <a:extLst>
                  <a:ext uri="{FF2B5EF4-FFF2-40B4-BE49-F238E27FC236}">
                    <a16:creationId xmlns:a16="http://schemas.microsoft.com/office/drawing/2014/main" id="{997EA3E9-C0AE-4401-90B7-0DA09B15CFC1}"/>
                  </a:ext>
                </a:extLst>
              </p:cNvPr>
              <p:cNvGrpSpPr/>
              <p:nvPr/>
            </p:nvGrpSpPr>
            <p:grpSpPr>
              <a:xfrm rot="5400000">
                <a:off x="1973667" y="2767695"/>
                <a:ext cx="1746927" cy="228134"/>
                <a:chOff x="861060" y="1706882"/>
                <a:chExt cx="1746927" cy="228134"/>
              </a:xfrm>
            </p:grpSpPr>
            <p:sp>
              <p:nvSpPr>
                <p:cNvPr id="210" name="Rectangle 209">
                  <a:extLst>
                    <a:ext uri="{FF2B5EF4-FFF2-40B4-BE49-F238E27FC236}">
                      <a16:creationId xmlns:a16="http://schemas.microsoft.com/office/drawing/2014/main" id="{050A53AF-1D02-473C-BCAC-2A532B40490F}"/>
                    </a:ext>
                  </a:extLst>
                </p:cNvPr>
                <p:cNvSpPr/>
                <p:nvPr/>
              </p:nvSpPr>
              <p:spPr>
                <a:xfrm>
                  <a:off x="861060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1" name="Rectangle 210">
                  <a:extLst>
                    <a:ext uri="{FF2B5EF4-FFF2-40B4-BE49-F238E27FC236}">
                      <a16:creationId xmlns:a16="http://schemas.microsoft.com/office/drawing/2014/main" id="{D4D149EF-1510-4900-9CFD-C82F3914FE0C}"/>
                    </a:ext>
                  </a:extLst>
                </p:cNvPr>
                <p:cNvSpPr/>
                <p:nvPr/>
              </p:nvSpPr>
              <p:spPr>
                <a:xfrm>
                  <a:off x="1025889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2" name="Rectangle 211">
                  <a:extLst>
                    <a:ext uri="{FF2B5EF4-FFF2-40B4-BE49-F238E27FC236}">
                      <a16:creationId xmlns:a16="http://schemas.microsoft.com/office/drawing/2014/main" id="{4430988E-59F6-4345-B7CA-C405166B7FE5}"/>
                    </a:ext>
                  </a:extLst>
                </p:cNvPr>
                <p:cNvSpPr/>
                <p:nvPr/>
              </p:nvSpPr>
              <p:spPr>
                <a:xfrm>
                  <a:off x="1198067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3" name="Rectangle 212">
                  <a:extLst>
                    <a:ext uri="{FF2B5EF4-FFF2-40B4-BE49-F238E27FC236}">
                      <a16:creationId xmlns:a16="http://schemas.microsoft.com/office/drawing/2014/main" id="{BB97D3ED-9199-40FB-BFBC-5EDD28F44519}"/>
                    </a:ext>
                  </a:extLst>
                </p:cNvPr>
                <p:cNvSpPr/>
                <p:nvPr/>
              </p:nvSpPr>
              <p:spPr>
                <a:xfrm>
                  <a:off x="1362896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4" name="Rectangle 213">
                  <a:extLst>
                    <a:ext uri="{FF2B5EF4-FFF2-40B4-BE49-F238E27FC236}">
                      <a16:creationId xmlns:a16="http://schemas.microsoft.com/office/drawing/2014/main" id="{158E144D-426A-47D9-8E27-C76EF7A76876}"/>
                    </a:ext>
                  </a:extLst>
                </p:cNvPr>
                <p:cNvSpPr/>
                <p:nvPr/>
              </p:nvSpPr>
              <p:spPr>
                <a:xfrm>
                  <a:off x="1527725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5" name="Rectangle 214">
                  <a:extLst>
                    <a:ext uri="{FF2B5EF4-FFF2-40B4-BE49-F238E27FC236}">
                      <a16:creationId xmlns:a16="http://schemas.microsoft.com/office/drawing/2014/main" id="{BB73A70B-0305-4A61-B40F-3B36352D0816}"/>
                    </a:ext>
                  </a:extLst>
                </p:cNvPr>
                <p:cNvSpPr/>
                <p:nvPr/>
              </p:nvSpPr>
              <p:spPr>
                <a:xfrm>
                  <a:off x="1692554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6" name="Rectangle 215">
                  <a:extLst>
                    <a:ext uri="{FF2B5EF4-FFF2-40B4-BE49-F238E27FC236}">
                      <a16:creationId xmlns:a16="http://schemas.microsoft.com/office/drawing/2014/main" id="{90ADBF9B-C88A-4F26-A5D4-CA62658B5D00}"/>
                    </a:ext>
                  </a:extLst>
                </p:cNvPr>
                <p:cNvSpPr/>
                <p:nvPr/>
              </p:nvSpPr>
              <p:spPr>
                <a:xfrm>
                  <a:off x="1864732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7" name="Rectangle 216">
                  <a:extLst>
                    <a:ext uri="{FF2B5EF4-FFF2-40B4-BE49-F238E27FC236}">
                      <a16:creationId xmlns:a16="http://schemas.microsoft.com/office/drawing/2014/main" id="{C79BE114-69BD-4F18-B05E-88782C1A850D}"/>
                    </a:ext>
                  </a:extLst>
                </p:cNvPr>
                <p:cNvSpPr/>
                <p:nvPr/>
              </p:nvSpPr>
              <p:spPr>
                <a:xfrm>
                  <a:off x="2029561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8" name="Rectangle 217">
                  <a:extLst>
                    <a:ext uri="{FF2B5EF4-FFF2-40B4-BE49-F238E27FC236}">
                      <a16:creationId xmlns:a16="http://schemas.microsoft.com/office/drawing/2014/main" id="{660F8635-0B04-44CE-87A4-83F13807DC0D}"/>
                    </a:ext>
                  </a:extLst>
                </p:cNvPr>
                <p:cNvSpPr/>
                <p:nvPr/>
              </p:nvSpPr>
              <p:spPr>
                <a:xfrm>
                  <a:off x="2188566" y="1706918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9" name="Rectangle 218">
                  <a:extLst>
                    <a:ext uri="{FF2B5EF4-FFF2-40B4-BE49-F238E27FC236}">
                      <a16:creationId xmlns:a16="http://schemas.microsoft.com/office/drawing/2014/main" id="{2F21494E-EF42-4CB2-91F2-C5B3012CF217}"/>
                    </a:ext>
                  </a:extLst>
                </p:cNvPr>
                <p:cNvSpPr/>
                <p:nvPr/>
              </p:nvSpPr>
              <p:spPr>
                <a:xfrm>
                  <a:off x="2353395" y="1706918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0" name="Rectangle 219">
                  <a:extLst>
                    <a:ext uri="{FF2B5EF4-FFF2-40B4-BE49-F238E27FC236}">
                      <a16:creationId xmlns:a16="http://schemas.microsoft.com/office/drawing/2014/main" id="{F788D09C-110D-4EF0-B214-C8E0A9052C46}"/>
                    </a:ext>
                  </a:extLst>
                </p:cNvPr>
                <p:cNvSpPr/>
                <p:nvPr/>
              </p:nvSpPr>
              <p:spPr>
                <a:xfrm>
                  <a:off x="2516547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86" name="Group 185">
                <a:extLst>
                  <a:ext uri="{FF2B5EF4-FFF2-40B4-BE49-F238E27FC236}">
                    <a16:creationId xmlns:a16="http://schemas.microsoft.com/office/drawing/2014/main" id="{FA0A9FAC-BDD0-46E0-A83B-D402C36D0D58}"/>
                  </a:ext>
                </a:extLst>
              </p:cNvPr>
              <p:cNvGrpSpPr/>
              <p:nvPr/>
            </p:nvGrpSpPr>
            <p:grpSpPr>
              <a:xfrm>
                <a:off x="866140" y="3906677"/>
                <a:ext cx="1746927" cy="228134"/>
                <a:chOff x="861060" y="1706882"/>
                <a:chExt cx="1746927" cy="228134"/>
              </a:xfrm>
            </p:grpSpPr>
            <p:sp>
              <p:nvSpPr>
                <p:cNvPr id="199" name="Rectangle 198">
                  <a:extLst>
                    <a:ext uri="{FF2B5EF4-FFF2-40B4-BE49-F238E27FC236}">
                      <a16:creationId xmlns:a16="http://schemas.microsoft.com/office/drawing/2014/main" id="{B4ABF544-8CBD-4352-A0FF-32C8838A7F15}"/>
                    </a:ext>
                  </a:extLst>
                </p:cNvPr>
                <p:cNvSpPr/>
                <p:nvPr/>
              </p:nvSpPr>
              <p:spPr>
                <a:xfrm>
                  <a:off x="861060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0" name="Rectangle 199">
                  <a:extLst>
                    <a:ext uri="{FF2B5EF4-FFF2-40B4-BE49-F238E27FC236}">
                      <a16:creationId xmlns:a16="http://schemas.microsoft.com/office/drawing/2014/main" id="{D9FE72E2-1985-4944-BD95-25A21825927F}"/>
                    </a:ext>
                  </a:extLst>
                </p:cNvPr>
                <p:cNvSpPr/>
                <p:nvPr/>
              </p:nvSpPr>
              <p:spPr>
                <a:xfrm>
                  <a:off x="1025889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1" name="Rectangle 200">
                  <a:extLst>
                    <a:ext uri="{FF2B5EF4-FFF2-40B4-BE49-F238E27FC236}">
                      <a16:creationId xmlns:a16="http://schemas.microsoft.com/office/drawing/2014/main" id="{D22D2F32-7D40-4CB1-8E75-76EB9EEA9927}"/>
                    </a:ext>
                  </a:extLst>
                </p:cNvPr>
                <p:cNvSpPr/>
                <p:nvPr/>
              </p:nvSpPr>
              <p:spPr>
                <a:xfrm>
                  <a:off x="1198067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2" name="Rectangle 201">
                  <a:extLst>
                    <a:ext uri="{FF2B5EF4-FFF2-40B4-BE49-F238E27FC236}">
                      <a16:creationId xmlns:a16="http://schemas.microsoft.com/office/drawing/2014/main" id="{C279E803-D6C1-4C68-99FE-33C6E55B6447}"/>
                    </a:ext>
                  </a:extLst>
                </p:cNvPr>
                <p:cNvSpPr/>
                <p:nvPr/>
              </p:nvSpPr>
              <p:spPr>
                <a:xfrm>
                  <a:off x="1362896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3" name="Rectangle 202">
                  <a:extLst>
                    <a:ext uri="{FF2B5EF4-FFF2-40B4-BE49-F238E27FC236}">
                      <a16:creationId xmlns:a16="http://schemas.microsoft.com/office/drawing/2014/main" id="{2799324B-4E1A-4524-A435-ED0D2EA234BC}"/>
                    </a:ext>
                  </a:extLst>
                </p:cNvPr>
                <p:cNvSpPr/>
                <p:nvPr/>
              </p:nvSpPr>
              <p:spPr>
                <a:xfrm>
                  <a:off x="1527725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4" name="Rectangle 203">
                  <a:extLst>
                    <a:ext uri="{FF2B5EF4-FFF2-40B4-BE49-F238E27FC236}">
                      <a16:creationId xmlns:a16="http://schemas.microsoft.com/office/drawing/2014/main" id="{FC65BB87-035D-4886-8E6E-79B72C9B5E1E}"/>
                    </a:ext>
                  </a:extLst>
                </p:cNvPr>
                <p:cNvSpPr/>
                <p:nvPr/>
              </p:nvSpPr>
              <p:spPr>
                <a:xfrm>
                  <a:off x="1692554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5" name="Rectangle 204">
                  <a:extLst>
                    <a:ext uri="{FF2B5EF4-FFF2-40B4-BE49-F238E27FC236}">
                      <a16:creationId xmlns:a16="http://schemas.microsoft.com/office/drawing/2014/main" id="{96D6B132-9A41-451A-8784-37EDD1E66425}"/>
                    </a:ext>
                  </a:extLst>
                </p:cNvPr>
                <p:cNvSpPr/>
                <p:nvPr/>
              </p:nvSpPr>
              <p:spPr>
                <a:xfrm>
                  <a:off x="1864732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6" name="Rectangle 205">
                  <a:extLst>
                    <a:ext uri="{FF2B5EF4-FFF2-40B4-BE49-F238E27FC236}">
                      <a16:creationId xmlns:a16="http://schemas.microsoft.com/office/drawing/2014/main" id="{3C3E8DF0-6BDD-4ACB-A62C-F6E69EE9B1F7}"/>
                    </a:ext>
                  </a:extLst>
                </p:cNvPr>
                <p:cNvSpPr/>
                <p:nvPr/>
              </p:nvSpPr>
              <p:spPr>
                <a:xfrm>
                  <a:off x="2029561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7" name="Rectangle 206">
                  <a:extLst>
                    <a:ext uri="{FF2B5EF4-FFF2-40B4-BE49-F238E27FC236}">
                      <a16:creationId xmlns:a16="http://schemas.microsoft.com/office/drawing/2014/main" id="{80994041-97B2-4A1E-BF7A-9F7A2919DABA}"/>
                    </a:ext>
                  </a:extLst>
                </p:cNvPr>
                <p:cNvSpPr/>
                <p:nvPr/>
              </p:nvSpPr>
              <p:spPr>
                <a:xfrm>
                  <a:off x="2188566" y="1706918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8" name="Rectangle 207">
                  <a:extLst>
                    <a:ext uri="{FF2B5EF4-FFF2-40B4-BE49-F238E27FC236}">
                      <a16:creationId xmlns:a16="http://schemas.microsoft.com/office/drawing/2014/main" id="{4946DE7C-B3A5-42CB-9043-C5CDCEC1E0B5}"/>
                    </a:ext>
                  </a:extLst>
                </p:cNvPr>
                <p:cNvSpPr/>
                <p:nvPr/>
              </p:nvSpPr>
              <p:spPr>
                <a:xfrm>
                  <a:off x="2353395" y="1706918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9" name="Rectangle 208">
                  <a:extLst>
                    <a:ext uri="{FF2B5EF4-FFF2-40B4-BE49-F238E27FC236}">
                      <a16:creationId xmlns:a16="http://schemas.microsoft.com/office/drawing/2014/main" id="{91E7D763-DC6C-46F3-8F46-B45C406D67C5}"/>
                    </a:ext>
                  </a:extLst>
                </p:cNvPr>
                <p:cNvSpPr/>
                <p:nvPr/>
              </p:nvSpPr>
              <p:spPr>
                <a:xfrm>
                  <a:off x="2516547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87" name="Group 186">
                <a:extLst>
                  <a:ext uri="{FF2B5EF4-FFF2-40B4-BE49-F238E27FC236}">
                    <a16:creationId xmlns:a16="http://schemas.microsoft.com/office/drawing/2014/main" id="{CAB698E9-B191-4D59-9C24-5AEAF4101CEE}"/>
                  </a:ext>
                </a:extLst>
              </p:cNvPr>
              <p:cNvGrpSpPr/>
              <p:nvPr/>
            </p:nvGrpSpPr>
            <p:grpSpPr>
              <a:xfrm rot="5400000">
                <a:off x="-266280" y="2767694"/>
                <a:ext cx="1746927" cy="228134"/>
                <a:chOff x="861060" y="1706882"/>
                <a:chExt cx="1746927" cy="228134"/>
              </a:xfrm>
            </p:grpSpPr>
            <p:sp>
              <p:nvSpPr>
                <p:cNvPr id="188" name="Rectangle 187">
                  <a:extLst>
                    <a:ext uri="{FF2B5EF4-FFF2-40B4-BE49-F238E27FC236}">
                      <a16:creationId xmlns:a16="http://schemas.microsoft.com/office/drawing/2014/main" id="{189D8E79-5F1F-42C0-9BCB-D3CB0046BE16}"/>
                    </a:ext>
                  </a:extLst>
                </p:cNvPr>
                <p:cNvSpPr/>
                <p:nvPr/>
              </p:nvSpPr>
              <p:spPr>
                <a:xfrm>
                  <a:off x="861060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9" name="Rectangle 188">
                  <a:extLst>
                    <a:ext uri="{FF2B5EF4-FFF2-40B4-BE49-F238E27FC236}">
                      <a16:creationId xmlns:a16="http://schemas.microsoft.com/office/drawing/2014/main" id="{BDB1F9A3-3E7F-46FA-B75A-32CFB0BDEBBA}"/>
                    </a:ext>
                  </a:extLst>
                </p:cNvPr>
                <p:cNvSpPr/>
                <p:nvPr/>
              </p:nvSpPr>
              <p:spPr>
                <a:xfrm>
                  <a:off x="1025889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0" name="Rectangle 189">
                  <a:extLst>
                    <a:ext uri="{FF2B5EF4-FFF2-40B4-BE49-F238E27FC236}">
                      <a16:creationId xmlns:a16="http://schemas.microsoft.com/office/drawing/2014/main" id="{57D13868-7C32-44A7-9FB5-B2151E1E6C85}"/>
                    </a:ext>
                  </a:extLst>
                </p:cNvPr>
                <p:cNvSpPr/>
                <p:nvPr/>
              </p:nvSpPr>
              <p:spPr>
                <a:xfrm>
                  <a:off x="1198067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1" name="Rectangle 190">
                  <a:extLst>
                    <a:ext uri="{FF2B5EF4-FFF2-40B4-BE49-F238E27FC236}">
                      <a16:creationId xmlns:a16="http://schemas.microsoft.com/office/drawing/2014/main" id="{C92DFC6B-987F-4527-82FD-4C48E1EF54EB}"/>
                    </a:ext>
                  </a:extLst>
                </p:cNvPr>
                <p:cNvSpPr/>
                <p:nvPr/>
              </p:nvSpPr>
              <p:spPr>
                <a:xfrm>
                  <a:off x="1362896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2" name="Rectangle 191">
                  <a:extLst>
                    <a:ext uri="{FF2B5EF4-FFF2-40B4-BE49-F238E27FC236}">
                      <a16:creationId xmlns:a16="http://schemas.microsoft.com/office/drawing/2014/main" id="{4DB9F835-48C7-47E7-B1D5-3CFB04FD0970}"/>
                    </a:ext>
                  </a:extLst>
                </p:cNvPr>
                <p:cNvSpPr/>
                <p:nvPr/>
              </p:nvSpPr>
              <p:spPr>
                <a:xfrm>
                  <a:off x="1527725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3" name="Rectangle 192">
                  <a:extLst>
                    <a:ext uri="{FF2B5EF4-FFF2-40B4-BE49-F238E27FC236}">
                      <a16:creationId xmlns:a16="http://schemas.microsoft.com/office/drawing/2014/main" id="{E2C53E8A-2BF4-4134-8FB9-A449DB5406C1}"/>
                    </a:ext>
                  </a:extLst>
                </p:cNvPr>
                <p:cNvSpPr/>
                <p:nvPr/>
              </p:nvSpPr>
              <p:spPr>
                <a:xfrm>
                  <a:off x="1692554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4" name="Rectangle 193">
                  <a:extLst>
                    <a:ext uri="{FF2B5EF4-FFF2-40B4-BE49-F238E27FC236}">
                      <a16:creationId xmlns:a16="http://schemas.microsoft.com/office/drawing/2014/main" id="{4F71DAE2-715F-4495-B493-8BC2335B6111}"/>
                    </a:ext>
                  </a:extLst>
                </p:cNvPr>
                <p:cNvSpPr/>
                <p:nvPr/>
              </p:nvSpPr>
              <p:spPr>
                <a:xfrm>
                  <a:off x="1864732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5" name="Rectangle 194">
                  <a:extLst>
                    <a:ext uri="{FF2B5EF4-FFF2-40B4-BE49-F238E27FC236}">
                      <a16:creationId xmlns:a16="http://schemas.microsoft.com/office/drawing/2014/main" id="{C7DA2FB0-3C3C-417D-87D7-19724924C39C}"/>
                    </a:ext>
                  </a:extLst>
                </p:cNvPr>
                <p:cNvSpPr/>
                <p:nvPr/>
              </p:nvSpPr>
              <p:spPr>
                <a:xfrm>
                  <a:off x="2029561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6" name="Rectangle 195">
                  <a:extLst>
                    <a:ext uri="{FF2B5EF4-FFF2-40B4-BE49-F238E27FC236}">
                      <a16:creationId xmlns:a16="http://schemas.microsoft.com/office/drawing/2014/main" id="{D3A4EA1A-6015-440A-92BC-7570C8FF010E}"/>
                    </a:ext>
                  </a:extLst>
                </p:cNvPr>
                <p:cNvSpPr/>
                <p:nvPr/>
              </p:nvSpPr>
              <p:spPr>
                <a:xfrm>
                  <a:off x="2188566" y="1706918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7" name="Rectangle 196">
                  <a:extLst>
                    <a:ext uri="{FF2B5EF4-FFF2-40B4-BE49-F238E27FC236}">
                      <a16:creationId xmlns:a16="http://schemas.microsoft.com/office/drawing/2014/main" id="{9B804186-8184-471A-B05F-74607F6D1B44}"/>
                    </a:ext>
                  </a:extLst>
                </p:cNvPr>
                <p:cNvSpPr/>
                <p:nvPr/>
              </p:nvSpPr>
              <p:spPr>
                <a:xfrm>
                  <a:off x="2353395" y="1706918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8" name="Rectangle 197">
                  <a:extLst>
                    <a:ext uri="{FF2B5EF4-FFF2-40B4-BE49-F238E27FC236}">
                      <a16:creationId xmlns:a16="http://schemas.microsoft.com/office/drawing/2014/main" id="{CB3B30BD-4FE6-4AF8-9E38-F305230A8BA6}"/>
                    </a:ext>
                  </a:extLst>
                </p:cNvPr>
                <p:cNvSpPr/>
                <p:nvPr/>
              </p:nvSpPr>
              <p:spPr>
                <a:xfrm>
                  <a:off x="2516547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F6D339BA-2A25-40D6-8332-4E34ABFF3713}"/>
                </a:ext>
              </a:extLst>
            </p:cNvPr>
            <p:cNvCxnSpPr/>
            <p:nvPr/>
          </p:nvCxnSpPr>
          <p:spPr>
            <a:xfrm flipH="1">
              <a:off x="9118437" y="3023706"/>
              <a:ext cx="686513" cy="0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0127031D-3951-42C9-8716-F8B5E977CAFC}"/>
                </a:ext>
              </a:extLst>
            </p:cNvPr>
            <p:cNvCxnSpPr/>
            <p:nvPr/>
          </p:nvCxnSpPr>
          <p:spPr>
            <a:xfrm flipH="1">
              <a:off x="9118437" y="3099052"/>
              <a:ext cx="686513" cy="0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101B03BB-B075-4A7B-A43B-B66BD31D10B3}"/>
                </a:ext>
              </a:extLst>
            </p:cNvPr>
            <p:cNvCxnSpPr/>
            <p:nvPr/>
          </p:nvCxnSpPr>
          <p:spPr>
            <a:xfrm flipH="1">
              <a:off x="9118437" y="3173362"/>
              <a:ext cx="686513" cy="0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F8D42180-45C1-46A3-912B-3BE5786E716D}"/>
                </a:ext>
              </a:extLst>
            </p:cNvPr>
            <p:cNvCxnSpPr/>
            <p:nvPr/>
          </p:nvCxnSpPr>
          <p:spPr>
            <a:xfrm flipH="1">
              <a:off x="9118437" y="3248708"/>
              <a:ext cx="686513" cy="0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6" name="Group 235">
              <a:extLst>
                <a:ext uri="{FF2B5EF4-FFF2-40B4-BE49-F238E27FC236}">
                  <a16:creationId xmlns:a16="http://schemas.microsoft.com/office/drawing/2014/main" id="{682349AB-0CFD-43F7-9FE8-F3DC5E36FB6F}"/>
                </a:ext>
              </a:extLst>
            </p:cNvPr>
            <p:cNvGrpSpPr/>
            <p:nvPr/>
          </p:nvGrpSpPr>
          <p:grpSpPr>
            <a:xfrm>
              <a:off x="6606828" y="2437514"/>
              <a:ext cx="173285" cy="222045"/>
              <a:chOff x="9118437" y="3545891"/>
              <a:chExt cx="686513" cy="222045"/>
            </a:xfrm>
          </p:grpSpPr>
          <p:cxnSp>
            <p:nvCxnSpPr>
              <p:cNvPr id="237" name="Straight Connector 236">
                <a:extLst>
                  <a:ext uri="{FF2B5EF4-FFF2-40B4-BE49-F238E27FC236}">
                    <a16:creationId xmlns:a16="http://schemas.microsoft.com/office/drawing/2014/main" id="{FC9DF157-009F-46FB-AB2B-975F2B1239EA}"/>
                  </a:ext>
                </a:extLst>
              </p:cNvPr>
              <p:cNvCxnSpPr/>
              <p:nvPr/>
            </p:nvCxnSpPr>
            <p:spPr>
              <a:xfrm flipH="1">
                <a:off x="9118437" y="3545891"/>
                <a:ext cx="686513" cy="0"/>
              </a:xfrm>
              <a:prstGeom prst="line">
                <a:avLst/>
              </a:prstGeom>
              <a:ln w="38100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Straight Connector 237">
                <a:extLst>
                  <a:ext uri="{FF2B5EF4-FFF2-40B4-BE49-F238E27FC236}">
                    <a16:creationId xmlns:a16="http://schemas.microsoft.com/office/drawing/2014/main" id="{46F412E7-C10A-4D6D-8844-671FE433DE29}"/>
                  </a:ext>
                </a:extLst>
              </p:cNvPr>
              <p:cNvCxnSpPr/>
              <p:nvPr/>
            </p:nvCxnSpPr>
            <p:spPr>
              <a:xfrm flipH="1">
                <a:off x="9118437" y="3621237"/>
                <a:ext cx="686513" cy="0"/>
              </a:xfrm>
              <a:prstGeom prst="line">
                <a:avLst/>
              </a:prstGeom>
              <a:ln w="38100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Straight Connector 238">
                <a:extLst>
                  <a:ext uri="{FF2B5EF4-FFF2-40B4-BE49-F238E27FC236}">
                    <a16:creationId xmlns:a16="http://schemas.microsoft.com/office/drawing/2014/main" id="{19C47915-03F0-4E78-A098-7E9644D3EAE8}"/>
                  </a:ext>
                </a:extLst>
              </p:cNvPr>
              <p:cNvCxnSpPr/>
              <p:nvPr/>
            </p:nvCxnSpPr>
            <p:spPr>
              <a:xfrm flipH="1">
                <a:off x="9118437" y="3692590"/>
                <a:ext cx="686513" cy="0"/>
              </a:xfrm>
              <a:prstGeom prst="line">
                <a:avLst/>
              </a:prstGeom>
              <a:ln w="38100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Straight Connector 239">
                <a:extLst>
                  <a:ext uri="{FF2B5EF4-FFF2-40B4-BE49-F238E27FC236}">
                    <a16:creationId xmlns:a16="http://schemas.microsoft.com/office/drawing/2014/main" id="{D001525C-F1D2-4962-A318-620CF7D83891}"/>
                  </a:ext>
                </a:extLst>
              </p:cNvPr>
              <p:cNvCxnSpPr/>
              <p:nvPr/>
            </p:nvCxnSpPr>
            <p:spPr>
              <a:xfrm flipH="1">
                <a:off x="9118437" y="3767936"/>
                <a:ext cx="686513" cy="0"/>
              </a:xfrm>
              <a:prstGeom prst="line">
                <a:avLst/>
              </a:prstGeom>
              <a:ln w="38100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1" name="Group 240">
              <a:extLst>
                <a:ext uri="{FF2B5EF4-FFF2-40B4-BE49-F238E27FC236}">
                  <a16:creationId xmlns:a16="http://schemas.microsoft.com/office/drawing/2014/main" id="{0004B0E2-2773-444E-8A11-4D42C5CC2A5D}"/>
                </a:ext>
              </a:extLst>
            </p:cNvPr>
            <p:cNvGrpSpPr/>
            <p:nvPr/>
          </p:nvGrpSpPr>
          <p:grpSpPr>
            <a:xfrm>
              <a:off x="9119311" y="3957512"/>
              <a:ext cx="1399033" cy="794449"/>
              <a:chOff x="9119311" y="3957512"/>
              <a:chExt cx="1399033" cy="794449"/>
            </a:xfrm>
          </p:grpSpPr>
          <p:cxnSp>
            <p:nvCxnSpPr>
              <p:cNvPr id="242" name="Straight Connector 241">
                <a:extLst>
                  <a:ext uri="{FF2B5EF4-FFF2-40B4-BE49-F238E27FC236}">
                    <a16:creationId xmlns:a16="http://schemas.microsoft.com/office/drawing/2014/main" id="{649E7B4D-D804-40DA-9645-C72C55AE668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512629" y="3957513"/>
                <a:ext cx="0" cy="249665"/>
              </a:xfrm>
              <a:prstGeom prst="line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>
                <a:extLst>
                  <a:ext uri="{FF2B5EF4-FFF2-40B4-BE49-F238E27FC236}">
                    <a16:creationId xmlns:a16="http://schemas.microsoft.com/office/drawing/2014/main" id="{C9A825C6-1596-4C3B-92D8-EAA3945C0D3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437283" y="3957514"/>
                <a:ext cx="0" cy="219400"/>
              </a:xfrm>
              <a:prstGeom prst="line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Straight Connector 243">
                <a:extLst>
                  <a:ext uri="{FF2B5EF4-FFF2-40B4-BE49-F238E27FC236}">
                    <a16:creationId xmlns:a16="http://schemas.microsoft.com/office/drawing/2014/main" id="{36A7AF15-30A6-46EB-AC8D-871E3AE3B04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365930" y="3957513"/>
                <a:ext cx="0" cy="183406"/>
              </a:xfrm>
              <a:prstGeom prst="line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Straight Connector 244">
                <a:extLst>
                  <a:ext uri="{FF2B5EF4-FFF2-40B4-BE49-F238E27FC236}">
                    <a16:creationId xmlns:a16="http://schemas.microsoft.com/office/drawing/2014/main" id="{93A5EA01-2712-4F34-9467-5FADE9E1689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290584" y="3957512"/>
                <a:ext cx="0" cy="144834"/>
              </a:xfrm>
              <a:prstGeom prst="line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Straight Connector 245">
                <a:extLst>
                  <a:ext uri="{FF2B5EF4-FFF2-40B4-BE49-F238E27FC236}">
                    <a16:creationId xmlns:a16="http://schemas.microsoft.com/office/drawing/2014/main" id="{5644A5C9-8755-4F1F-BCEB-AAE54CED4B7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119312" y="4422573"/>
                <a:ext cx="852473" cy="0"/>
              </a:xfrm>
              <a:prstGeom prst="line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Straight Connector 246">
                <a:extLst>
                  <a:ext uri="{FF2B5EF4-FFF2-40B4-BE49-F238E27FC236}">
                    <a16:creationId xmlns:a16="http://schemas.microsoft.com/office/drawing/2014/main" id="{F9BD48C6-351F-41BC-9BEB-DD4C4012E47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119313" y="4524300"/>
                <a:ext cx="852472" cy="0"/>
              </a:xfrm>
              <a:prstGeom prst="line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Straight Connector 247">
                <a:extLst>
                  <a:ext uri="{FF2B5EF4-FFF2-40B4-BE49-F238E27FC236}">
                    <a16:creationId xmlns:a16="http://schemas.microsoft.com/office/drawing/2014/main" id="{C6E56F1B-0B9B-4ED2-9259-8CA5B54CF71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119312" y="4638773"/>
                <a:ext cx="852473" cy="0"/>
              </a:xfrm>
              <a:prstGeom prst="line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Straight Connector 248">
                <a:extLst>
                  <a:ext uri="{FF2B5EF4-FFF2-40B4-BE49-F238E27FC236}">
                    <a16:creationId xmlns:a16="http://schemas.microsoft.com/office/drawing/2014/main" id="{5BB70A95-27AC-4D5A-A401-39AC16EA935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119311" y="4746686"/>
                <a:ext cx="852474" cy="0"/>
              </a:xfrm>
              <a:prstGeom prst="line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0" name="Straight Connector 249">
                <a:extLst>
                  <a:ext uri="{FF2B5EF4-FFF2-40B4-BE49-F238E27FC236}">
                    <a16:creationId xmlns:a16="http://schemas.microsoft.com/office/drawing/2014/main" id="{82ED187B-7FB6-4A9F-A6D6-A070529AAF6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959190" y="4088953"/>
                <a:ext cx="334939" cy="334939"/>
              </a:xfrm>
              <a:prstGeom prst="line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Straight Connector 250">
                <a:extLst>
                  <a:ext uri="{FF2B5EF4-FFF2-40B4-BE49-F238E27FC236}">
                    <a16:creationId xmlns:a16="http://schemas.microsoft.com/office/drawing/2014/main" id="{F9F8D46D-817D-445C-A73B-0C48672205C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960880" y="4126622"/>
                <a:ext cx="405946" cy="405946"/>
              </a:xfrm>
              <a:prstGeom prst="line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" name="Straight Connector 251">
                <a:extLst>
                  <a:ext uri="{FF2B5EF4-FFF2-40B4-BE49-F238E27FC236}">
                    <a16:creationId xmlns:a16="http://schemas.microsoft.com/office/drawing/2014/main" id="{0D096705-D6BD-493F-81B4-0ED6A738F0B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953793" y="4162884"/>
                <a:ext cx="483395" cy="483394"/>
              </a:xfrm>
              <a:prstGeom prst="line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Straight Connector 252">
                <a:extLst>
                  <a:ext uri="{FF2B5EF4-FFF2-40B4-BE49-F238E27FC236}">
                    <a16:creationId xmlns:a16="http://schemas.microsoft.com/office/drawing/2014/main" id="{84589DEC-6CA6-451C-BAFE-8A9F8835B6C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954668" y="4188283"/>
                <a:ext cx="563676" cy="563678"/>
              </a:xfrm>
              <a:prstGeom prst="line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4" name="Group 253">
              <a:extLst>
                <a:ext uri="{FF2B5EF4-FFF2-40B4-BE49-F238E27FC236}">
                  <a16:creationId xmlns:a16="http://schemas.microsoft.com/office/drawing/2014/main" id="{E720E356-C1A3-4A06-A152-941A3DDB94A1}"/>
                </a:ext>
              </a:extLst>
            </p:cNvPr>
            <p:cNvGrpSpPr/>
            <p:nvPr/>
          </p:nvGrpSpPr>
          <p:grpSpPr>
            <a:xfrm flipV="1">
              <a:off x="9119311" y="2031554"/>
              <a:ext cx="1399033" cy="814665"/>
              <a:chOff x="9119311" y="3957512"/>
              <a:chExt cx="1399033" cy="794449"/>
            </a:xfrm>
          </p:grpSpPr>
          <p:cxnSp>
            <p:nvCxnSpPr>
              <p:cNvPr id="255" name="Straight Connector 254">
                <a:extLst>
                  <a:ext uri="{FF2B5EF4-FFF2-40B4-BE49-F238E27FC236}">
                    <a16:creationId xmlns:a16="http://schemas.microsoft.com/office/drawing/2014/main" id="{23E3615D-99A6-4AC8-A0C4-6EE29AC9DE5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512629" y="3957513"/>
                <a:ext cx="0" cy="249665"/>
              </a:xfrm>
              <a:prstGeom prst="line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Straight Connector 255">
                <a:extLst>
                  <a:ext uri="{FF2B5EF4-FFF2-40B4-BE49-F238E27FC236}">
                    <a16:creationId xmlns:a16="http://schemas.microsoft.com/office/drawing/2014/main" id="{90537C34-612E-4659-BC17-B1029C7451F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437283" y="3957514"/>
                <a:ext cx="0" cy="219400"/>
              </a:xfrm>
              <a:prstGeom prst="line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>
                <a:extLst>
                  <a:ext uri="{FF2B5EF4-FFF2-40B4-BE49-F238E27FC236}">
                    <a16:creationId xmlns:a16="http://schemas.microsoft.com/office/drawing/2014/main" id="{C952ECAD-8D77-4C53-AEFF-6934A09F275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365930" y="3957513"/>
                <a:ext cx="0" cy="183406"/>
              </a:xfrm>
              <a:prstGeom prst="line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Connector 257">
                <a:extLst>
                  <a:ext uri="{FF2B5EF4-FFF2-40B4-BE49-F238E27FC236}">
                    <a16:creationId xmlns:a16="http://schemas.microsoft.com/office/drawing/2014/main" id="{F02D0933-8896-42C4-AD56-1AAC3ECD8FF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290584" y="3957512"/>
                <a:ext cx="0" cy="144834"/>
              </a:xfrm>
              <a:prstGeom prst="line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>
                <a:extLst>
                  <a:ext uri="{FF2B5EF4-FFF2-40B4-BE49-F238E27FC236}">
                    <a16:creationId xmlns:a16="http://schemas.microsoft.com/office/drawing/2014/main" id="{29D45183-997E-4316-AE59-C19239123DD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119312" y="4422573"/>
                <a:ext cx="852473" cy="0"/>
              </a:xfrm>
              <a:prstGeom prst="line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0" name="Straight Connector 259">
                <a:extLst>
                  <a:ext uri="{FF2B5EF4-FFF2-40B4-BE49-F238E27FC236}">
                    <a16:creationId xmlns:a16="http://schemas.microsoft.com/office/drawing/2014/main" id="{81F5CAE8-3EF2-4997-8D1F-6FAFF9CF08E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119313" y="4524300"/>
                <a:ext cx="852472" cy="0"/>
              </a:xfrm>
              <a:prstGeom prst="line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1" name="Straight Connector 260">
                <a:extLst>
                  <a:ext uri="{FF2B5EF4-FFF2-40B4-BE49-F238E27FC236}">
                    <a16:creationId xmlns:a16="http://schemas.microsoft.com/office/drawing/2014/main" id="{B6B39E6E-24B3-4778-AD06-892905E3750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119312" y="4638773"/>
                <a:ext cx="852473" cy="0"/>
              </a:xfrm>
              <a:prstGeom prst="line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2" name="Straight Connector 261">
                <a:extLst>
                  <a:ext uri="{FF2B5EF4-FFF2-40B4-BE49-F238E27FC236}">
                    <a16:creationId xmlns:a16="http://schemas.microsoft.com/office/drawing/2014/main" id="{A51A4C50-AFD8-4135-BC25-8FF8405115C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119311" y="4746686"/>
                <a:ext cx="852474" cy="0"/>
              </a:xfrm>
              <a:prstGeom prst="line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3" name="Straight Connector 262">
                <a:extLst>
                  <a:ext uri="{FF2B5EF4-FFF2-40B4-BE49-F238E27FC236}">
                    <a16:creationId xmlns:a16="http://schemas.microsoft.com/office/drawing/2014/main" id="{456073F9-E3D7-48F8-BB32-C43A735AD16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959190" y="4088953"/>
                <a:ext cx="334939" cy="334939"/>
              </a:xfrm>
              <a:prstGeom prst="line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4" name="Straight Connector 263">
                <a:extLst>
                  <a:ext uri="{FF2B5EF4-FFF2-40B4-BE49-F238E27FC236}">
                    <a16:creationId xmlns:a16="http://schemas.microsoft.com/office/drawing/2014/main" id="{9E1283C6-25A8-4B62-9155-7C4F50D3F88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960880" y="4126622"/>
                <a:ext cx="405946" cy="405946"/>
              </a:xfrm>
              <a:prstGeom prst="line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Straight Connector 264">
                <a:extLst>
                  <a:ext uri="{FF2B5EF4-FFF2-40B4-BE49-F238E27FC236}">
                    <a16:creationId xmlns:a16="http://schemas.microsoft.com/office/drawing/2014/main" id="{3DCE5725-7D7C-4DCE-ADEC-9356F139F7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953793" y="4162884"/>
                <a:ext cx="483395" cy="483394"/>
              </a:xfrm>
              <a:prstGeom prst="line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6" name="Straight Connector 265">
                <a:extLst>
                  <a:ext uri="{FF2B5EF4-FFF2-40B4-BE49-F238E27FC236}">
                    <a16:creationId xmlns:a16="http://schemas.microsoft.com/office/drawing/2014/main" id="{41E76F87-E00B-49B0-BA64-DAFB65EE41B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954668" y="4188283"/>
                <a:ext cx="563676" cy="563678"/>
              </a:xfrm>
              <a:prstGeom prst="line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7" name="Oval 266">
              <a:extLst>
                <a:ext uri="{FF2B5EF4-FFF2-40B4-BE49-F238E27FC236}">
                  <a16:creationId xmlns:a16="http://schemas.microsoft.com/office/drawing/2014/main" id="{11BFE5F0-7C65-4625-A218-BEDCEBEB9AAF}"/>
                </a:ext>
              </a:extLst>
            </p:cNvPr>
            <p:cNvSpPr/>
            <p:nvPr/>
          </p:nvSpPr>
          <p:spPr>
            <a:xfrm>
              <a:off x="6530088" y="1834804"/>
              <a:ext cx="391774" cy="391774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8" name="Oval 267">
              <a:extLst>
                <a:ext uri="{FF2B5EF4-FFF2-40B4-BE49-F238E27FC236}">
                  <a16:creationId xmlns:a16="http://schemas.microsoft.com/office/drawing/2014/main" id="{B074F0CF-930E-44FB-9568-E0D95DC39F0E}"/>
                </a:ext>
              </a:extLst>
            </p:cNvPr>
            <p:cNvSpPr/>
            <p:nvPr/>
          </p:nvSpPr>
          <p:spPr>
            <a:xfrm>
              <a:off x="6620618" y="1925334"/>
              <a:ext cx="210714" cy="21071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9" name="Oval 268">
              <a:extLst>
                <a:ext uri="{FF2B5EF4-FFF2-40B4-BE49-F238E27FC236}">
                  <a16:creationId xmlns:a16="http://schemas.microsoft.com/office/drawing/2014/main" id="{8D700F99-E49E-4194-850F-22ABF5CAF1B6}"/>
                </a:ext>
              </a:extLst>
            </p:cNvPr>
            <p:cNvSpPr/>
            <p:nvPr/>
          </p:nvSpPr>
          <p:spPr>
            <a:xfrm>
              <a:off x="7012392" y="1834804"/>
              <a:ext cx="391774" cy="391774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0" name="Oval 269">
              <a:extLst>
                <a:ext uri="{FF2B5EF4-FFF2-40B4-BE49-F238E27FC236}">
                  <a16:creationId xmlns:a16="http://schemas.microsoft.com/office/drawing/2014/main" id="{1BC92DAC-9846-4AEB-930D-6AD94094827D}"/>
                </a:ext>
              </a:extLst>
            </p:cNvPr>
            <p:cNvSpPr/>
            <p:nvPr/>
          </p:nvSpPr>
          <p:spPr>
            <a:xfrm>
              <a:off x="7102922" y="1925334"/>
              <a:ext cx="210714" cy="21071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1" name="Oval 270">
              <a:extLst>
                <a:ext uri="{FF2B5EF4-FFF2-40B4-BE49-F238E27FC236}">
                  <a16:creationId xmlns:a16="http://schemas.microsoft.com/office/drawing/2014/main" id="{E0E3E76C-E9D8-4ABF-9A9D-3E76C5C40916}"/>
                </a:ext>
              </a:extLst>
            </p:cNvPr>
            <p:cNvSpPr/>
            <p:nvPr/>
          </p:nvSpPr>
          <p:spPr>
            <a:xfrm>
              <a:off x="7491511" y="1834804"/>
              <a:ext cx="391774" cy="391774"/>
            </a:xfrm>
            <a:prstGeom prst="ellipse">
              <a:avLst/>
            </a:prstGeom>
            <a:solidFill>
              <a:srgbClr val="99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2" name="Oval 271">
              <a:extLst>
                <a:ext uri="{FF2B5EF4-FFF2-40B4-BE49-F238E27FC236}">
                  <a16:creationId xmlns:a16="http://schemas.microsoft.com/office/drawing/2014/main" id="{5FFFC1F4-B93B-4CCF-A676-A41F270A7F84}"/>
                </a:ext>
              </a:extLst>
            </p:cNvPr>
            <p:cNvSpPr/>
            <p:nvPr/>
          </p:nvSpPr>
          <p:spPr>
            <a:xfrm>
              <a:off x="7582041" y="1925334"/>
              <a:ext cx="210714" cy="21071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3" name="TextBox 272">
              <a:extLst>
                <a:ext uri="{FF2B5EF4-FFF2-40B4-BE49-F238E27FC236}">
                  <a16:creationId xmlns:a16="http://schemas.microsoft.com/office/drawing/2014/main" id="{8338FEC8-625F-48B4-AB6C-3574E9AB6762}"/>
                </a:ext>
              </a:extLst>
            </p:cNvPr>
            <p:cNvSpPr txBox="1"/>
            <p:nvPr/>
          </p:nvSpPr>
          <p:spPr>
            <a:xfrm>
              <a:off x="8093376" y="1979150"/>
              <a:ext cx="275481" cy="1384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" b="1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A01</a:t>
              </a:r>
              <a:endParaRPr lang="ko-KR" altLang="en-US" sz="300" b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4" name="TextBox 273">
              <a:extLst>
                <a:ext uri="{FF2B5EF4-FFF2-40B4-BE49-F238E27FC236}">
                  <a16:creationId xmlns:a16="http://schemas.microsoft.com/office/drawing/2014/main" id="{1658DF27-7D1E-43B0-9694-B1998017122B}"/>
                </a:ext>
              </a:extLst>
            </p:cNvPr>
            <p:cNvSpPr txBox="1"/>
            <p:nvPr/>
          </p:nvSpPr>
          <p:spPr>
            <a:xfrm>
              <a:off x="8093376" y="2092681"/>
              <a:ext cx="275481" cy="1384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" b="1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A02</a:t>
              </a:r>
              <a:endParaRPr lang="ko-KR" altLang="en-US" sz="300" b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5" name="TextBox 274">
              <a:extLst>
                <a:ext uri="{FF2B5EF4-FFF2-40B4-BE49-F238E27FC236}">
                  <a16:creationId xmlns:a16="http://schemas.microsoft.com/office/drawing/2014/main" id="{3F6878E3-F766-4421-BA1B-011110A68165}"/>
                </a:ext>
              </a:extLst>
            </p:cNvPr>
            <p:cNvSpPr txBox="1"/>
            <p:nvPr/>
          </p:nvSpPr>
          <p:spPr>
            <a:xfrm>
              <a:off x="8093376" y="2207414"/>
              <a:ext cx="275481" cy="1384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" b="1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A03</a:t>
              </a:r>
              <a:endParaRPr lang="ko-KR" altLang="en-US" sz="300" b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276" name="Group 275">
              <a:extLst>
                <a:ext uri="{FF2B5EF4-FFF2-40B4-BE49-F238E27FC236}">
                  <a16:creationId xmlns:a16="http://schemas.microsoft.com/office/drawing/2014/main" id="{7C44352F-DA90-4601-875C-C0AF73A816AE}"/>
                </a:ext>
              </a:extLst>
            </p:cNvPr>
            <p:cNvGrpSpPr/>
            <p:nvPr/>
          </p:nvGrpSpPr>
          <p:grpSpPr>
            <a:xfrm>
              <a:off x="8284724" y="2025540"/>
              <a:ext cx="146887" cy="387515"/>
              <a:chOff x="8284724" y="2025540"/>
              <a:chExt cx="146887" cy="387515"/>
            </a:xfrm>
          </p:grpSpPr>
          <p:sp>
            <p:nvSpPr>
              <p:cNvPr id="277" name="Oval 276">
                <a:extLst>
                  <a:ext uri="{FF2B5EF4-FFF2-40B4-BE49-F238E27FC236}">
                    <a16:creationId xmlns:a16="http://schemas.microsoft.com/office/drawing/2014/main" id="{EBEC159E-F1B9-414E-9F7F-2DC920CFDFC8}"/>
                  </a:ext>
                </a:extLst>
              </p:cNvPr>
              <p:cNvSpPr/>
              <p:nvPr/>
            </p:nvSpPr>
            <p:spPr>
              <a:xfrm flipH="1">
                <a:off x="8284724" y="2025540"/>
                <a:ext cx="45720" cy="4572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8" name="Oval 277">
                <a:extLst>
                  <a:ext uri="{FF2B5EF4-FFF2-40B4-BE49-F238E27FC236}">
                    <a16:creationId xmlns:a16="http://schemas.microsoft.com/office/drawing/2014/main" id="{E78B70BC-1ACF-4448-BBD3-EFAAF3FC2302}"/>
                  </a:ext>
                </a:extLst>
              </p:cNvPr>
              <p:cNvSpPr/>
              <p:nvPr/>
            </p:nvSpPr>
            <p:spPr>
              <a:xfrm flipH="1">
                <a:off x="8385891" y="2025540"/>
                <a:ext cx="45720" cy="4572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9" name="Oval 278">
                <a:extLst>
                  <a:ext uri="{FF2B5EF4-FFF2-40B4-BE49-F238E27FC236}">
                    <a16:creationId xmlns:a16="http://schemas.microsoft.com/office/drawing/2014/main" id="{8D662596-C5A8-4127-9CF3-D2B3FE98B2FA}"/>
                  </a:ext>
                </a:extLst>
              </p:cNvPr>
              <p:cNvSpPr/>
              <p:nvPr/>
            </p:nvSpPr>
            <p:spPr>
              <a:xfrm flipH="1">
                <a:off x="8284724" y="2139071"/>
                <a:ext cx="45720" cy="4572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0" name="Oval 279">
                <a:extLst>
                  <a:ext uri="{FF2B5EF4-FFF2-40B4-BE49-F238E27FC236}">
                    <a16:creationId xmlns:a16="http://schemas.microsoft.com/office/drawing/2014/main" id="{5236A17E-A1DC-4723-AE84-98E4EC146F4B}"/>
                  </a:ext>
                </a:extLst>
              </p:cNvPr>
              <p:cNvSpPr/>
              <p:nvPr/>
            </p:nvSpPr>
            <p:spPr>
              <a:xfrm flipH="1">
                <a:off x="8385891" y="2139071"/>
                <a:ext cx="45720" cy="4572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1" name="Oval 280">
                <a:extLst>
                  <a:ext uri="{FF2B5EF4-FFF2-40B4-BE49-F238E27FC236}">
                    <a16:creationId xmlns:a16="http://schemas.microsoft.com/office/drawing/2014/main" id="{2B213A4E-0DA7-480B-B480-AD966913E371}"/>
                  </a:ext>
                </a:extLst>
              </p:cNvPr>
              <p:cNvSpPr/>
              <p:nvPr/>
            </p:nvSpPr>
            <p:spPr>
              <a:xfrm flipH="1">
                <a:off x="8284724" y="2253804"/>
                <a:ext cx="45720" cy="4572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2" name="Oval 281">
                <a:extLst>
                  <a:ext uri="{FF2B5EF4-FFF2-40B4-BE49-F238E27FC236}">
                    <a16:creationId xmlns:a16="http://schemas.microsoft.com/office/drawing/2014/main" id="{AC01D291-9A18-4660-95F1-178CE9B9F2DA}"/>
                  </a:ext>
                </a:extLst>
              </p:cNvPr>
              <p:cNvSpPr/>
              <p:nvPr/>
            </p:nvSpPr>
            <p:spPr>
              <a:xfrm flipH="1">
                <a:off x="8385891" y="2253804"/>
                <a:ext cx="45720" cy="4572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3" name="Oval 282">
                <a:extLst>
                  <a:ext uri="{FF2B5EF4-FFF2-40B4-BE49-F238E27FC236}">
                    <a16:creationId xmlns:a16="http://schemas.microsoft.com/office/drawing/2014/main" id="{8665B25F-076D-41A8-8926-B3621340FFDB}"/>
                  </a:ext>
                </a:extLst>
              </p:cNvPr>
              <p:cNvSpPr/>
              <p:nvPr/>
            </p:nvSpPr>
            <p:spPr>
              <a:xfrm flipH="1">
                <a:off x="8284724" y="2367335"/>
                <a:ext cx="45720" cy="4572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4" name="Oval 283">
                <a:extLst>
                  <a:ext uri="{FF2B5EF4-FFF2-40B4-BE49-F238E27FC236}">
                    <a16:creationId xmlns:a16="http://schemas.microsoft.com/office/drawing/2014/main" id="{0662D281-2495-40BB-A7D1-6B04A03CC0D3}"/>
                  </a:ext>
                </a:extLst>
              </p:cNvPr>
              <p:cNvSpPr/>
              <p:nvPr/>
            </p:nvSpPr>
            <p:spPr>
              <a:xfrm flipH="1">
                <a:off x="8385891" y="2367335"/>
                <a:ext cx="45720" cy="4572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85" name="TextBox 284">
              <a:extLst>
                <a:ext uri="{FF2B5EF4-FFF2-40B4-BE49-F238E27FC236}">
                  <a16:creationId xmlns:a16="http://schemas.microsoft.com/office/drawing/2014/main" id="{AD5104DA-799F-4DCC-A8F4-C67213C3E35D}"/>
                </a:ext>
              </a:extLst>
            </p:cNvPr>
            <p:cNvSpPr txBox="1"/>
            <p:nvPr/>
          </p:nvSpPr>
          <p:spPr>
            <a:xfrm>
              <a:off x="8093376" y="2320945"/>
              <a:ext cx="275481" cy="1384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" b="1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A04</a:t>
              </a:r>
              <a:endParaRPr lang="ko-KR" altLang="en-US" sz="300" b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286" name="Group 285">
              <a:extLst>
                <a:ext uri="{FF2B5EF4-FFF2-40B4-BE49-F238E27FC236}">
                  <a16:creationId xmlns:a16="http://schemas.microsoft.com/office/drawing/2014/main" id="{2549D59B-72C9-43B6-B53A-BC795D8C6017}"/>
                </a:ext>
              </a:extLst>
            </p:cNvPr>
            <p:cNvGrpSpPr/>
            <p:nvPr/>
          </p:nvGrpSpPr>
          <p:grpSpPr>
            <a:xfrm>
              <a:off x="8093376" y="2636181"/>
              <a:ext cx="338235" cy="138499"/>
              <a:chOff x="8031792" y="1979150"/>
              <a:chExt cx="338235" cy="138499"/>
            </a:xfrm>
          </p:grpSpPr>
          <p:sp>
            <p:nvSpPr>
              <p:cNvPr id="287" name="Oval 286">
                <a:extLst>
                  <a:ext uri="{FF2B5EF4-FFF2-40B4-BE49-F238E27FC236}">
                    <a16:creationId xmlns:a16="http://schemas.microsoft.com/office/drawing/2014/main" id="{65BF0C87-6E44-441C-9881-BB78AB853863}"/>
                  </a:ext>
                </a:extLst>
              </p:cNvPr>
              <p:cNvSpPr/>
              <p:nvPr/>
            </p:nvSpPr>
            <p:spPr>
              <a:xfrm flipH="1">
                <a:off x="8223140" y="2025540"/>
                <a:ext cx="45720" cy="4572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8" name="Oval 287">
                <a:extLst>
                  <a:ext uri="{FF2B5EF4-FFF2-40B4-BE49-F238E27FC236}">
                    <a16:creationId xmlns:a16="http://schemas.microsoft.com/office/drawing/2014/main" id="{FBD8FA2A-55C5-4E4B-8A50-7D43434D7588}"/>
                  </a:ext>
                </a:extLst>
              </p:cNvPr>
              <p:cNvSpPr/>
              <p:nvPr/>
            </p:nvSpPr>
            <p:spPr>
              <a:xfrm flipH="1">
                <a:off x="8324307" y="2025540"/>
                <a:ext cx="45720" cy="4572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9" name="TextBox 288">
                <a:extLst>
                  <a:ext uri="{FF2B5EF4-FFF2-40B4-BE49-F238E27FC236}">
                    <a16:creationId xmlns:a16="http://schemas.microsoft.com/office/drawing/2014/main" id="{F5602587-099E-4C45-8BA0-67EE55A4B269}"/>
                  </a:ext>
                </a:extLst>
              </p:cNvPr>
              <p:cNvSpPr txBox="1"/>
              <p:nvPr/>
            </p:nvSpPr>
            <p:spPr>
              <a:xfrm>
                <a:off x="8031792" y="1979150"/>
                <a:ext cx="275481" cy="1384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300" b="1" dirty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A05</a:t>
                </a:r>
                <a:endParaRPr lang="ko-KR" altLang="en-US" sz="300" b="1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90" name="Group 289">
              <a:extLst>
                <a:ext uri="{FF2B5EF4-FFF2-40B4-BE49-F238E27FC236}">
                  <a16:creationId xmlns:a16="http://schemas.microsoft.com/office/drawing/2014/main" id="{35B12DAD-FF75-4EE5-B285-C264A4515D48}"/>
                </a:ext>
              </a:extLst>
            </p:cNvPr>
            <p:cNvGrpSpPr/>
            <p:nvPr/>
          </p:nvGrpSpPr>
          <p:grpSpPr>
            <a:xfrm>
              <a:off x="8093376" y="2749712"/>
              <a:ext cx="338235" cy="138499"/>
              <a:chOff x="8031792" y="1979150"/>
              <a:chExt cx="338235" cy="138499"/>
            </a:xfrm>
          </p:grpSpPr>
          <p:sp>
            <p:nvSpPr>
              <p:cNvPr id="291" name="Oval 290">
                <a:extLst>
                  <a:ext uri="{FF2B5EF4-FFF2-40B4-BE49-F238E27FC236}">
                    <a16:creationId xmlns:a16="http://schemas.microsoft.com/office/drawing/2014/main" id="{1DEE31CA-F437-43CD-90DF-BF221F75DE50}"/>
                  </a:ext>
                </a:extLst>
              </p:cNvPr>
              <p:cNvSpPr/>
              <p:nvPr/>
            </p:nvSpPr>
            <p:spPr>
              <a:xfrm flipH="1">
                <a:off x="8223140" y="2025540"/>
                <a:ext cx="45720" cy="4572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2" name="Oval 291">
                <a:extLst>
                  <a:ext uri="{FF2B5EF4-FFF2-40B4-BE49-F238E27FC236}">
                    <a16:creationId xmlns:a16="http://schemas.microsoft.com/office/drawing/2014/main" id="{0DCCF371-F100-4016-BDE2-F1C4422B8232}"/>
                  </a:ext>
                </a:extLst>
              </p:cNvPr>
              <p:cNvSpPr/>
              <p:nvPr/>
            </p:nvSpPr>
            <p:spPr>
              <a:xfrm flipH="1">
                <a:off x="8324307" y="2025540"/>
                <a:ext cx="45720" cy="4572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3" name="TextBox 292">
                <a:extLst>
                  <a:ext uri="{FF2B5EF4-FFF2-40B4-BE49-F238E27FC236}">
                    <a16:creationId xmlns:a16="http://schemas.microsoft.com/office/drawing/2014/main" id="{3E068166-1484-43C8-8EF7-6E50EDD0CBF8}"/>
                  </a:ext>
                </a:extLst>
              </p:cNvPr>
              <p:cNvSpPr txBox="1"/>
              <p:nvPr/>
            </p:nvSpPr>
            <p:spPr>
              <a:xfrm>
                <a:off x="8031792" y="1979150"/>
                <a:ext cx="275481" cy="1384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300" b="1" dirty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A06</a:t>
                </a:r>
                <a:endParaRPr lang="ko-KR" altLang="en-US" sz="300" b="1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94" name="Group 293">
              <a:extLst>
                <a:ext uri="{FF2B5EF4-FFF2-40B4-BE49-F238E27FC236}">
                  <a16:creationId xmlns:a16="http://schemas.microsoft.com/office/drawing/2014/main" id="{71866E43-C52E-4D09-8F7E-DA5F5E1EDDAE}"/>
                </a:ext>
              </a:extLst>
            </p:cNvPr>
            <p:cNvGrpSpPr/>
            <p:nvPr/>
          </p:nvGrpSpPr>
          <p:grpSpPr>
            <a:xfrm>
              <a:off x="8093376" y="2864445"/>
              <a:ext cx="338235" cy="138499"/>
              <a:chOff x="8031792" y="1979150"/>
              <a:chExt cx="338235" cy="138499"/>
            </a:xfrm>
          </p:grpSpPr>
          <p:sp>
            <p:nvSpPr>
              <p:cNvPr id="295" name="Oval 294">
                <a:extLst>
                  <a:ext uri="{FF2B5EF4-FFF2-40B4-BE49-F238E27FC236}">
                    <a16:creationId xmlns:a16="http://schemas.microsoft.com/office/drawing/2014/main" id="{FEA69213-3284-4713-ACB6-D3F9C0AB2AC2}"/>
                  </a:ext>
                </a:extLst>
              </p:cNvPr>
              <p:cNvSpPr/>
              <p:nvPr/>
            </p:nvSpPr>
            <p:spPr>
              <a:xfrm flipH="1">
                <a:off x="8223140" y="2025540"/>
                <a:ext cx="45720" cy="4572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6" name="Oval 295">
                <a:extLst>
                  <a:ext uri="{FF2B5EF4-FFF2-40B4-BE49-F238E27FC236}">
                    <a16:creationId xmlns:a16="http://schemas.microsoft.com/office/drawing/2014/main" id="{23C6555C-60A9-4B05-BADD-147F553791FE}"/>
                  </a:ext>
                </a:extLst>
              </p:cNvPr>
              <p:cNvSpPr/>
              <p:nvPr/>
            </p:nvSpPr>
            <p:spPr>
              <a:xfrm flipH="1">
                <a:off x="8324307" y="2025540"/>
                <a:ext cx="45720" cy="4572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7" name="TextBox 296">
                <a:extLst>
                  <a:ext uri="{FF2B5EF4-FFF2-40B4-BE49-F238E27FC236}">
                    <a16:creationId xmlns:a16="http://schemas.microsoft.com/office/drawing/2014/main" id="{657BF1E6-C425-4602-87B4-DBBC910F5C15}"/>
                  </a:ext>
                </a:extLst>
              </p:cNvPr>
              <p:cNvSpPr txBox="1"/>
              <p:nvPr/>
            </p:nvSpPr>
            <p:spPr>
              <a:xfrm>
                <a:off x="8031792" y="1979150"/>
                <a:ext cx="275481" cy="1384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300" b="1" dirty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A07</a:t>
                </a:r>
                <a:endParaRPr lang="ko-KR" altLang="en-US" sz="300" b="1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98" name="Group 297">
              <a:extLst>
                <a:ext uri="{FF2B5EF4-FFF2-40B4-BE49-F238E27FC236}">
                  <a16:creationId xmlns:a16="http://schemas.microsoft.com/office/drawing/2014/main" id="{FCC0E9BE-3FBB-4D4B-82EE-4C03410C54C5}"/>
                </a:ext>
              </a:extLst>
            </p:cNvPr>
            <p:cNvGrpSpPr/>
            <p:nvPr/>
          </p:nvGrpSpPr>
          <p:grpSpPr>
            <a:xfrm>
              <a:off x="8093376" y="2977976"/>
              <a:ext cx="338235" cy="138499"/>
              <a:chOff x="8031792" y="1979150"/>
              <a:chExt cx="338235" cy="138499"/>
            </a:xfrm>
          </p:grpSpPr>
          <p:sp>
            <p:nvSpPr>
              <p:cNvPr id="299" name="Oval 298">
                <a:extLst>
                  <a:ext uri="{FF2B5EF4-FFF2-40B4-BE49-F238E27FC236}">
                    <a16:creationId xmlns:a16="http://schemas.microsoft.com/office/drawing/2014/main" id="{33EBAA04-C137-4FED-B98E-8B10EAA4F94A}"/>
                  </a:ext>
                </a:extLst>
              </p:cNvPr>
              <p:cNvSpPr/>
              <p:nvPr/>
            </p:nvSpPr>
            <p:spPr>
              <a:xfrm flipH="1">
                <a:off x="8223140" y="2025540"/>
                <a:ext cx="45720" cy="4572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0" name="Oval 299">
                <a:extLst>
                  <a:ext uri="{FF2B5EF4-FFF2-40B4-BE49-F238E27FC236}">
                    <a16:creationId xmlns:a16="http://schemas.microsoft.com/office/drawing/2014/main" id="{4DEF68DA-D525-4C9E-997A-E0286956E933}"/>
                  </a:ext>
                </a:extLst>
              </p:cNvPr>
              <p:cNvSpPr/>
              <p:nvPr/>
            </p:nvSpPr>
            <p:spPr>
              <a:xfrm flipH="1">
                <a:off x="8324307" y="2025540"/>
                <a:ext cx="45720" cy="4572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1" name="TextBox 300">
                <a:extLst>
                  <a:ext uri="{FF2B5EF4-FFF2-40B4-BE49-F238E27FC236}">
                    <a16:creationId xmlns:a16="http://schemas.microsoft.com/office/drawing/2014/main" id="{9DEC62E0-36F8-4A81-8908-9F71C609A497}"/>
                  </a:ext>
                </a:extLst>
              </p:cNvPr>
              <p:cNvSpPr txBox="1"/>
              <p:nvPr/>
            </p:nvSpPr>
            <p:spPr>
              <a:xfrm>
                <a:off x="8031792" y="1979150"/>
                <a:ext cx="275481" cy="1384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300" b="1" dirty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A08</a:t>
                </a:r>
                <a:endParaRPr lang="ko-KR" altLang="en-US" sz="300" b="1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02" name="Group 301">
              <a:extLst>
                <a:ext uri="{FF2B5EF4-FFF2-40B4-BE49-F238E27FC236}">
                  <a16:creationId xmlns:a16="http://schemas.microsoft.com/office/drawing/2014/main" id="{A5362654-3958-46F1-BE47-E534C8A60F54}"/>
                </a:ext>
              </a:extLst>
            </p:cNvPr>
            <p:cNvGrpSpPr/>
            <p:nvPr/>
          </p:nvGrpSpPr>
          <p:grpSpPr>
            <a:xfrm>
              <a:off x="8093376" y="3459920"/>
              <a:ext cx="338235" cy="138499"/>
              <a:chOff x="8031792" y="1979150"/>
              <a:chExt cx="338235" cy="138499"/>
            </a:xfrm>
          </p:grpSpPr>
          <p:sp>
            <p:nvSpPr>
              <p:cNvPr id="303" name="Oval 302">
                <a:extLst>
                  <a:ext uri="{FF2B5EF4-FFF2-40B4-BE49-F238E27FC236}">
                    <a16:creationId xmlns:a16="http://schemas.microsoft.com/office/drawing/2014/main" id="{B734A938-A865-45FC-98B1-B59DB80B92F1}"/>
                  </a:ext>
                </a:extLst>
              </p:cNvPr>
              <p:cNvSpPr/>
              <p:nvPr/>
            </p:nvSpPr>
            <p:spPr>
              <a:xfrm flipH="1">
                <a:off x="8223140" y="2025540"/>
                <a:ext cx="45720" cy="4572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4" name="Oval 303">
                <a:extLst>
                  <a:ext uri="{FF2B5EF4-FFF2-40B4-BE49-F238E27FC236}">
                    <a16:creationId xmlns:a16="http://schemas.microsoft.com/office/drawing/2014/main" id="{F36BB627-AC5A-4AC0-8784-1EB91A1F0F6B}"/>
                  </a:ext>
                </a:extLst>
              </p:cNvPr>
              <p:cNvSpPr/>
              <p:nvPr/>
            </p:nvSpPr>
            <p:spPr>
              <a:xfrm flipH="1">
                <a:off x="8324307" y="2025540"/>
                <a:ext cx="45720" cy="4572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5" name="TextBox 304">
                <a:extLst>
                  <a:ext uri="{FF2B5EF4-FFF2-40B4-BE49-F238E27FC236}">
                    <a16:creationId xmlns:a16="http://schemas.microsoft.com/office/drawing/2014/main" id="{FC305BBE-9CB3-462E-AECF-A648973E8402}"/>
                  </a:ext>
                </a:extLst>
              </p:cNvPr>
              <p:cNvSpPr txBox="1"/>
              <p:nvPr/>
            </p:nvSpPr>
            <p:spPr>
              <a:xfrm>
                <a:off x="8031792" y="1979150"/>
                <a:ext cx="275481" cy="1384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300" b="1" dirty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A09</a:t>
                </a:r>
                <a:endParaRPr lang="ko-KR" altLang="en-US" sz="300" b="1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06" name="Group 305">
              <a:extLst>
                <a:ext uri="{FF2B5EF4-FFF2-40B4-BE49-F238E27FC236}">
                  <a16:creationId xmlns:a16="http://schemas.microsoft.com/office/drawing/2014/main" id="{0FCB6CD0-75F6-4C72-BD42-701C6160335B}"/>
                </a:ext>
              </a:extLst>
            </p:cNvPr>
            <p:cNvGrpSpPr/>
            <p:nvPr/>
          </p:nvGrpSpPr>
          <p:grpSpPr>
            <a:xfrm>
              <a:off x="8093376" y="3573451"/>
              <a:ext cx="338235" cy="138499"/>
              <a:chOff x="8031792" y="1979150"/>
              <a:chExt cx="338235" cy="138499"/>
            </a:xfrm>
          </p:grpSpPr>
          <p:sp>
            <p:nvSpPr>
              <p:cNvPr id="307" name="Oval 306">
                <a:extLst>
                  <a:ext uri="{FF2B5EF4-FFF2-40B4-BE49-F238E27FC236}">
                    <a16:creationId xmlns:a16="http://schemas.microsoft.com/office/drawing/2014/main" id="{81F9CCD1-60B3-46CB-9A46-05586DB9FF42}"/>
                  </a:ext>
                </a:extLst>
              </p:cNvPr>
              <p:cNvSpPr/>
              <p:nvPr/>
            </p:nvSpPr>
            <p:spPr>
              <a:xfrm flipH="1">
                <a:off x="8223140" y="2025540"/>
                <a:ext cx="45720" cy="4572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8" name="Oval 307">
                <a:extLst>
                  <a:ext uri="{FF2B5EF4-FFF2-40B4-BE49-F238E27FC236}">
                    <a16:creationId xmlns:a16="http://schemas.microsoft.com/office/drawing/2014/main" id="{F05E2D31-668D-4298-8BDB-B98F57E0C8F8}"/>
                  </a:ext>
                </a:extLst>
              </p:cNvPr>
              <p:cNvSpPr/>
              <p:nvPr/>
            </p:nvSpPr>
            <p:spPr>
              <a:xfrm flipH="1">
                <a:off x="8324307" y="2025540"/>
                <a:ext cx="45720" cy="4572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9" name="TextBox 308">
                <a:extLst>
                  <a:ext uri="{FF2B5EF4-FFF2-40B4-BE49-F238E27FC236}">
                    <a16:creationId xmlns:a16="http://schemas.microsoft.com/office/drawing/2014/main" id="{7F369659-50CE-447C-B80B-5A6C06F2A71F}"/>
                  </a:ext>
                </a:extLst>
              </p:cNvPr>
              <p:cNvSpPr txBox="1"/>
              <p:nvPr/>
            </p:nvSpPr>
            <p:spPr>
              <a:xfrm>
                <a:off x="8031792" y="1979150"/>
                <a:ext cx="275481" cy="1384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300" b="1" dirty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A10</a:t>
                </a:r>
                <a:endParaRPr lang="ko-KR" altLang="en-US" sz="300" b="1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10" name="Group 309">
              <a:extLst>
                <a:ext uri="{FF2B5EF4-FFF2-40B4-BE49-F238E27FC236}">
                  <a16:creationId xmlns:a16="http://schemas.microsoft.com/office/drawing/2014/main" id="{132D4C3D-EEC1-43E3-B6A6-81E98B2D6EEB}"/>
                </a:ext>
              </a:extLst>
            </p:cNvPr>
            <p:cNvGrpSpPr/>
            <p:nvPr/>
          </p:nvGrpSpPr>
          <p:grpSpPr>
            <a:xfrm>
              <a:off x="8093376" y="3688184"/>
              <a:ext cx="338235" cy="138499"/>
              <a:chOff x="8031792" y="1979150"/>
              <a:chExt cx="338235" cy="138499"/>
            </a:xfrm>
          </p:grpSpPr>
          <p:sp>
            <p:nvSpPr>
              <p:cNvPr id="311" name="Oval 310">
                <a:extLst>
                  <a:ext uri="{FF2B5EF4-FFF2-40B4-BE49-F238E27FC236}">
                    <a16:creationId xmlns:a16="http://schemas.microsoft.com/office/drawing/2014/main" id="{D8270977-EC40-4DAD-AC15-373614B86576}"/>
                  </a:ext>
                </a:extLst>
              </p:cNvPr>
              <p:cNvSpPr/>
              <p:nvPr/>
            </p:nvSpPr>
            <p:spPr>
              <a:xfrm flipH="1">
                <a:off x="8223140" y="2025540"/>
                <a:ext cx="45720" cy="4572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2" name="Oval 311">
                <a:extLst>
                  <a:ext uri="{FF2B5EF4-FFF2-40B4-BE49-F238E27FC236}">
                    <a16:creationId xmlns:a16="http://schemas.microsoft.com/office/drawing/2014/main" id="{131C2292-B871-4F82-959A-649277B6DE42}"/>
                  </a:ext>
                </a:extLst>
              </p:cNvPr>
              <p:cNvSpPr/>
              <p:nvPr/>
            </p:nvSpPr>
            <p:spPr>
              <a:xfrm flipH="1">
                <a:off x="8324307" y="2025540"/>
                <a:ext cx="45720" cy="4572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3" name="TextBox 312">
                <a:extLst>
                  <a:ext uri="{FF2B5EF4-FFF2-40B4-BE49-F238E27FC236}">
                    <a16:creationId xmlns:a16="http://schemas.microsoft.com/office/drawing/2014/main" id="{FAEFC129-3343-47AB-AE58-F6D0AC9EBDD0}"/>
                  </a:ext>
                </a:extLst>
              </p:cNvPr>
              <p:cNvSpPr txBox="1"/>
              <p:nvPr/>
            </p:nvSpPr>
            <p:spPr>
              <a:xfrm>
                <a:off x="8031792" y="1979150"/>
                <a:ext cx="275481" cy="1384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300" b="1" dirty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A11</a:t>
                </a:r>
                <a:endParaRPr lang="ko-KR" altLang="en-US" sz="300" b="1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14" name="Group 313">
              <a:extLst>
                <a:ext uri="{FF2B5EF4-FFF2-40B4-BE49-F238E27FC236}">
                  <a16:creationId xmlns:a16="http://schemas.microsoft.com/office/drawing/2014/main" id="{1CBD7B5B-8D11-46BE-BF51-A0D8BB83FBBC}"/>
                </a:ext>
              </a:extLst>
            </p:cNvPr>
            <p:cNvGrpSpPr/>
            <p:nvPr/>
          </p:nvGrpSpPr>
          <p:grpSpPr>
            <a:xfrm>
              <a:off x="8093376" y="3801715"/>
              <a:ext cx="338235" cy="138499"/>
              <a:chOff x="8031792" y="1979150"/>
              <a:chExt cx="338235" cy="138499"/>
            </a:xfrm>
          </p:grpSpPr>
          <p:sp>
            <p:nvSpPr>
              <p:cNvPr id="315" name="Oval 314">
                <a:extLst>
                  <a:ext uri="{FF2B5EF4-FFF2-40B4-BE49-F238E27FC236}">
                    <a16:creationId xmlns:a16="http://schemas.microsoft.com/office/drawing/2014/main" id="{307D7416-7F42-4783-B5AA-6C3DD770C479}"/>
                  </a:ext>
                </a:extLst>
              </p:cNvPr>
              <p:cNvSpPr/>
              <p:nvPr/>
            </p:nvSpPr>
            <p:spPr>
              <a:xfrm flipH="1">
                <a:off x="8223140" y="2025540"/>
                <a:ext cx="45720" cy="4572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6" name="Oval 315">
                <a:extLst>
                  <a:ext uri="{FF2B5EF4-FFF2-40B4-BE49-F238E27FC236}">
                    <a16:creationId xmlns:a16="http://schemas.microsoft.com/office/drawing/2014/main" id="{D09ED656-5086-4BDB-841F-AFE8968A471A}"/>
                  </a:ext>
                </a:extLst>
              </p:cNvPr>
              <p:cNvSpPr/>
              <p:nvPr/>
            </p:nvSpPr>
            <p:spPr>
              <a:xfrm flipH="1">
                <a:off x="8324307" y="2025540"/>
                <a:ext cx="45720" cy="4572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7" name="TextBox 316">
                <a:extLst>
                  <a:ext uri="{FF2B5EF4-FFF2-40B4-BE49-F238E27FC236}">
                    <a16:creationId xmlns:a16="http://schemas.microsoft.com/office/drawing/2014/main" id="{EE928ABD-5689-48B7-803C-3CC3039E2491}"/>
                  </a:ext>
                </a:extLst>
              </p:cNvPr>
              <p:cNvSpPr txBox="1"/>
              <p:nvPr/>
            </p:nvSpPr>
            <p:spPr>
              <a:xfrm>
                <a:off x="8031792" y="1979150"/>
                <a:ext cx="275481" cy="1384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300" b="1" dirty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A12</a:t>
                </a:r>
                <a:endParaRPr lang="ko-KR" altLang="en-US" sz="300" b="1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18" name="Group 317">
              <a:extLst>
                <a:ext uri="{FF2B5EF4-FFF2-40B4-BE49-F238E27FC236}">
                  <a16:creationId xmlns:a16="http://schemas.microsoft.com/office/drawing/2014/main" id="{D7B55F3E-BA8F-4DF0-9699-634659094F21}"/>
                </a:ext>
              </a:extLst>
            </p:cNvPr>
            <p:cNvGrpSpPr/>
            <p:nvPr/>
          </p:nvGrpSpPr>
          <p:grpSpPr>
            <a:xfrm>
              <a:off x="8093376" y="4306221"/>
              <a:ext cx="338235" cy="138499"/>
              <a:chOff x="8031792" y="1979150"/>
              <a:chExt cx="338235" cy="138499"/>
            </a:xfrm>
          </p:grpSpPr>
          <p:sp>
            <p:nvSpPr>
              <p:cNvPr id="319" name="Oval 318">
                <a:extLst>
                  <a:ext uri="{FF2B5EF4-FFF2-40B4-BE49-F238E27FC236}">
                    <a16:creationId xmlns:a16="http://schemas.microsoft.com/office/drawing/2014/main" id="{19A522F2-63D5-49C8-BDF6-6F5CA7E9851E}"/>
                  </a:ext>
                </a:extLst>
              </p:cNvPr>
              <p:cNvSpPr/>
              <p:nvPr/>
            </p:nvSpPr>
            <p:spPr>
              <a:xfrm flipH="1">
                <a:off x="8223140" y="2025540"/>
                <a:ext cx="45720" cy="4572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0" name="Oval 319">
                <a:extLst>
                  <a:ext uri="{FF2B5EF4-FFF2-40B4-BE49-F238E27FC236}">
                    <a16:creationId xmlns:a16="http://schemas.microsoft.com/office/drawing/2014/main" id="{4A859387-65DF-43AA-AD9D-EFE0E677EC28}"/>
                  </a:ext>
                </a:extLst>
              </p:cNvPr>
              <p:cNvSpPr/>
              <p:nvPr/>
            </p:nvSpPr>
            <p:spPr>
              <a:xfrm flipH="1">
                <a:off x="8324307" y="2025540"/>
                <a:ext cx="45720" cy="4572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1" name="TextBox 320">
                <a:extLst>
                  <a:ext uri="{FF2B5EF4-FFF2-40B4-BE49-F238E27FC236}">
                    <a16:creationId xmlns:a16="http://schemas.microsoft.com/office/drawing/2014/main" id="{F1425716-8939-4CDC-9238-7FDF1B70497F}"/>
                  </a:ext>
                </a:extLst>
              </p:cNvPr>
              <p:cNvSpPr txBox="1"/>
              <p:nvPr/>
            </p:nvSpPr>
            <p:spPr>
              <a:xfrm>
                <a:off x="8031792" y="1979150"/>
                <a:ext cx="275481" cy="1384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300" b="1" dirty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A13</a:t>
                </a:r>
                <a:endParaRPr lang="ko-KR" altLang="en-US" sz="300" b="1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22" name="Group 321">
              <a:extLst>
                <a:ext uri="{FF2B5EF4-FFF2-40B4-BE49-F238E27FC236}">
                  <a16:creationId xmlns:a16="http://schemas.microsoft.com/office/drawing/2014/main" id="{BF669727-84C5-421D-9916-297E43875BAB}"/>
                </a:ext>
              </a:extLst>
            </p:cNvPr>
            <p:cNvGrpSpPr/>
            <p:nvPr/>
          </p:nvGrpSpPr>
          <p:grpSpPr>
            <a:xfrm>
              <a:off x="8093376" y="4419752"/>
              <a:ext cx="338235" cy="138499"/>
              <a:chOff x="8031792" y="1979150"/>
              <a:chExt cx="338235" cy="138499"/>
            </a:xfrm>
          </p:grpSpPr>
          <p:sp>
            <p:nvSpPr>
              <p:cNvPr id="323" name="Oval 322">
                <a:extLst>
                  <a:ext uri="{FF2B5EF4-FFF2-40B4-BE49-F238E27FC236}">
                    <a16:creationId xmlns:a16="http://schemas.microsoft.com/office/drawing/2014/main" id="{2917855E-DB89-41AF-BD17-1A7280BB0118}"/>
                  </a:ext>
                </a:extLst>
              </p:cNvPr>
              <p:cNvSpPr/>
              <p:nvPr/>
            </p:nvSpPr>
            <p:spPr>
              <a:xfrm flipH="1">
                <a:off x="8223140" y="2025540"/>
                <a:ext cx="45720" cy="4572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4" name="Oval 323">
                <a:extLst>
                  <a:ext uri="{FF2B5EF4-FFF2-40B4-BE49-F238E27FC236}">
                    <a16:creationId xmlns:a16="http://schemas.microsoft.com/office/drawing/2014/main" id="{B9D195C8-D3FD-4440-9B84-2224549BACE5}"/>
                  </a:ext>
                </a:extLst>
              </p:cNvPr>
              <p:cNvSpPr/>
              <p:nvPr/>
            </p:nvSpPr>
            <p:spPr>
              <a:xfrm flipH="1">
                <a:off x="8324307" y="2025540"/>
                <a:ext cx="45720" cy="4572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5" name="TextBox 324">
                <a:extLst>
                  <a:ext uri="{FF2B5EF4-FFF2-40B4-BE49-F238E27FC236}">
                    <a16:creationId xmlns:a16="http://schemas.microsoft.com/office/drawing/2014/main" id="{67361FA1-DACD-4ACE-98BA-EDAA97A0093C}"/>
                  </a:ext>
                </a:extLst>
              </p:cNvPr>
              <p:cNvSpPr txBox="1"/>
              <p:nvPr/>
            </p:nvSpPr>
            <p:spPr>
              <a:xfrm>
                <a:off x="8031792" y="1979150"/>
                <a:ext cx="275481" cy="1384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300" b="1" dirty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A14</a:t>
                </a:r>
                <a:endParaRPr lang="ko-KR" altLang="en-US" sz="300" b="1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26" name="Group 325">
              <a:extLst>
                <a:ext uri="{FF2B5EF4-FFF2-40B4-BE49-F238E27FC236}">
                  <a16:creationId xmlns:a16="http://schemas.microsoft.com/office/drawing/2014/main" id="{F4BA5903-DDB3-4D55-9108-D952BF7D8E3D}"/>
                </a:ext>
              </a:extLst>
            </p:cNvPr>
            <p:cNvGrpSpPr/>
            <p:nvPr/>
          </p:nvGrpSpPr>
          <p:grpSpPr>
            <a:xfrm>
              <a:off x="8093376" y="4534485"/>
              <a:ext cx="338235" cy="138499"/>
              <a:chOff x="8031792" y="1979150"/>
              <a:chExt cx="338235" cy="138499"/>
            </a:xfrm>
          </p:grpSpPr>
          <p:sp>
            <p:nvSpPr>
              <p:cNvPr id="327" name="Oval 326">
                <a:extLst>
                  <a:ext uri="{FF2B5EF4-FFF2-40B4-BE49-F238E27FC236}">
                    <a16:creationId xmlns:a16="http://schemas.microsoft.com/office/drawing/2014/main" id="{4BB33A53-287B-4D1C-A79E-F0C3BEE92BCB}"/>
                  </a:ext>
                </a:extLst>
              </p:cNvPr>
              <p:cNvSpPr/>
              <p:nvPr/>
            </p:nvSpPr>
            <p:spPr>
              <a:xfrm flipH="1">
                <a:off x="8223140" y="2025540"/>
                <a:ext cx="45720" cy="4572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8" name="Oval 327">
                <a:extLst>
                  <a:ext uri="{FF2B5EF4-FFF2-40B4-BE49-F238E27FC236}">
                    <a16:creationId xmlns:a16="http://schemas.microsoft.com/office/drawing/2014/main" id="{20D6EE12-FDFA-4808-985E-3990483D6A8A}"/>
                  </a:ext>
                </a:extLst>
              </p:cNvPr>
              <p:cNvSpPr/>
              <p:nvPr/>
            </p:nvSpPr>
            <p:spPr>
              <a:xfrm flipH="1">
                <a:off x="8324307" y="2025540"/>
                <a:ext cx="45720" cy="4572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9" name="TextBox 328">
                <a:extLst>
                  <a:ext uri="{FF2B5EF4-FFF2-40B4-BE49-F238E27FC236}">
                    <a16:creationId xmlns:a16="http://schemas.microsoft.com/office/drawing/2014/main" id="{164C2617-25F1-427E-9AF0-D7FD709BACBE}"/>
                  </a:ext>
                </a:extLst>
              </p:cNvPr>
              <p:cNvSpPr txBox="1"/>
              <p:nvPr/>
            </p:nvSpPr>
            <p:spPr>
              <a:xfrm>
                <a:off x="8031792" y="1979150"/>
                <a:ext cx="275481" cy="1384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300" b="1" dirty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A15</a:t>
                </a:r>
                <a:endParaRPr lang="ko-KR" altLang="en-US" sz="300" b="1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30" name="Group 329">
              <a:extLst>
                <a:ext uri="{FF2B5EF4-FFF2-40B4-BE49-F238E27FC236}">
                  <a16:creationId xmlns:a16="http://schemas.microsoft.com/office/drawing/2014/main" id="{E01A4F2A-380B-49F1-BC4B-8DD70A9359EE}"/>
                </a:ext>
              </a:extLst>
            </p:cNvPr>
            <p:cNvGrpSpPr/>
            <p:nvPr/>
          </p:nvGrpSpPr>
          <p:grpSpPr>
            <a:xfrm>
              <a:off x="8093376" y="4648016"/>
              <a:ext cx="338235" cy="138499"/>
              <a:chOff x="8031792" y="1979150"/>
              <a:chExt cx="338235" cy="138499"/>
            </a:xfrm>
          </p:grpSpPr>
          <p:sp>
            <p:nvSpPr>
              <p:cNvPr id="331" name="Oval 330">
                <a:extLst>
                  <a:ext uri="{FF2B5EF4-FFF2-40B4-BE49-F238E27FC236}">
                    <a16:creationId xmlns:a16="http://schemas.microsoft.com/office/drawing/2014/main" id="{60E71F8F-2B78-4A16-88BA-1C33B3A2A690}"/>
                  </a:ext>
                </a:extLst>
              </p:cNvPr>
              <p:cNvSpPr/>
              <p:nvPr/>
            </p:nvSpPr>
            <p:spPr>
              <a:xfrm flipH="1">
                <a:off x="8223140" y="2025540"/>
                <a:ext cx="45720" cy="4572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2" name="Oval 331">
                <a:extLst>
                  <a:ext uri="{FF2B5EF4-FFF2-40B4-BE49-F238E27FC236}">
                    <a16:creationId xmlns:a16="http://schemas.microsoft.com/office/drawing/2014/main" id="{C853EEEC-1426-4D98-A45D-E77A7F796C1B}"/>
                  </a:ext>
                </a:extLst>
              </p:cNvPr>
              <p:cNvSpPr/>
              <p:nvPr/>
            </p:nvSpPr>
            <p:spPr>
              <a:xfrm flipH="1">
                <a:off x="8324307" y="2025540"/>
                <a:ext cx="45720" cy="4572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3" name="TextBox 332">
                <a:extLst>
                  <a:ext uri="{FF2B5EF4-FFF2-40B4-BE49-F238E27FC236}">
                    <a16:creationId xmlns:a16="http://schemas.microsoft.com/office/drawing/2014/main" id="{432AE4AC-69E4-4366-914F-98F443063136}"/>
                  </a:ext>
                </a:extLst>
              </p:cNvPr>
              <p:cNvSpPr txBox="1"/>
              <p:nvPr/>
            </p:nvSpPr>
            <p:spPr>
              <a:xfrm>
                <a:off x="8031792" y="1979150"/>
                <a:ext cx="275481" cy="1384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300" b="1" dirty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A16</a:t>
                </a:r>
                <a:endParaRPr lang="ko-KR" altLang="en-US" sz="300" b="1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34" name="Group 333">
              <a:extLst>
                <a:ext uri="{FF2B5EF4-FFF2-40B4-BE49-F238E27FC236}">
                  <a16:creationId xmlns:a16="http://schemas.microsoft.com/office/drawing/2014/main" id="{72B529BA-CC97-45F5-835A-D6E768D50DCC}"/>
                </a:ext>
              </a:extLst>
            </p:cNvPr>
            <p:cNvGrpSpPr/>
            <p:nvPr/>
          </p:nvGrpSpPr>
          <p:grpSpPr>
            <a:xfrm>
              <a:off x="6867113" y="2437514"/>
              <a:ext cx="173285" cy="222045"/>
              <a:chOff x="9118437" y="3545891"/>
              <a:chExt cx="686513" cy="222045"/>
            </a:xfrm>
          </p:grpSpPr>
          <p:cxnSp>
            <p:nvCxnSpPr>
              <p:cNvPr id="335" name="Straight Connector 334">
                <a:extLst>
                  <a:ext uri="{FF2B5EF4-FFF2-40B4-BE49-F238E27FC236}">
                    <a16:creationId xmlns:a16="http://schemas.microsoft.com/office/drawing/2014/main" id="{EACB6043-01F9-4DD8-84C4-EB3EBDA87DA4}"/>
                  </a:ext>
                </a:extLst>
              </p:cNvPr>
              <p:cNvCxnSpPr/>
              <p:nvPr/>
            </p:nvCxnSpPr>
            <p:spPr>
              <a:xfrm flipH="1">
                <a:off x="9118437" y="3545891"/>
                <a:ext cx="686513" cy="0"/>
              </a:xfrm>
              <a:prstGeom prst="line">
                <a:avLst/>
              </a:prstGeom>
              <a:ln w="38100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6" name="Straight Connector 335">
                <a:extLst>
                  <a:ext uri="{FF2B5EF4-FFF2-40B4-BE49-F238E27FC236}">
                    <a16:creationId xmlns:a16="http://schemas.microsoft.com/office/drawing/2014/main" id="{F8121964-6415-4F9A-A5A1-792756D1690D}"/>
                  </a:ext>
                </a:extLst>
              </p:cNvPr>
              <p:cNvCxnSpPr/>
              <p:nvPr/>
            </p:nvCxnSpPr>
            <p:spPr>
              <a:xfrm flipH="1">
                <a:off x="9118437" y="3621237"/>
                <a:ext cx="686513" cy="0"/>
              </a:xfrm>
              <a:prstGeom prst="line">
                <a:avLst/>
              </a:prstGeom>
              <a:ln w="38100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7" name="Straight Connector 336">
                <a:extLst>
                  <a:ext uri="{FF2B5EF4-FFF2-40B4-BE49-F238E27FC236}">
                    <a16:creationId xmlns:a16="http://schemas.microsoft.com/office/drawing/2014/main" id="{AAB5274C-3AD6-4314-93A2-85C31FF403CB}"/>
                  </a:ext>
                </a:extLst>
              </p:cNvPr>
              <p:cNvCxnSpPr/>
              <p:nvPr/>
            </p:nvCxnSpPr>
            <p:spPr>
              <a:xfrm flipH="1">
                <a:off x="9118437" y="3692590"/>
                <a:ext cx="686513" cy="0"/>
              </a:xfrm>
              <a:prstGeom prst="line">
                <a:avLst/>
              </a:prstGeom>
              <a:ln w="38100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8" name="Straight Connector 337">
                <a:extLst>
                  <a:ext uri="{FF2B5EF4-FFF2-40B4-BE49-F238E27FC236}">
                    <a16:creationId xmlns:a16="http://schemas.microsoft.com/office/drawing/2014/main" id="{F38EEB4F-0FBC-4765-B93F-BD24D6EEEC4D}"/>
                  </a:ext>
                </a:extLst>
              </p:cNvPr>
              <p:cNvCxnSpPr/>
              <p:nvPr/>
            </p:nvCxnSpPr>
            <p:spPr>
              <a:xfrm flipH="1">
                <a:off x="9118437" y="3767936"/>
                <a:ext cx="686513" cy="0"/>
              </a:xfrm>
              <a:prstGeom prst="line">
                <a:avLst/>
              </a:prstGeom>
              <a:ln w="38100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9" name="Group 338">
              <a:extLst>
                <a:ext uri="{FF2B5EF4-FFF2-40B4-BE49-F238E27FC236}">
                  <a16:creationId xmlns:a16="http://schemas.microsoft.com/office/drawing/2014/main" id="{7794DEB8-7934-493D-B4C6-B091E9E259B0}"/>
                </a:ext>
              </a:extLst>
            </p:cNvPr>
            <p:cNvGrpSpPr/>
            <p:nvPr/>
          </p:nvGrpSpPr>
          <p:grpSpPr>
            <a:xfrm>
              <a:off x="7126524" y="2437514"/>
              <a:ext cx="173285" cy="222045"/>
              <a:chOff x="9118437" y="3545891"/>
              <a:chExt cx="686513" cy="222045"/>
            </a:xfrm>
          </p:grpSpPr>
          <p:cxnSp>
            <p:nvCxnSpPr>
              <p:cNvPr id="340" name="Straight Connector 339">
                <a:extLst>
                  <a:ext uri="{FF2B5EF4-FFF2-40B4-BE49-F238E27FC236}">
                    <a16:creationId xmlns:a16="http://schemas.microsoft.com/office/drawing/2014/main" id="{5DCC8964-B4D9-404B-BAF3-DC71C9B52E98}"/>
                  </a:ext>
                </a:extLst>
              </p:cNvPr>
              <p:cNvCxnSpPr/>
              <p:nvPr/>
            </p:nvCxnSpPr>
            <p:spPr>
              <a:xfrm flipH="1">
                <a:off x="9118437" y="3545891"/>
                <a:ext cx="686513" cy="0"/>
              </a:xfrm>
              <a:prstGeom prst="line">
                <a:avLst/>
              </a:prstGeom>
              <a:ln w="38100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1" name="Straight Connector 340">
                <a:extLst>
                  <a:ext uri="{FF2B5EF4-FFF2-40B4-BE49-F238E27FC236}">
                    <a16:creationId xmlns:a16="http://schemas.microsoft.com/office/drawing/2014/main" id="{91B35E3B-B377-4747-9752-6392798C215F}"/>
                  </a:ext>
                </a:extLst>
              </p:cNvPr>
              <p:cNvCxnSpPr/>
              <p:nvPr/>
            </p:nvCxnSpPr>
            <p:spPr>
              <a:xfrm flipH="1">
                <a:off x="9118437" y="3621237"/>
                <a:ext cx="686513" cy="0"/>
              </a:xfrm>
              <a:prstGeom prst="line">
                <a:avLst/>
              </a:prstGeom>
              <a:ln w="38100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2" name="Straight Connector 341">
                <a:extLst>
                  <a:ext uri="{FF2B5EF4-FFF2-40B4-BE49-F238E27FC236}">
                    <a16:creationId xmlns:a16="http://schemas.microsoft.com/office/drawing/2014/main" id="{5FEEA2F8-01AA-4C31-AD8F-2D8F7D038866}"/>
                  </a:ext>
                </a:extLst>
              </p:cNvPr>
              <p:cNvCxnSpPr/>
              <p:nvPr/>
            </p:nvCxnSpPr>
            <p:spPr>
              <a:xfrm flipH="1">
                <a:off x="9118437" y="3692590"/>
                <a:ext cx="686513" cy="0"/>
              </a:xfrm>
              <a:prstGeom prst="line">
                <a:avLst/>
              </a:prstGeom>
              <a:ln w="38100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3" name="Straight Connector 342">
                <a:extLst>
                  <a:ext uri="{FF2B5EF4-FFF2-40B4-BE49-F238E27FC236}">
                    <a16:creationId xmlns:a16="http://schemas.microsoft.com/office/drawing/2014/main" id="{DE7C822C-AF6D-41F9-8631-97257A75C01B}"/>
                  </a:ext>
                </a:extLst>
              </p:cNvPr>
              <p:cNvCxnSpPr/>
              <p:nvPr/>
            </p:nvCxnSpPr>
            <p:spPr>
              <a:xfrm flipH="1">
                <a:off x="9118437" y="3767936"/>
                <a:ext cx="686513" cy="0"/>
              </a:xfrm>
              <a:prstGeom prst="line">
                <a:avLst/>
              </a:prstGeom>
              <a:ln w="38100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4" name="Group 343">
              <a:extLst>
                <a:ext uri="{FF2B5EF4-FFF2-40B4-BE49-F238E27FC236}">
                  <a16:creationId xmlns:a16="http://schemas.microsoft.com/office/drawing/2014/main" id="{92053221-5475-4112-BE94-043606C20C39}"/>
                </a:ext>
              </a:extLst>
            </p:cNvPr>
            <p:cNvGrpSpPr/>
            <p:nvPr/>
          </p:nvGrpSpPr>
          <p:grpSpPr>
            <a:xfrm>
              <a:off x="7380432" y="2437514"/>
              <a:ext cx="173285" cy="222045"/>
              <a:chOff x="9118437" y="3545891"/>
              <a:chExt cx="686513" cy="222045"/>
            </a:xfrm>
          </p:grpSpPr>
          <p:cxnSp>
            <p:nvCxnSpPr>
              <p:cNvPr id="345" name="Straight Connector 344">
                <a:extLst>
                  <a:ext uri="{FF2B5EF4-FFF2-40B4-BE49-F238E27FC236}">
                    <a16:creationId xmlns:a16="http://schemas.microsoft.com/office/drawing/2014/main" id="{13021260-43D3-4F3D-B8A6-646E218D5B61}"/>
                  </a:ext>
                </a:extLst>
              </p:cNvPr>
              <p:cNvCxnSpPr/>
              <p:nvPr/>
            </p:nvCxnSpPr>
            <p:spPr>
              <a:xfrm flipH="1">
                <a:off x="9118437" y="3545891"/>
                <a:ext cx="686513" cy="0"/>
              </a:xfrm>
              <a:prstGeom prst="line">
                <a:avLst/>
              </a:prstGeom>
              <a:ln w="38100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6" name="Straight Connector 345">
                <a:extLst>
                  <a:ext uri="{FF2B5EF4-FFF2-40B4-BE49-F238E27FC236}">
                    <a16:creationId xmlns:a16="http://schemas.microsoft.com/office/drawing/2014/main" id="{B3732622-8E92-4E7A-A896-284681FB1BED}"/>
                  </a:ext>
                </a:extLst>
              </p:cNvPr>
              <p:cNvCxnSpPr/>
              <p:nvPr/>
            </p:nvCxnSpPr>
            <p:spPr>
              <a:xfrm flipH="1">
                <a:off x="9118437" y="3621237"/>
                <a:ext cx="686513" cy="0"/>
              </a:xfrm>
              <a:prstGeom prst="line">
                <a:avLst/>
              </a:prstGeom>
              <a:ln w="38100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7" name="Straight Connector 346">
                <a:extLst>
                  <a:ext uri="{FF2B5EF4-FFF2-40B4-BE49-F238E27FC236}">
                    <a16:creationId xmlns:a16="http://schemas.microsoft.com/office/drawing/2014/main" id="{7B65C86F-FA78-40BE-B233-C58DC4FE25BF}"/>
                  </a:ext>
                </a:extLst>
              </p:cNvPr>
              <p:cNvCxnSpPr/>
              <p:nvPr/>
            </p:nvCxnSpPr>
            <p:spPr>
              <a:xfrm flipH="1">
                <a:off x="9118437" y="3692590"/>
                <a:ext cx="686513" cy="0"/>
              </a:xfrm>
              <a:prstGeom prst="line">
                <a:avLst/>
              </a:prstGeom>
              <a:ln w="38100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8" name="Straight Connector 347">
                <a:extLst>
                  <a:ext uri="{FF2B5EF4-FFF2-40B4-BE49-F238E27FC236}">
                    <a16:creationId xmlns:a16="http://schemas.microsoft.com/office/drawing/2014/main" id="{A1326EAE-27B3-4C9D-AF8F-2275DACA349D}"/>
                  </a:ext>
                </a:extLst>
              </p:cNvPr>
              <p:cNvCxnSpPr/>
              <p:nvPr/>
            </p:nvCxnSpPr>
            <p:spPr>
              <a:xfrm flipH="1">
                <a:off x="9118437" y="3767936"/>
                <a:ext cx="686513" cy="0"/>
              </a:xfrm>
              <a:prstGeom prst="line">
                <a:avLst/>
              </a:prstGeom>
              <a:ln w="38100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9" name="Group 348">
              <a:extLst>
                <a:ext uri="{FF2B5EF4-FFF2-40B4-BE49-F238E27FC236}">
                  <a16:creationId xmlns:a16="http://schemas.microsoft.com/office/drawing/2014/main" id="{66304489-CC6C-4F18-ABA9-9BF009C1B2FA}"/>
                </a:ext>
              </a:extLst>
            </p:cNvPr>
            <p:cNvGrpSpPr/>
            <p:nvPr/>
          </p:nvGrpSpPr>
          <p:grpSpPr>
            <a:xfrm rot="5400000">
              <a:off x="11639212" y="1839434"/>
              <a:ext cx="173285" cy="222045"/>
              <a:chOff x="9118437" y="3545891"/>
              <a:chExt cx="686513" cy="222045"/>
            </a:xfrm>
          </p:grpSpPr>
          <p:cxnSp>
            <p:nvCxnSpPr>
              <p:cNvPr id="350" name="Straight Connector 349">
                <a:extLst>
                  <a:ext uri="{FF2B5EF4-FFF2-40B4-BE49-F238E27FC236}">
                    <a16:creationId xmlns:a16="http://schemas.microsoft.com/office/drawing/2014/main" id="{9C954485-1103-4E93-9992-D8857DACE6A5}"/>
                  </a:ext>
                </a:extLst>
              </p:cNvPr>
              <p:cNvCxnSpPr/>
              <p:nvPr/>
            </p:nvCxnSpPr>
            <p:spPr>
              <a:xfrm flipH="1">
                <a:off x="9118437" y="3545891"/>
                <a:ext cx="686513" cy="0"/>
              </a:xfrm>
              <a:prstGeom prst="line">
                <a:avLst/>
              </a:prstGeom>
              <a:ln w="38100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1" name="Straight Connector 350">
                <a:extLst>
                  <a:ext uri="{FF2B5EF4-FFF2-40B4-BE49-F238E27FC236}">
                    <a16:creationId xmlns:a16="http://schemas.microsoft.com/office/drawing/2014/main" id="{BD33928F-59ED-4C2E-99BE-E811C0392574}"/>
                  </a:ext>
                </a:extLst>
              </p:cNvPr>
              <p:cNvCxnSpPr/>
              <p:nvPr/>
            </p:nvCxnSpPr>
            <p:spPr>
              <a:xfrm flipH="1">
                <a:off x="9118437" y="3621237"/>
                <a:ext cx="686513" cy="0"/>
              </a:xfrm>
              <a:prstGeom prst="line">
                <a:avLst/>
              </a:prstGeom>
              <a:ln w="38100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2" name="Straight Connector 351">
                <a:extLst>
                  <a:ext uri="{FF2B5EF4-FFF2-40B4-BE49-F238E27FC236}">
                    <a16:creationId xmlns:a16="http://schemas.microsoft.com/office/drawing/2014/main" id="{CDDA5D02-EB49-44B8-A1B7-FD0AACA7B3C1}"/>
                  </a:ext>
                </a:extLst>
              </p:cNvPr>
              <p:cNvCxnSpPr/>
              <p:nvPr/>
            </p:nvCxnSpPr>
            <p:spPr>
              <a:xfrm flipH="1">
                <a:off x="9118437" y="3692590"/>
                <a:ext cx="686513" cy="0"/>
              </a:xfrm>
              <a:prstGeom prst="line">
                <a:avLst/>
              </a:prstGeom>
              <a:ln w="38100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3" name="Straight Connector 352">
                <a:extLst>
                  <a:ext uri="{FF2B5EF4-FFF2-40B4-BE49-F238E27FC236}">
                    <a16:creationId xmlns:a16="http://schemas.microsoft.com/office/drawing/2014/main" id="{FE9E391E-8D7F-4BCE-81B5-CC70DBEED2CF}"/>
                  </a:ext>
                </a:extLst>
              </p:cNvPr>
              <p:cNvCxnSpPr/>
              <p:nvPr/>
            </p:nvCxnSpPr>
            <p:spPr>
              <a:xfrm flipH="1">
                <a:off x="9118437" y="3767936"/>
                <a:ext cx="686513" cy="0"/>
              </a:xfrm>
              <a:prstGeom prst="line">
                <a:avLst/>
              </a:prstGeom>
              <a:ln w="38100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4" name="Group 353">
              <a:extLst>
                <a:ext uri="{FF2B5EF4-FFF2-40B4-BE49-F238E27FC236}">
                  <a16:creationId xmlns:a16="http://schemas.microsoft.com/office/drawing/2014/main" id="{BACE6D47-F9AC-4B56-924B-DDD78D220340}"/>
                </a:ext>
              </a:extLst>
            </p:cNvPr>
            <p:cNvGrpSpPr/>
            <p:nvPr/>
          </p:nvGrpSpPr>
          <p:grpSpPr>
            <a:xfrm rot="5400000">
              <a:off x="11251554" y="1839434"/>
              <a:ext cx="173285" cy="222045"/>
              <a:chOff x="9118437" y="3545891"/>
              <a:chExt cx="686513" cy="222045"/>
            </a:xfrm>
          </p:grpSpPr>
          <p:cxnSp>
            <p:nvCxnSpPr>
              <p:cNvPr id="355" name="Straight Connector 354">
                <a:extLst>
                  <a:ext uri="{FF2B5EF4-FFF2-40B4-BE49-F238E27FC236}">
                    <a16:creationId xmlns:a16="http://schemas.microsoft.com/office/drawing/2014/main" id="{63C74F86-E7BC-47A9-861E-7C12511B6208}"/>
                  </a:ext>
                </a:extLst>
              </p:cNvPr>
              <p:cNvCxnSpPr/>
              <p:nvPr/>
            </p:nvCxnSpPr>
            <p:spPr>
              <a:xfrm flipH="1">
                <a:off x="9118437" y="3545891"/>
                <a:ext cx="686513" cy="0"/>
              </a:xfrm>
              <a:prstGeom prst="line">
                <a:avLst/>
              </a:prstGeom>
              <a:ln w="38100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6" name="Straight Connector 355">
                <a:extLst>
                  <a:ext uri="{FF2B5EF4-FFF2-40B4-BE49-F238E27FC236}">
                    <a16:creationId xmlns:a16="http://schemas.microsoft.com/office/drawing/2014/main" id="{3C34CB32-AA3D-4C4D-AA08-73B1FDA9C80E}"/>
                  </a:ext>
                </a:extLst>
              </p:cNvPr>
              <p:cNvCxnSpPr/>
              <p:nvPr/>
            </p:nvCxnSpPr>
            <p:spPr>
              <a:xfrm flipH="1">
                <a:off x="9118437" y="3621237"/>
                <a:ext cx="686513" cy="0"/>
              </a:xfrm>
              <a:prstGeom prst="line">
                <a:avLst/>
              </a:prstGeom>
              <a:ln w="38100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7" name="Straight Connector 356">
                <a:extLst>
                  <a:ext uri="{FF2B5EF4-FFF2-40B4-BE49-F238E27FC236}">
                    <a16:creationId xmlns:a16="http://schemas.microsoft.com/office/drawing/2014/main" id="{F1C00858-F3D1-4DF3-BC27-8A6267AF9A16}"/>
                  </a:ext>
                </a:extLst>
              </p:cNvPr>
              <p:cNvCxnSpPr/>
              <p:nvPr/>
            </p:nvCxnSpPr>
            <p:spPr>
              <a:xfrm flipH="1">
                <a:off x="9118437" y="3692590"/>
                <a:ext cx="686513" cy="0"/>
              </a:xfrm>
              <a:prstGeom prst="line">
                <a:avLst/>
              </a:prstGeom>
              <a:ln w="38100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8" name="Straight Connector 357">
                <a:extLst>
                  <a:ext uri="{FF2B5EF4-FFF2-40B4-BE49-F238E27FC236}">
                    <a16:creationId xmlns:a16="http://schemas.microsoft.com/office/drawing/2014/main" id="{12D45939-E7B0-492E-A0A2-2BF4C3717F24}"/>
                  </a:ext>
                </a:extLst>
              </p:cNvPr>
              <p:cNvCxnSpPr/>
              <p:nvPr/>
            </p:nvCxnSpPr>
            <p:spPr>
              <a:xfrm flipH="1">
                <a:off x="9118437" y="3767936"/>
                <a:ext cx="686513" cy="0"/>
              </a:xfrm>
              <a:prstGeom prst="line">
                <a:avLst/>
              </a:prstGeom>
              <a:ln w="38100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9" name="Group 358">
              <a:extLst>
                <a:ext uri="{FF2B5EF4-FFF2-40B4-BE49-F238E27FC236}">
                  <a16:creationId xmlns:a16="http://schemas.microsoft.com/office/drawing/2014/main" id="{3B973217-F9B3-4551-A54C-41ADA9280F3D}"/>
                </a:ext>
              </a:extLst>
            </p:cNvPr>
            <p:cNvGrpSpPr/>
            <p:nvPr/>
          </p:nvGrpSpPr>
          <p:grpSpPr>
            <a:xfrm rot="5400000">
              <a:off x="11639212" y="2095313"/>
              <a:ext cx="173285" cy="222045"/>
              <a:chOff x="9118437" y="3545891"/>
              <a:chExt cx="686513" cy="222045"/>
            </a:xfrm>
          </p:grpSpPr>
          <p:cxnSp>
            <p:nvCxnSpPr>
              <p:cNvPr id="360" name="Straight Connector 359">
                <a:extLst>
                  <a:ext uri="{FF2B5EF4-FFF2-40B4-BE49-F238E27FC236}">
                    <a16:creationId xmlns:a16="http://schemas.microsoft.com/office/drawing/2014/main" id="{9AD6DC5B-A0DF-4722-BC4C-4E81BED3C3E4}"/>
                  </a:ext>
                </a:extLst>
              </p:cNvPr>
              <p:cNvCxnSpPr/>
              <p:nvPr/>
            </p:nvCxnSpPr>
            <p:spPr>
              <a:xfrm flipH="1">
                <a:off x="9118437" y="3545891"/>
                <a:ext cx="686513" cy="0"/>
              </a:xfrm>
              <a:prstGeom prst="line">
                <a:avLst/>
              </a:prstGeom>
              <a:ln w="38100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1" name="Straight Connector 360">
                <a:extLst>
                  <a:ext uri="{FF2B5EF4-FFF2-40B4-BE49-F238E27FC236}">
                    <a16:creationId xmlns:a16="http://schemas.microsoft.com/office/drawing/2014/main" id="{75373323-5500-423C-AB54-7D4FAB8E2037}"/>
                  </a:ext>
                </a:extLst>
              </p:cNvPr>
              <p:cNvCxnSpPr/>
              <p:nvPr/>
            </p:nvCxnSpPr>
            <p:spPr>
              <a:xfrm flipH="1">
                <a:off x="9118437" y="3621237"/>
                <a:ext cx="686513" cy="0"/>
              </a:xfrm>
              <a:prstGeom prst="line">
                <a:avLst/>
              </a:prstGeom>
              <a:ln w="38100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2" name="Straight Connector 361">
                <a:extLst>
                  <a:ext uri="{FF2B5EF4-FFF2-40B4-BE49-F238E27FC236}">
                    <a16:creationId xmlns:a16="http://schemas.microsoft.com/office/drawing/2014/main" id="{C15390DA-0F1B-444E-BA77-79EC19D2D60F}"/>
                  </a:ext>
                </a:extLst>
              </p:cNvPr>
              <p:cNvCxnSpPr/>
              <p:nvPr/>
            </p:nvCxnSpPr>
            <p:spPr>
              <a:xfrm flipH="1">
                <a:off x="9118437" y="3692590"/>
                <a:ext cx="686513" cy="0"/>
              </a:xfrm>
              <a:prstGeom prst="line">
                <a:avLst/>
              </a:prstGeom>
              <a:ln w="38100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3" name="Straight Connector 362">
                <a:extLst>
                  <a:ext uri="{FF2B5EF4-FFF2-40B4-BE49-F238E27FC236}">
                    <a16:creationId xmlns:a16="http://schemas.microsoft.com/office/drawing/2014/main" id="{E580A80C-01D1-417D-856A-4C8AB09D5BAE}"/>
                  </a:ext>
                </a:extLst>
              </p:cNvPr>
              <p:cNvCxnSpPr/>
              <p:nvPr/>
            </p:nvCxnSpPr>
            <p:spPr>
              <a:xfrm flipH="1">
                <a:off x="9118437" y="3767936"/>
                <a:ext cx="686513" cy="0"/>
              </a:xfrm>
              <a:prstGeom prst="line">
                <a:avLst/>
              </a:prstGeom>
              <a:ln w="38100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4" name="Group 363">
              <a:extLst>
                <a:ext uri="{FF2B5EF4-FFF2-40B4-BE49-F238E27FC236}">
                  <a16:creationId xmlns:a16="http://schemas.microsoft.com/office/drawing/2014/main" id="{16AA7B56-E78F-423B-A090-AEBC5F08D397}"/>
                </a:ext>
              </a:extLst>
            </p:cNvPr>
            <p:cNvGrpSpPr/>
            <p:nvPr/>
          </p:nvGrpSpPr>
          <p:grpSpPr>
            <a:xfrm rot="5400000">
              <a:off x="11251554" y="2095313"/>
              <a:ext cx="173285" cy="222045"/>
              <a:chOff x="9118437" y="3545891"/>
              <a:chExt cx="686513" cy="222045"/>
            </a:xfrm>
          </p:grpSpPr>
          <p:cxnSp>
            <p:nvCxnSpPr>
              <p:cNvPr id="365" name="Straight Connector 364">
                <a:extLst>
                  <a:ext uri="{FF2B5EF4-FFF2-40B4-BE49-F238E27FC236}">
                    <a16:creationId xmlns:a16="http://schemas.microsoft.com/office/drawing/2014/main" id="{90D0FEB3-4998-4065-A1C1-56E0814C5B35}"/>
                  </a:ext>
                </a:extLst>
              </p:cNvPr>
              <p:cNvCxnSpPr/>
              <p:nvPr/>
            </p:nvCxnSpPr>
            <p:spPr>
              <a:xfrm flipH="1">
                <a:off x="9118437" y="3545891"/>
                <a:ext cx="686513" cy="0"/>
              </a:xfrm>
              <a:prstGeom prst="line">
                <a:avLst/>
              </a:prstGeom>
              <a:ln w="38100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6" name="Straight Connector 365">
                <a:extLst>
                  <a:ext uri="{FF2B5EF4-FFF2-40B4-BE49-F238E27FC236}">
                    <a16:creationId xmlns:a16="http://schemas.microsoft.com/office/drawing/2014/main" id="{E658A1A2-56A7-4938-84FF-30F72FC9E879}"/>
                  </a:ext>
                </a:extLst>
              </p:cNvPr>
              <p:cNvCxnSpPr/>
              <p:nvPr/>
            </p:nvCxnSpPr>
            <p:spPr>
              <a:xfrm flipH="1">
                <a:off x="9118437" y="3621237"/>
                <a:ext cx="686513" cy="0"/>
              </a:xfrm>
              <a:prstGeom prst="line">
                <a:avLst/>
              </a:prstGeom>
              <a:ln w="38100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7" name="Straight Connector 366">
                <a:extLst>
                  <a:ext uri="{FF2B5EF4-FFF2-40B4-BE49-F238E27FC236}">
                    <a16:creationId xmlns:a16="http://schemas.microsoft.com/office/drawing/2014/main" id="{2C3217FE-EFC8-412A-AC55-AA9F82F919A8}"/>
                  </a:ext>
                </a:extLst>
              </p:cNvPr>
              <p:cNvCxnSpPr/>
              <p:nvPr/>
            </p:nvCxnSpPr>
            <p:spPr>
              <a:xfrm flipH="1">
                <a:off x="9118437" y="3692590"/>
                <a:ext cx="686513" cy="0"/>
              </a:xfrm>
              <a:prstGeom prst="line">
                <a:avLst/>
              </a:prstGeom>
              <a:ln w="38100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8" name="Straight Connector 367">
                <a:extLst>
                  <a:ext uri="{FF2B5EF4-FFF2-40B4-BE49-F238E27FC236}">
                    <a16:creationId xmlns:a16="http://schemas.microsoft.com/office/drawing/2014/main" id="{9CE8722B-0697-4849-AC12-9655FD758A5D}"/>
                  </a:ext>
                </a:extLst>
              </p:cNvPr>
              <p:cNvCxnSpPr/>
              <p:nvPr/>
            </p:nvCxnSpPr>
            <p:spPr>
              <a:xfrm flipH="1">
                <a:off x="9118437" y="3767936"/>
                <a:ext cx="686513" cy="0"/>
              </a:xfrm>
              <a:prstGeom prst="line">
                <a:avLst/>
              </a:prstGeom>
              <a:ln w="38100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9" name="Group 368">
              <a:extLst>
                <a:ext uri="{FF2B5EF4-FFF2-40B4-BE49-F238E27FC236}">
                  <a16:creationId xmlns:a16="http://schemas.microsoft.com/office/drawing/2014/main" id="{BE730C9D-098A-4932-9224-A3685BC73805}"/>
                </a:ext>
              </a:extLst>
            </p:cNvPr>
            <p:cNvGrpSpPr/>
            <p:nvPr/>
          </p:nvGrpSpPr>
          <p:grpSpPr>
            <a:xfrm rot="5400000">
              <a:off x="11639212" y="2371337"/>
              <a:ext cx="173285" cy="222045"/>
              <a:chOff x="9118437" y="3545891"/>
              <a:chExt cx="686513" cy="222045"/>
            </a:xfrm>
          </p:grpSpPr>
          <p:cxnSp>
            <p:nvCxnSpPr>
              <p:cNvPr id="370" name="Straight Connector 369">
                <a:extLst>
                  <a:ext uri="{FF2B5EF4-FFF2-40B4-BE49-F238E27FC236}">
                    <a16:creationId xmlns:a16="http://schemas.microsoft.com/office/drawing/2014/main" id="{157D2B38-734E-47DE-B31D-2517D6EA6FC7}"/>
                  </a:ext>
                </a:extLst>
              </p:cNvPr>
              <p:cNvCxnSpPr/>
              <p:nvPr/>
            </p:nvCxnSpPr>
            <p:spPr>
              <a:xfrm flipH="1">
                <a:off x="9118437" y="3545891"/>
                <a:ext cx="686513" cy="0"/>
              </a:xfrm>
              <a:prstGeom prst="line">
                <a:avLst/>
              </a:prstGeom>
              <a:ln w="38100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1" name="Straight Connector 370">
                <a:extLst>
                  <a:ext uri="{FF2B5EF4-FFF2-40B4-BE49-F238E27FC236}">
                    <a16:creationId xmlns:a16="http://schemas.microsoft.com/office/drawing/2014/main" id="{E5AF1609-B611-4DC3-ADDE-BC58C258311D}"/>
                  </a:ext>
                </a:extLst>
              </p:cNvPr>
              <p:cNvCxnSpPr/>
              <p:nvPr/>
            </p:nvCxnSpPr>
            <p:spPr>
              <a:xfrm flipH="1">
                <a:off x="9118437" y="3621237"/>
                <a:ext cx="686513" cy="0"/>
              </a:xfrm>
              <a:prstGeom prst="line">
                <a:avLst/>
              </a:prstGeom>
              <a:ln w="38100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2" name="Straight Connector 371">
                <a:extLst>
                  <a:ext uri="{FF2B5EF4-FFF2-40B4-BE49-F238E27FC236}">
                    <a16:creationId xmlns:a16="http://schemas.microsoft.com/office/drawing/2014/main" id="{C2009245-1835-434B-88EB-42C66AFDBA0E}"/>
                  </a:ext>
                </a:extLst>
              </p:cNvPr>
              <p:cNvCxnSpPr/>
              <p:nvPr/>
            </p:nvCxnSpPr>
            <p:spPr>
              <a:xfrm flipH="1">
                <a:off x="9118437" y="3692590"/>
                <a:ext cx="686513" cy="0"/>
              </a:xfrm>
              <a:prstGeom prst="line">
                <a:avLst/>
              </a:prstGeom>
              <a:ln w="38100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3" name="Straight Connector 372">
                <a:extLst>
                  <a:ext uri="{FF2B5EF4-FFF2-40B4-BE49-F238E27FC236}">
                    <a16:creationId xmlns:a16="http://schemas.microsoft.com/office/drawing/2014/main" id="{7318E48A-F51E-44E0-86A5-41F62EA668A0}"/>
                  </a:ext>
                </a:extLst>
              </p:cNvPr>
              <p:cNvCxnSpPr/>
              <p:nvPr/>
            </p:nvCxnSpPr>
            <p:spPr>
              <a:xfrm flipH="1">
                <a:off x="9118437" y="3767936"/>
                <a:ext cx="686513" cy="0"/>
              </a:xfrm>
              <a:prstGeom prst="line">
                <a:avLst/>
              </a:prstGeom>
              <a:ln w="38100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4" name="Group 373">
              <a:extLst>
                <a:ext uri="{FF2B5EF4-FFF2-40B4-BE49-F238E27FC236}">
                  <a16:creationId xmlns:a16="http://schemas.microsoft.com/office/drawing/2014/main" id="{2C8FAC72-A022-4942-8D0D-39744670FED0}"/>
                </a:ext>
              </a:extLst>
            </p:cNvPr>
            <p:cNvGrpSpPr/>
            <p:nvPr/>
          </p:nvGrpSpPr>
          <p:grpSpPr>
            <a:xfrm rot="5400000">
              <a:off x="11251554" y="2371337"/>
              <a:ext cx="173285" cy="222045"/>
              <a:chOff x="9118437" y="3545891"/>
              <a:chExt cx="686513" cy="222045"/>
            </a:xfrm>
          </p:grpSpPr>
          <p:cxnSp>
            <p:nvCxnSpPr>
              <p:cNvPr id="375" name="Straight Connector 374">
                <a:extLst>
                  <a:ext uri="{FF2B5EF4-FFF2-40B4-BE49-F238E27FC236}">
                    <a16:creationId xmlns:a16="http://schemas.microsoft.com/office/drawing/2014/main" id="{DD562EA9-8BF7-475E-97A5-88A6EA594CD3}"/>
                  </a:ext>
                </a:extLst>
              </p:cNvPr>
              <p:cNvCxnSpPr/>
              <p:nvPr/>
            </p:nvCxnSpPr>
            <p:spPr>
              <a:xfrm flipH="1">
                <a:off x="9118437" y="3545891"/>
                <a:ext cx="686513" cy="0"/>
              </a:xfrm>
              <a:prstGeom prst="line">
                <a:avLst/>
              </a:prstGeom>
              <a:ln w="38100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6" name="Straight Connector 375">
                <a:extLst>
                  <a:ext uri="{FF2B5EF4-FFF2-40B4-BE49-F238E27FC236}">
                    <a16:creationId xmlns:a16="http://schemas.microsoft.com/office/drawing/2014/main" id="{EE2F9FB2-918F-4403-AF33-30515457909B}"/>
                  </a:ext>
                </a:extLst>
              </p:cNvPr>
              <p:cNvCxnSpPr/>
              <p:nvPr/>
            </p:nvCxnSpPr>
            <p:spPr>
              <a:xfrm flipH="1">
                <a:off x="9118437" y="3621237"/>
                <a:ext cx="686513" cy="0"/>
              </a:xfrm>
              <a:prstGeom prst="line">
                <a:avLst/>
              </a:prstGeom>
              <a:ln w="38100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7" name="Straight Connector 376">
                <a:extLst>
                  <a:ext uri="{FF2B5EF4-FFF2-40B4-BE49-F238E27FC236}">
                    <a16:creationId xmlns:a16="http://schemas.microsoft.com/office/drawing/2014/main" id="{74B20AAC-13CD-4157-82ED-F17988475EF7}"/>
                  </a:ext>
                </a:extLst>
              </p:cNvPr>
              <p:cNvCxnSpPr/>
              <p:nvPr/>
            </p:nvCxnSpPr>
            <p:spPr>
              <a:xfrm flipH="1">
                <a:off x="9118437" y="3692590"/>
                <a:ext cx="686513" cy="0"/>
              </a:xfrm>
              <a:prstGeom prst="line">
                <a:avLst/>
              </a:prstGeom>
              <a:ln w="38100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8" name="Straight Connector 377">
                <a:extLst>
                  <a:ext uri="{FF2B5EF4-FFF2-40B4-BE49-F238E27FC236}">
                    <a16:creationId xmlns:a16="http://schemas.microsoft.com/office/drawing/2014/main" id="{82DD6B7D-94AE-4735-B33F-3BEB95ADFC30}"/>
                  </a:ext>
                </a:extLst>
              </p:cNvPr>
              <p:cNvCxnSpPr/>
              <p:nvPr/>
            </p:nvCxnSpPr>
            <p:spPr>
              <a:xfrm flipH="1">
                <a:off x="9118437" y="3767936"/>
                <a:ext cx="686513" cy="0"/>
              </a:xfrm>
              <a:prstGeom prst="line">
                <a:avLst/>
              </a:prstGeom>
              <a:ln w="38100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9" name="Oval 378">
              <a:extLst>
                <a:ext uri="{FF2B5EF4-FFF2-40B4-BE49-F238E27FC236}">
                  <a16:creationId xmlns:a16="http://schemas.microsoft.com/office/drawing/2014/main" id="{E92D8D43-99FA-400E-88CB-93F5C15751B6}"/>
                </a:ext>
              </a:extLst>
            </p:cNvPr>
            <p:cNvSpPr/>
            <p:nvPr/>
          </p:nvSpPr>
          <p:spPr>
            <a:xfrm>
              <a:off x="10525029" y="4250099"/>
              <a:ext cx="391774" cy="391774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80" name="Oval 379">
              <a:extLst>
                <a:ext uri="{FF2B5EF4-FFF2-40B4-BE49-F238E27FC236}">
                  <a16:creationId xmlns:a16="http://schemas.microsoft.com/office/drawing/2014/main" id="{0B760089-1ABA-404B-9561-5508A5F7970F}"/>
                </a:ext>
              </a:extLst>
            </p:cNvPr>
            <p:cNvSpPr/>
            <p:nvPr/>
          </p:nvSpPr>
          <p:spPr>
            <a:xfrm>
              <a:off x="10615559" y="4340629"/>
              <a:ext cx="210714" cy="21071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81" name="Oval 380">
              <a:extLst>
                <a:ext uri="{FF2B5EF4-FFF2-40B4-BE49-F238E27FC236}">
                  <a16:creationId xmlns:a16="http://schemas.microsoft.com/office/drawing/2014/main" id="{F862D68B-3977-4DC2-9358-07AF9F76ECDF}"/>
                </a:ext>
              </a:extLst>
            </p:cNvPr>
            <p:cNvSpPr/>
            <p:nvPr/>
          </p:nvSpPr>
          <p:spPr>
            <a:xfrm>
              <a:off x="11007333" y="4250099"/>
              <a:ext cx="391774" cy="391774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2" name="Oval 381">
              <a:extLst>
                <a:ext uri="{FF2B5EF4-FFF2-40B4-BE49-F238E27FC236}">
                  <a16:creationId xmlns:a16="http://schemas.microsoft.com/office/drawing/2014/main" id="{933400E3-DDD8-4A14-B3F5-96BD53FE8259}"/>
                </a:ext>
              </a:extLst>
            </p:cNvPr>
            <p:cNvSpPr/>
            <p:nvPr/>
          </p:nvSpPr>
          <p:spPr>
            <a:xfrm>
              <a:off x="11097863" y="4340629"/>
              <a:ext cx="210714" cy="21071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3" name="Oval 382">
              <a:extLst>
                <a:ext uri="{FF2B5EF4-FFF2-40B4-BE49-F238E27FC236}">
                  <a16:creationId xmlns:a16="http://schemas.microsoft.com/office/drawing/2014/main" id="{223038B4-DC4B-496F-BED1-2CFBA684AA57}"/>
                </a:ext>
              </a:extLst>
            </p:cNvPr>
            <p:cNvSpPr/>
            <p:nvPr/>
          </p:nvSpPr>
          <p:spPr>
            <a:xfrm>
              <a:off x="11486452" y="4250099"/>
              <a:ext cx="391774" cy="391774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4" name="Oval 383">
              <a:extLst>
                <a:ext uri="{FF2B5EF4-FFF2-40B4-BE49-F238E27FC236}">
                  <a16:creationId xmlns:a16="http://schemas.microsoft.com/office/drawing/2014/main" id="{9164E664-48ED-4D0F-B6A7-05A8AC2948F5}"/>
                </a:ext>
              </a:extLst>
            </p:cNvPr>
            <p:cNvSpPr/>
            <p:nvPr/>
          </p:nvSpPr>
          <p:spPr>
            <a:xfrm>
              <a:off x="11576982" y="4340629"/>
              <a:ext cx="210714" cy="21071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85" name="Oval 384">
              <a:extLst>
                <a:ext uri="{FF2B5EF4-FFF2-40B4-BE49-F238E27FC236}">
                  <a16:creationId xmlns:a16="http://schemas.microsoft.com/office/drawing/2014/main" id="{7A8FC1D7-F64B-4202-B8A2-38D9BE97F37E}"/>
                </a:ext>
              </a:extLst>
            </p:cNvPr>
            <p:cNvSpPr/>
            <p:nvPr/>
          </p:nvSpPr>
          <p:spPr>
            <a:xfrm>
              <a:off x="10525029" y="4706542"/>
              <a:ext cx="391774" cy="391774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6" name="Oval 385">
              <a:extLst>
                <a:ext uri="{FF2B5EF4-FFF2-40B4-BE49-F238E27FC236}">
                  <a16:creationId xmlns:a16="http://schemas.microsoft.com/office/drawing/2014/main" id="{BDD947BA-11EE-465C-8BA8-F5E0E6462350}"/>
                </a:ext>
              </a:extLst>
            </p:cNvPr>
            <p:cNvSpPr/>
            <p:nvPr/>
          </p:nvSpPr>
          <p:spPr>
            <a:xfrm>
              <a:off x="10615559" y="4797072"/>
              <a:ext cx="210714" cy="21071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7" name="Oval 386">
              <a:extLst>
                <a:ext uri="{FF2B5EF4-FFF2-40B4-BE49-F238E27FC236}">
                  <a16:creationId xmlns:a16="http://schemas.microsoft.com/office/drawing/2014/main" id="{E07ED9C4-F838-41D1-A017-BB72632EB75A}"/>
                </a:ext>
              </a:extLst>
            </p:cNvPr>
            <p:cNvSpPr/>
            <p:nvPr/>
          </p:nvSpPr>
          <p:spPr>
            <a:xfrm>
              <a:off x="11007333" y="4706542"/>
              <a:ext cx="391774" cy="391774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8" name="Oval 387">
              <a:extLst>
                <a:ext uri="{FF2B5EF4-FFF2-40B4-BE49-F238E27FC236}">
                  <a16:creationId xmlns:a16="http://schemas.microsoft.com/office/drawing/2014/main" id="{192E0E69-EE12-4AA2-AF19-DFC9BB50E1A3}"/>
                </a:ext>
              </a:extLst>
            </p:cNvPr>
            <p:cNvSpPr/>
            <p:nvPr/>
          </p:nvSpPr>
          <p:spPr>
            <a:xfrm>
              <a:off x="11097863" y="4797072"/>
              <a:ext cx="210714" cy="21071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9" name="Oval 388">
              <a:extLst>
                <a:ext uri="{FF2B5EF4-FFF2-40B4-BE49-F238E27FC236}">
                  <a16:creationId xmlns:a16="http://schemas.microsoft.com/office/drawing/2014/main" id="{45DB024E-5105-4872-880C-63C614ED510C}"/>
                </a:ext>
              </a:extLst>
            </p:cNvPr>
            <p:cNvSpPr/>
            <p:nvPr/>
          </p:nvSpPr>
          <p:spPr>
            <a:xfrm>
              <a:off x="11486452" y="4706542"/>
              <a:ext cx="391774" cy="391774"/>
            </a:xfrm>
            <a:prstGeom prst="ellipse">
              <a:avLst/>
            </a:prstGeom>
            <a:solidFill>
              <a:srgbClr val="5656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0" name="Oval 389">
              <a:extLst>
                <a:ext uri="{FF2B5EF4-FFF2-40B4-BE49-F238E27FC236}">
                  <a16:creationId xmlns:a16="http://schemas.microsoft.com/office/drawing/2014/main" id="{3FA90ADC-E3B1-405C-9C99-FEBC8BED9DD5}"/>
                </a:ext>
              </a:extLst>
            </p:cNvPr>
            <p:cNvSpPr/>
            <p:nvPr/>
          </p:nvSpPr>
          <p:spPr>
            <a:xfrm>
              <a:off x="11576982" y="4797072"/>
              <a:ext cx="210714" cy="21071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91" name="Straight Connector 390">
              <a:extLst>
                <a:ext uri="{FF2B5EF4-FFF2-40B4-BE49-F238E27FC236}">
                  <a16:creationId xmlns:a16="http://schemas.microsoft.com/office/drawing/2014/main" id="{FC72ECA3-D303-49FB-B986-778C02189F60}"/>
                </a:ext>
              </a:extLst>
            </p:cNvPr>
            <p:cNvCxnSpPr/>
            <p:nvPr/>
          </p:nvCxnSpPr>
          <p:spPr>
            <a:xfrm flipH="1">
              <a:off x="9118437" y="3538379"/>
              <a:ext cx="686513" cy="0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2" name="Straight Connector 391">
              <a:extLst>
                <a:ext uri="{FF2B5EF4-FFF2-40B4-BE49-F238E27FC236}">
                  <a16:creationId xmlns:a16="http://schemas.microsoft.com/office/drawing/2014/main" id="{2BA7F416-3C9C-4894-9395-4BB92A0CA2EA}"/>
                </a:ext>
              </a:extLst>
            </p:cNvPr>
            <p:cNvCxnSpPr/>
            <p:nvPr/>
          </p:nvCxnSpPr>
          <p:spPr>
            <a:xfrm flipH="1">
              <a:off x="9118437" y="3613725"/>
              <a:ext cx="686513" cy="0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3" name="Straight Connector 392">
              <a:extLst>
                <a:ext uri="{FF2B5EF4-FFF2-40B4-BE49-F238E27FC236}">
                  <a16:creationId xmlns:a16="http://schemas.microsoft.com/office/drawing/2014/main" id="{D81C3D7B-F174-48F0-8889-B032252D337F}"/>
                </a:ext>
              </a:extLst>
            </p:cNvPr>
            <p:cNvCxnSpPr/>
            <p:nvPr/>
          </p:nvCxnSpPr>
          <p:spPr>
            <a:xfrm flipH="1">
              <a:off x="9118437" y="3688035"/>
              <a:ext cx="686513" cy="0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Straight Connector 393">
              <a:extLst>
                <a:ext uri="{FF2B5EF4-FFF2-40B4-BE49-F238E27FC236}">
                  <a16:creationId xmlns:a16="http://schemas.microsoft.com/office/drawing/2014/main" id="{16421927-3704-4F2A-BCA0-0F7E7618ABA4}"/>
                </a:ext>
              </a:extLst>
            </p:cNvPr>
            <p:cNvCxnSpPr/>
            <p:nvPr/>
          </p:nvCxnSpPr>
          <p:spPr>
            <a:xfrm flipH="1">
              <a:off x="9118437" y="3763381"/>
              <a:ext cx="686513" cy="0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5" name="Group 394">
              <a:extLst>
                <a:ext uri="{FF2B5EF4-FFF2-40B4-BE49-F238E27FC236}">
                  <a16:creationId xmlns:a16="http://schemas.microsoft.com/office/drawing/2014/main" id="{43A8854C-5B0C-4342-8677-CE9CBD225EC6}"/>
                </a:ext>
              </a:extLst>
            </p:cNvPr>
            <p:cNvGrpSpPr/>
            <p:nvPr/>
          </p:nvGrpSpPr>
          <p:grpSpPr>
            <a:xfrm rot="16200000">
              <a:off x="10746875" y="1943409"/>
              <a:ext cx="146887" cy="387515"/>
              <a:chOff x="8284724" y="2025540"/>
              <a:chExt cx="146887" cy="387515"/>
            </a:xfrm>
          </p:grpSpPr>
          <p:sp>
            <p:nvSpPr>
              <p:cNvPr id="396" name="Oval 395">
                <a:extLst>
                  <a:ext uri="{FF2B5EF4-FFF2-40B4-BE49-F238E27FC236}">
                    <a16:creationId xmlns:a16="http://schemas.microsoft.com/office/drawing/2014/main" id="{44C17B9E-1CB3-4B44-8CC5-0883C85793BF}"/>
                  </a:ext>
                </a:extLst>
              </p:cNvPr>
              <p:cNvSpPr/>
              <p:nvPr/>
            </p:nvSpPr>
            <p:spPr>
              <a:xfrm flipH="1">
                <a:off x="8284724" y="2025540"/>
                <a:ext cx="45720" cy="4572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7" name="Oval 396">
                <a:extLst>
                  <a:ext uri="{FF2B5EF4-FFF2-40B4-BE49-F238E27FC236}">
                    <a16:creationId xmlns:a16="http://schemas.microsoft.com/office/drawing/2014/main" id="{733DCEBA-7FA4-444D-B7C5-AEC5766EBBB0}"/>
                  </a:ext>
                </a:extLst>
              </p:cNvPr>
              <p:cNvSpPr/>
              <p:nvPr/>
            </p:nvSpPr>
            <p:spPr>
              <a:xfrm flipH="1">
                <a:off x="8385891" y="2025540"/>
                <a:ext cx="45720" cy="4572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8" name="Oval 397">
                <a:extLst>
                  <a:ext uri="{FF2B5EF4-FFF2-40B4-BE49-F238E27FC236}">
                    <a16:creationId xmlns:a16="http://schemas.microsoft.com/office/drawing/2014/main" id="{9F456F87-E47C-4A56-865E-D539CAB04DCB}"/>
                  </a:ext>
                </a:extLst>
              </p:cNvPr>
              <p:cNvSpPr/>
              <p:nvPr/>
            </p:nvSpPr>
            <p:spPr>
              <a:xfrm flipH="1">
                <a:off x="8284724" y="2139071"/>
                <a:ext cx="45720" cy="4572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9" name="Oval 398">
                <a:extLst>
                  <a:ext uri="{FF2B5EF4-FFF2-40B4-BE49-F238E27FC236}">
                    <a16:creationId xmlns:a16="http://schemas.microsoft.com/office/drawing/2014/main" id="{24D747BB-7461-4FD8-8BC4-88B25EF03953}"/>
                  </a:ext>
                </a:extLst>
              </p:cNvPr>
              <p:cNvSpPr/>
              <p:nvPr/>
            </p:nvSpPr>
            <p:spPr>
              <a:xfrm flipH="1">
                <a:off x="8385891" y="2139071"/>
                <a:ext cx="45720" cy="4572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0" name="Oval 399">
                <a:extLst>
                  <a:ext uri="{FF2B5EF4-FFF2-40B4-BE49-F238E27FC236}">
                    <a16:creationId xmlns:a16="http://schemas.microsoft.com/office/drawing/2014/main" id="{F77B4D47-F749-450E-854F-82823AE79A44}"/>
                  </a:ext>
                </a:extLst>
              </p:cNvPr>
              <p:cNvSpPr/>
              <p:nvPr/>
            </p:nvSpPr>
            <p:spPr>
              <a:xfrm flipH="1">
                <a:off x="8284724" y="2253804"/>
                <a:ext cx="45720" cy="4572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1" name="Oval 400">
                <a:extLst>
                  <a:ext uri="{FF2B5EF4-FFF2-40B4-BE49-F238E27FC236}">
                    <a16:creationId xmlns:a16="http://schemas.microsoft.com/office/drawing/2014/main" id="{17678082-736C-4489-BE50-68795E3339D6}"/>
                  </a:ext>
                </a:extLst>
              </p:cNvPr>
              <p:cNvSpPr/>
              <p:nvPr/>
            </p:nvSpPr>
            <p:spPr>
              <a:xfrm flipH="1">
                <a:off x="8385891" y="2253804"/>
                <a:ext cx="45720" cy="4572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2" name="Oval 401">
                <a:extLst>
                  <a:ext uri="{FF2B5EF4-FFF2-40B4-BE49-F238E27FC236}">
                    <a16:creationId xmlns:a16="http://schemas.microsoft.com/office/drawing/2014/main" id="{63AE5220-D359-4DA3-B610-1A385BBD425C}"/>
                  </a:ext>
                </a:extLst>
              </p:cNvPr>
              <p:cNvSpPr/>
              <p:nvPr/>
            </p:nvSpPr>
            <p:spPr>
              <a:xfrm flipH="1">
                <a:off x="8284724" y="2367335"/>
                <a:ext cx="45720" cy="4572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3" name="Oval 402">
                <a:extLst>
                  <a:ext uri="{FF2B5EF4-FFF2-40B4-BE49-F238E27FC236}">
                    <a16:creationId xmlns:a16="http://schemas.microsoft.com/office/drawing/2014/main" id="{33CFB392-393E-4016-8BA1-6141D68BFA12}"/>
                  </a:ext>
                </a:extLst>
              </p:cNvPr>
              <p:cNvSpPr/>
              <p:nvPr/>
            </p:nvSpPr>
            <p:spPr>
              <a:xfrm flipH="1">
                <a:off x="8385891" y="2367335"/>
                <a:ext cx="45720" cy="4572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04" name="Group 403">
              <a:extLst>
                <a:ext uri="{FF2B5EF4-FFF2-40B4-BE49-F238E27FC236}">
                  <a16:creationId xmlns:a16="http://schemas.microsoft.com/office/drawing/2014/main" id="{5D4A9A5C-182F-4889-90CF-A65B947F62BA}"/>
                </a:ext>
              </a:extLst>
            </p:cNvPr>
            <p:cNvGrpSpPr/>
            <p:nvPr/>
          </p:nvGrpSpPr>
          <p:grpSpPr>
            <a:xfrm rot="16200000">
              <a:off x="10746875" y="2152458"/>
              <a:ext cx="146887" cy="387515"/>
              <a:chOff x="8284724" y="2025540"/>
              <a:chExt cx="146887" cy="387515"/>
            </a:xfrm>
          </p:grpSpPr>
          <p:sp>
            <p:nvSpPr>
              <p:cNvPr id="405" name="Oval 404">
                <a:extLst>
                  <a:ext uri="{FF2B5EF4-FFF2-40B4-BE49-F238E27FC236}">
                    <a16:creationId xmlns:a16="http://schemas.microsoft.com/office/drawing/2014/main" id="{C569FC85-63F4-4EA3-A792-F71DAC933C7E}"/>
                  </a:ext>
                </a:extLst>
              </p:cNvPr>
              <p:cNvSpPr/>
              <p:nvPr/>
            </p:nvSpPr>
            <p:spPr>
              <a:xfrm flipH="1">
                <a:off x="8284724" y="2025540"/>
                <a:ext cx="45720" cy="4572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6" name="Oval 405">
                <a:extLst>
                  <a:ext uri="{FF2B5EF4-FFF2-40B4-BE49-F238E27FC236}">
                    <a16:creationId xmlns:a16="http://schemas.microsoft.com/office/drawing/2014/main" id="{53EA1D98-D8AF-4E0F-BBBE-31F12896D218}"/>
                  </a:ext>
                </a:extLst>
              </p:cNvPr>
              <p:cNvSpPr/>
              <p:nvPr/>
            </p:nvSpPr>
            <p:spPr>
              <a:xfrm flipH="1">
                <a:off x="8385891" y="2025540"/>
                <a:ext cx="45720" cy="4572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7" name="Oval 406">
                <a:extLst>
                  <a:ext uri="{FF2B5EF4-FFF2-40B4-BE49-F238E27FC236}">
                    <a16:creationId xmlns:a16="http://schemas.microsoft.com/office/drawing/2014/main" id="{9B01391D-8D7D-47AE-A1DF-740F6790D93B}"/>
                  </a:ext>
                </a:extLst>
              </p:cNvPr>
              <p:cNvSpPr/>
              <p:nvPr/>
            </p:nvSpPr>
            <p:spPr>
              <a:xfrm flipH="1">
                <a:off x="8284724" y="2139071"/>
                <a:ext cx="45720" cy="4572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8" name="Oval 407">
                <a:extLst>
                  <a:ext uri="{FF2B5EF4-FFF2-40B4-BE49-F238E27FC236}">
                    <a16:creationId xmlns:a16="http://schemas.microsoft.com/office/drawing/2014/main" id="{C4D68D56-C5C0-4123-A6CE-316224A58A18}"/>
                  </a:ext>
                </a:extLst>
              </p:cNvPr>
              <p:cNvSpPr/>
              <p:nvPr/>
            </p:nvSpPr>
            <p:spPr>
              <a:xfrm flipH="1">
                <a:off x="8385891" y="2139071"/>
                <a:ext cx="45720" cy="4572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9" name="Oval 408">
                <a:extLst>
                  <a:ext uri="{FF2B5EF4-FFF2-40B4-BE49-F238E27FC236}">
                    <a16:creationId xmlns:a16="http://schemas.microsoft.com/office/drawing/2014/main" id="{E461EAA1-EBC8-44EA-8145-07E7F26F3B31}"/>
                  </a:ext>
                </a:extLst>
              </p:cNvPr>
              <p:cNvSpPr/>
              <p:nvPr/>
            </p:nvSpPr>
            <p:spPr>
              <a:xfrm flipH="1">
                <a:off x="8284724" y="2253804"/>
                <a:ext cx="45720" cy="4572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0" name="Oval 409">
                <a:extLst>
                  <a:ext uri="{FF2B5EF4-FFF2-40B4-BE49-F238E27FC236}">
                    <a16:creationId xmlns:a16="http://schemas.microsoft.com/office/drawing/2014/main" id="{C072439D-DD85-406C-9581-02FAE7EF5BE7}"/>
                  </a:ext>
                </a:extLst>
              </p:cNvPr>
              <p:cNvSpPr/>
              <p:nvPr/>
            </p:nvSpPr>
            <p:spPr>
              <a:xfrm flipH="1">
                <a:off x="8385891" y="2253804"/>
                <a:ext cx="45720" cy="4572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1" name="Oval 410">
                <a:extLst>
                  <a:ext uri="{FF2B5EF4-FFF2-40B4-BE49-F238E27FC236}">
                    <a16:creationId xmlns:a16="http://schemas.microsoft.com/office/drawing/2014/main" id="{4E9088AF-3611-4371-82E8-3856308A9BA6}"/>
                  </a:ext>
                </a:extLst>
              </p:cNvPr>
              <p:cNvSpPr/>
              <p:nvPr/>
            </p:nvSpPr>
            <p:spPr>
              <a:xfrm flipH="1">
                <a:off x="8284724" y="2367335"/>
                <a:ext cx="45720" cy="4572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2" name="Oval 411">
                <a:extLst>
                  <a:ext uri="{FF2B5EF4-FFF2-40B4-BE49-F238E27FC236}">
                    <a16:creationId xmlns:a16="http://schemas.microsoft.com/office/drawing/2014/main" id="{563064A7-F438-45BB-AD0C-3C4EBA41692C}"/>
                  </a:ext>
                </a:extLst>
              </p:cNvPr>
              <p:cNvSpPr/>
              <p:nvPr/>
            </p:nvSpPr>
            <p:spPr>
              <a:xfrm flipH="1">
                <a:off x="8385891" y="2367335"/>
                <a:ext cx="45720" cy="4572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13" name="Group 412">
              <a:extLst>
                <a:ext uri="{FF2B5EF4-FFF2-40B4-BE49-F238E27FC236}">
                  <a16:creationId xmlns:a16="http://schemas.microsoft.com/office/drawing/2014/main" id="{80769D04-B334-4BD8-94BA-F9B69B30DC7A}"/>
                </a:ext>
              </a:extLst>
            </p:cNvPr>
            <p:cNvGrpSpPr/>
            <p:nvPr/>
          </p:nvGrpSpPr>
          <p:grpSpPr>
            <a:xfrm rot="16200000">
              <a:off x="11460031" y="2797871"/>
              <a:ext cx="146887" cy="387515"/>
              <a:chOff x="8284724" y="2025540"/>
              <a:chExt cx="146887" cy="387515"/>
            </a:xfrm>
          </p:grpSpPr>
          <p:sp>
            <p:nvSpPr>
              <p:cNvPr id="414" name="Oval 413">
                <a:extLst>
                  <a:ext uri="{FF2B5EF4-FFF2-40B4-BE49-F238E27FC236}">
                    <a16:creationId xmlns:a16="http://schemas.microsoft.com/office/drawing/2014/main" id="{DCEFD8E0-52CA-48A5-A290-8632C9F36345}"/>
                  </a:ext>
                </a:extLst>
              </p:cNvPr>
              <p:cNvSpPr/>
              <p:nvPr/>
            </p:nvSpPr>
            <p:spPr>
              <a:xfrm flipH="1">
                <a:off x="8284724" y="2025540"/>
                <a:ext cx="45720" cy="4572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5" name="Oval 414">
                <a:extLst>
                  <a:ext uri="{FF2B5EF4-FFF2-40B4-BE49-F238E27FC236}">
                    <a16:creationId xmlns:a16="http://schemas.microsoft.com/office/drawing/2014/main" id="{CE2202AE-29E7-4BC6-90C3-E828D080FD88}"/>
                  </a:ext>
                </a:extLst>
              </p:cNvPr>
              <p:cNvSpPr/>
              <p:nvPr/>
            </p:nvSpPr>
            <p:spPr>
              <a:xfrm flipH="1">
                <a:off x="8385891" y="2025540"/>
                <a:ext cx="45720" cy="4572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6" name="Oval 415">
                <a:extLst>
                  <a:ext uri="{FF2B5EF4-FFF2-40B4-BE49-F238E27FC236}">
                    <a16:creationId xmlns:a16="http://schemas.microsoft.com/office/drawing/2014/main" id="{F7CCF07B-C1E9-40E6-AEBF-B6E2E8FA77F1}"/>
                  </a:ext>
                </a:extLst>
              </p:cNvPr>
              <p:cNvSpPr/>
              <p:nvPr/>
            </p:nvSpPr>
            <p:spPr>
              <a:xfrm flipH="1">
                <a:off x="8284724" y="2139071"/>
                <a:ext cx="45720" cy="4572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7" name="Oval 416">
                <a:extLst>
                  <a:ext uri="{FF2B5EF4-FFF2-40B4-BE49-F238E27FC236}">
                    <a16:creationId xmlns:a16="http://schemas.microsoft.com/office/drawing/2014/main" id="{B3EFFD09-228D-4F4B-839E-1717A26932C2}"/>
                  </a:ext>
                </a:extLst>
              </p:cNvPr>
              <p:cNvSpPr/>
              <p:nvPr/>
            </p:nvSpPr>
            <p:spPr>
              <a:xfrm flipH="1">
                <a:off x="8385891" y="2139071"/>
                <a:ext cx="45720" cy="4572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8" name="Oval 417">
                <a:extLst>
                  <a:ext uri="{FF2B5EF4-FFF2-40B4-BE49-F238E27FC236}">
                    <a16:creationId xmlns:a16="http://schemas.microsoft.com/office/drawing/2014/main" id="{F98763D9-2EB3-450A-9946-0CB9C9CC5360}"/>
                  </a:ext>
                </a:extLst>
              </p:cNvPr>
              <p:cNvSpPr/>
              <p:nvPr/>
            </p:nvSpPr>
            <p:spPr>
              <a:xfrm flipH="1">
                <a:off x="8284724" y="2253804"/>
                <a:ext cx="45720" cy="4572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9" name="Oval 418">
                <a:extLst>
                  <a:ext uri="{FF2B5EF4-FFF2-40B4-BE49-F238E27FC236}">
                    <a16:creationId xmlns:a16="http://schemas.microsoft.com/office/drawing/2014/main" id="{ABA3CD5E-6603-4FAC-B9EA-4DA11697652B}"/>
                  </a:ext>
                </a:extLst>
              </p:cNvPr>
              <p:cNvSpPr/>
              <p:nvPr/>
            </p:nvSpPr>
            <p:spPr>
              <a:xfrm flipH="1">
                <a:off x="8385891" y="2253804"/>
                <a:ext cx="45720" cy="4572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0" name="Oval 419">
                <a:extLst>
                  <a:ext uri="{FF2B5EF4-FFF2-40B4-BE49-F238E27FC236}">
                    <a16:creationId xmlns:a16="http://schemas.microsoft.com/office/drawing/2014/main" id="{27A77FCF-4029-43AE-B2AF-781DFE18793D}"/>
                  </a:ext>
                </a:extLst>
              </p:cNvPr>
              <p:cNvSpPr/>
              <p:nvPr/>
            </p:nvSpPr>
            <p:spPr>
              <a:xfrm flipH="1">
                <a:off x="8284724" y="2367335"/>
                <a:ext cx="45720" cy="4572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1" name="Oval 420">
                <a:extLst>
                  <a:ext uri="{FF2B5EF4-FFF2-40B4-BE49-F238E27FC236}">
                    <a16:creationId xmlns:a16="http://schemas.microsoft.com/office/drawing/2014/main" id="{26787E67-1383-48E5-841E-76EA8406556C}"/>
                  </a:ext>
                </a:extLst>
              </p:cNvPr>
              <p:cNvSpPr/>
              <p:nvPr/>
            </p:nvSpPr>
            <p:spPr>
              <a:xfrm flipH="1">
                <a:off x="8385891" y="2367335"/>
                <a:ext cx="45720" cy="4572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22" name="Group 421">
              <a:extLst>
                <a:ext uri="{FF2B5EF4-FFF2-40B4-BE49-F238E27FC236}">
                  <a16:creationId xmlns:a16="http://schemas.microsoft.com/office/drawing/2014/main" id="{D9F7826A-20EE-49E9-B805-D4DD63497D2B}"/>
                </a:ext>
              </a:extLst>
            </p:cNvPr>
            <p:cNvGrpSpPr/>
            <p:nvPr/>
          </p:nvGrpSpPr>
          <p:grpSpPr>
            <a:xfrm rot="16200000">
              <a:off x="11460031" y="3006920"/>
              <a:ext cx="146887" cy="387515"/>
              <a:chOff x="8284724" y="2025540"/>
              <a:chExt cx="146887" cy="387515"/>
            </a:xfrm>
          </p:grpSpPr>
          <p:sp>
            <p:nvSpPr>
              <p:cNvPr id="423" name="Oval 422">
                <a:extLst>
                  <a:ext uri="{FF2B5EF4-FFF2-40B4-BE49-F238E27FC236}">
                    <a16:creationId xmlns:a16="http://schemas.microsoft.com/office/drawing/2014/main" id="{D9490D34-5671-4FAB-98FF-9C01F889F340}"/>
                  </a:ext>
                </a:extLst>
              </p:cNvPr>
              <p:cNvSpPr/>
              <p:nvPr/>
            </p:nvSpPr>
            <p:spPr>
              <a:xfrm flipH="1">
                <a:off x="8284724" y="2025540"/>
                <a:ext cx="45720" cy="4572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4" name="Oval 423">
                <a:extLst>
                  <a:ext uri="{FF2B5EF4-FFF2-40B4-BE49-F238E27FC236}">
                    <a16:creationId xmlns:a16="http://schemas.microsoft.com/office/drawing/2014/main" id="{977A126F-B82F-49F0-8061-DAB2C9B9DF12}"/>
                  </a:ext>
                </a:extLst>
              </p:cNvPr>
              <p:cNvSpPr/>
              <p:nvPr/>
            </p:nvSpPr>
            <p:spPr>
              <a:xfrm flipH="1">
                <a:off x="8385891" y="2025540"/>
                <a:ext cx="45720" cy="4572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5" name="Oval 424">
                <a:extLst>
                  <a:ext uri="{FF2B5EF4-FFF2-40B4-BE49-F238E27FC236}">
                    <a16:creationId xmlns:a16="http://schemas.microsoft.com/office/drawing/2014/main" id="{BDAD169E-336B-495C-9657-6D07D98C3C7B}"/>
                  </a:ext>
                </a:extLst>
              </p:cNvPr>
              <p:cNvSpPr/>
              <p:nvPr/>
            </p:nvSpPr>
            <p:spPr>
              <a:xfrm flipH="1">
                <a:off x="8284724" y="2139071"/>
                <a:ext cx="45720" cy="4572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6" name="Oval 425">
                <a:extLst>
                  <a:ext uri="{FF2B5EF4-FFF2-40B4-BE49-F238E27FC236}">
                    <a16:creationId xmlns:a16="http://schemas.microsoft.com/office/drawing/2014/main" id="{CF2A07E3-D9BA-4DBF-9CDC-C2CDE87B709A}"/>
                  </a:ext>
                </a:extLst>
              </p:cNvPr>
              <p:cNvSpPr/>
              <p:nvPr/>
            </p:nvSpPr>
            <p:spPr>
              <a:xfrm flipH="1">
                <a:off x="8385891" y="2139071"/>
                <a:ext cx="45720" cy="4572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7" name="Oval 426">
                <a:extLst>
                  <a:ext uri="{FF2B5EF4-FFF2-40B4-BE49-F238E27FC236}">
                    <a16:creationId xmlns:a16="http://schemas.microsoft.com/office/drawing/2014/main" id="{F1ECF275-84C3-4C9F-B629-D3C9A1FF83E9}"/>
                  </a:ext>
                </a:extLst>
              </p:cNvPr>
              <p:cNvSpPr/>
              <p:nvPr/>
            </p:nvSpPr>
            <p:spPr>
              <a:xfrm flipH="1">
                <a:off x="8284724" y="2253804"/>
                <a:ext cx="45720" cy="4572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8" name="Oval 427">
                <a:extLst>
                  <a:ext uri="{FF2B5EF4-FFF2-40B4-BE49-F238E27FC236}">
                    <a16:creationId xmlns:a16="http://schemas.microsoft.com/office/drawing/2014/main" id="{6F99E168-0F7F-4592-BED2-F766D7F84609}"/>
                  </a:ext>
                </a:extLst>
              </p:cNvPr>
              <p:cNvSpPr/>
              <p:nvPr/>
            </p:nvSpPr>
            <p:spPr>
              <a:xfrm flipH="1">
                <a:off x="8385891" y="2253804"/>
                <a:ext cx="45720" cy="4572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9" name="Oval 428">
                <a:extLst>
                  <a:ext uri="{FF2B5EF4-FFF2-40B4-BE49-F238E27FC236}">
                    <a16:creationId xmlns:a16="http://schemas.microsoft.com/office/drawing/2014/main" id="{830659F5-D3A3-46A8-8632-1478CF8F993E}"/>
                  </a:ext>
                </a:extLst>
              </p:cNvPr>
              <p:cNvSpPr/>
              <p:nvPr/>
            </p:nvSpPr>
            <p:spPr>
              <a:xfrm flipH="1">
                <a:off x="8284724" y="2367335"/>
                <a:ext cx="45720" cy="4572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0" name="Oval 429">
                <a:extLst>
                  <a:ext uri="{FF2B5EF4-FFF2-40B4-BE49-F238E27FC236}">
                    <a16:creationId xmlns:a16="http://schemas.microsoft.com/office/drawing/2014/main" id="{E432F01A-EC77-4D54-B62E-56ABDA87F8C0}"/>
                  </a:ext>
                </a:extLst>
              </p:cNvPr>
              <p:cNvSpPr/>
              <p:nvPr/>
            </p:nvSpPr>
            <p:spPr>
              <a:xfrm flipH="1">
                <a:off x="8385891" y="2367335"/>
                <a:ext cx="45720" cy="4572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31" name="Oval 430">
              <a:extLst>
                <a:ext uri="{FF2B5EF4-FFF2-40B4-BE49-F238E27FC236}">
                  <a16:creationId xmlns:a16="http://schemas.microsoft.com/office/drawing/2014/main" id="{A48FC55A-CF8D-4EA2-8B6B-F995E0536F5D}"/>
                </a:ext>
              </a:extLst>
            </p:cNvPr>
            <p:cNvSpPr/>
            <p:nvPr/>
          </p:nvSpPr>
          <p:spPr>
            <a:xfrm flipV="1">
              <a:off x="7146312" y="3622513"/>
              <a:ext cx="194999" cy="194999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32" name="Freeform: Shape 431">
              <a:extLst>
                <a:ext uri="{FF2B5EF4-FFF2-40B4-BE49-F238E27FC236}">
                  <a16:creationId xmlns:a16="http://schemas.microsoft.com/office/drawing/2014/main" id="{4D1834C3-E06F-47B1-95E3-2FFD43D40493}"/>
                </a:ext>
              </a:extLst>
            </p:cNvPr>
            <p:cNvSpPr/>
            <p:nvPr/>
          </p:nvSpPr>
          <p:spPr>
            <a:xfrm rot="18900000">
              <a:off x="9610573" y="2890184"/>
              <a:ext cx="908176" cy="454088"/>
            </a:xfrm>
            <a:custGeom>
              <a:avLst/>
              <a:gdLst>
                <a:gd name="connsiteX0" fmla="*/ 769888 w 1539776"/>
                <a:gd name="connsiteY0" fmla="*/ 0 h 769888"/>
                <a:gd name="connsiteX1" fmla="*/ 1539776 w 1539776"/>
                <a:gd name="connsiteY1" fmla="*/ 769888 h 769888"/>
                <a:gd name="connsiteX2" fmla="*/ 0 w 1539776"/>
                <a:gd name="connsiteY2" fmla="*/ 769888 h 769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39776" h="769888">
                  <a:moveTo>
                    <a:pt x="769888" y="0"/>
                  </a:moveTo>
                  <a:lnTo>
                    <a:pt x="1539776" y="769888"/>
                  </a:lnTo>
                  <a:lnTo>
                    <a:pt x="0" y="769888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33" name="Group 432">
              <a:extLst>
                <a:ext uri="{FF2B5EF4-FFF2-40B4-BE49-F238E27FC236}">
                  <a16:creationId xmlns:a16="http://schemas.microsoft.com/office/drawing/2014/main" id="{95BB7355-CF28-4681-A6C3-E1D851DA0AC9}"/>
                </a:ext>
              </a:extLst>
            </p:cNvPr>
            <p:cNvGrpSpPr/>
            <p:nvPr/>
          </p:nvGrpSpPr>
          <p:grpSpPr>
            <a:xfrm>
              <a:off x="6448250" y="2938083"/>
              <a:ext cx="1596546" cy="2068901"/>
              <a:chOff x="6506308" y="2176274"/>
              <a:chExt cx="2127738" cy="2757252"/>
            </a:xfrm>
          </p:grpSpPr>
          <p:sp>
            <p:nvSpPr>
              <p:cNvPr id="434" name="Rectangle 433">
                <a:extLst>
                  <a:ext uri="{FF2B5EF4-FFF2-40B4-BE49-F238E27FC236}">
                    <a16:creationId xmlns:a16="http://schemas.microsoft.com/office/drawing/2014/main" id="{D5F4D911-ED16-4D0C-A32C-9B4FE94CEE3A}"/>
                  </a:ext>
                </a:extLst>
              </p:cNvPr>
              <p:cNvSpPr/>
              <p:nvPr/>
            </p:nvSpPr>
            <p:spPr>
              <a:xfrm>
                <a:off x="6506308" y="2176274"/>
                <a:ext cx="2127738" cy="2757252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5" name="Rectangle 434">
                <a:extLst>
                  <a:ext uri="{FF2B5EF4-FFF2-40B4-BE49-F238E27FC236}">
                    <a16:creationId xmlns:a16="http://schemas.microsoft.com/office/drawing/2014/main" id="{450CF624-A99C-47CC-A389-F0A423E74337}"/>
                  </a:ext>
                </a:extLst>
              </p:cNvPr>
              <p:cNvSpPr/>
              <p:nvPr/>
            </p:nvSpPr>
            <p:spPr>
              <a:xfrm>
                <a:off x="6614262" y="2305549"/>
                <a:ext cx="1911830" cy="2477466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436" name="Group 435">
                <a:extLst>
                  <a:ext uri="{FF2B5EF4-FFF2-40B4-BE49-F238E27FC236}">
                    <a16:creationId xmlns:a16="http://schemas.microsoft.com/office/drawing/2014/main" id="{A5DE5E1A-BE07-4D69-986E-A6FA9213EBEB}"/>
                  </a:ext>
                </a:extLst>
              </p:cNvPr>
              <p:cNvGrpSpPr/>
              <p:nvPr/>
            </p:nvGrpSpPr>
            <p:grpSpPr>
              <a:xfrm>
                <a:off x="6694482" y="3827281"/>
                <a:ext cx="1675426" cy="856155"/>
                <a:chOff x="6694482" y="3827281"/>
                <a:chExt cx="1675426" cy="856155"/>
              </a:xfrm>
            </p:grpSpPr>
            <p:sp>
              <p:nvSpPr>
                <p:cNvPr id="437" name="Freeform: Shape 436">
                  <a:extLst>
                    <a:ext uri="{FF2B5EF4-FFF2-40B4-BE49-F238E27FC236}">
                      <a16:creationId xmlns:a16="http://schemas.microsoft.com/office/drawing/2014/main" id="{2539D567-AD2D-432A-BCA0-8B14EBF9D6F5}"/>
                    </a:ext>
                  </a:extLst>
                </p:cNvPr>
                <p:cNvSpPr/>
                <p:nvPr/>
              </p:nvSpPr>
              <p:spPr>
                <a:xfrm flipH="1">
                  <a:off x="6694482" y="3827281"/>
                  <a:ext cx="1675426" cy="856155"/>
                </a:xfrm>
                <a:custGeom>
                  <a:avLst/>
                  <a:gdLst>
                    <a:gd name="connsiteX0" fmla="*/ 0 w 1675426"/>
                    <a:gd name="connsiteY0" fmla="*/ 0 h 856155"/>
                    <a:gd name="connsiteX1" fmla="*/ 0 w 1675426"/>
                    <a:gd name="connsiteY1" fmla="*/ 854485 h 856155"/>
                    <a:gd name="connsiteX2" fmla="*/ 370374 w 1675426"/>
                    <a:gd name="connsiteY2" fmla="*/ 854485 h 856155"/>
                    <a:gd name="connsiteX3" fmla="*/ 370374 w 1675426"/>
                    <a:gd name="connsiteY3" fmla="*/ 856155 h 856155"/>
                    <a:gd name="connsiteX4" fmla="*/ 1323334 w 1675426"/>
                    <a:gd name="connsiteY4" fmla="*/ 856155 h 856155"/>
                    <a:gd name="connsiteX5" fmla="*/ 1323334 w 1675426"/>
                    <a:gd name="connsiteY5" fmla="*/ 855699 h 856155"/>
                    <a:gd name="connsiteX6" fmla="*/ 1602714 w 1675426"/>
                    <a:gd name="connsiteY6" fmla="*/ 855699 h 856155"/>
                    <a:gd name="connsiteX7" fmla="*/ 1675426 w 1675426"/>
                    <a:gd name="connsiteY7" fmla="*/ 782987 h 856155"/>
                    <a:gd name="connsiteX8" fmla="*/ 1675426 w 1675426"/>
                    <a:gd name="connsiteY8" fmla="*/ 419437 h 856155"/>
                    <a:gd name="connsiteX9" fmla="*/ 1675425 w 1675426"/>
                    <a:gd name="connsiteY9" fmla="*/ 419437 h 856155"/>
                    <a:gd name="connsiteX10" fmla="*/ 1675425 w 1675426"/>
                    <a:gd name="connsiteY10" fmla="*/ 393699 h 856155"/>
                    <a:gd name="connsiteX11" fmla="*/ 1602713 w 1675426"/>
                    <a:gd name="connsiteY11" fmla="*/ 320987 h 856155"/>
                    <a:gd name="connsiteX12" fmla="*/ 995946 w 1675426"/>
                    <a:gd name="connsiteY12" fmla="*/ 320987 h 856155"/>
                    <a:gd name="connsiteX13" fmla="*/ 923234 w 1675426"/>
                    <a:gd name="connsiteY13" fmla="*/ 393699 h 856155"/>
                    <a:gd name="connsiteX14" fmla="*/ 923234 w 1675426"/>
                    <a:gd name="connsiteY14" fmla="*/ 575804 h 856155"/>
                    <a:gd name="connsiteX15" fmla="*/ 577062 w 1675426"/>
                    <a:gd name="connsiteY15" fmla="*/ 575804 h 8561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1675426" h="856155">
                      <a:moveTo>
                        <a:pt x="0" y="0"/>
                      </a:moveTo>
                      <a:lnTo>
                        <a:pt x="0" y="854485"/>
                      </a:lnTo>
                      <a:lnTo>
                        <a:pt x="370374" y="854485"/>
                      </a:lnTo>
                      <a:lnTo>
                        <a:pt x="370374" y="856155"/>
                      </a:lnTo>
                      <a:lnTo>
                        <a:pt x="1323334" y="856155"/>
                      </a:lnTo>
                      <a:lnTo>
                        <a:pt x="1323334" y="855699"/>
                      </a:lnTo>
                      <a:lnTo>
                        <a:pt x="1602714" y="855699"/>
                      </a:lnTo>
                      <a:lnTo>
                        <a:pt x="1675426" y="782987"/>
                      </a:lnTo>
                      <a:lnTo>
                        <a:pt x="1675426" y="419437"/>
                      </a:lnTo>
                      <a:lnTo>
                        <a:pt x="1675425" y="419437"/>
                      </a:lnTo>
                      <a:lnTo>
                        <a:pt x="1675425" y="393699"/>
                      </a:lnTo>
                      <a:lnTo>
                        <a:pt x="1602713" y="320987"/>
                      </a:lnTo>
                      <a:lnTo>
                        <a:pt x="995946" y="320987"/>
                      </a:lnTo>
                      <a:lnTo>
                        <a:pt x="923234" y="393699"/>
                      </a:lnTo>
                      <a:lnTo>
                        <a:pt x="923234" y="575804"/>
                      </a:lnTo>
                      <a:lnTo>
                        <a:pt x="577062" y="575804"/>
                      </a:lnTo>
                      <a:close/>
                    </a:path>
                  </a:pathLst>
                </a:cu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438" name="Freeform: Shape 437">
                  <a:extLst>
                    <a:ext uri="{FF2B5EF4-FFF2-40B4-BE49-F238E27FC236}">
                      <a16:creationId xmlns:a16="http://schemas.microsoft.com/office/drawing/2014/main" id="{9CF127F9-02C8-419B-8537-7E8B0C32B903}"/>
                    </a:ext>
                  </a:extLst>
                </p:cNvPr>
                <p:cNvSpPr/>
                <p:nvPr/>
              </p:nvSpPr>
              <p:spPr>
                <a:xfrm rot="10800000">
                  <a:off x="6739777" y="4184190"/>
                  <a:ext cx="653528" cy="459158"/>
                </a:xfrm>
                <a:custGeom>
                  <a:avLst/>
                  <a:gdLst>
                    <a:gd name="connsiteX0" fmla="*/ 679479 w 752192"/>
                    <a:gd name="connsiteY0" fmla="*/ 534712 h 534712"/>
                    <a:gd name="connsiteX1" fmla="*/ 72712 w 752192"/>
                    <a:gd name="connsiteY1" fmla="*/ 534712 h 534712"/>
                    <a:gd name="connsiteX2" fmla="*/ 0 w 752192"/>
                    <a:gd name="connsiteY2" fmla="*/ 462000 h 534712"/>
                    <a:gd name="connsiteX3" fmla="*/ 0 w 752192"/>
                    <a:gd name="connsiteY3" fmla="*/ 98450 h 534712"/>
                    <a:gd name="connsiteX4" fmla="*/ 1 w 752192"/>
                    <a:gd name="connsiteY4" fmla="*/ 98450 h 534712"/>
                    <a:gd name="connsiteX5" fmla="*/ 1 w 752192"/>
                    <a:gd name="connsiteY5" fmla="*/ 72712 h 534712"/>
                    <a:gd name="connsiteX6" fmla="*/ 72713 w 752192"/>
                    <a:gd name="connsiteY6" fmla="*/ 0 h 534712"/>
                    <a:gd name="connsiteX7" fmla="*/ 679480 w 752192"/>
                    <a:gd name="connsiteY7" fmla="*/ 0 h 534712"/>
                    <a:gd name="connsiteX8" fmla="*/ 752192 w 752192"/>
                    <a:gd name="connsiteY8" fmla="*/ 72712 h 534712"/>
                    <a:gd name="connsiteX9" fmla="*/ 752192 w 752192"/>
                    <a:gd name="connsiteY9" fmla="*/ 436262 h 534712"/>
                    <a:gd name="connsiteX10" fmla="*/ 752191 w 752192"/>
                    <a:gd name="connsiteY10" fmla="*/ 436262 h 534712"/>
                    <a:gd name="connsiteX11" fmla="*/ 752191 w 752192"/>
                    <a:gd name="connsiteY11" fmla="*/ 462000 h 5347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752192" h="534712">
                      <a:moveTo>
                        <a:pt x="679479" y="534712"/>
                      </a:moveTo>
                      <a:lnTo>
                        <a:pt x="72712" y="534712"/>
                      </a:lnTo>
                      <a:lnTo>
                        <a:pt x="0" y="462000"/>
                      </a:lnTo>
                      <a:lnTo>
                        <a:pt x="0" y="98450"/>
                      </a:lnTo>
                      <a:lnTo>
                        <a:pt x="1" y="98450"/>
                      </a:lnTo>
                      <a:lnTo>
                        <a:pt x="1" y="72712"/>
                      </a:lnTo>
                      <a:lnTo>
                        <a:pt x="72713" y="0"/>
                      </a:lnTo>
                      <a:lnTo>
                        <a:pt x="679480" y="0"/>
                      </a:lnTo>
                      <a:lnTo>
                        <a:pt x="752192" y="72712"/>
                      </a:lnTo>
                      <a:lnTo>
                        <a:pt x="752192" y="436262"/>
                      </a:lnTo>
                      <a:lnTo>
                        <a:pt x="752191" y="436262"/>
                      </a:lnTo>
                      <a:lnTo>
                        <a:pt x="752191" y="462000"/>
                      </a:lnTo>
                      <a:close/>
                    </a:path>
                  </a:pathLst>
                </a:custGeom>
                <a:solidFill>
                  <a:schemeClr val="bg2">
                    <a:lumMod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39" name="Freeform: Shape 438">
                  <a:extLst>
                    <a:ext uri="{FF2B5EF4-FFF2-40B4-BE49-F238E27FC236}">
                      <a16:creationId xmlns:a16="http://schemas.microsoft.com/office/drawing/2014/main" id="{86C6343D-445F-46C4-8D98-3E4E3943C7AD}"/>
                    </a:ext>
                  </a:extLst>
                </p:cNvPr>
                <p:cNvSpPr/>
                <p:nvPr/>
              </p:nvSpPr>
              <p:spPr>
                <a:xfrm>
                  <a:off x="7548676" y="3988439"/>
                  <a:ext cx="769027" cy="648951"/>
                </a:xfrm>
                <a:custGeom>
                  <a:avLst/>
                  <a:gdLst>
                    <a:gd name="connsiteX0" fmla="*/ 768015 w 769027"/>
                    <a:gd name="connsiteY0" fmla="*/ 0 h 648951"/>
                    <a:gd name="connsiteX1" fmla="*/ 768015 w 769027"/>
                    <a:gd name="connsiteY1" fmla="*/ 490061 h 648951"/>
                    <a:gd name="connsiteX2" fmla="*/ 769027 w 769027"/>
                    <a:gd name="connsiteY2" fmla="*/ 490061 h 648951"/>
                    <a:gd name="connsiteX3" fmla="*/ 769027 w 769027"/>
                    <a:gd name="connsiteY3" fmla="*/ 648951 h 648951"/>
                    <a:gd name="connsiteX4" fmla="*/ 0 w 769027"/>
                    <a:gd name="connsiteY4" fmla="*/ 648951 h 648951"/>
                    <a:gd name="connsiteX5" fmla="*/ 0 w 769027"/>
                    <a:gd name="connsiteY5" fmla="*/ 490061 h 648951"/>
                    <a:gd name="connsiteX6" fmla="*/ 246984 w 769027"/>
                    <a:gd name="connsiteY6" fmla="*/ 490061 h 6489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69027" h="648951">
                      <a:moveTo>
                        <a:pt x="768015" y="0"/>
                      </a:moveTo>
                      <a:lnTo>
                        <a:pt x="768015" y="490061"/>
                      </a:lnTo>
                      <a:lnTo>
                        <a:pt x="769027" y="490061"/>
                      </a:lnTo>
                      <a:lnTo>
                        <a:pt x="769027" y="648951"/>
                      </a:lnTo>
                      <a:lnTo>
                        <a:pt x="0" y="648951"/>
                      </a:lnTo>
                      <a:lnTo>
                        <a:pt x="0" y="490061"/>
                      </a:lnTo>
                      <a:lnTo>
                        <a:pt x="246984" y="490061"/>
                      </a:lnTo>
                      <a:close/>
                    </a:path>
                  </a:pathLst>
                </a:custGeom>
                <a:solidFill>
                  <a:schemeClr val="bg2">
                    <a:lumMod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440" name="Group 439">
              <a:extLst>
                <a:ext uri="{FF2B5EF4-FFF2-40B4-BE49-F238E27FC236}">
                  <a16:creationId xmlns:a16="http://schemas.microsoft.com/office/drawing/2014/main" id="{736EEBBA-D0E1-411D-B949-E99972DBD02B}"/>
                </a:ext>
              </a:extLst>
            </p:cNvPr>
            <p:cNvGrpSpPr/>
            <p:nvPr/>
          </p:nvGrpSpPr>
          <p:grpSpPr>
            <a:xfrm>
              <a:off x="6650707" y="3114759"/>
              <a:ext cx="1186210" cy="1186210"/>
              <a:chOff x="6776125" y="2411732"/>
              <a:chExt cx="1580878" cy="1580878"/>
            </a:xfrm>
          </p:grpSpPr>
          <p:sp>
            <p:nvSpPr>
              <p:cNvPr id="441" name="Oval 440">
                <a:extLst>
                  <a:ext uri="{FF2B5EF4-FFF2-40B4-BE49-F238E27FC236}">
                    <a16:creationId xmlns:a16="http://schemas.microsoft.com/office/drawing/2014/main" id="{2B9D805E-3918-4288-9BF2-D3AFEBAAB44F}"/>
                  </a:ext>
                </a:extLst>
              </p:cNvPr>
              <p:cNvSpPr/>
              <p:nvPr/>
            </p:nvSpPr>
            <p:spPr>
              <a:xfrm>
                <a:off x="6776125" y="2411732"/>
                <a:ext cx="1580878" cy="1580878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42" name="TextBox 441">
                <a:extLst>
                  <a:ext uri="{FF2B5EF4-FFF2-40B4-BE49-F238E27FC236}">
                    <a16:creationId xmlns:a16="http://schemas.microsoft.com/office/drawing/2014/main" id="{14522DE2-0ECB-41ED-B6A8-4CE94BFA43A2}"/>
                  </a:ext>
                </a:extLst>
              </p:cNvPr>
              <p:cNvSpPr txBox="1"/>
              <p:nvPr/>
            </p:nvSpPr>
            <p:spPr>
              <a:xfrm rot="2700000">
                <a:off x="6907338" y="2543953"/>
                <a:ext cx="1318452" cy="1328570"/>
              </a:xfrm>
              <a:prstGeom prst="rect">
                <a:avLst/>
              </a:prstGeom>
              <a:noFill/>
            </p:spPr>
            <p:txBody>
              <a:bodyPr wrap="square" rtlCol="0">
                <a:prstTxWarp prst="textArchUp">
                  <a:avLst>
                    <a:gd name="adj" fmla="val 10641700"/>
                  </a:avLst>
                </a:prstTxWarp>
                <a:spAutoFit/>
              </a:bodyPr>
              <a:lstStyle/>
              <a:p>
                <a:r>
                  <a:rPr lang="en-US" altLang="ko-KR" sz="1200" b="1" dirty="0" err="1">
                    <a:solidFill>
                      <a:schemeClr val="bg2">
                        <a:lumMod val="50000"/>
                      </a:schemeClr>
                    </a:solidFill>
                  </a:rPr>
                  <a:t>HardDiskDrive</a:t>
                </a:r>
                <a:endParaRPr lang="ko-KR" altLang="en-US" sz="1200" b="1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</p:grpSp>
        <p:sp>
          <p:nvSpPr>
            <p:cNvPr id="443" name="Oval 442">
              <a:extLst>
                <a:ext uri="{FF2B5EF4-FFF2-40B4-BE49-F238E27FC236}">
                  <a16:creationId xmlns:a16="http://schemas.microsoft.com/office/drawing/2014/main" id="{26BEB4CD-2E1D-4C01-A196-6EF3D8EA0D4C}"/>
                </a:ext>
              </a:extLst>
            </p:cNvPr>
            <p:cNvSpPr/>
            <p:nvPr/>
          </p:nvSpPr>
          <p:spPr>
            <a:xfrm flipV="1">
              <a:off x="7146312" y="3622513"/>
              <a:ext cx="194999" cy="194999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444" name="Group 443">
              <a:extLst>
                <a:ext uri="{FF2B5EF4-FFF2-40B4-BE49-F238E27FC236}">
                  <a16:creationId xmlns:a16="http://schemas.microsoft.com/office/drawing/2014/main" id="{649482FB-73FF-4042-ABD2-CB875259E1E8}"/>
                </a:ext>
              </a:extLst>
            </p:cNvPr>
            <p:cNvGrpSpPr/>
            <p:nvPr/>
          </p:nvGrpSpPr>
          <p:grpSpPr>
            <a:xfrm rot="20700000">
              <a:off x="7389771" y="3956680"/>
              <a:ext cx="488552" cy="1185248"/>
              <a:chOff x="2218865" y="3483034"/>
              <a:chExt cx="533042" cy="1293183"/>
            </a:xfrm>
          </p:grpSpPr>
          <p:grpSp>
            <p:nvGrpSpPr>
              <p:cNvPr id="445" name="Group 444">
                <a:extLst>
                  <a:ext uri="{FF2B5EF4-FFF2-40B4-BE49-F238E27FC236}">
                    <a16:creationId xmlns:a16="http://schemas.microsoft.com/office/drawing/2014/main" id="{C5EACC15-C670-4F3C-9A53-C01C16B4AAF6}"/>
                  </a:ext>
                </a:extLst>
              </p:cNvPr>
              <p:cNvGrpSpPr/>
              <p:nvPr/>
            </p:nvGrpSpPr>
            <p:grpSpPr>
              <a:xfrm>
                <a:off x="2218865" y="3483034"/>
                <a:ext cx="409391" cy="792156"/>
                <a:chOff x="7770265" y="3576806"/>
                <a:chExt cx="477953" cy="924822"/>
              </a:xfrm>
            </p:grpSpPr>
            <p:sp>
              <p:nvSpPr>
                <p:cNvPr id="449" name="Freeform: Shape 448">
                  <a:extLst>
                    <a:ext uri="{FF2B5EF4-FFF2-40B4-BE49-F238E27FC236}">
                      <a16:creationId xmlns:a16="http://schemas.microsoft.com/office/drawing/2014/main" id="{D56616EA-848F-4611-981F-3B0666DEB4D8}"/>
                    </a:ext>
                  </a:extLst>
                </p:cNvPr>
                <p:cNvSpPr/>
                <p:nvPr/>
              </p:nvSpPr>
              <p:spPr>
                <a:xfrm>
                  <a:off x="7770265" y="3576806"/>
                  <a:ext cx="477953" cy="924822"/>
                </a:xfrm>
                <a:custGeom>
                  <a:avLst/>
                  <a:gdLst>
                    <a:gd name="connsiteX0" fmla="*/ 76240 w 410001"/>
                    <a:gd name="connsiteY0" fmla="*/ 0 h 793337"/>
                    <a:gd name="connsiteX1" fmla="*/ 381766 w 410001"/>
                    <a:gd name="connsiteY1" fmla="*/ 567336 h 793337"/>
                    <a:gd name="connsiteX2" fmla="*/ 381322 w 410001"/>
                    <a:gd name="connsiteY2" fmla="*/ 568640 h 793337"/>
                    <a:gd name="connsiteX3" fmla="*/ 398441 w 410001"/>
                    <a:gd name="connsiteY3" fmla="*/ 593472 h 793337"/>
                    <a:gd name="connsiteX4" fmla="*/ 410001 w 410001"/>
                    <a:gd name="connsiteY4" fmla="*/ 649471 h 793337"/>
                    <a:gd name="connsiteX5" fmla="*/ 320158 w 410001"/>
                    <a:gd name="connsiteY5" fmla="*/ 782031 h 793337"/>
                    <a:gd name="connsiteX6" fmla="*/ 307876 w 410001"/>
                    <a:gd name="connsiteY6" fmla="*/ 784456 h 793337"/>
                    <a:gd name="connsiteX7" fmla="*/ 305526 w 410001"/>
                    <a:gd name="connsiteY7" fmla="*/ 791361 h 793337"/>
                    <a:gd name="connsiteX8" fmla="*/ 302391 w 410001"/>
                    <a:gd name="connsiteY8" fmla="*/ 785539 h 793337"/>
                    <a:gd name="connsiteX9" fmla="*/ 262899 w 410001"/>
                    <a:gd name="connsiteY9" fmla="*/ 793337 h 793337"/>
                    <a:gd name="connsiteX10" fmla="*/ 115797 w 410001"/>
                    <a:gd name="connsiteY10" fmla="*/ 649471 h 793337"/>
                    <a:gd name="connsiteX11" fmla="*/ 118979 w 410001"/>
                    <a:gd name="connsiteY11" fmla="*/ 634055 h 793337"/>
                    <a:gd name="connsiteX12" fmla="*/ 115797 w 410001"/>
                    <a:gd name="connsiteY12" fmla="*/ 634055 h 793337"/>
                    <a:gd name="connsiteX13" fmla="*/ 115797 w 410001"/>
                    <a:gd name="connsiteY13" fmla="*/ 439050 h 793337"/>
                    <a:gd name="connsiteX14" fmla="*/ 0 w 410001"/>
                    <a:gd name="connsiteY14" fmla="*/ 224025 h 793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410001" h="793337">
                      <a:moveTo>
                        <a:pt x="76240" y="0"/>
                      </a:moveTo>
                      <a:lnTo>
                        <a:pt x="381766" y="567336"/>
                      </a:lnTo>
                      <a:lnTo>
                        <a:pt x="381322" y="568640"/>
                      </a:lnTo>
                      <a:lnTo>
                        <a:pt x="398441" y="593472"/>
                      </a:lnTo>
                      <a:cubicBezTo>
                        <a:pt x="405885" y="610684"/>
                        <a:pt x="410001" y="629607"/>
                        <a:pt x="410001" y="649471"/>
                      </a:cubicBezTo>
                      <a:cubicBezTo>
                        <a:pt x="410001" y="709062"/>
                        <a:pt x="372955" y="760191"/>
                        <a:pt x="320158" y="782031"/>
                      </a:cubicBezTo>
                      <a:lnTo>
                        <a:pt x="307876" y="784456"/>
                      </a:lnTo>
                      <a:lnTo>
                        <a:pt x="305526" y="791361"/>
                      </a:lnTo>
                      <a:lnTo>
                        <a:pt x="302391" y="785539"/>
                      </a:lnTo>
                      <a:lnTo>
                        <a:pt x="262899" y="793337"/>
                      </a:lnTo>
                      <a:cubicBezTo>
                        <a:pt x="181657" y="793337"/>
                        <a:pt x="115797" y="728926"/>
                        <a:pt x="115797" y="649471"/>
                      </a:cubicBezTo>
                      <a:lnTo>
                        <a:pt x="118979" y="634055"/>
                      </a:lnTo>
                      <a:lnTo>
                        <a:pt x="115797" y="634055"/>
                      </a:lnTo>
                      <a:lnTo>
                        <a:pt x="115797" y="439050"/>
                      </a:lnTo>
                      <a:lnTo>
                        <a:pt x="0" y="224025"/>
                      </a:lnTo>
                      <a:close/>
                    </a:path>
                  </a:pathLst>
                </a:cu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450" name="Oval 449">
                  <a:extLst>
                    <a:ext uri="{FF2B5EF4-FFF2-40B4-BE49-F238E27FC236}">
                      <a16:creationId xmlns:a16="http://schemas.microsoft.com/office/drawing/2014/main" id="{F9E3D3DC-741B-487E-B4BC-16C2701F405F}"/>
                    </a:ext>
                  </a:extLst>
                </p:cNvPr>
                <p:cNvSpPr/>
                <p:nvPr/>
              </p:nvSpPr>
              <p:spPr>
                <a:xfrm>
                  <a:off x="8009241" y="4263195"/>
                  <a:ext cx="126379" cy="129984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446" name="Group 445">
                <a:extLst>
                  <a:ext uri="{FF2B5EF4-FFF2-40B4-BE49-F238E27FC236}">
                    <a16:creationId xmlns:a16="http://schemas.microsoft.com/office/drawing/2014/main" id="{0CEC950E-2D00-4E94-9BEA-D51F9658D3A6}"/>
                  </a:ext>
                </a:extLst>
              </p:cNvPr>
              <p:cNvGrpSpPr/>
              <p:nvPr/>
            </p:nvGrpSpPr>
            <p:grpSpPr>
              <a:xfrm rot="10800000">
                <a:off x="2342516" y="3984061"/>
                <a:ext cx="409391" cy="792156"/>
                <a:chOff x="7770265" y="3576806"/>
                <a:chExt cx="477953" cy="924822"/>
              </a:xfrm>
              <a:noFill/>
            </p:grpSpPr>
            <p:sp>
              <p:nvSpPr>
                <p:cNvPr id="447" name="Freeform: Shape 446">
                  <a:extLst>
                    <a:ext uri="{FF2B5EF4-FFF2-40B4-BE49-F238E27FC236}">
                      <a16:creationId xmlns:a16="http://schemas.microsoft.com/office/drawing/2014/main" id="{E88A68F9-5652-44A5-BA18-114E28DC278D}"/>
                    </a:ext>
                  </a:extLst>
                </p:cNvPr>
                <p:cNvSpPr/>
                <p:nvPr/>
              </p:nvSpPr>
              <p:spPr>
                <a:xfrm>
                  <a:off x="7770265" y="3576806"/>
                  <a:ext cx="477953" cy="924822"/>
                </a:xfrm>
                <a:custGeom>
                  <a:avLst/>
                  <a:gdLst>
                    <a:gd name="connsiteX0" fmla="*/ 76240 w 410001"/>
                    <a:gd name="connsiteY0" fmla="*/ 0 h 793337"/>
                    <a:gd name="connsiteX1" fmla="*/ 381766 w 410001"/>
                    <a:gd name="connsiteY1" fmla="*/ 567336 h 793337"/>
                    <a:gd name="connsiteX2" fmla="*/ 381322 w 410001"/>
                    <a:gd name="connsiteY2" fmla="*/ 568640 h 793337"/>
                    <a:gd name="connsiteX3" fmla="*/ 398441 w 410001"/>
                    <a:gd name="connsiteY3" fmla="*/ 593472 h 793337"/>
                    <a:gd name="connsiteX4" fmla="*/ 410001 w 410001"/>
                    <a:gd name="connsiteY4" fmla="*/ 649471 h 793337"/>
                    <a:gd name="connsiteX5" fmla="*/ 320158 w 410001"/>
                    <a:gd name="connsiteY5" fmla="*/ 782031 h 793337"/>
                    <a:gd name="connsiteX6" fmla="*/ 307876 w 410001"/>
                    <a:gd name="connsiteY6" fmla="*/ 784456 h 793337"/>
                    <a:gd name="connsiteX7" fmla="*/ 305526 w 410001"/>
                    <a:gd name="connsiteY7" fmla="*/ 791361 h 793337"/>
                    <a:gd name="connsiteX8" fmla="*/ 302391 w 410001"/>
                    <a:gd name="connsiteY8" fmla="*/ 785539 h 793337"/>
                    <a:gd name="connsiteX9" fmla="*/ 262899 w 410001"/>
                    <a:gd name="connsiteY9" fmla="*/ 793337 h 793337"/>
                    <a:gd name="connsiteX10" fmla="*/ 115797 w 410001"/>
                    <a:gd name="connsiteY10" fmla="*/ 649471 h 793337"/>
                    <a:gd name="connsiteX11" fmla="*/ 118979 w 410001"/>
                    <a:gd name="connsiteY11" fmla="*/ 634055 h 793337"/>
                    <a:gd name="connsiteX12" fmla="*/ 115797 w 410001"/>
                    <a:gd name="connsiteY12" fmla="*/ 634055 h 793337"/>
                    <a:gd name="connsiteX13" fmla="*/ 115797 w 410001"/>
                    <a:gd name="connsiteY13" fmla="*/ 439050 h 793337"/>
                    <a:gd name="connsiteX14" fmla="*/ 0 w 410001"/>
                    <a:gd name="connsiteY14" fmla="*/ 224025 h 793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410001" h="793337">
                      <a:moveTo>
                        <a:pt x="76240" y="0"/>
                      </a:moveTo>
                      <a:lnTo>
                        <a:pt x="381766" y="567336"/>
                      </a:lnTo>
                      <a:lnTo>
                        <a:pt x="381322" y="568640"/>
                      </a:lnTo>
                      <a:lnTo>
                        <a:pt x="398441" y="593472"/>
                      </a:lnTo>
                      <a:cubicBezTo>
                        <a:pt x="405885" y="610684"/>
                        <a:pt x="410001" y="629607"/>
                        <a:pt x="410001" y="649471"/>
                      </a:cubicBezTo>
                      <a:cubicBezTo>
                        <a:pt x="410001" y="709062"/>
                        <a:pt x="372955" y="760191"/>
                        <a:pt x="320158" y="782031"/>
                      </a:cubicBezTo>
                      <a:lnTo>
                        <a:pt x="307876" y="784456"/>
                      </a:lnTo>
                      <a:lnTo>
                        <a:pt x="305526" y="791361"/>
                      </a:lnTo>
                      <a:lnTo>
                        <a:pt x="302391" y="785539"/>
                      </a:lnTo>
                      <a:lnTo>
                        <a:pt x="262899" y="793337"/>
                      </a:lnTo>
                      <a:cubicBezTo>
                        <a:pt x="181657" y="793337"/>
                        <a:pt x="115797" y="728926"/>
                        <a:pt x="115797" y="649471"/>
                      </a:cubicBezTo>
                      <a:lnTo>
                        <a:pt x="118979" y="634055"/>
                      </a:lnTo>
                      <a:lnTo>
                        <a:pt x="115797" y="634055"/>
                      </a:lnTo>
                      <a:lnTo>
                        <a:pt x="115797" y="439050"/>
                      </a:lnTo>
                      <a:lnTo>
                        <a:pt x="0" y="22402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448" name="Oval 447">
                  <a:extLst>
                    <a:ext uri="{FF2B5EF4-FFF2-40B4-BE49-F238E27FC236}">
                      <a16:creationId xmlns:a16="http://schemas.microsoft.com/office/drawing/2014/main" id="{196731A5-565B-47CF-8E4C-C3B35432B11B}"/>
                    </a:ext>
                  </a:extLst>
                </p:cNvPr>
                <p:cNvSpPr/>
                <p:nvPr/>
              </p:nvSpPr>
              <p:spPr>
                <a:xfrm>
                  <a:off x="8009241" y="4263195"/>
                  <a:ext cx="126379" cy="12998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2F2FFC9E-87D9-471C-B42E-A529E3D12085}"/>
              </a:ext>
            </a:extLst>
          </p:cNvPr>
          <p:cNvSpPr/>
          <p:nvPr/>
        </p:nvSpPr>
        <p:spPr>
          <a:xfrm>
            <a:off x="4866483" y="2225417"/>
            <a:ext cx="5964077" cy="3779143"/>
          </a:xfrm>
          <a:prstGeom prst="rect">
            <a:avLst/>
          </a:prstGeom>
          <a:solidFill>
            <a:schemeClr val="bg2">
              <a:lumMod val="10000"/>
              <a:alpha val="30000"/>
            </a:schemeClr>
          </a:solidFill>
          <a:ln w="76200">
            <a:solidFill>
              <a:srgbClr val="013B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1" name="Rectangle 450">
            <a:extLst>
              <a:ext uri="{FF2B5EF4-FFF2-40B4-BE49-F238E27FC236}">
                <a16:creationId xmlns:a16="http://schemas.microsoft.com/office/drawing/2014/main" id="{D755E4C8-AAA2-4ECE-B4E7-FD1A3570B4B0}"/>
              </a:ext>
            </a:extLst>
          </p:cNvPr>
          <p:cNvSpPr/>
          <p:nvPr/>
        </p:nvSpPr>
        <p:spPr>
          <a:xfrm>
            <a:off x="4864505" y="1905498"/>
            <a:ext cx="1293269" cy="323781"/>
          </a:xfrm>
          <a:prstGeom prst="rect">
            <a:avLst/>
          </a:prstGeom>
          <a:solidFill>
            <a:srgbClr val="013B51"/>
          </a:solidFill>
          <a:ln w="76200">
            <a:solidFill>
              <a:srgbClr val="013B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Laptop</a:t>
            </a:r>
            <a:endParaRPr lang="ko-KR" altLang="en-US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489370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86837E1-34D3-48A7-8764-FF3A069C77A0}"/>
              </a:ext>
            </a:extLst>
          </p:cNvPr>
          <p:cNvSpPr/>
          <p:nvPr/>
        </p:nvSpPr>
        <p:spPr>
          <a:xfrm>
            <a:off x="1" y="0"/>
            <a:ext cx="1822612" cy="6858000"/>
          </a:xfrm>
          <a:prstGeom prst="rect">
            <a:avLst/>
          </a:prstGeom>
          <a:solidFill>
            <a:srgbClr val="013B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072584C-6260-4990-8119-F48D43DF9D1D}"/>
              </a:ext>
            </a:extLst>
          </p:cNvPr>
          <p:cNvGrpSpPr/>
          <p:nvPr/>
        </p:nvGrpSpPr>
        <p:grpSpPr>
          <a:xfrm>
            <a:off x="227192" y="110970"/>
            <a:ext cx="7619352" cy="6027939"/>
            <a:chOff x="2068497" y="372861"/>
            <a:chExt cx="7619352" cy="6027939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FED8531-C6D3-4649-A895-F74932994A64}"/>
                </a:ext>
              </a:extLst>
            </p:cNvPr>
            <p:cNvGrpSpPr/>
            <p:nvPr/>
          </p:nvGrpSpPr>
          <p:grpSpPr>
            <a:xfrm>
              <a:off x="2183906" y="372861"/>
              <a:ext cx="7503943" cy="5797120"/>
              <a:chOff x="2183906" y="372861"/>
              <a:chExt cx="7503943" cy="5797120"/>
            </a:xfrm>
          </p:grpSpPr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0FA2315E-967B-45B9-A0F4-B526CF82C921}"/>
                  </a:ext>
                </a:extLst>
              </p:cNvPr>
              <p:cNvCxnSpPr>
                <a:stCxn id="9" idx="0"/>
              </p:cNvCxnSpPr>
              <p:nvPr/>
            </p:nvCxnSpPr>
            <p:spPr>
              <a:xfrm flipV="1">
                <a:off x="2183907" y="457200"/>
                <a:ext cx="0" cy="5712781"/>
              </a:xfrm>
              <a:prstGeom prst="line">
                <a:avLst/>
              </a:prstGeom>
              <a:ln w="57150">
                <a:solidFill>
                  <a:srgbClr val="DABA6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92518781-1781-40F6-9291-FD4D938DE48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83906" y="488271"/>
                <a:ext cx="7273124" cy="1"/>
              </a:xfrm>
              <a:prstGeom prst="line">
                <a:avLst/>
              </a:prstGeom>
              <a:ln w="57150">
                <a:solidFill>
                  <a:srgbClr val="DABA6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57D81539-1F79-4E3F-B190-8AEB88C54CD2}"/>
                  </a:ext>
                </a:extLst>
              </p:cNvPr>
              <p:cNvSpPr/>
              <p:nvPr/>
            </p:nvSpPr>
            <p:spPr>
              <a:xfrm>
                <a:off x="9457030" y="372861"/>
                <a:ext cx="230819" cy="230819"/>
              </a:xfrm>
              <a:prstGeom prst="rect">
                <a:avLst/>
              </a:prstGeom>
              <a:solidFill>
                <a:srgbClr val="DABA6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D2CA69E-F38E-4DB8-82FA-239D6C25BC80}"/>
                </a:ext>
              </a:extLst>
            </p:cNvPr>
            <p:cNvSpPr/>
            <p:nvPr/>
          </p:nvSpPr>
          <p:spPr>
            <a:xfrm>
              <a:off x="2068497" y="6169981"/>
              <a:ext cx="230819" cy="230819"/>
            </a:xfrm>
            <a:prstGeom prst="rect">
              <a:avLst/>
            </a:prstGeom>
            <a:solidFill>
              <a:srgbClr val="DABA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2C38F449-7454-4AD1-AE1F-DA48EBB24C9F}"/>
              </a:ext>
            </a:extLst>
          </p:cNvPr>
          <p:cNvSpPr/>
          <p:nvPr/>
        </p:nvSpPr>
        <p:spPr>
          <a:xfrm>
            <a:off x="1" y="463891"/>
            <a:ext cx="12192000" cy="1091263"/>
          </a:xfrm>
          <a:prstGeom prst="rect">
            <a:avLst/>
          </a:prstGeom>
          <a:solidFill>
            <a:srgbClr val="018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BFE3BC-27EC-435A-A2F4-B39DEF708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777" y="606013"/>
            <a:ext cx="12014446" cy="746289"/>
          </a:xfrm>
        </p:spPr>
        <p:txBody>
          <a:bodyPr>
            <a:normAutofit/>
          </a:bodyPr>
          <a:lstStyle/>
          <a:p>
            <a:r>
              <a:rPr lang="en-US" altLang="ko-KR" sz="4000" dirty="0">
                <a:solidFill>
                  <a:srgbClr val="EBFFFF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Eight Great Ideas in Computer Architecture</a:t>
            </a:r>
            <a:endParaRPr lang="ko-KR" altLang="en-US" sz="4000" dirty="0">
              <a:solidFill>
                <a:srgbClr val="EBFFFF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A0D01350-6497-4FFF-BDC7-22281306CF00}"/>
              </a:ext>
            </a:extLst>
          </p:cNvPr>
          <p:cNvSpPr/>
          <p:nvPr/>
        </p:nvSpPr>
        <p:spPr>
          <a:xfrm rot="20292097">
            <a:off x="2389888" y="2302354"/>
            <a:ext cx="1943120" cy="1584220"/>
          </a:xfrm>
          <a:custGeom>
            <a:avLst/>
            <a:gdLst>
              <a:gd name="connsiteX0" fmla="*/ 647320 w 2026047"/>
              <a:gd name="connsiteY0" fmla="*/ 937386 h 1651830"/>
              <a:gd name="connsiteX1" fmla="*/ 604876 w 2026047"/>
              <a:gd name="connsiteY1" fmla="*/ 1043513 h 1651830"/>
              <a:gd name="connsiteX2" fmla="*/ 1209202 w 2026047"/>
              <a:gd name="connsiteY2" fmla="*/ 1285206 h 1651830"/>
              <a:gd name="connsiteX3" fmla="*/ 1251647 w 2026047"/>
              <a:gd name="connsiteY3" fmla="*/ 1179079 h 1651830"/>
              <a:gd name="connsiteX4" fmla="*/ 475613 w 2026047"/>
              <a:gd name="connsiteY4" fmla="*/ 562754 h 1651830"/>
              <a:gd name="connsiteX5" fmla="*/ 326386 w 2026047"/>
              <a:gd name="connsiteY5" fmla="*/ 584597 h 1651830"/>
              <a:gd name="connsiteX6" fmla="*/ 441717 w 2026047"/>
              <a:gd name="connsiteY6" fmla="*/ 770020 h 1651830"/>
              <a:gd name="connsiteX7" fmla="*/ 659890 w 2026047"/>
              <a:gd name="connsiteY7" fmla="*/ 779104 h 1651830"/>
              <a:gd name="connsiteX8" fmla="*/ 544561 w 2026047"/>
              <a:gd name="connsiteY8" fmla="*/ 593681 h 1651830"/>
              <a:gd name="connsiteX9" fmla="*/ 475613 w 2026047"/>
              <a:gd name="connsiteY9" fmla="*/ 562754 h 1651830"/>
              <a:gd name="connsiteX10" fmla="*/ 1601512 w 2026047"/>
              <a:gd name="connsiteY10" fmla="*/ 1004471 h 1651830"/>
              <a:gd name="connsiteX11" fmla="*/ 1529246 w 2026047"/>
              <a:gd name="connsiteY11" fmla="*/ 982382 h 1651830"/>
              <a:gd name="connsiteX12" fmla="*/ 1320384 w 2026047"/>
              <a:gd name="connsiteY12" fmla="*/ 1046094 h 1651830"/>
              <a:gd name="connsiteX13" fmla="*/ 1490632 w 2026047"/>
              <a:gd name="connsiteY13" fmla="*/ 1182836 h 1651830"/>
              <a:gd name="connsiteX14" fmla="*/ 1699495 w 2026047"/>
              <a:gd name="connsiteY14" fmla="*/ 1119123 h 1651830"/>
              <a:gd name="connsiteX15" fmla="*/ 1601512 w 2026047"/>
              <a:gd name="connsiteY15" fmla="*/ 1004471 h 1651830"/>
              <a:gd name="connsiteX16" fmla="*/ 1663561 w 2026047"/>
              <a:gd name="connsiteY16" fmla="*/ 442266 h 1651830"/>
              <a:gd name="connsiteX17" fmla="*/ 854894 w 2026047"/>
              <a:gd name="connsiteY17" fmla="*/ 118849 h 1651830"/>
              <a:gd name="connsiteX18" fmla="*/ 709310 w 2026047"/>
              <a:gd name="connsiteY18" fmla="*/ 181251 h 1651830"/>
              <a:gd name="connsiteX19" fmla="*/ 653514 w 2026047"/>
              <a:gd name="connsiteY19" fmla="*/ 320763 h 1651830"/>
              <a:gd name="connsiteX20" fmla="*/ 1670167 w 2026047"/>
              <a:gd name="connsiteY20" fmla="*/ 727362 h 1651830"/>
              <a:gd name="connsiteX21" fmla="*/ 1725963 w 2026047"/>
              <a:gd name="connsiteY21" fmla="*/ 587850 h 1651830"/>
              <a:gd name="connsiteX22" fmla="*/ 1663561 w 2026047"/>
              <a:gd name="connsiteY22" fmla="*/ 442266 h 1651830"/>
              <a:gd name="connsiteX23" fmla="*/ 1760446 w 2026047"/>
              <a:gd name="connsiteY23" fmla="*/ 383243 h 1651830"/>
              <a:gd name="connsiteX24" fmla="*/ 1832599 w 2026047"/>
              <a:gd name="connsiteY24" fmla="*/ 551574 h 1651830"/>
              <a:gd name="connsiteX25" fmla="*/ 1772098 w 2026047"/>
              <a:gd name="connsiteY25" fmla="*/ 702850 h 1651830"/>
              <a:gd name="connsiteX26" fmla="*/ 1816381 w 2026047"/>
              <a:gd name="connsiteY26" fmla="*/ 689713 h 1651830"/>
              <a:gd name="connsiteX27" fmla="*/ 1875126 w 2026047"/>
              <a:gd name="connsiteY27" fmla="*/ 684494 h 1651830"/>
              <a:gd name="connsiteX28" fmla="*/ 2026047 w 2026047"/>
              <a:gd name="connsiteY28" fmla="*/ 750902 h 1651830"/>
              <a:gd name="connsiteX29" fmla="*/ 1933871 w 2026047"/>
              <a:gd name="connsiteY29" fmla="*/ 812091 h 1651830"/>
              <a:gd name="connsiteX30" fmla="*/ 1876365 w 2026047"/>
              <a:gd name="connsiteY30" fmla="*/ 817199 h 1651830"/>
              <a:gd name="connsiteX31" fmla="*/ 1896820 w 2026047"/>
              <a:gd name="connsiteY31" fmla="*/ 833789 h 1651830"/>
              <a:gd name="connsiteX32" fmla="*/ 1938753 w 2026047"/>
              <a:gd name="connsiteY32" fmla="*/ 1035573 h 1651830"/>
              <a:gd name="connsiteX33" fmla="*/ 1692288 w 2026047"/>
              <a:gd name="connsiteY33" fmla="*/ 1651830 h 1651830"/>
              <a:gd name="connsiteX34" fmla="*/ 1424947 w 2026047"/>
              <a:gd name="connsiteY34" fmla="*/ 1544910 h 1651830"/>
              <a:gd name="connsiteX35" fmla="*/ 1425439 w 2026047"/>
              <a:gd name="connsiteY35" fmla="*/ 1542222 h 1651830"/>
              <a:gd name="connsiteX36" fmla="*/ 1344018 w 2026047"/>
              <a:gd name="connsiteY36" fmla="*/ 1424473 h 1651830"/>
              <a:gd name="connsiteX37" fmla="*/ 409001 w 2026047"/>
              <a:gd name="connsiteY37" fmla="*/ 1050524 h 1651830"/>
              <a:gd name="connsiteX38" fmla="*/ 268838 w 2026047"/>
              <a:gd name="connsiteY38" fmla="*/ 1079652 h 1651830"/>
              <a:gd name="connsiteX39" fmla="*/ 267341 w 2026047"/>
              <a:gd name="connsiteY39" fmla="*/ 1081938 h 1651830"/>
              <a:gd name="connsiteX40" fmla="*/ 0 w 2026047"/>
              <a:gd name="connsiteY40" fmla="*/ 975018 h 1651830"/>
              <a:gd name="connsiteX41" fmla="*/ 246465 w 2026047"/>
              <a:gd name="connsiteY41" fmla="*/ 358761 h 1651830"/>
              <a:gd name="connsiteX42" fmla="*/ 415980 w 2026047"/>
              <a:gd name="connsiteY42" fmla="*/ 241543 h 1651830"/>
              <a:gd name="connsiteX43" fmla="*/ 436244 w 2026047"/>
              <a:gd name="connsiteY43" fmla="*/ 243157 h 1651830"/>
              <a:gd name="connsiteX44" fmla="*/ 430873 w 2026047"/>
              <a:gd name="connsiteY44" fmla="*/ 238948 h 1651830"/>
              <a:gd name="connsiteX45" fmla="*/ 366211 w 2026047"/>
              <a:gd name="connsiteY45" fmla="*/ 87271 h 1651830"/>
              <a:gd name="connsiteX46" fmla="*/ 521725 w 2026047"/>
              <a:gd name="connsiteY46" fmla="*/ 142067 h 1651830"/>
              <a:gd name="connsiteX47" fmla="*/ 586264 w 2026047"/>
              <a:gd name="connsiteY47" fmla="*/ 229254 h 1651830"/>
              <a:gd name="connsiteX48" fmla="*/ 590705 w 2026047"/>
              <a:gd name="connsiteY48" fmla="*/ 247455 h 1651830"/>
              <a:gd name="connsiteX49" fmla="*/ 657098 w 2026047"/>
              <a:gd name="connsiteY49" fmla="*/ 81446 h 1651830"/>
              <a:gd name="connsiteX50" fmla="*/ 825430 w 2026047"/>
              <a:gd name="connsiteY50" fmla="*/ 9294 h 1651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2026047" h="1651830">
                <a:moveTo>
                  <a:pt x="647320" y="937386"/>
                </a:moveTo>
                <a:lnTo>
                  <a:pt x="604876" y="1043513"/>
                </a:lnTo>
                <a:lnTo>
                  <a:pt x="1209202" y="1285206"/>
                </a:lnTo>
                <a:lnTo>
                  <a:pt x="1251647" y="1179079"/>
                </a:lnTo>
                <a:close/>
                <a:moveTo>
                  <a:pt x="475613" y="562754"/>
                </a:moveTo>
                <a:cubicBezTo>
                  <a:pt x="407956" y="541234"/>
                  <a:pt x="347687" y="548077"/>
                  <a:pt x="326386" y="584597"/>
                </a:cubicBezTo>
                <a:cubicBezTo>
                  <a:pt x="297987" y="633291"/>
                  <a:pt x="349622" y="716308"/>
                  <a:pt x="441717" y="770020"/>
                </a:cubicBezTo>
                <a:cubicBezTo>
                  <a:pt x="533811" y="823732"/>
                  <a:pt x="631491" y="827798"/>
                  <a:pt x="659890" y="779104"/>
                </a:cubicBezTo>
                <a:cubicBezTo>
                  <a:pt x="688290" y="730409"/>
                  <a:pt x="636655" y="647393"/>
                  <a:pt x="544561" y="593681"/>
                </a:cubicBezTo>
                <a:cubicBezTo>
                  <a:pt x="521537" y="580253"/>
                  <a:pt x="498164" y="569928"/>
                  <a:pt x="475613" y="562754"/>
                </a:cubicBezTo>
                <a:close/>
                <a:moveTo>
                  <a:pt x="1601512" y="1004471"/>
                </a:moveTo>
                <a:cubicBezTo>
                  <a:pt x="1579810" y="995031"/>
                  <a:pt x="1555418" y="987424"/>
                  <a:pt x="1529246" y="982382"/>
                </a:cubicBezTo>
                <a:cubicBezTo>
                  <a:pt x="1424558" y="962216"/>
                  <a:pt x="1331047" y="990740"/>
                  <a:pt x="1320384" y="1046094"/>
                </a:cubicBezTo>
                <a:cubicBezTo>
                  <a:pt x="1309721" y="1101447"/>
                  <a:pt x="1385944" y="1162669"/>
                  <a:pt x="1490632" y="1182836"/>
                </a:cubicBezTo>
                <a:cubicBezTo>
                  <a:pt x="1595320" y="1203002"/>
                  <a:pt x="1688831" y="1174476"/>
                  <a:pt x="1699495" y="1119123"/>
                </a:cubicBezTo>
                <a:cubicBezTo>
                  <a:pt x="1707492" y="1077608"/>
                  <a:pt x="1666615" y="1032793"/>
                  <a:pt x="1601512" y="1004471"/>
                </a:cubicBezTo>
                <a:close/>
                <a:moveTo>
                  <a:pt x="1663561" y="442266"/>
                </a:moveTo>
                <a:lnTo>
                  <a:pt x="854894" y="118849"/>
                </a:lnTo>
                <a:cubicBezTo>
                  <a:pt x="797460" y="95878"/>
                  <a:pt x="732280" y="123817"/>
                  <a:pt x="709310" y="181251"/>
                </a:cubicBezTo>
                <a:lnTo>
                  <a:pt x="653514" y="320763"/>
                </a:lnTo>
                <a:lnTo>
                  <a:pt x="1670167" y="727362"/>
                </a:lnTo>
                <a:lnTo>
                  <a:pt x="1725963" y="587850"/>
                </a:lnTo>
                <a:cubicBezTo>
                  <a:pt x="1748933" y="530416"/>
                  <a:pt x="1720995" y="465236"/>
                  <a:pt x="1663561" y="442266"/>
                </a:cubicBezTo>
                <a:close/>
                <a:moveTo>
                  <a:pt x="1760446" y="383243"/>
                </a:moveTo>
                <a:cubicBezTo>
                  <a:pt x="1826854" y="409802"/>
                  <a:pt x="1859158" y="485166"/>
                  <a:pt x="1832599" y="551574"/>
                </a:cubicBezTo>
                <a:lnTo>
                  <a:pt x="1772098" y="702850"/>
                </a:lnTo>
                <a:lnTo>
                  <a:pt x="1816381" y="689713"/>
                </a:lnTo>
                <a:cubicBezTo>
                  <a:pt x="1834436" y="686352"/>
                  <a:pt x="1854288" y="684494"/>
                  <a:pt x="1875126" y="684494"/>
                </a:cubicBezTo>
                <a:cubicBezTo>
                  <a:pt x="1958477" y="684494"/>
                  <a:pt x="2026047" y="714226"/>
                  <a:pt x="2026047" y="750902"/>
                </a:cubicBezTo>
                <a:cubicBezTo>
                  <a:pt x="2026047" y="778409"/>
                  <a:pt x="1988039" y="802010"/>
                  <a:pt x="1933871" y="812091"/>
                </a:cubicBezTo>
                <a:lnTo>
                  <a:pt x="1876365" y="817199"/>
                </a:lnTo>
                <a:lnTo>
                  <a:pt x="1896820" y="833789"/>
                </a:lnTo>
                <a:cubicBezTo>
                  <a:pt x="1948439" y="884915"/>
                  <a:pt x="1967430" y="963871"/>
                  <a:pt x="1938753" y="1035573"/>
                </a:cubicBezTo>
                <a:lnTo>
                  <a:pt x="1692288" y="1651830"/>
                </a:lnTo>
                <a:lnTo>
                  <a:pt x="1424947" y="1544910"/>
                </a:lnTo>
                <a:lnTo>
                  <a:pt x="1425439" y="1542222"/>
                </a:lnTo>
                <a:cubicBezTo>
                  <a:pt x="1424446" y="1491765"/>
                  <a:pt x="1393823" y="1444393"/>
                  <a:pt x="1344018" y="1424473"/>
                </a:cubicBezTo>
                <a:lnTo>
                  <a:pt x="409001" y="1050524"/>
                </a:lnTo>
                <a:cubicBezTo>
                  <a:pt x="359196" y="1030605"/>
                  <a:pt x="304352" y="1043796"/>
                  <a:pt x="268838" y="1079652"/>
                </a:cubicBezTo>
                <a:lnTo>
                  <a:pt x="267341" y="1081938"/>
                </a:lnTo>
                <a:lnTo>
                  <a:pt x="0" y="975018"/>
                </a:lnTo>
                <a:lnTo>
                  <a:pt x="246465" y="358761"/>
                </a:lnTo>
                <a:cubicBezTo>
                  <a:pt x="275141" y="287059"/>
                  <a:pt x="343340" y="242974"/>
                  <a:pt x="415980" y="241543"/>
                </a:cubicBezTo>
                <a:lnTo>
                  <a:pt x="436244" y="243157"/>
                </a:lnTo>
                <a:lnTo>
                  <a:pt x="430873" y="238948"/>
                </a:lnTo>
                <a:cubicBezTo>
                  <a:pt x="370073" y="181933"/>
                  <a:pt x="341123" y="114024"/>
                  <a:pt x="366211" y="87271"/>
                </a:cubicBezTo>
                <a:cubicBezTo>
                  <a:pt x="391299" y="60518"/>
                  <a:pt x="460925" y="85051"/>
                  <a:pt x="521725" y="142067"/>
                </a:cubicBezTo>
                <a:cubicBezTo>
                  <a:pt x="552125" y="170575"/>
                  <a:pt x="574563" y="201805"/>
                  <a:pt x="586264" y="229254"/>
                </a:cubicBezTo>
                <a:lnTo>
                  <a:pt x="590705" y="247455"/>
                </a:lnTo>
                <a:lnTo>
                  <a:pt x="657098" y="81446"/>
                </a:lnTo>
                <a:cubicBezTo>
                  <a:pt x="683657" y="15038"/>
                  <a:pt x="759022" y="-17266"/>
                  <a:pt x="825430" y="9294"/>
                </a:cubicBezTo>
                <a:close/>
              </a:path>
            </a:pathLst>
          </a:custGeom>
          <a:solidFill>
            <a:srgbClr val="013B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Subtitle 2">
            <a:extLst>
              <a:ext uri="{FF2B5EF4-FFF2-40B4-BE49-F238E27FC236}">
                <a16:creationId xmlns:a16="http://schemas.microsoft.com/office/drawing/2014/main" id="{FD24ED24-92FD-4392-AC9B-25458F4D6EED}"/>
              </a:ext>
            </a:extLst>
          </p:cNvPr>
          <p:cNvSpPr txBox="1">
            <a:spLocks/>
          </p:cNvSpPr>
          <p:nvPr/>
        </p:nvSpPr>
        <p:spPr>
          <a:xfrm>
            <a:off x="2163706" y="3796747"/>
            <a:ext cx="2470626" cy="3250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>
                <a:solidFill>
                  <a:srgbClr val="013B5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COMMON CASE FAST</a:t>
            </a:r>
            <a:endParaRPr lang="ko-KR" altLang="en-US" sz="1600" dirty="0">
              <a:solidFill>
                <a:srgbClr val="013B5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E09AB711-BC6F-4379-B2C1-4A3DD91E9C8F}"/>
              </a:ext>
            </a:extLst>
          </p:cNvPr>
          <p:cNvGrpSpPr/>
          <p:nvPr/>
        </p:nvGrpSpPr>
        <p:grpSpPr>
          <a:xfrm>
            <a:off x="8469111" y="3094464"/>
            <a:ext cx="2776523" cy="2392042"/>
            <a:chOff x="5734591" y="3906095"/>
            <a:chExt cx="3036547" cy="2616059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296AD2A1-ABA5-4833-A4F2-E9FCC466A2DB}"/>
                </a:ext>
              </a:extLst>
            </p:cNvPr>
            <p:cNvGrpSpPr/>
            <p:nvPr/>
          </p:nvGrpSpPr>
          <p:grpSpPr>
            <a:xfrm>
              <a:off x="6159802" y="3906095"/>
              <a:ext cx="2611336" cy="2616059"/>
              <a:chOff x="493117" y="1662265"/>
              <a:chExt cx="2468081" cy="2472546"/>
            </a:xfrm>
          </p:grpSpPr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1B0E4A30-A60A-4D5C-92DE-7BC5D0ABEEF7}"/>
                  </a:ext>
                </a:extLst>
              </p:cNvPr>
              <p:cNvSpPr/>
              <p:nvPr/>
            </p:nvSpPr>
            <p:spPr>
              <a:xfrm>
                <a:off x="719091" y="1890944"/>
                <a:ext cx="2015231" cy="2015231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E9D88662-F804-438A-8339-FDFDE63A9728}"/>
                  </a:ext>
                </a:extLst>
              </p:cNvPr>
              <p:cNvSpPr/>
              <p:nvPr/>
            </p:nvSpPr>
            <p:spPr>
              <a:xfrm>
                <a:off x="831432" y="1979088"/>
                <a:ext cx="1805346" cy="1805346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D03154D4-CFC7-4904-9976-F1CE66398080}"/>
                  </a:ext>
                </a:extLst>
              </p:cNvPr>
              <p:cNvGrpSpPr/>
              <p:nvPr/>
            </p:nvGrpSpPr>
            <p:grpSpPr>
              <a:xfrm>
                <a:off x="866140" y="1662265"/>
                <a:ext cx="1746927" cy="228134"/>
                <a:chOff x="861060" y="1706882"/>
                <a:chExt cx="1746927" cy="228134"/>
              </a:xfrm>
            </p:grpSpPr>
            <p:sp>
              <p:nvSpPr>
                <p:cNvPr id="135" name="Rectangle 134">
                  <a:extLst>
                    <a:ext uri="{FF2B5EF4-FFF2-40B4-BE49-F238E27FC236}">
                      <a16:creationId xmlns:a16="http://schemas.microsoft.com/office/drawing/2014/main" id="{11D51472-9C6A-4DAF-AE80-BC8706D55A14}"/>
                    </a:ext>
                  </a:extLst>
                </p:cNvPr>
                <p:cNvSpPr/>
                <p:nvPr/>
              </p:nvSpPr>
              <p:spPr>
                <a:xfrm>
                  <a:off x="861060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6" name="Rectangle 135">
                  <a:extLst>
                    <a:ext uri="{FF2B5EF4-FFF2-40B4-BE49-F238E27FC236}">
                      <a16:creationId xmlns:a16="http://schemas.microsoft.com/office/drawing/2014/main" id="{59954E3A-3324-457B-8B3A-A5973EB89F35}"/>
                    </a:ext>
                  </a:extLst>
                </p:cNvPr>
                <p:cNvSpPr/>
                <p:nvPr/>
              </p:nvSpPr>
              <p:spPr>
                <a:xfrm>
                  <a:off x="1025889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7" name="Rectangle 136">
                  <a:extLst>
                    <a:ext uri="{FF2B5EF4-FFF2-40B4-BE49-F238E27FC236}">
                      <a16:creationId xmlns:a16="http://schemas.microsoft.com/office/drawing/2014/main" id="{45ADA7F5-52EB-48D4-A81C-DF0DA37F1665}"/>
                    </a:ext>
                  </a:extLst>
                </p:cNvPr>
                <p:cNvSpPr/>
                <p:nvPr/>
              </p:nvSpPr>
              <p:spPr>
                <a:xfrm>
                  <a:off x="1198067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8" name="Rectangle 137">
                  <a:extLst>
                    <a:ext uri="{FF2B5EF4-FFF2-40B4-BE49-F238E27FC236}">
                      <a16:creationId xmlns:a16="http://schemas.microsoft.com/office/drawing/2014/main" id="{B7D70F09-5766-42B7-BBE4-51176AAE753B}"/>
                    </a:ext>
                  </a:extLst>
                </p:cNvPr>
                <p:cNvSpPr/>
                <p:nvPr/>
              </p:nvSpPr>
              <p:spPr>
                <a:xfrm>
                  <a:off x="1362896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9" name="Rectangle 138">
                  <a:extLst>
                    <a:ext uri="{FF2B5EF4-FFF2-40B4-BE49-F238E27FC236}">
                      <a16:creationId xmlns:a16="http://schemas.microsoft.com/office/drawing/2014/main" id="{5AA9133A-8B92-4E86-997C-36078610399C}"/>
                    </a:ext>
                  </a:extLst>
                </p:cNvPr>
                <p:cNvSpPr/>
                <p:nvPr/>
              </p:nvSpPr>
              <p:spPr>
                <a:xfrm>
                  <a:off x="1527725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0" name="Rectangle 139">
                  <a:extLst>
                    <a:ext uri="{FF2B5EF4-FFF2-40B4-BE49-F238E27FC236}">
                      <a16:creationId xmlns:a16="http://schemas.microsoft.com/office/drawing/2014/main" id="{407E492B-BF67-42C6-82CE-4F349910C6BA}"/>
                    </a:ext>
                  </a:extLst>
                </p:cNvPr>
                <p:cNvSpPr/>
                <p:nvPr/>
              </p:nvSpPr>
              <p:spPr>
                <a:xfrm>
                  <a:off x="1692554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1" name="Rectangle 140">
                  <a:extLst>
                    <a:ext uri="{FF2B5EF4-FFF2-40B4-BE49-F238E27FC236}">
                      <a16:creationId xmlns:a16="http://schemas.microsoft.com/office/drawing/2014/main" id="{F833F20F-F877-40C7-B1D8-CB858568465B}"/>
                    </a:ext>
                  </a:extLst>
                </p:cNvPr>
                <p:cNvSpPr/>
                <p:nvPr/>
              </p:nvSpPr>
              <p:spPr>
                <a:xfrm>
                  <a:off x="1864732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2" name="Rectangle 141">
                  <a:extLst>
                    <a:ext uri="{FF2B5EF4-FFF2-40B4-BE49-F238E27FC236}">
                      <a16:creationId xmlns:a16="http://schemas.microsoft.com/office/drawing/2014/main" id="{B25C60AF-B5C2-471B-811A-3E1D82D819DE}"/>
                    </a:ext>
                  </a:extLst>
                </p:cNvPr>
                <p:cNvSpPr/>
                <p:nvPr/>
              </p:nvSpPr>
              <p:spPr>
                <a:xfrm>
                  <a:off x="2029561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3" name="Rectangle 142">
                  <a:extLst>
                    <a:ext uri="{FF2B5EF4-FFF2-40B4-BE49-F238E27FC236}">
                      <a16:creationId xmlns:a16="http://schemas.microsoft.com/office/drawing/2014/main" id="{CE6B2B7C-5F97-46B5-A1BB-41DE33B1D182}"/>
                    </a:ext>
                  </a:extLst>
                </p:cNvPr>
                <p:cNvSpPr/>
                <p:nvPr/>
              </p:nvSpPr>
              <p:spPr>
                <a:xfrm>
                  <a:off x="2188566" y="1706918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4" name="Rectangle 143">
                  <a:extLst>
                    <a:ext uri="{FF2B5EF4-FFF2-40B4-BE49-F238E27FC236}">
                      <a16:creationId xmlns:a16="http://schemas.microsoft.com/office/drawing/2014/main" id="{0727D75C-B48D-45B9-8777-1A232936504D}"/>
                    </a:ext>
                  </a:extLst>
                </p:cNvPr>
                <p:cNvSpPr/>
                <p:nvPr/>
              </p:nvSpPr>
              <p:spPr>
                <a:xfrm>
                  <a:off x="2353395" y="1706918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5" name="Rectangle 144">
                  <a:extLst>
                    <a:ext uri="{FF2B5EF4-FFF2-40B4-BE49-F238E27FC236}">
                      <a16:creationId xmlns:a16="http://schemas.microsoft.com/office/drawing/2014/main" id="{C3A837F9-D676-402F-B1A5-2337E498844D}"/>
                    </a:ext>
                  </a:extLst>
                </p:cNvPr>
                <p:cNvSpPr/>
                <p:nvPr/>
              </p:nvSpPr>
              <p:spPr>
                <a:xfrm>
                  <a:off x="2516547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2E340857-BF46-4072-B526-9CB1E96BDD16}"/>
                  </a:ext>
                </a:extLst>
              </p:cNvPr>
              <p:cNvGrpSpPr/>
              <p:nvPr/>
            </p:nvGrpSpPr>
            <p:grpSpPr>
              <a:xfrm rot="5400000">
                <a:off x="1973667" y="2767695"/>
                <a:ext cx="1746927" cy="228134"/>
                <a:chOff x="861060" y="1706882"/>
                <a:chExt cx="1746927" cy="228134"/>
              </a:xfrm>
            </p:grpSpPr>
            <p:sp>
              <p:nvSpPr>
                <p:cNvPr id="104" name="Rectangle 103">
                  <a:extLst>
                    <a:ext uri="{FF2B5EF4-FFF2-40B4-BE49-F238E27FC236}">
                      <a16:creationId xmlns:a16="http://schemas.microsoft.com/office/drawing/2014/main" id="{BD3CC005-9D07-49B3-95E2-7D8ED29819CE}"/>
                    </a:ext>
                  </a:extLst>
                </p:cNvPr>
                <p:cNvSpPr/>
                <p:nvPr/>
              </p:nvSpPr>
              <p:spPr>
                <a:xfrm>
                  <a:off x="861060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5" name="Rectangle 104">
                  <a:extLst>
                    <a:ext uri="{FF2B5EF4-FFF2-40B4-BE49-F238E27FC236}">
                      <a16:creationId xmlns:a16="http://schemas.microsoft.com/office/drawing/2014/main" id="{E41B3C77-B35E-4AB1-83D2-8188381316A4}"/>
                    </a:ext>
                  </a:extLst>
                </p:cNvPr>
                <p:cNvSpPr/>
                <p:nvPr/>
              </p:nvSpPr>
              <p:spPr>
                <a:xfrm>
                  <a:off x="1025889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6" name="Rectangle 105">
                  <a:extLst>
                    <a:ext uri="{FF2B5EF4-FFF2-40B4-BE49-F238E27FC236}">
                      <a16:creationId xmlns:a16="http://schemas.microsoft.com/office/drawing/2014/main" id="{8558F8C3-8B5F-4DCD-8C26-BEFE3F2D3C4E}"/>
                    </a:ext>
                  </a:extLst>
                </p:cNvPr>
                <p:cNvSpPr/>
                <p:nvPr/>
              </p:nvSpPr>
              <p:spPr>
                <a:xfrm>
                  <a:off x="1198067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7" name="Rectangle 106">
                  <a:extLst>
                    <a:ext uri="{FF2B5EF4-FFF2-40B4-BE49-F238E27FC236}">
                      <a16:creationId xmlns:a16="http://schemas.microsoft.com/office/drawing/2014/main" id="{B2A4D464-55C4-43C9-88DB-31BB9F29AB63}"/>
                    </a:ext>
                  </a:extLst>
                </p:cNvPr>
                <p:cNvSpPr/>
                <p:nvPr/>
              </p:nvSpPr>
              <p:spPr>
                <a:xfrm>
                  <a:off x="1362896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0" name="Rectangle 109">
                  <a:extLst>
                    <a:ext uri="{FF2B5EF4-FFF2-40B4-BE49-F238E27FC236}">
                      <a16:creationId xmlns:a16="http://schemas.microsoft.com/office/drawing/2014/main" id="{13613C60-EA01-4938-A38F-29421700A31E}"/>
                    </a:ext>
                  </a:extLst>
                </p:cNvPr>
                <p:cNvSpPr/>
                <p:nvPr/>
              </p:nvSpPr>
              <p:spPr>
                <a:xfrm>
                  <a:off x="1527725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1" name="Rectangle 110">
                  <a:extLst>
                    <a:ext uri="{FF2B5EF4-FFF2-40B4-BE49-F238E27FC236}">
                      <a16:creationId xmlns:a16="http://schemas.microsoft.com/office/drawing/2014/main" id="{183DA20A-D966-45FD-A393-ACF4EA877017}"/>
                    </a:ext>
                  </a:extLst>
                </p:cNvPr>
                <p:cNvSpPr/>
                <p:nvPr/>
              </p:nvSpPr>
              <p:spPr>
                <a:xfrm>
                  <a:off x="1692554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2" name="Rectangle 111">
                  <a:extLst>
                    <a:ext uri="{FF2B5EF4-FFF2-40B4-BE49-F238E27FC236}">
                      <a16:creationId xmlns:a16="http://schemas.microsoft.com/office/drawing/2014/main" id="{7A1F3DEF-CC9A-4655-8912-ED7273221DFE}"/>
                    </a:ext>
                  </a:extLst>
                </p:cNvPr>
                <p:cNvSpPr/>
                <p:nvPr/>
              </p:nvSpPr>
              <p:spPr>
                <a:xfrm>
                  <a:off x="1864732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8" name="Rectangle 117">
                  <a:extLst>
                    <a:ext uri="{FF2B5EF4-FFF2-40B4-BE49-F238E27FC236}">
                      <a16:creationId xmlns:a16="http://schemas.microsoft.com/office/drawing/2014/main" id="{7001D013-D449-474F-9395-F6F5F46F9C1E}"/>
                    </a:ext>
                  </a:extLst>
                </p:cNvPr>
                <p:cNvSpPr/>
                <p:nvPr/>
              </p:nvSpPr>
              <p:spPr>
                <a:xfrm>
                  <a:off x="2029561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6" name="Rectangle 125">
                  <a:extLst>
                    <a:ext uri="{FF2B5EF4-FFF2-40B4-BE49-F238E27FC236}">
                      <a16:creationId xmlns:a16="http://schemas.microsoft.com/office/drawing/2014/main" id="{62B9ED12-D914-4DCE-8431-8BFCA3079C1E}"/>
                    </a:ext>
                  </a:extLst>
                </p:cNvPr>
                <p:cNvSpPr/>
                <p:nvPr/>
              </p:nvSpPr>
              <p:spPr>
                <a:xfrm>
                  <a:off x="2188566" y="1706918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3" name="Rectangle 132">
                  <a:extLst>
                    <a:ext uri="{FF2B5EF4-FFF2-40B4-BE49-F238E27FC236}">
                      <a16:creationId xmlns:a16="http://schemas.microsoft.com/office/drawing/2014/main" id="{666723F0-5734-4DD2-90B4-1B8D51F4F7F0}"/>
                    </a:ext>
                  </a:extLst>
                </p:cNvPr>
                <p:cNvSpPr/>
                <p:nvPr/>
              </p:nvSpPr>
              <p:spPr>
                <a:xfrm>
                  <a:off x="2353395" y="1706918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4" name="Rectangle 133">
                  <a:extLst>
                    <a:ext uri="{FF2B5EF4-FFF2-40B4-BE49-F238E27FC236}">
                      <a16:creationId xmlns:a16="http://schemas.microsoft.com/office/drawing/2014/main" id="{80D9233A-1AB4-45DE-8018-1D4818441F1C}"/>
                    </a:ext>
                  </a:extLst>
                </p:cNvPr>
                <p:cNvSpPr/>
                <p:nvPr/>
              </p:nvSpPr>
              <p:spPr>
                <a:xfrm>
                  <a:off x="2516547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6CD9FB5D-4A3B-4650-A39B-F7DE8F41A303}"/>
                  </a:ext>
                </a:extLst>
              </p:cNvPr>
              <p:cNvGrpSpPr/>
              <p:nvPr/>
            </p:nvGrpSpPr>
            <p:grpSpPr>
              <a:xfrm>
                <a:off x="866140" y="3906677"/>
                <a:ext cx="1746927" cy="228134"/>
                <a:chOff x="861060" y="1706882"/>
                <a:chExt cx="1746927" cy="228134"/>
              </a:xfrm>
            </p:grpSpPr>
            <p:sp>
              <p:nvSpPr>
                <p:cNvPr id="91" name="Rectangle 90">
                  <a:extLst>
                    <a:ext uri="{FF2B5EF4-FFF2-40B4-BE49-F238E27FC236}">
                      <a16:creationId xmlns:a16="http://schemas.microsoft.com/office/drawing/2014/main" id="{A3184421-2189-42E8-B4D5-87371581C80E}"/>
                    </a:ext>
                  </a:extLst>
                </p:cNvPr>
                <p:cNvSpPr/>
                <p:nvPr/>
              </p:nvSpPr>
              <p:spPr>
                <a:xfrm>
                  <a:off x="861060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3" name="Rectangle 92">
                  <a:extLst>
                    <a:ext uri="{FF2B5EF4-FFF2-40B4-BE49-F238E27FC236}">
                      <a16:creationId xmlns:a16="http://schemas.microsoft.com/office/drawing/2014/main" id="{BD953FBD-43DB-4B2A-88F9-30EF9C6B5818}"/>
                    </a:ext>
                  </a:extLst>
                </p:cNvPr>
                <p:cNvSpPr/>
                <p:nvPr/>
              </p:nvSpPr>
              <p:spPr>
                <a:xfrm>
                  <a:off x="1025889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4" name="Rectangle 93">
                  <a:extLst>
                    <a:ext uri="{FF2B5EF4-FFF2-40B4-BE49-F238E27FC236}">
                      <a16:creationId xmlns:a16="http://schemas.microsoft.com/office/drawing/2014/main" id="{1DA1E9D9-5B8C-4DCF-BF54-7E2EF1EB8785}"/>
                    </a:ext>
                  </a:extLst>
                </p:cNvPr>
                <p:cNvSpPr/>
                <p:nvPr/>
              </p:nvSpPr>
              <p:spPr>
                <a:xfrm>
                  <a:off x="1198067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6" name="Rectangle 95">
                  <a:extLst>
                    <a:ext uri="{FF2B5EF4-FFF2-40B4-BE49-F238E27FC236}">
                      <a16:creationId xmlns:a16="http://schemas.microsoft.com/office/drawing/2014/main" id="{A186AACF-5F6A-43B3-8BFF-D0956EA12C91}"/>
                    </a:ext>
                  </a:extLst>
                </p:cNvPr>
                <p:cNvSpPr/>
                <p:nvPr/>
              </p:nvSpPr>
              <p:spPr>
                <a:xfrm>
                  <a:off x="1362896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7" name="Rectangle 96">
                  <a:extLst>
                    <a:ext uri="{FF2B5EF4-FFF2-40B4-BE49-F238E27FC236}">
                      <a16:creationId xmlns:a16="http://schemas.microsoft.com/office/drawing/2014/main" id="{676958FF-543C-45C8-A7F2-A923D8B450A5}"/>
                    </a:ext>
                  </a:extLst>
                </p:cNvPr>
                <p:cNvSpPr/>
                <p:nvPr/>
              </p:nvSpPr>
              <p:spPr>
                <a:xfrm>
                  <a:off x="1527725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8" name="Rectangle 97">
                  <a:extLst>
                    <a:ext uri="{FF2B5EF4-FFF2-40B4-BE49-F238E27FC236}">
                      <a16:creationId xmlns:a16="http://schemas.microsoft.com/office/drawing/2014/main" id="{1F601BBF-EDDE-44F6-BDC5-B75230180D50}"/>
                    </a:ext>
                  </a:extLst>
                </p:cNvPr>
                <p:cNvSpPr/>
                <p:nvPr/>
              </p:nvSpPr>
              <p:spPr>
                <a:xfrm>
                  <a:off x="1692554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9" name="Rectangle 98">
                  <a:extLst>
                    <a:ext uri="{FF2B5EF4-FFF2-40B4-BE49-F238E27FC236}">
                      <a16:creationId xmlns:a16="http://schemas.microsoft.com/office/drawing/2014/main" id="{5A99CE96-3AB6-446C-BD52-BF198E83C38A}"/>
                    </a:ext>
                  </a:extLst>
                </p:cNvPr>
                <p:cNvSpPr/>
                <p:nvPr/>
              </p:nvSpPr>
              <p:spPr>
                <a:xfrm>
                  <a:off x="1864732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0" name="Rectangle 99">
                  <a:extLst>
                    <a:ext uri="{FF2B5EF4-FFF2-40B4-BE49-F238E27FC236}">
                      <a16:creationId xmlns:a16="http://schemas.microsoft.com/office/drawing/2014/main" id="{68938E53-2F87-43A5-B83B-CEA4CB39E40F}"/>
                    </a:ext>
                  </a:extLst>
                </p:cNvPr>
                <p:cNvSpPr/>
                <p:nvPr/>
              </p:nvSpPr>
              <p:spPr>
                <a:xfrm>
                  <a:off x="2029561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1" name="Rectangle 100">
                  <a:extLst>
                    <a:ext uri="{FF2B5EF4-FFF2-40B4-BE49-F238E27FC236}">
                      <a16:creationId xmlns:a16="http://schemas.microsoft.com/office/drawing/2014/main" id="{7B834941-DDDC-4848-A3D4-4D5C4441794F}"/>
                    </a:ext>
                  </a:extLst>
                </p:cNvPr>
                <p:cNvSpPr/>
                <p:nvPr/>
              </p:nvSpPr>
              <p:spPr>
                <a:xfrm>
                  <a:off x="2188566" y="1706918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2" name="Rectangle 101">
                  <a:extLst>
                    <a:ext uri="{FF2B5EF4-FFF2-40B4-BE49-F238E27FC236}">
                      <a16:creationId xmlns:a16="http://schemas.microsoft.com/office/drawing/2014/main" id="{BB1BF817-B6D1-4D06-88C0-315256E62ACE}"/>
                    </a:ext>
                  </a:extLst>
                </p:cNvPr>
                <p:cNvSpPr/>
                <p:nvPr/>
              </p:nvSpPr>
              <p:spPr>
                <a:xfrm>
                  <a:off x="2353395" y="1706918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3" name="Rectangle 102">
                  <a:extLst>
                    <a:ext uri="{FF2B5EF4-FFF2-40B4-BE49-F238E27FC236}">
                      <a16:creationId xmlns:a16="http://schemas.microsoft.com/office/drawing/2014/main" id="{D6ED9792-FBD8-4F19-98EA-32430DAF91F9}"/>
                    </a:ext>
                  </a:extLst>
                </p:cNvPr>
                <p:cNvSpPr/>
                <p:nvPr/>
              </p:nvSpPr>
              <p:spPr>
                <a:xfrm>
                  <a:off x="2516547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B5046FFA-F314-4130-B96C-E6A80D08D421}"/>
                  </a:ext>
                </a:extLst>
              </p:cNvPr>
              <p:cNvGrpSpPr/>
              <p:nvPr/>
            </p:nvGrpSpPr>
            <p:grpSpPr>
              <a:xfrm rot="5400000">
                <a:off x="-266280" y="2767694"/>
                <a:ext cx="1746927" cy="228134"/>
                <a:chOff x="861060" y="1706882"/>
                <a:chExt cx="1746927" cy="228134"/>
              </a:xfrm>
            </p:grpSpPr>
            <p:sp>
              <p:nvSpPr>
                <p:cNvPr id="73" name="Rectangle 72">
                  <a:extLst>
                    <a:ext uri="{FF2B5EF4-FFF2-40B4-BE49-F238E27FC236}">
                      <a16:creationId xmlns:a16="http://schemas.microsoft.com/office/drawing/2014/main" id="{36314E46-22BE-4E47-A079-3B3A20F1AEF4}"/>
                    </a:ext>
                  </a:extLst>
                </p:cNvPr>
                <p:cNvSpPr/>
                <p:nvPr/>
              </p:nvSpPr>
              <p:spPr>
                <a:xfrm>
                  <a:off x="861060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FA3D840E-C67C-4909-891D-065AFCFB9041}"/>
                    </a:ext>
                  </a:extLst>
                </p:cNvPr>
                <p:cNvSpPr/>
                <p:nvPr/>
              </p:nvSpPr>
              <p:spPr>
                <a:xfrm>
                  <a:off x="1025889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912B633F-181F-4C75-A3CC-D996075C4560}"/>
                    </a:ext>
                  </a:extLst>
                </p:cNvPr>
                <p:cNvSpPr/>
                <p:nvPr/>
              </p:nvSpPr>
              <p:spPr>
                <a:xfrm>
                  <a:off x="1198067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1" name="Rectangle 80">
                  <a:extLst>
                    <a:ext uri="{FF2B5EF4-FFF2-40B4-BE49-F238E27FC236}">
                      <a16:creationId xmlns:a16="http://schemas.microsoft.com/office/drawing/2014/main" id="{F34AD55B-CB16-408D-9C9A-D90CC576D7B1}"/>
                    </a:ext>
                  </a:extLst>
                </p:cNvPr>
                <p:cNvSpPr/>
                <p:nvPr/>
              </p:nvSpPr>
              <p:spPr>
                <a:xfrm>
                  <a:off x="1362896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2" name="Rectangle 81">
                  <a:extLst>
                    <a:ext uri="{FF2B5EF4-FFF2-40B4-BE49-F238E27FC236}">
                      <a16:creationId xmlns:a16="http://schemas.microsoft.com/office/drawing/2014/main" id="{E23CEF30-1D01-40C6-8B5A-6E73BDCEC0FD}"/>
                    </a:ext>
                  </a:extLst>
                </p:cNvPr>
                <p:cNvSpPr/>
                <p:nvPr/>
              </p:nvSpPr>
              <p:spPr>
                <a:xfrm>
                  <a:off x="1527725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4" name="Rectangle 83">
                  <a:extLst>
                    <a:ext uri="{FF2B5EF4-FFF2-40B4-BE49-F238E27FC236}">
                      <a16:creationId xmlns:a16="http://schemas.microsoft.com/office/drawing/2014/main" id="{316FCEAE-45CB-44B7-95D6-53600C11A834}"/>
                    </a:ext>
                  </a:extLst>
                </p:cNvPr>
                <p:cNvSpPr/>
                <p:nvPr/>
              </p:nvSpPr>
              <p:spPr>
                <a:xfrm>
                  <a:off x="1692554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5" name="Rectangle 84">
                  <a:extLst>
                    <a:ext uri="{FF2B5EF4-FFF2-40B4-BE49-F238E27FC236}">
                      <a16:creationId xmlns:a16="http://schemas.microsoft.com/office/drawing/2014/main" id="{F3A50753-7593-4CB8-96AE-B847CFCFB16D}"/>
                    </a:ext>
                  </a:extLst>
                </p:cNvPr>
                <p:cNvSpPr/>
                <p:nvPr/>
              </p:nvSpPr>
              <p:spPr>
                <a:xfrm>
                  <a:off x="1864732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6" name="Rectangle 85">
                  <a:extLst>
                    <a:ext uri="{FF2B5EF4-FFF2-40B4-BE49-F238E27FC236}">
                      <a16:creationId xmlns:a16="http://schemas.microsoft.com/office/drawing/2014/main" id="{0AF8E1C1-3399-4A07-A7FA-2B590B08A2C3}"/>
                    </a:ext>
                  </a:extLst>
                </p:cNvPr>
                <p:cNvSpPr/>
                <p:nvPr/>
              </p:nvSpPr>
              <p:spPr>
                <a:xfrm>
                  <a:off x="2029561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8" name="Rectangle 87">
                  <a:extLst>
                    <a:ext uri="{FF2B5EF4-FFF2-40B4-BE49-F238E27FC236}">
                      <a16:creationId xmlns:a16="http://schemas.microsoft.com/office/drawing/2014/main" id="{34BEAD50-E7A3-4D16-9F16-A25023E1062D}"/>
                    </a:ext>
                  </a:extLst>
                </p:cNvPr>
                <p:cNvSpPr/>
                <p:nvPr/>
              </p:nvSpPr>
              <p:spPr>
                <a:xfrm>
                  <a:off x="2188566" y="1706918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9" name="Rectangle 88">
                  <a:extLst>
                    <a:ext uri="{FF2B5EF4-FFF2-40B4-BE49-F238E27FC236}">
                      <a16:creationId xmlns:a16="http://schemas.microsoft.com/office/drawing/2014/main" id="{8F8855CF-78D0-42BF-86E4-C2FCE22A83CA}"/>
                    </a:ext>
                  </a:extLst>
                </p:cNvPr>
                <p:cNvSpPr/>
                <p:nvPr/>
              </p:nvSpPr>
              <p:spPr>
                <a:xfrm>
                  <a:off x="2353395" y="1706918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0" name="Rectangle 89">
                  <a:extLst>
                    <a:ext uri="{FF2B5EF4-FFF2-40B4-BE49-F238E27FC236}">
                      <a16:creationId xmlns:a16="http://schemas.microsoft.com/office/drawing/2014/main" id="{A0F474B0-D500-4DED-86BC-D6C7F491DCEB}"/>
                    </a:ext>
                  </a:extLst>
                </p:cNvPr>
                <p:cNvSpPr/>
                <p:nvPr/>
              </p:nvSpPr>
              <p:spPr>
                <a:xfrm>
                  <a:off x="2516547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65C5388B-4251-421A-9484-3155DDD9EFFE}"/>
                </a:ext>
              </a:extLst>
            </p:cNvPr>
            <p:cNvSpPr/>
            <p:nvPr/>
          </p:nvSpPr>
          <p:spPr>
            <a:xfrm rot="18900000">
              <a:off x="5734591" y="3994153"/>
              <a:ext cx="1986680" cy="993339"/>
            </a:xfrm>
            <a:custGeom>
              <a:avLst/>
              <a:gdLst>
                <a:gd name="connsiteX0" fmla="*/ 769888 w 1539776"/>
                <a:gd name="connsiteY0" fmla="*/ 0 h 769888"/>
                <a:gd name="connsiteX1" fmla="*/ 1539776 w 1539776"/>
                <a:gd name="connsiteY1" fmla="*/ 769888 h 769888"/>
                <a:gd name="connsiteX2" fmla="*/ 0 w 1539776"/>
                <a:gd name="connsiteY2" fmla="*/ 769888 h 769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39776" h="769888">
                  <a:moveTo>
                    <a:pt x="769888" y="0"/>
                  </a:moveTo>
                  <a:lnTo>
                    <a:pt x="1539776" y="769888"/>
                  </a:lnTo>
                  <a:lnTo>
                    <a:pt x="0" y="769888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FDEE74FA-B0AC-41B2-9E08-EB0F80685701}"/>
                </a:ext>
              </a:extLst>
            </p:cNvPr>
            <p:cNvGrpSpPr/>
            <p:nvPr/>
          </p:nvGrpSpPr>
          <p:grpSpPr>
            <a:xfrm>
              <a:off x="6705555" y="4425032"/>
              <a:ext cx="1653514" cy="1542681"/>
              <a:chOff x="3776857" y="4226329"/>
              <a:chExt cx="1529015" cy="1426527"/>
            </a:xfrm>
          </p:grpSpPr>
          <p:pic>
            <p:nvPicPr>
              <p:cNvPr id="62" name="Picture 61">
                <a:extLst>
                  <a:ext uri="{FF2B5EF4-FFF2-40B4-BE49-F238E27FC236}">
                    <a16:creationId xmlns:a16="http://schemas.microsoft.com/office/drawing/2014/main" id="{9263DD42-23FE-44BA-95F1-8F4B5404151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76857" y="4226329"/>
                <a:ext cx="904262" cy="904262"/>
              </a:xfrm>
              <a:prstGeom prst="rect">
                <a:avLst/>
              </a:prstGeom>
            </p:spPr>
          </p:pic>
          <p:pic>
            <p:nvPicPr>
              <p:cNvPr id="63" name="Picture 62">
                <a:extLst>
                  <a:ext uri="{FF2B5EF4-FFF2-40B4-BE49-F238E27FC236}">
                    <a16:creationId xmlns:a16="http://schemas.microsoft.com/office/drawing/2014/main" id="{8114F941-7617-4C29-870D-255EAF6A80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97885" y="4544868"/>
                <a:ext cx="1107987" cy="1107988"/>
              </a:xfrm>
              <a:prstGeom prst="rect">
                <a:avLst/>
              </a:prstGeom>
            </p:spPr>
          </p:pic>
        </p:grpSp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2B85FD8E-97DF-4695-A252-15FCC92A4938}"/>
              </a:ext>
            </a:extLst>
          </p:cNvPr>
          <p:cNvGrpSpPr/>
          <p:nvPr/>
        </p:nvGrpSpPr>
        <p:grpSpPr>
          <a:xfrm>
            <a:off x="7786816" y="3450464"/>
            <a:ext cx="610858" cy="795912"/>
            <a:chOff x="1599514" y="2351983"/>
            <a:chExt cx="667729" cy="870012"/>
          </a:xfrm>
        </p:grpSpPr>
        <p:sp>
          <p:nvSpPr>
            <p:cNvPr id="147" name="Title 1">
              <a:extLst>
                <a:ext uri="{FF2B5EF4-FFF2-40B4-BE49-F238E27FC236}">
                  <a16:creationId xmlns:a16="http://schemas.microsoft.com/office/drawing/2014/main" id="{59B555DE-B5C0-489A-8242-7D23927E0FD4}"/>
                </a:ext>
              </a:extLst>
            </p:cNvPr>
            <p:cNvSpPr txBox="1">
              <a:spLocks/>
            </p:cNvSpPr>
            <p:nvPr/>
          </p:nvSpPr>
          <p:spPr>
            <a:xfrm>
              <a:off x="1599514" y="2351983"/>
              <a:ext cx="667729" cy="4350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48" name="Title 1">
              <a:extLst>
                <a:ext uri="{FF2B5EF4-FFF2-40B4-BE49-F238E27FC236}">
                  <a16:creationId xmlns:a16="http://schemas.microsoft.com/office/drawing/2014/main" id="{263807F8-46DD-49C1-8FA1-11E9B89EDC73}"/>
                </a:ext>
              </a:extLst>
            </p:cNvPr>
            <p:cNvSpPr txBox="1">
              <a:spLocks/>
            </p:cNvSpPr>
            <p:nvPr/>
          </p:nvSpPr>
          <p:spPr>
            <a:xfrm>
              <a:off x="1673151" y="2440369"/>
              <a:ext cx="277570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49" name="Title 1">
              <a:extLst>
                <a:ext uri="{FF2B5EF4-FFF2-40B4-BE49-F238E27FC236}">
                  <a16:creationId xmlns:a16="http://schemas.microsoft.com/office/drawing/2014/main" id="{B2AC0EAD-E747-4737-84BA-BFD159D80371}"/>
                </a:ext>
              </a:extLst>
            </p:cNvPr>
            <p:cNvSpPr txBox="1">
              <a:spLocks/>
            </p:cNvSpPr>
            <p:nvPr/>
          </p:nvSpPr>
          <p:spPr>
            <a:xfrm>
              <a:off x="2019813" y="2440368"/>
              <a:ext cx="127122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50" name="Title 1">
              <a:extLst>
                <a:ext uri="{FF2B5EF4-FFF2-40B4-BE49-F238E27FC236}">
                  <a16:creationId xmlns:a16="http://schemas.microsoft.com/office/drawing/2014/main" id="{AB15864B-5FA2-428E-99E8-F02E3D2B02F5}"/>
                </a:ext>
              </a:extLst>
            </p:cNvPr>
            <p:cNvSpPr txBox="1">
              <a:spLocks/>
            </p:cNvSpPr>
            <p:nvPr/>
          </p:nvSpPr>
          <p:spPr>
            <a:xfrm>
              <a:off x="1673151" y="2613679"/>
              <a:ext cx="549984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51" name="Title 1">
              <a:extLst>
                <a:ext uri="{FF2B5EF4-FFF2-40B4-BE49-F238E27FC236}">
                  <a16:creationId xmlns:a16="http://schemas.microsoft.com/office/drawing/2014/main" id="{EB90D4B8-0655-42E3-AD6D-EDC33C667967}"/>
                </a:ext>
              </a:extLst>
            </p:cNvPr>
            <p:cNvSpPr txBox="1">
              <a:spLocks/>
            </p:cNvSpPr>
            <p:nvPr/>
          </p:nvSpPr>
          <p:spPr>
            <a:xfrm>
              <a:off x="1599514" y="2786989"/>
              <a:ext cx="667729" cy="4350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52" name="Title 1">
              <a:extLst>
                <a:ext uri="{FF2B5EF4-FFF2-40B4-BE49-F238E27FC236}">
                  <a16:creationId xmlns:a16="http://schemas.microsoft.com/office/drawing/2014/main" id="{452C5E46-54F2-4A28-9E0B-2DEC3D60858C}"/>
                </a:ext>
              </a:extLst>
            </p:cNvPr>
            <p:cNvSpPr txBox="1">
              <a:spLocks/>
            </p:cNvSpPr>
            <p:nvPr/>
          </p:nvSpPr>
          <p:spPr>
            <a:xfrm>
              <a:off x="1673151" y="2875375"/>
              <a:ext cx="277570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53" name="Title 1">
              <a:extLst>
                <a:ext uri="{FF2B5EF4-FFF2-40B4-BE49-F238E27FC236}">
                  <a16:creationId xmlns:a16="http://schemas.microsoft.com/office/drawing/2014/main" id="{1E8E8E0E-6435-41D3-80CD-002F0758B216}"/>
                </a:ext>
              </a:extLst>
            </p:cNvPr>
            <p:cNvSpPr txBox="1">
              <a:spLocks/>
            </p:cNvSpPr>
            <p:nvPr/>
          </p:nvSpPr>
          <p:spPr>
            <a:xfrm>
              <a:off x="2019813" y="2875374"/>
              <a:ext cx="127122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54" name="Title 1">
              <a:extLst>
                <a:ext uri="{FF2B5EF4-FFF2-40B4-BE49-F238E27FC236}">
                  <a16:creationId xmlns:a16="http://schemas.microsoft.com/office/drawing/2014/main" id="{518EDAB0-6250-4A15-80ED-3D2F3918D166}"/>
                </a:ext>
              </a:extLst>
            </p:cNvPr>
            <p:cNvSpPr txBox="1">
              <a:spLocks/>
            </p:cNvSpPr>
            <p:nvPr/>
          </p:nvSpPr>
          <p:spPr>
            <a:xfrm>
              <a:off x="1673151" y="3048685"/>
              <a:ext cx="549984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A15241AA-93EE-497A-83FA-813C85BA19F2}"/>
              </a:ext>
            </a:extLst>
          </p:cNvPr>
          <p:cNvGrpSpPr/>
          <p:nvPr/>
        </p:nvGrpSpPr>
        <p:grpSpPr>
          <a:xfrm>
            <a:off x="7786816" y="4365404"/>
            <a:ext cx="610858" cy="795912"/>
            <a:chOff x="1599514" y="2351983"/>
            <a:chExt cx="667729" cy="870012"/>
          </a:xfrm>
        </p:grpSpPr>
        <p:sp>
          <p:nvSpPr>
            <p:cNvPr id="156" name="Title 1">
              <a:extLst>
                <a:ext uri="{FF2B5EF4-FFF2-40B4-BE49-F238E27FC236}">
                  <a16:creationId xmlns:a16="http://schemas.microsoft.com/office/drawing/2014/main" id="{E9129C3E-A3C1-4D60-AAE0-82B746961682}"/>
                </a:ext>
              </a:extLst>
            </p:cNvPr>
            <p:cNvSpPr txBox="1">
              <a:spLocks/>
            </p:cNvSpPr>
            <p:nvPr/>
          </p:nvSpPr>
          <p:spPr>
            <a:xfrm>
              <a:off x="1599514" y="2351983"/>
              <a:ext cx="667729" cy="4350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57" name="Title 1">
              <a:extLst>
                <a:ext uri="{FF2B5EF4-FFF2-40B4-BE49-F238E27FC236}">
                  <a16:creationId xmlns:a16="http://schemas.microsoft.com/office/drawing/2014/main" id="{DFAC475B-42E8-438F-AA8E-53AF71BBC41E}"/>
                </a:ext>
              </a:extLst>
            </p:cNvPr>
            <p:cNvSpPr txBox="1">
              <a:spLocks/>
            </p:cNvSpPr>
            <p:nvPr/>
          </p:nvSpPr>
          <p:spPr>
            <a:xfrm>
              <a:off x="1673151" y="2440369"/>
              <a:ext cx="277570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58" name="Title 1">
              <a:extLst>
                <a:ext uri="{FF2B5EF4-FFF2-40B4-BE49-F238E27FC236}">
                  <a16:creationId xmlns:a16="http://schemas.microsoft.com/office/drawing/2014/main" id="{C05048F9-AD31-4A42-959D-338209C5F2D1}"/>
                </a:ext>
              </a:extLst>
            </p:cNvPr>
            <p:cNvSpPr txBox="1">
              <a:spLocks/>
            </p:cNvSpPr>
            <p:nvPr/>
          </p:nvSpPr>
          <p:spPr>
            <a:xfrm>
              <a:off x="2019813" y="2440368"/>
              <a:ext cx="127122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59" name="Title 1">
              <a:extLst>
                <a:ext uri="{FF2B5EF4-FFF2-40B4-BE49-F238E27FC236}">
                  <a16:creationId xmlns:a16="http://schemas.microsoft.com/office/drawing/2014/main" id="{388BED69-07F3-49B7-AC00-ABDF6E054BF1}"/>
                </a:ext>
              </a:extLst>
            </p:cNvPr>
            <p:cNvSpPr txBox="1">
              <a:spLocks/>
            </p:cNvSpPr>
            <p:nvPr/>
          </p:nvSpPr>
          <p:spPr>
            <a:xfrm>
              <a:off x="1673151" y="2613679"/>
              <a:ext cx="549984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60" name="Title 1">
              <a:extLst>
                <a:ext uri="{FF2B5EF4-FFF2-40B4-BE49-F238E27FC236}">
                  <a16:creationId xmlns:a16="http://schemas.microsoft.com/office/drawing/2014/main" id="{A81BBC0F-134D-4BAA-ABEA-32291E1B2599}"/>
                </a:ext>
              </a:extLst>
            </p:cNvPr>
            <p:cNvSpPr txBox="1">
              <a:spLocks/>
            </p:cNvSpPr>
            <p:nvPr/>
          </p:nvSpPr>
          <p:spPr>
            <a:xfrm>
              <a:off x="1599514" y="2786989"/>
              <a:ext cx="667729" cy="4350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61" name="Title 1">
              <a:extLst>
                <a:ext uri="{FF2B5EF4-FFF2-40B4-BE49-F238E27FC236}">
                  <a16:creationId xmlns:a16="http://schemas.microsoft.com/office/drawing/2014/main" id="{1EB637C4-0448-4310-87AD-7BC7F4284BD5}"/>
                </a:ext>
              </a:extLst>
            </p:cNvPr>
            <p:cNvSpPr txBox="1">
              <a:spLocks/>
            </p:cNvSpPr>
            <p:nvPr/>
          </p:nvSpPr>
          <p:spPr>
            <a:xfrm>
              <a:off x="1673151" y="2875375"/>
              <a:ext cx="277570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62" name="Title 1">
              <a:extLst>
                <a:ext uri="{FF2B5EF4-FFF2-40B4-BE49-F238E27FC236}">
                  <a16:creationId xmlns:a16="http://schemas.microsoft.com/office/drawing/2014/main" id="{EBA43F56-350D-4383-9986-4D124005D895}"/>
                </a:ext>
              </a:extLst>
            </p:cNvPr>
            <p:cNvSpPr txBox="1">
              <a:spLocks/>
            </p:cNvSpPr>
            <p:nvPr/>
          </p:nvSpPr>
          <p:spPr>
            <a:xfrm>
              <a:off x="2019813" y="2875374"/>
              <a:ext cx="127122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63" name="Title 1">
              <a:extLst>
                <a:ext uri="{FF2B5EF4-FFF2-40B4-BE49-F238E27FC236}">
                  <a16:creationId xmlns:a16="http://schemas.microsoft.com/office/drawing/2014/main" id="{165B0EB4-AB64-45AE-920F-F36E5882F390}"/>
                </a:ext>
              </a:extLst>
            </p:cNvPr>
            <p:cNvSpPr txBox="1">
              <a:spLocks/>
            </p:cNvSpPr>
            <p:nvPr/>
          </p:nvSpPr>
          <p:spPr>
            <a:xfrm>
              <a:off x="1673151" y="3048685"/>
              <a:ext cx="549984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</p:grp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E0C8ECB6-8F2D-444F-950C-DB726399BB8F}"/>
              </a:ext>
            </a:extLst>
          </p:cNvPr>
          <p:cNvGrpSpPr/>
          <p:nvPr/>
        </p:nvGrpSpPr>
        <p:grpSpPr>
          <a:xfrm>
            <a:off x="7007609" y="3450464"/>
            <a:ext cx="610858" cy="795912"/>
            <a:chOff x="1599514" y="2351983"/>
            <a:chExt cx="667729" cy="870012"/>
          </a:xfrm>
        </p:grpSpPr>
        <p:sp>
          <p:nvSpPr>
            <p:cNvPr id="165" name="Title 1">
              <a:extLst>
                <a:ext uri="{FF2B5EF4-FFF2-40B4-BE49-F238E27FC236}">
                  <a16:creationId xmlns:a16="http://schemas.microsoft.com/office/drawing/2014/main" id="{C89E7619-12F8-4B6A-AEF3-94F5CC146B8E}"/>
                </a:ext>
              </a:extLst>
            </p:cNvPr>
            <p:cNvSpPr txBox="1">
              <a:spLocks/>
            </p:cNvSpPr>
            <p:nvPr/>
          </p:nvSpPr>
          <p:spPr>
            <a:xfrm>
              <a:off x="1599514" y="2351983"/>
              <a:ext cx="667729" cy="4350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66" name="Title 1">
              <a:extLst>
                <a:ext uri="{FF2B5EF4-FFF2-40B4-BE49-F238E27FC236}">
                  <a16:creationId xmlns:a16="http://schemas.microsoft.com/office/drawing/2014/main" id="{7F4C6C13-15CD-44D0-A93C-204C20B8E9B5}"/>
                </a:ext>
              </a:extLst>
            </p:cNvPr>
            <p:cNvSpPr txBox="1">
              <a:spLocks/>
            </p:cNvSpPr>
            <p:nvPr/>
          </p:nvSpPr>
          <p:spPr>
            <a:xfrm>
              <a:off x="1673151" y="2440369"/>
              <a:ext cx="277570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67" name="Title 1">
              <a:extLst>
                <a:ext uri="{FF2B5EF4-FFF2-40B4-BE49-F238E27FC236}">
                  <a16:creationId xmlns:a16="http://schemas.microsoft.com/office/drawing/2014/main" id="{5F5A39D8-331E-4732-8BFE-25728D983B98}"/>
                </a:ext>
              </a:extLst>
            </p:cNvPr>
            <p:cNvSpPr txBox="1">
              <a:spLocks/>
            </p:cNvSpPr>
            <p:nvPr/>
          </p:nvSpPr>
          <p:spPr>
            <a:xfrm>
              <a:off x="2019813" y="2440368"/>
              <a:ext cx="127122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68" name="Title 1">
              <a:extLst>
                <a:ext uri="{FF2B5EF4-FFF2-40B4-BE49-F238E27FC236}">
                  <a16:creationId xmlns:a16="http://schemas.microsoft.com/office/drawing/2014/main" id="{CE7BABB2-1371-4AAF-B8A4-1466CADA178E}"/>
                </a:ext>
              </a:extLst>
            </p:cNvPr>
            <p:cNvSpPr txBox="1">
              <a:spLocks/>
            </p:cNvSpPr>
            <p:nvPr/>
          </p:nvSpPr>
          <p:spPr>
            <a:xfrm>
              <a:off x="1673151" y="2613679"/>
              <a:ext cx="549984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69" name="Title 1">
              <a:extLst>
                <a:ext uri="{FF2B5EF4-FFF2-40B4-BE49-F238E27FC236}">
                  <a16:creationId xmlns:a16="http://schemas.microsoft.com/office/drawing/2014/main" id="{0CEC91CD-5D68-402C-B240-B502373DD202}"/>
                </a:ext>
              </a:extLst>
            </p:cNvPr>
            <p:cNvSpPr txBox="1">
              <a:spLocks/>
            </p:cNvSpPr>
            <p:nvPr/>
          </p:nvSpPr>
          <p:spPr>
            <a:xfrm>
              <a:off x="1599514" y="2786989"/>
              <a:ext cx="667729" cy="4350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70" name="Title 1">
              <a:extLst>
                <a:ext uri="{FF2B5EF4-FFF2-40B4-BE49-F238E27FC236}">
                  <a16:creationId xmlns:a16="http://schemas.microsoft.com/office/drawing/2014/main" id="{499C33A2-4CEA-4AB1-BDE8-444EA37B0019}"/>
                </a:ext>
              </a:extLst>
            </p:cNvPr>
            <p:cNvSpPr txBox="1">
              <a:spLocks/>
            </p:cNvSpPr>
            <p:nvPr/>
          </p:nvSpPr>
          <p:spPr>
            <a:xfrm>
              <a:off x="1673151" y="2875375"/>
              <a:ext cx="277570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71" name="Title 1">
              <a:extLst>
                <a:ext uri="{FF2B5EF4-FFF2-40B4-BE49-F238E27FC236}">
                  <a16:creationId xmlns:a16="http://schemas.microsoft.com/office/drawing/2014/main" id="{80AF9414-2650-4803-9BA4-8396C2AA9B8E}"/>
                </a:ext>
              </a:extLst>
            </p:cNvPr>
            <p:cNvSpPr txBox="1">
              <a:spLocks/>
            </p:cNvSpPr>
            <p:nvPr/>
          </p:nvSpPr>
          <p:spPr>
            <a:xfrm>
              <a:off x="2019813" y="2875374"/>
              <a:ext cx="127122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72" name="Title 1">
              <a:extLst>
                <a:ext uri="{FF2B5EF4-FFF2-40B4-BE49-F238E27FC236}">
                  <a16:creationId xmlns:a16="http://schemas.microsoft.com/office/drawing/2014/main" id="{09C9C13B-AE8B-4C6E-976F-4C2C93D2A514}"/>
                </a:ext>
              </a:extLst>
            </p:cNvPr>
            <p:cNvSpPr txBox="1">
              <a:spLocks/>
            </p:cNvSpPr>
            <p:nvPr/>
          </p:nvSpPr>
          <p:spPr>
            <a:xfrm>
              <a:off x="1673151" y="3048685"/>
              <a:ext cx="549984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E9559240-DB32-46F0-89FD-2FF9C8BF3872}"/>
              </a:ext>
            </a:extLst>
          </p:cNvPr>
          <p:cNvGrpSpPr/>
          <p:nvPr/>
        </p:nvGrpSpPr>
        <p:grpSpPr>
          <a:xfrm>
            <a:off x="7007609" y="4365404"/>
            <a:ext cx="610858" cy="795912"/>
            <a:chOff x="1599514" y="2351983"/>
            <a:chExt cx="667729" cy="870012"/>
          </a:xfrm>
        </p:grpSpPr>
        <p:sp>
          <p:nvSpPr>
            <p:cNvPr id="174" name="Title 1">
              <a:extLst>
                <a:ext uri="{FF2B5EF4-FFF2-40B4-BE49-F238E27FC236}">
                  <a16:creationId xmlns:a16="http://schemas.microsoft.com/office/drawing/2014/main" id="{0851A763-104F-4490-8DEF-C4F33403AF44}"/>
                </a:ext>
              </a:extLst>
            </p:cNvPr>
            <p:cNvSpPr txBox="1">
              <a:spLocks/>
            </p:cNvSpPr>
            <p:nvPr/>
          </p:nvSpPr>
          <p:spPr>
            <a:xfrm>
              <a:off x="1599514" y="2351983"/>
              <a:ext cx="667729" cy="4350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75" name="Title 1">
              <a:extLst>
                <a:ext uri="{FF2B5EF4-FFF2-40B4-BE49-F238E27FC236}">
                  <a16:creationId xmlns:a16="http://schemas.microsoft.com/office/drawing/2014/main" id="{BF7AE2C3-6ABB-4C3F-80D7-E6E2A207A7CC}"/>
                </a:ext>
              </a:extLst>
            </p:cNvPr>
            <p:cNvSpPr txBox="1">
              <a:spLocks/>
            </p:cNvSpPr>
            <p:nvPr/>
          </p:nvSpPr>
          <p:spPr>
            <a:xfrm>
              <a:off x="1673151" y="2440369"/>
              <a:ext cx="277570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76" name="Title 1">
              <a:extLst>
                <a:ext uri="{FF2B5EF4-FFF2-40B4-BE49-F238E27FC236}">
                  <a16:creationId xmlns:a16="http://schemas.microsoft.com/office/drawing/2014/main" id="{88A6B18A-046E-421F-B109-361B15AD76A6}"/>
                </a:ext>
              </a:extLst>
            </p:cNvPr>
            <p:cNvSpPr txBox="1">
              <a:spLocks/>
            </p:cNvSpPr>
            <p:nvPr/>
          </p:nvSpPr>
          <p:spPr>
            <a:xfrm>
              <a:off x="2019813" y="2440368"/>
              <a:ext cx="127122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77" name="Title 1">
              <a:extLst>
                <a:ext uri="{FF2B5EF4-FFF2-40B4-BE49-F238E27FC236}">
                  <a16:creationId xmlns:a16="http://schemas.microsoft.com/office/drawing/2014/main" id="{47307F06-ECF6-430D-B3EE-F024D3E75B78}"/>
                </a:ext>
              </a:extLst>
            </p:cNvPr>
            <p:cNvSpPr txBox="1">
              <a:spLocks/>
            </p:cNvSpPr>
            <p:nvPr/>
          </p:nvSpPr>
          <p:spPr>
            <a:xfrm>
              <a:off x="1673151" y="2613679"/>
              <a:ext cx="549984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78" name="Title 1">
              <a:extLst>
                <a:ext uri="{FF2B5EF4-FFF2-40B4-BE49-F238E27FC236}">
                  <a16:creationId xmlns:a16="http://schemas.microsoft.com/office/drawing/2014/main" id="{D08219B5-5507-4483-87BC-C63BCC4B5CB3}"/>
                </a:ext>
              </a:extLst>
            </p:cNvPr>
            <p:cNvSpPr txBox="1">
              <a:spLocks/>
            </p:cNvSpPr>
            <p:nvPr/>
          </p:nvSpPr>
          <p:spPr>
            <a:xfrm>
              <a:off x="1599514" y="2786989"/>
              <a:ext cx="667729" cy="4350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79" name="Title 1">
              <a:extLst>
                <a:ext uri="{FF2B5EF4-FFF2-40B4-BE49-F238E27FC236}">
                  <a16:creationId xmlns:a16="http://schemas.microsoft.com/office/drawing/2014/main" id="{4C0AF754-9D08-45D9-A676-587DEA2CA741}"/>
                </a:ext>
              </a:extLst>
            </p:cNvPr>
            <p:cNvSpPr txBox="1">
              <a:spLocks/>
            </p:cNvSpPr>
            <p:nvPr/>
          </p:nvSpPr>
          <p:spPr>
            <a:xfrm>
              <a:off x="1673151" y="2875375"/>
              <a:ext cx="277570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80" name="Title 1">
              <a:extLst>
                <a:ext uri="{FF2B5EF4-FFF2-40B4-BE49-F238E27FC236}">
                  <a16:creationId xmlns:a16="http://schemas.microsoft.com/office/drawing/2014/main" id="{111616DB-404A-4266-9BE1-A8691C36AF11}"/>
                </a:ext>
              </a:extLst>
            </p:cNvPr>
            <p:cNvSpPr txBox="1">
              <a:spLocks/>
            </p:cNvSpPr>
            <p:nvPr/>
          </p:nvSpPr>
          <p:spPr>
            <a:xfrm>
              <a:off x="2019813" y="2875374"/>
              <a:ext cx="127122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81" name="Title 1">
              <a:extLst>
                <a:ext uri="{FF2B5EF4-FFF2-40B4-BE49-F238E27FC236}">
                  <a16:creationId xmlns:a16="http://schemas.microsoft.com/office/drawing/2014/main" id="{765E4C1F-7130-41CB-9980-A6E4219BFD73}"/>
                </a:ext>
              </a:extLst>
            </p:cNvPr>
            <p:cNvSpPr txBox="1">
              <a:spLocks/>
            </p:cNvSpPr>
            <p:nvPr/>
          </p:nvSpPr>
          <p:spPr>
            <a:xfrm>
              <a:off x="1673151" y="3048685"/>
              <a:ext cx="549984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</p:grp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AF5D5C4A-D7B4-4750-892C-12F4EA240943}"/>
              </a:ext>
            </a:extLst>
          </p:cNvPr>
          <p:cNvGrpSpPr/>
          <p:nvPr/>
        </p:nvGrpSpPr>
        <p:grpSpPr>
          <a:xfrm>
            <a:off x="6272761" y="3470486"/>
            <a:ext cx="624787" cy="814060"/>
            <a:chOff x="715649" y="2597442"/>
            <a:chExt cx="667729" cy="870012"/>
          </a:xfrm>
        </p:grpSpPr>
        <p:sp>
          <p:nvSpPr>
            <p:cNvPr id="183" name="Title 1">
              <a:extLst>
                <a:ext uri="{FF2B5EF4-FFF2-40B4-BE49-F238E27FC236}">
                  <a16:creationId xmlns:a16="http://schemas.microsoft.com/office/drawing/2014/main" id="{39FF0CE7-C1CA-4F01-84A7-C3FE14BD6E13}"/>
                </a:ext>
              </a:extLst>
            </p:cNvPr>
            <p:cNvSpPr txBox="1">
              <a:spLocks/>
            </p:cNvSpPr>
            <p:nvPr/>
          </p:nvSpPr>
          <p:spPr>
            <a:xfrm>
              <a:off x="715649" y="2597442"/>
              <a:ext cx="667729" cy="435006"/>
            </a:xfrm>
            <a:prstGeom prst="rect">
              <a:avLst/>
            </a:prstGeom>
            <a:solidFill>
              <a:schemeClr val="accent2"/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84" name="Title 1">
              <a:extLst>
                <a:ext uri="{FF2B5EF4-FFF2-40B4-BE49-F238E27FC236}">
                  <a16:creationId xmlns:a16="http://schemas.microsoft.com/office/drawing/2014/main" id="{3EFF1D61-1508-4040-AB77-1751BE2361C1}"/>
                </a:ext>
              </a:extLst>
            </p:cNvPr>
            <p:cNvSpPr txBox="1">
              <a:spLocks/>
            </p:cNvSpPr>
            <p:nvPr/>
          </p:nvSpPr>
          <p:spPr>
            <a:xfrm>
              <a:off x="789286" y="2685828"/>
              <a:ext cx="277570" cy="8601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85" name="Title 1">
              <a:extLst>
                <a:ext uri="{FF2B5EF4-FFF2-40B4-BE49-F238E27FC236}">
                  <a16:creationId xmlns:a16="http://schemas.microsoft.com/office/drawing/2014/main" id="{F8269A36-9A7C-41B9-8E2C-AF4FE80721BD}"/>
                </a:ext>
              </a:extLst>
            </p:cNvPr>
            <p:cNvSpPr txBox="1">
              <a:spLocks/>
            </p:cNvSpPr>
            <p:nvPr/>
          </p:nvSpPr>
          <p:spPr>
            <a:xfrm>
              <a:off x="1135948" y="2685827"/>
              <a:ext cx="127122" cy="8601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86" name="Title 1">
              <a:extLst>
                <a:ext uri="{FF2B5EF4-FFF2-40B4-BE49-F238E27FC236}">
                  <a16:creationId xmlns:a16="http://schemas.microsoft.com/office/drawing/2014/main" id="{7E24B847-9A54-4184-BAA2-432C54C1CB03}"/>
                </a:ext>
              </a:extLst>
            </p:cNvPr>
            <p:cNvSpPr txBox="1">
              <a:spLocks/>
            </p:cNvSpPr>
            <p:nvPr/>
          </p:nvSpPr>
          <p:spPr>
            <a:xfrm>
              <a:off x="789286" y="2859138"/>
              <a:ext cx="549984" cy="8601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87" name="Title 1">
              <a:extLst>
                <a:ext uri="{FF2B5EF4-FFF2-40B4-BE49-F238E27FC236}">
                  <a16:creationId xmlns:a16="http://schemas.microsoft.com/office/drawing/2014/main" id="{23989B66-EF71-4D6B-9881-0D1C1E929539}"/>
                </a:ext>
              </a:extLst>
            </p:cNvPr>
            <p:cNvSpPr txBox="1">
              <a:spLocks/>
            </p:cNvSpPr>
            <p:nvPr/>
          </p:nvSpPr>
          <p:spPr>
            <a:xfrm>
              <a:off x="715649" y="3032448"/>
              <a:ext cx="667729" cy="435006"/>
            </a:xfrm>
            <a:prstGeom prst="rect">
              <a:avLst/>
            </a:prstGeom>
            <a:solidFill>
              <a:schemeClr val="accent2"/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88" name="Title 1">
              <a:extLst>
                <a:ext uri="{FF2B5EF4-FFF2-40B4-BE49-F238E27FC236}">
                  <a16:creationId xmlns:a16="http://schemas.microsoft.com/office/drawing/2014/main" id="{E510E9B2-B6D9-42C2-A694-821B2179B75C}"/>
                </a:ext>
              </a:extLst>
            </p:cNvPr>
            <p:cNvSpPr txBox="1">
              <a:spLocks/>
            </p:cNvSpPr>
            <p:nvPr/>
          </p:nvSpPr>
          <p:spPr>
            <a:xfrm>
              <a:off x="789286" y="3120834"/>
              <a:ext cx="277570" cy="8601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89" name="Title 1">
              <a:extLst>
                <a:ext uri="{FF2B5EF4-FFF2-40B4-BE49-F238E27FC236}">
                  <a16:creationId xmlns:a16="http://schemas.microsoft.com/office/drawing/2014/main" id="{B09A8DCB-DFDD-4276-8DF1-663ECBC7D932}"/>
                </a:ext>
              </a:extLst>
            </p:cNvPr>
            <p:cNvSpPr txBox="1">
              <a:spLocks/>
            </p:cNvSpPr>
            <p:nvPr/>
          </p:nvSpPr>
          <p:spPr>
            <a:xfrm>
              <a:off x="1135948" y="3120833"/>
              <a:ext cx="127122" cy="8601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90" name="Title 1">
              <a:extLst>
                <a:ext uri="{FF2B5EF4-FFF2-40B4-BE49-F238E27FC236}">
                  <a16:creationId xmlns:a16="http://schemas.microsoft.com/office/drawing/2014/main" id="{D23CE3E3-CDB0-4B59-A34C-4D79F257BDB5}"/>
                </a:ext>
              </a:extLst>
            </p:cNvPr>
            <p:cNvSpPr txBox="1">
              <a:spLocks/>
            </p:cNvSpPr>
            <p:nvPr/>
          </p:nvSpPr>
          <p:spPr>
            <a:xfrm>
              <a:off x="789286" y="3294144"/>
              <a:ext cx="549984" cy="8601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</p:grp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0C6388EC-1517-4C35-8D74-A45F69867DE7}"/>
              </a:ext>
            </a:extLst>
          </p:cNvPr>
          <p:cNvGrpSpPr/>
          <p:nvPr/>
        </p:nvGrpSpPr>
        <p:grpSpPr>
          <a:xfrm>
            <a:off x="6275798" y="4350714"/>
            <a:ext cx="624786" cy="814060"/>
            <a:chOff x="5206640" y="2579322"/>
            <a:chExt cx="667729" cy="870012"/>
          </a:xfrm>
        </p:grpSpPr>
        <p:sp>
          <p:nvSpPr>
            <p:cNvPr id="192" name="Title 1">
              <a:extLst>
                <a:ext uri="{FF2B5EF4-FFF2-40B4-BE49-F238E27FC236}">
                  <a16:creationId xmlns:a16="http://schemas.microsoft.com/office/drawing/2014/main" id="{54291304-CBA4-4540-9678-C7B7030A1118}"/>
                </a:ext>
              </a:extLst>
            </p:cNvPr>
            <p:cNvSpPr txBox="1">
              <a:spLocks/>
            </p:cNvSpPr>
            <p:nvPr/>
          </p:nvSpPr>
          <p:spPr>
            <a:xfrm>
              <a:off x="5206640" y="2579322"/>
              <a:ext cx="667729" cy="435006"/>
            </a:xfrm>
            <a:prstGeom prst="rect">
              <a:avLst/>
            </a:prstGeom>
            <a:solidFill>
              <a:schemeClr val="accent6"/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93" name="Title 1">
              <a:extLst>
                <a:ext uri="{FF2B5EF4-FFF2-40B4-BE49-F238E27FC236}">
                  <a16:creationId xmlns:a16="http://schemas.microsoft.com/office/drawing/2014/main" id="{5C905770-6838-43D5-AE5B-6A49D36EC01E}"/>
                </a:ext>
              </a:extLst>
            </p:cNvPr>
            <p:cNvSpPr txBox="1">
              <a:spLocks/>
            </p:cNvSpPr>
            <p:nvPr/>
          </p:nvSpPr>
          <p:spPr>
            <a:xfrm>
              <a:off x="5280277" y="2667708"/>
              <a:ext cx="277570" cy="8601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94" name="Title 1">
              <a:extLst>
                <a:ext uri="{FF2B5EF4-FFF2-40B4-BE49-F238E27FC236}">
                  <a16:creationId xmlns:a16="http://schemas.microsoft.com/office/drawing/2014/main" id="{6AD7F54B-1CD0-40DD-ADAD-B9DFBC4DA418}"/>
                </a:ext>
              </a:extLst>
            </p:cNvPr>
            <p:cNvSpPr txBox="1">
              <a:spLocks/>
            </p:cNvSpPr>
            <p:nvPr/>
          </p:nvSpPr>
          <p:spPr>
            <a:xfrm>
              <a:off x="5626939" y="2667707"/>
              <a:ext cx="127122" cy="8601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95" name="Title 1">
              <a:extLst>
                <a:ext uri="{FF2B5EF4-FFF2-40B4-BE49-F238E27FC236}">
                  <a16:creationId xmlns:a16="http://schemas.microsoft.com/office/drawing/2014/main" id="{C23521AF-AE56-4E23-AEEA-5C51A3E9266A}"/>
                </a:ext>
              </a:extLst>
            </p:cNvPr>
            <p:cNvSpPr txBox="1">
              <a:spLocks/>
            </p:cNvSpPr>
            <p:nvPr/>
          </p:nvSpPr>
          <p:spPr>
            <a:xfrm>
              <a:off x="5280277" y="2841018"/>
              <a:ext cx="549984" cy="8601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96" name="Title 1">
              <a:extLst>
                <a:ext uri="{FF2B5EF4-FFF2-40B4-BE49-F238E27FC236}">
                  <a16:creationId xmlns:a16="http://schemas.microsoft.com/office/drawing/2014/main" id="{F2E754C6-55A6-4F1F-A77F-A36B073142F8}"/>
                </a:ext>
              </a:extLst>
            </p:cNvPr>
            <p:cNvSpPr txBox="1">
              <a:spLocks/>
            </p:cNvSpPr>
            <p:nvPr/>
          </p:nvSpPr>
          <p:spPr>
            <a:xfrm>
              <a:off x="5206640" y="3014328"/>
              <a:ext cx="667729" cy="435006"/>
            </a:xfrm>
            <a:prstGeom prst="rect">
              <a:avLst/>
            </a:prstGeom>
            <a:solidFill>
              <a:schemeClr val="accent6"/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97" name="Title 1">
              <a:extLst>
                <a:ext uri="{FF2B5EF4-FFF2-40B4-BE49-F238E27FC236}">
                  <a16:creationId xmlns:a16="http://schemas.microsoft.com/office/drawing/2014/main" id="{694E7522-0F9C-4AFB-8D82-52491794465C}"/>
                </a:ext>
              </a:extLst>
            </p:cNvPr>
            <p:cNvSpPr txBox="1">
              <a:spLocks/>
            </p:cNvSpPr>
            <p:nvPr/>
          </p:nvSpPr>
          <p:spPr>
            <a:xfrm>
              <a:off x="5280277" y="3102714"/>
              <a:ext cx="277570" cy="8601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98" name="Title 1">
              <a:extLst>
                <a:ext uri="{FF2B5EF4-FFF2-40B4-BE49-F238E27FC236}">
                  <a16:creationId xmlns:a16="http://schemas.microsoft.com/office/drawing/2014/main" id="{E9B5AF00-92BE-4CB1-95A8-C5B8C58DB809}"/>
                </a:ext>
              </a:extLst>
            </p:cNvPr>
            <p:cNvSpPr txBox="1">
              <a:spLocks/>
            </p:cNvSpPr>
            <p:nvPr/>
          </p:nvSpPr>
          <p:spPr>
            <a:xfrm>
              <a:off x="5626939" y="3102713"/>
              <a:ext cx="127122" cy="8601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99" name="Title 1">
              <a:extLst>
                <a:ext uri="{FF2B5EF4-FFF2-40B4-BE49-F238E27FC236}">
                  <a16:creationId xmlns:a16="http://schemas.microsoft.com/office/drawing/2014/main" id="{C6F33553-6B8A-4C4C-9DF0-FE24FC12B183}"/>
                </a:ext>
              </a:extLst>
            </p:cNvPr>
            <p:cNvSpPr txBox="1">
              <a:spLocks/>
            </p:cNvSpPr>
            <p:nvPr/>
          </p:nvSpPr>
          <p:spPr>
            <a:xfrm>
              <a:off x="5280277" y="3276024"/>
              <a:ext cx="549984" cy="8601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</p:grp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ED006C71-4185-4FBF-B85C-8423ED59EDAF}"/>
              </a:ext>
            </a:extLst>
          </p:cNvPr>
          <p:cNvGrpSpPr/>
          <p:nvPr/>
        </p:nvGrpSpPr>
        <p:grpSpPr>
          <a:xfrm>
            <a:off x="4772777" y="3450464"/>
            <a:ext cx="1390065" cy="1710852"/>
            <a:chOff x="5087369" y="3450464"/>
            <a:chExt cx="1390065" cy="1710852"/>
          </a:xfrm>
        </p:grpSpPr>
        <p:grpSp>
          <p:nvGrpSpPr>
            <p:cNvPr id="201" name="Group 200">
              <a:extLst>
                <a:ext uri="{FF2B5EF4-FFF2-40B4-BE49-F238E27FC236}">
                  <a16:creationId xmlns:a16="http://schemas.microsoft.com/office/drawing/2014/main" id="{7395D9C7-DE19-4A20-BB2F-0C5FC917D8C0}"/>
                </a:ext>
              </a:extLst>
            </p:cNvPr>
            <p:cNvGrpSpPr/>
            <p:nvPr/>
          </p:nvGrpSpPr>
          <p:grpSpPr>
            <a:xfrm>
              <a:off x="5866576" y="3450464"/>
              <a:ext cx="610858" cy="795912"/>
              <a:chOff x="1599514" y="2351983"/>
              <a:chExt cx="667729" cy="870012"/>
            </a:xfrm>
          </p:grpSpPr>
          <p:sp>
            <p:nvSpPr>
              <p:cNvPr id="229" name="Title 1">
                <a:extLst>
                  <a:ext uri="{FF2B5EF4-FFF2-40B4-BE49-F238E27FC236}">
                    <a16:creationId xmlns:a16="http://schemas.microsoft.com/office/drawing/2014/main" id="{69715214-4C06-4A60-B11D-3148850C60A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99514" y="2351983"/>
                <a:ext cx="667729" cy="43500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30" name="Title 1">
                <a:extLst>
                  <a:ext uri="{FF2B5EF4-FFF2-40B4-BE49-F238E27FC236}">
                    <a16:creationId xmlns:a16="http://schemas.microsoft.com/office/drawing/2014/main" id="{13E2CAE1-022D-422E-BCD6-60A24FBD22C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3151" y="2440369"/>
                <a:ext cx="277570" cy="8601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31" name="Title 1">
                <a:extLst>
                  <a:ext uri="{FF2B5EF4-FFF2-40B4-BE49-F238E27FC236}">
                    <a16:creationId xmlns:a16="http://schemas.microsoft.com/office/drawing/2014/main" id="{6A4CB962-B174-4161-A816-5207D048B0A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19813" y="2440368"/>
                <a:ext cx="127122" cy="8601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32" name="Title 1">
                <a:extLst>
                  <a:ext uri="{FF2B5EF4-FFF2-40B4-BE49-F238E27FC236}">
                    <a16:creationId xmlns:a16="http://schemas.microsoft.com/office/drawing/2014/main" id="{04A6AC9E-5C06-4EB9-846C-AED3BD9971A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3151" y="2613679"/>
                <a:ext cx="549984" cy="8601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33" name="Title 1">
                <a:extLst>
                  <a:ext uri="{FF2B5EF4-FFF2-40B4-BE49-F238E27FC236}">
                    <a16:creationId xmlns:a16="http://schemas.microsoft.com/office/drawing/2014/main" id="{86364C73-3603-496B-A7ED-03727B9E637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99514" y="2786989"/>
                <a:ext cx="667729" cy="43500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34" name="Title 1">
                <a:extLst>
                  <a:ext uri="{FF2B5EF4-FFF2-40B4-BE49-F238E27FC236}">
                    <a16:creationId xmlns:a16="http://schemas.microsoft.com/office/drawing/2014/main" id="{B7C5D8C9-4293-4E5F-8D33-E85EE0752F5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3151" y="2875375"/>
                <a:ext cx="277570" cy="8601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35" name="Title 1">
                <a:extLst>
                  <a:ext uri="{FF2B5EF4-FFF2-40B4-BE49-F238E27FC236}">
                    <a16:creationId xmlns:a16="http://schemas.microsoft.com/office/drawing/2014/main" id="{03AEB529-6161-4869-AC02-49432826EE3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19813" y="2875374"/>
                <a:ext cx="127122" cy="8601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36" name="Title 1">
                <a:extLst>
                  <a:ext uri="{FF2B5EF4-FFF2-40B4-BE49-F238E27FC236}">
                    <a16:creationId xmlns:a16="http://schemas.microsoft.com/office/drawing/2014/main" id="{DA32503A-6161-468F-801A-035E727EBB6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3151" y="3048685"/>
                <a:ext cx="549984" cy="8601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</p:grpSp>
        <p:grpSp>
          <p:nvGrpSpPr>
            <p:cNvPr id="202" name="Group 201">
              <a:extLst>
                <a:ext uri="{FF2B5EF4-FFF2-40B4-BE49-F238E27FC236}">
                  <a16:creationId xmlns:a16="http://schemas.microsoft.com/office/drawing/2014/main" id="{BEEBB2A2-6BBB-4AAF-82A8-215E3F39D131}"/>
                </a:ext>
              </a:extLst>
            </p:cNvPr>
            <p:cNvGrpSpPr/>
            <p:nvPr/>
          </p:nvGrpSpPr>
          <p:grpSpPr>
            <a:xfrm>
              <a:off x="5866576" y="4365404"/>
              <a:ext cx="610858" cy="795912"/>
              <a:chOff x="1599514" y="2351983"/>
              <a:chExt cx="667729" cy="870012"/>
            </a:xfrm>
          </p:grpSpPr>
          <p:sp>
            <p:nvSpPr>
              <p:cNvPr id="221" name="Title 1">
                <a:extLst>
                  <a:ext uri="{FF2B5EF4-FFF2-40B4-BE49-F238E27FC236}">
                    <a16:creationId xmlns:a16="http://schemas.microsoft.com/office/drawing/2014/main" id="{CD594C38-A1D3-4BBA-889F-83FA0ECF577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99514" y="2351983"/>
                <a:ext cx="667729" cy="43500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22" name="Title 1">
                <a:extLst>
                  <a:ext uri="{FF2B5EF4-FFF2-40B4-BE49-F238E27FC236}">
                    <a16:creationId xmlns:a16="http://schemas.microsoft.com/office/drawing/2014/main" id="{AB2A102D-421A-4E46-921E-5C267E56BA0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3151" y="2440369"/>
                <a:ext cx="277570" cy="8601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23" name="Title 1">
                <a:extLst>
                  <a:ext uri="{FF2B5EF4-FFF2-40B4-BE49-F238E27FC236}">
                    <a16:creationId xmlns:a16="http://schemas.microsoft.com/office/drawing/2014/main" id="{B7CCB65D-F170-4972-9563-1003F6EC92C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19813" y="2440368"/>
                <a:ext cx="127122" cy="8601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24" name="Title 1">
                <a:extLst>
                  <a:ext uri="{FF2B5EF4-FFF2-40B4-BE49-F238E27FC236}">
                    <a16:creationId xmlns:a16="http://schemas.microsoft.com/office/drawing/2014/main" id="{925361C8-6C6F-4101-AA9F-DF49AC9BF2D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3151" y="2613679"/>
                <a:ext cx="549984" cy="8601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25" name="Title 1">
                <a:extLst>
                  <a:ext uri="{FF2B5EF4-FFF2-40B4-BE49-F238E27FC236}">
                    <a16:creationId xmlns:a16="http://schemas.microsoft.com/office/drawing/2014/main" id="{1D3BD6BB-A7B3-49B2-9B92-F3A6E78748C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99514" y="2786989"/>
                <a:ext cx="667729" cy="43500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26" name="Title 1">
                <a:extLst>
                  <a:ext uri="{FF2B5EF4-FFF2-40B4-BE49-F238E27FC236}">
                    <a16:creationId xmlns:a16="http://schemas.microsoft.com/office/drawing/2014/main" id="{479A0567-E398-4005-913A-CCB64D10C72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3151" y="2875375"/>
                <a:ext cx="277570" cy="8601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27" name="Title 1">
                <a:extLst>
                  <a:ext uri="{FF2B5EF4-FFF2-40B4-BE49-F238E27FC236}">
                    <a16:creationId xmlns:a16="http://schemas.microsoft.com/office/drawing/2014/main" id="{83E98B89-E06D-4503-A365-C2422AF1192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19813" y="2875374"/>
                <a:ext cx="127122" cy="8601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28" name="Title 1">
                <a:extLst>
                  <a:ext uri="{FF2B5EF4-FFF2-40B4-BE49-F238E27FC236}">
                    <a16:creationId xmlns:a16="http://schemas.microsoft.com/office/drawing/2014/main" id="{96C93BD6-3FB6-4AD7-A53B-5BD6DB5F7B0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3151" y="3048685"/>
                <a:ext cx="549984" cy="8601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</p:grpSp>
        <p:grpSp>
          <p:nvGrpSpPr>
            <p:cNvPr id="203" name="Group 202">
              <a:extLst>
                <a:ext uri="{FF2B5EF4-FFF2-40B4-BE49-F238E27FC236}">
                  <a16:creationId xmlns:a16="http://schemas.microsoft.com/office/drawing/2014/main" id="{AAF5825E-7101-4496-9716-C5A80879B01B}"/>
                </a:ext>
              </a:extLst>
            </p:cNvPr>
            <p:cNvGrpSpPr/>
            <p:nvPr/>
          </p:nvGrpSpPr>
          <p:grpSpPr>
            <a:xfrm>
              <a:off x="5087369" y="3450464"/>
              <a:ext cx="610858" cy="795912"/>
              <a:chOff x="1599514" y="2351983"/>
              <a:chExt cx="667729" cy="870012"/>
            </a:xfrm>
          </p:grpSpPr>
          <p:sp>
            <p:nvSpPr>
              <p:cNvPr id="213" name="Title 1">
                <a:extLst>
                  <a:ext uri="{FF2B5EF4-FFF2-40B4-BE49-F238E27FC236}">
                    <a16:creationId xmlns:a16="http://schemas.microsoft.com/office/drawing/2014/main" id="{C3FB16CE-AB65-4143-A844-7A9BAFE2DAA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99514" y="2351983"/>
                <a:ext cx="667729" cy="43500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14" name="Title 1">
                <a:extLst>
                  <a:ext uri="{FF2B5EF4-FFF2-40B4-BE49-F238E27FC236}">
                    <a16:creationId xmlns:a16="http://schemas.microsoft.com/office/drawing/2014/main" id="{594D4354-C8C8-405F-8F11-FB3C31521D1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3151" y="2440369"/>
                <a:ext cx="277570" cy="8601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15" name="Title 1">
                <a:extLst>
                  <a:ext uri="{FF2B5EF4-FFF2-40B4-BE49-F238E27FC236}">
                    <a16:creationId xmlns:a16="http://schemas.microsoft.com/office/drawing/2014/main" id="{65FA5404-C0EB-48D7-8508-4FD55D1DCB1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19813" y="2440368"/>
                <a:ext cx="127122" cy="8601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16" name="Title 1">
                <a:extLst>
                  <a:ext uri="{FF2B5EF4-FFF2-40B4-BE49-F238E27FC236}">
                    <a16:creationId xmlns:a16="http://schemas.microsoft.com/office/drawing/2014/main" id="{E8C417C4-D0C4-4CAB-B91A-8A7C5228251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3151" y="2613679"/>
                <a:ext cx="549984" cy="8601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17" name="Title 1">
                <a:extLst>
                  <a:ext uri="{FF2B5EF4-FFF2-40B4-BE49-F238E27FC236}">
                    <a16:creationId xmlns:a16="http://schemas.microsoft.com/office/drawing/2014/main" id="{AF497F5A-594E-4671-808B-90BF089FE2C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99514" y="2786989"/>
                <a:ext cx="667729" cy="43500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18" name="Title 1">
                <a:extLst>
                  <a:ext uri="{FF2B5EF4-FFF2-40B4-BE49-F238E27FC236}">
                    <a16:creationId xmlns:a16="http://schemas.microsoft.com/office/drawing/2014/main" id="{7FBFB407-5F42-42AE-89B5-04CA91C1CB2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3151" y="2875375"/>
                <a:ext cx="277570" cy="8601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19" name="Title 1">
                <a:extLst>
                  <a:ext uri="{FF2B5EF4-FFF2-40B4-BE49-F238E27FC236}">
                    <a16:creationId xmlns:a16="http://schemas.microsoft.com/office/drawing/2014/main" id="{E184937A-DC76-45F5-A875-E823BEA209D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19813" y="2875374"/>
                <a:ext cx="127122" cy="8601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20" name="Title 1">
                <a:extLst>
                  <a:ext uri="{FF2B5EF4-FFF2-40B4-BE49-F238E27FC236}">
                    <a16:creationId xmlns:a16="http://schemas.microsoft.com/office/drawing/2014/main" id="{85D171D0-B1F0-4EC7-B5DF-4981244FE55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3151" y="3048685"/>
                <a:ext cx="549984" cy="8601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</p:grpSp>
        <p:grpSp>
          <p:nvGrpSpPr>
            <p:cNvPr id="204" name="Group 203">
              <a:extLst>
                <a:ext uri="{FF2B5EF4-FFF2-40B4-BE49-F238E27FC236}">
                  <a16:creationId xmlns:a16="http://schemas.microsoft.com/office/drawing/2014/main" id="{FAF7426F-0A65-4C95-92C7-0AA5C7768CD4}"/>
                </a:ext>
              </a:extLst>
            </p:cNvPr>
            <p:cNvGrpSpPr/>
            <p:nvPr/>
          </p:nvGrpSpPr>
          <p:grpSpPr>
            <a:xfrm>
              <a:off x="5087369" y="4365404"/>
              <a:ext cx="610858" cy="795912"/>
              <a:chOff x="1599514" y="2351983"/>
              <a:chExt cx="667729" cy="870012"/>
            </a:xfrm>
          </p:grpSpPr>
          <p:sp>
            <p:nvSpPr>
              <p:cNvPr id="205" name="Title 1">
                <a:extLst>
                  <a:ext uri="{FF2B5EF4-FFF2-40B4-BE49-F238E27FC236}">
                    <a16:creationId xmlns:a16="http://schemas.microsoft.com/office/drawing/2014/main" id="{202F3F36-8775-42EA-B1AC-34BCD747E5E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99514" y="2351983"/>
                <a:ext cx="667729" cy="43500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06" name="Title 1">
                <a:extLst>
                  <a:ext uri="{FF2B5EF4-FFF2-40B4-BE49-F238E27FC236}">
                    <a16:creationId xmlns:a16="http://schemas.microsoft.com/office/drawing/2014/main" id="{95981CD5-F160-4C59-9452-DE68C00E1FC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3151" y="2440369"/>
                <a:ext cx="277570" cy="8601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07" name="Title 1">
                <a:extLst>
                  <a:ext uri="{FF2B5EF4-FFF2-40B4-BE49-F238E27FC236}">
                    <a16:creationId xmlns:a16="http://schemas.microsoft.com/office/drawing/2014/main" id="{64260C24-2CEE-4F70-8B0A-D65E3B7F4DB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19813" y="2440368"/>
                <a:ext cx="127122" cy="8601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08" name="Title 1">
                <a:extLst>
                  <a:ext uri="{FF2B5EF4-FFF2-40B4-BE49-F238E27FC236}">
                    <a16:creationId xmlns:a16="http://schemas.microsoft.com/office/drawing/2014/main" id="{8E7F9E85-CD2D-45A5-9473-9FC92B1CC24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3151" y="2613679"/>
                <a:ext cx="549984" cy="8601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09" name="Title 1">
                <a:extLst>
                  <a:ext uri="{FF2B5EF4-FFF2-40B4-BE49-F238E27FC236}">
                    <a16:creationId xmlns:a16="http://schemas.microsoft.com/office/drawing/2014/main" id="{CF5D788A-9DFF-4EA1-A8DA-CE8A53B2CD6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99514" y="2786989"/>
                <a:ext cx="667729" cy="43500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10" name="Title 1">
                <a:extLst>
                  <a:ext uri="{FF2B5EF4-FFF2-40B4-BE49-F238E27FC236}">
                    <a16:creationId xmlns:a16="http://schemas.microsoft.com/office/drawing/2014/main" id="{AE4D9840-B1B7-4843-AC8C-BDA557BD3C5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3151" y="2875375"/>
                <a:ext cx="277570" cy="8601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11" name="Title 1">
                <a:extLst>
                  <a:ext uri="{FF2B5EF4-FFF2-40B4-BE49-F238E27FC236}">
                    <a16:creationId xmlns:a16="http://schemas.microsoft.com/office/drawing/2014/main" id="{3379B3A6-A2E5-45C7-BBB1-2B5BEB376F8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19813" y="2875374"/>
                <a:ext cx="127122" cy="8601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12" name="Title 1">
                <a:extLst>
                  <a:ext uri="{FF2B5EF4-FFF2-40B4-BE49-F238E27FC236}">
                    <a16:creationId xmlns:a16="http://schemas.microsoft.com/office/drawing/2014/main" id="{63724293-5AB8-4BBA-B10B-5B896815A20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3151" y="3048685"/>
                <a:ext cx="549984" cy="8601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</p:grpSp>
      </p:grpSp>
      <p:grpSp>
        <p:nvGrpSpPr>
          <p:cNvPr id="274" name="Group 273">
            <a:extLst>
              <a:ext uri="{FF2B5EF4-FFF2-40B4-BE49-F238E27FC236}">
                <a16:creationId xmlns:a16="http://schemas.microsoft.com/office/drawing/2014/main" id="{87FE927A-0B03-4612-8356-A37349713B4F}"/>
              </a:ext>
            </a:extLst>
          </p:cNvPr>
          <p:cNvGrpSpPr/>
          <p:nvPr/>
        </p:nvGrpSpPr>
        <p:grpSpPr>
          <a:xfrm>
            <a:off x="7786816" y="2568264"/>
            <a:ext cx="610858" cy="795912"/>
            <a:chOff x="1599514" y="2351983"/>
            <a:chExt cx="667729" cy="870012"/>
          </a:xfrm>
        </p:grpSpPr>
        <p:sp>
          <p:nvSpPr>
            <p:cNvPr id="275" name="Title 1">
              <a:extLst>
                <a:ext uri="{FF2B5EF4-FFF2-40B4-BE49-F238E27FC236}">
                  <a16:creationId xmlns:a16="http://schemas.microsoft.com/office/drawing/2014/main" id="{85B83A68-EBBA-4B6A-8B31-57EF33659253}"/>
                </a:ext>
              </a:extLst>
            </p:cNvPr>
            <p:cNvSpPr txBox="1">
              <a:spLocks/>
            </p:cNvSpPr>
            <p:nvPr/>
          </p:nvSpPr>
          <p:spPr>
            <a:xfrm>
              <a:off x="1599514" y="2351983"/>
              <a:ext cx="667729" cy="4350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76" name="Title 1">
              <a:extLst>
                <a:ext uri="{FF2B5EF4-FFF2-40B4-BE49-F238E27FC236}">
                  <a16:creationId xmlns:a16="http://schemas.microsoft.com/office/drawing/2014/main" id="{A8FE18F6-3E94-43F3-9685-756E53DA6F13}"/>
                </a:ext>
              </a:extLst>
            </p:cNvPr>
            <p:cNvSpPr txBox="1">
              <a:spLocks/>
            </p:cNvSpPr>
            <p:nvPr/>
          </p:nvSpPr>
          <p:spPr>
            <a:xfrm>
              <a:off x="1673151" y="2440369"/>
              <a:ext cx="277570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77" name="Title 1">
              <a:extLst>
                <a:ext uri="{FF2B5EF4-FFF2-40B4-BE49-F238E27FC236}">
                  <a16:creationId xmlns:a16="http://schemas.microsoft.com/office/drawing/2014/main" id="{C2579D0C-8713-4CF5-9676-57C25F284DED}"/>
                </a:ext>
              </a:extLst>
            </p:cNvPr>
            <p:cNvSpPr txBox="1">
              <a:spLocks/>
            </p:cNvSpPr>
            <p:nvPr/>
          </p:nvSpPr>
          <p:spPr>
            <a:xfrm>
              <a:off x="2019813" y="2440368"/>
              <a:ext cx="127122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78" name="Title 1">
              <a:extLst>
                <a:ext uri="{FF2B5EF4-FFF2-40B4-BE49-F238E27FC236}">
                  <a16:creationId xmlns:a16="http://schemas.microsoft.com/office/drawing/2014/main" id="{74756B0D-5243-4AF8-A8B3-DC642F326EB1}"/>
                </a:ext>
              </a:extLst>
            </p:cNvPr>
            <p:cNvSpPr txBox="1">
              <a:spLocks/>
            </p:cNvSpPr>
            <p:nvPr/>
          </p:nvSpPr>
          <p:spPr>
            <a:xfrm>
              <a:off x="1673151" y="2613679"/>
              <a:ext cx="549984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79" name="Title 1">
              <a:extLst>
                <a:ext uri="{FF2B5EF4-FFF2-40B4-BE49-F238E27FC236}">
                  <a16:creationId xmlns:a16="http://schemas.microsoft.com/office/drawing/2014/main" id="{101E29D3-2E72-4654-B6DD-AC188F58FDA1}"/>
                </a:ext>
              </a:extLst>
            </p:cNvPr>
            <p:cNvSpPr txBox="1">
              <a:spLocks/>
            </p:cNvSpPr>
            <p:nvPr/>
          </p:nvSpPr>
          <p:spPr>
            <a:xfrm>
              <a:off x="1599514" y="2786989"/>
              <a:ext cx="667729" cy="4350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80" name="Title 1">
              <a:extLst>
                <a:ext uri="{FF2B5EF4-FFF2-40B4-BE49-F238E27FC236}">
                  <a16:creationId xmlns:a16="http://schemas.microsoft.com/office/drawing/2014/main" id="{1B202054-5CBD-4F94-BA08-296EA2594DB2}"/>
                </a:ext>
              </a:extLst>
            </p:cNvPr>
            <p:cNvSpPr txBox="1">
              <a:spLocks/>
            </p:cNvSpPr>
            <p:nvPr/>
          </p:nvSpPr>
          <p:spPr>
            <a:xfrm>
              <a:off x="1673151" y="2875375"/>
              <a:ext cx="277570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81" name="Title 1">
              <a:extLst>
                <a:ext uri="{FF2B5EF4-FFF2-40B4-BE49-F238E27FC236}">
                  <a16:creationId xmlns:a16="http://schemas.microsoft.com/office/drawing/2014/main" id="{896EEAA2-11A8-492C-8205-D96D693FFFEA}"/>
                </a:ext>
              </a:extLst>
            </p:cNvPr>
            <p:cNvSpPr txBox="1">
              <a:spLocks/>
            </p:cNvSpPr>
            <p:nvPr/>
          </p:nvSpPr>
          <p:spPr>
            <a:xfrm>
              <a:off x="2019813" y="2875374"/>
              <a:ext cx="127122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82" name="Title 1">
              <a:extLst>
                <a:ext uri="{FF2B5EF4-FFF2-40B4-BE49-F238E27FC236}">
                  <a16:creationId xmlns:a16="http://schemas.microsoft.com/office/drawing/2014/main" id="{963B51F2-B8C7-4E76-88BB-119F06BCBFE0}"/>
                </a:ext>
              </a:extLst>
            </p:cNvPr>
            <p:cNvSpPr txBox="1">
              <a:spLocks/>
            </p:cNvSpPr>
            <p:nvPr/>
          </p:nvSpPr>
          <p:spPr>
            <a:xfrm>
              <a:off x="1673151" y="3048685"/>
              <a:ext cx="549984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</p:grpSp>
      <p:grpSp>
        <p:nvGrpSpPr>
          <p:cNvPr id="283" name="Group 282">
            <a:extLst>
              <a:ext uri="{FF2B5EF4-FFF2-40B4-BE49-F238E27FC236}">
                <a16:creationId xmlns:a16="http://schemas.microsoft.com/office/drawing/2014/main" id="{DFF32528-9FE8-4860-B335-49BB937C1F15}"/>
              </a:ext>
            </a:extLst>
          </p:cNvPr>
          <p:cNvGrpSpPr/>
          <p:nvPr/>
        </p:nvGrpSpPr>
        <p:grpSpPr>
          <a:xfrm>
            <a:off x="7007609" y="2568264"/>
            <a:ext cx="610858" cy="795912"/>
            <a:chOff x="1599514" y="2351983"/>
            <a:chExt cx="667729" cy="870012"/>
          </a:xfrm>
        </p:grpSpPr>
        <p:sp>
          <p:nvSpPr>
            <p:cNvPr id="284" name="Title 1">
              <a:extLst>
                <a:ext uri="{FF2B5EF4-FFF2-40B4-BE49-F238E27FC236}">
                  <a16:creationId xmlns:a16="http://schemas.microsoft.com/office/drawing/2014/main" id="{F28AEF5C-7FEB-49A2-828D-0E399DC3A799}"/>
                </a:ext>
              </a:extLst>
            </p:cNvPr>
            <p:cNvSpPr txBox="1">
              <a:spLocks/>
            </p:cNvSpPr>
            <p:nvPr/>
          </p:nvSpPr>
          <p:spPr>
            <a:xfrm>
              <a:off x="1599514" y="2351983"/>
              <a:ext cx="667729" cy="4350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85" name="Title 1">
              <a:extLst>
                <a:ext uri="{FF2B5EF4-FFF2-40B4-BE49-F238E27FC236}">
                  <a16:creationId xmlns:a16="http://schemas.microsoft.com/office/drawing/2014/main" id="{5ABB8B39-ABF0-43C6-9438-747A74AF23A6}"/>
                </a:ext>
              </a:extLst>
            </p:cNvPr>
            <p:cNvSpPr txBox="1">
              <a:spLocks/>
            </p:cNvSpPr>
            <p:nvPr/>
          </p:nvSpPr>
          <p:spPr>
            <a:xfrm>
              <a:off x="1673151" y="2440369"/>
              <a:ext cx="277570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86" name="Title 1">
              <a:extLst>
                <a:ext uri="{FF2B5EF4-FFF2-40B4-BE49-F238E27FC236}">
                  <a16:creationId xmlns:a16="http://schemas.microsoft.com/office/drawing/2014/main" id="{A24B2AF9-E570-4122-8B88-CEE3661063C4}"/>
                </a:ext>
              </a:extLst>
            </p:cNvPr>
            <p:cNvSpPr txBox="1">
              <a:spLocks/>
            </p:cNvSpPr>
            <p:nvPr/>
          </p:nvSpPr>
          <p:spPr>
            <a:xfrm>
              <a:off x="2019813" y="2440368"/>
              <a:ext cx="127122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87" name="Title 1">
              <a:extLst>
                <a:ext uri="{FF2B5EF4-FFF2-40B4-BE49-F238E27FC236}">
                  <a16:creationId xmlns:a16="http://schemas.microsoft.com/office/drawing/2014/main" id="{6C78F5DD-ED4A-433F-B07A-98CA024557E2}"/>
                </a:ext>
              </a:extLst>
            </p:cNvPr>
            <p:cNvSpPr txBox="1">
              <a:spLocks/>
            </p:cNvSpPr>
            <p:nvPr/>
          </p:nvSpPr>
          <p:spPr>
            <a:xfrm>
              <a:off x="1673151" y="2613679"/>
              <a:ext cx="549984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88" name="Title 1">
              <a:extLst>
                <a:ext uri="{FF2B5EF4-FFF2-40B4-BE49-F238E27FC236}">
                  <a16:creationId xmlns:a16="http://schemas.microsoft.com/office/drawing/2014/main" id="{4213CCD6-C84F-4A83-B5BF-37788459B261}"/>
                </a:ext>
              </a:extLst>
            </p:cNvPr>
            <p:cNvSpPr txBox="1">
              <a:spLocks/>
            </p:cNvSpPr>
            <p:nvPr/>
          </p:nvSpPr>
          <p:spPr>
            <a:xfrm>
              <a:off x="1599514" y="2786989"/>
              <a:ext cx="667729" cy="4350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89" name="Title 1">
              <a:extLst>
                <a:ext uri="{FF2B5EF4-FFF2-40B4-BE49-F238E27FC236}">
                  <a16:creationId xmlns:a16="http://schemas.microsoft.com/office/drawing/2014/main" id="{60445445-1E12-40E4-A399-C4D6AC9F8B36}"/>
                </a:ext>
              </a:extLst>
            </p:cNvPr>
            <p:cNvSpPr txBox="1">
              <a:spLocks/>
            </p:cNvSpPr>
            <p:nvPr/>
          </p:nvSpPr>
          <p:spPr>
            <a:xfrm>
              <a:off x="1673151" y="2875375"/>
              <a:ext cx="277570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90" name="Title 1">
              <a:extLst>
                <a:ext uri="{FF2B5EF4-FFF2-40B4-BE49-F238E27FC236}">
                  <a16:creationId xmlns:a16="http://schemas.microsoft.com/office/drawing/2014/main" id="{182B5F0C-3958-4CAE-9C11-BB73A163F670}"/>
                </a:ext>
              </a:extLst>
            </p:cNvPr>
            <p:cNvSpPr txBox="1">
              <a:spLocks/>
            </p:cNvSpPr>
            <p:nvPr/>
          </p:nvSpPr>
          <p:spPr>
            <a:xfrm>
              <a:off x="2019813" y="2875374"/>
              <a:ext cx="127122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91" name="Title 1">
              <a:extLst>
                <a:ext uri="{FF2B5EF4-FFF2-40B4-BE49-F238E27FC236}">
                  <a16:creationId xmlns:a16="http://schemas.microsoft.com/office/drawing/2014/main" id="{DC033EBC-2B68-4F10-BFA3-5C0174C11AFD}"/>
                </a:ext>
              </a:extLst>
            </p:cNvPr>
            <p:cNvSpPr txBox="1">
              <a:spLocks/>
            </p:cNvSpPr>
            <p:nvPr/>
          </p:nvSpPr>
          <p:spPr>
            <a:xfrm>
              <a:off x="1673151" y="3048685"/>
              <a:ext cx="549984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</p:grpSp>
      <p:grpSp>
        <p:nvGrpSpPr>
          <p:cNvPr id="292" name="Group 291">
            <a:extLst>
              <a:ext uri="{FF2B5EF4-FFF2-40B4-BE49-F238E27FC236}">
                <a16:creationId xmlns:a16="http://schemas.microsoft.com/office/drawing/2014/main" id="{A64BC3C1-6E5D-459B-85F0-94C185F36135}"/>
              </a:ext>
            </a:extLst>
          </p:cNvPr>
          <p:cNvGrpSpPr/>
          <p:nvPr/>
        </p:nvGrpSpPr>
        <p:grpSpPr>
          <a:xfrm>
            <a:off x="6323576" y="2568264"/>
            <a:ext cx="610858" cy="795912"/>
            <a:chOff x="1599514" y="2351983"/>
            <a:chExt cx="667729" cy="870012"/>
          </a:xfrm>
        </p:grpSpPr>
        <p:sp>
          <p:nvSpPr>
            <p:cNvPr id="293" name="Title 1">
              <a:extLst>
                <a:ext uri="{FF2B5EF4-FFF2-40B4-BE49-F238E27FC236}">
                  <a16:creationId xmlns:a16="http://schemas.microsoft.com/office/drawing/2014/main" id="{F73840FA-6DF5-451B-8438-CE24BB42AA40}"/>
                </a:ext>
              </a:extLst>
            </p:cNvPr>
            <p:cNvSpPr txBox="1">
              <a:spLocks/>
            </p:cNvSpPr>
            <p:nvPr/>
          </p:nvSpPr>
          <p:spPr>
            <a:xfrm>
              <a:off x="1599514" y="2351983"/>
              <a:ext cx="667729" cy="4350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94" name="Title 1">
              <a:extLst>
                <a:ext uri="{FF2B5EF4-FFF2-40B4-BE49-F238E27FC236}">
                  <a16:creationId xmlns:a16="http://schemas.microsoft.com/office/drawing/2014/main" id="{D93F0251-412D-4570-9A82-5A7E7B1D4FBC}"/>
                </a:ext>
              </a:extLst>
            </p:cNvPr>
            <p:cNvSpPr txBox="1">
              <a:spLocks/>
            </p:cNvSpPr>
            <p:nvPr/>
          </p:nvSpPr>
          <p:spPr>
            <a:xfrm>
              <a:off x="1673151" y="2440369"/>
              <a:ext cx="277570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95" name="Title 1">
              <a:extLst>
                <a:ext uri="{FF2B5EF4-FFF2-40B4-BE49-F238E27FC236}">
                  <a16:creationId xmlns:a16="http://schemas.microsoft.com/office/drawing/2014/main" id="{25984DC0-73D5-4E6F-9698-D2149153E3B2}"/>
                </a:ext>
              </a:extLst>
            </p:cNvPr>
            <p:cNvSpPr txBox="1">
              <a:spLocks/>
            </p:cNvSpPr>
            <p:nvPr/>
          </p:nvSpPr>
          <p:spPr>
            <a:xfrm>
              <a:off x="2019813" y="2440368"/>
              <a:ext cx="127122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96" name="Title 1">
              <a:extLst>
                <a:ext uri="{FF2B5EF4-FFF2-40B4-BE49-F238E27FC236}">
                  <a16:creationId xmlns:a16="http://schemas.microsoft.com/office/drawing/2014/main" id="{6CBF6B15-9BEE-436B-B934-F944696EFF66}"/>
                </a:ext>
              </a:extLst>
            </p:cNvPr>
            <p:cNvSpPr txBox="1">
              <a:spLocks/>
            </p:cNvSpPr>
            <p:nvPr/>
          </p:nvSpPr>
          <p:spPr>
            <a:xfrm>
              <a:off x="1673151" y="2613679"/>
              <a:ext cx="549984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97" name="Title 1">
              <a:extLst>
                <a:ext uri="{FF2B5EF4-FFF2-40B4-BE49-F238E27FC236}">
                  <a16:creationId xmlns:a16="http://schemas.microsoft.com/office/drawing/2014/main" id="{03C5C725-2C3A-4596-9E26-863D342358C4}"/>
                </a:ext>
              </a:extLst>
            </p:cNvPr>
            <p:cNvSpPr txBox="1">
              <a:spLocks/>
            </p:cNvSpPr>
            <p:nvPr/>
          </p:nvSpPr>
          <p:spPr>
            <a:xfrm>
              <a:off x="1599514" y="2786989"/>
              <a:ext cx="667729" cy="4350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98" name="Title 1">
              <a:extLst>
                <a:ext uri="{FF2B5EF4-FFF2-40B4-BE49-F238E27FC236}">
                  <a16:creationId xmlns:a16="http://schemas.microsoft.com/office/drawing/2014/main" id="{5ABA04B2-5E5D-482B-9E1A-52356F32D4B7}"/>
                </a:ext>
              </a:extLst>
            </p:cNvPr>
            <p:cNvSpPr txBox="1">
              <a:spLocks/>
            </p:cNvSpPr>
            <p:nvPr/>
          </p:nvSpPr>
          <p:spPr>
            <a:xfrm>
              <a:off x="1673151" y="2875375"/>
              <a:ext cx="277570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99" name="Title 1">
              <a:extLst>
                <a:ext uri="{FF2B5EF4-FFF2-40B4-BE49-F238E27FC236}">
                  <a16:creationId xmlns:a16="http://schemas.microsoft.com/office/drawing/2014/main" id="{F294751E-7845-49D5-9AA1-BE7678D5EAD2}"/>
                </a:ext>
              </a:extLst>
            </p:cNvPr>
            <p:cNvSpPr txBox="1">
              <a:spLocks/>
            </p:cNvSpPr>
            <p:nvPr/>
          </p:nvSpPr>
          <p:spPr>
            <a:xfrm>
              <a:off x="2019813" y="2875374"/>
              <a:ext cx="127122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00" name="Title 1">
              <a:extLst>
                <a:ext uri="{FF2B5EF4-FFF2-40B4-BE49-F238E27FC236}">
                  <a16:creationId xmlns:a16="http://schemas.microsoft.com/office/drawing/2014/main" id="{578F08F5-D4D5-4729-A58D-81723EEAE062}"/>
                </a:ext>
              </a:extLst>
            </p:cNvPr>
            <p:cNvSpPr txBox="1">
              <a:spLocks/>
            </p:cNvSpPr>
            <p:nvPr/>
          </p:nvSpPr>
          <p:spPr>
            <a:xfrm>
              <a:off x="1673151" y="3048685"/>
              <a:ext cx="549984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</p:grpSp>
      <p:grpSp>
        <p:nvGrpSpPr>
          <p:cNvPr id="301" name="Group 300">
            <a:extLst>
              <a:ext uri="{FF2B5EF4-FFF2-40B4-BE49-F238E27FC236}">
                <a16:creationId xmlns:a16="http://schemas.microsoft.com/office/drawing/2014/main" id="{DE0C4917-17D0-4B76-848D-DEEFC397DD18}"/>
              </a:ext>
            </a:extLst>
          </p:cNvPr>
          <p:cNvGrpSpPr/>
          <p:nvPr/>
        </p:nvGrpSpPr>
        <p:grpSpPr>
          <a:xfrm>
            <a:off x="5544369" y="2568264"/>
            <a:ext cx="610858" cy="795912"/>
            <a:chOff x="1599514" y="2351983"/>
            <a:chExt cx="667729" cy="870012"/>
          </a:xfrm>
        </p:grpSpPr>
        <p:sp>
          <p:nvSpPr>
            <p:cNvPr id="302" name="Title 1">
              <a:extLst>
                <a:ext uri="{FF2B5EF4-FFF2-40B4-BE49-F238E27FC236}">
                  <a16:creationId xmlns:a16="http://schemas.microsoft.com/office/drawing/2014/main" id="{5F80244D-57F0-4D06-B051-B5690F0D1825}"/>
                </a:ext>
              </a:extLst>
            </p:cNvPr>
            <p:cNvSpPr txBox="1">
              <a:spLocks/>
            </p:cNvSpPr>
            <p:nvPr/>
          </p:nvSpPr>
          <p:spPr>
            <a:xfrm>
              <a:off x="1599514" y="2351983"/>
              <a:ext cx="667729" cy="4350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03" name="Title 1">
              <a:extLst>
                <a:ext uri="{FF2B5EF4-FFF2-40B4-BE49-F238E27FC236}">
                  <a16:creationId xmlns:a16="http://schemas.microsoft.com/office/drawing/2014/main" id="{FF4430E1-6185-4000-9DC7-AB3E0ADD9A5B}"/>
                </a:ext>
              </a:extLst>
            </p:cNvPr>
            <p:cNvSpPr txBox="1">
              <a:spLocks/>
            </p:cNvSpPr>
            <p:nvPr/>
          </p:nvSpPr>
          <p:spPr>
            <a:xfrm>
              <a:off x="1673151" y="2440369"/>
              <a:ext cx="277570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04" name="Title 1">
              <a:extLst>
                <a:ext uri="{FF2B5EF4-FFF2-40B4-BE49-F238E27FC236}">
                  <a16:creationId xmlns:a16="http://schemas.microsoft.com/office/drawing/2014/main" id="{0628EA98-7822-474D-AC0A-EC9C9A9437EF}"/>
                </a:ext>
              </a:extLst>
            </p:cNvPr>
            <p:cNvSpPr txBox="1">
              <a:spLocks/>
            </p:cNvSpPr>
            <p:nvPr/>
          </p:nvSpPr>
          <p:spPr>
            <a:xfrm>
              <a:off x="2019813" y="2440368"/>
              <a:ext cx="127122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05" name="Title 1">
              <a:extLst>
                <a:ext uri="{FF2B5EF4-FFF2-40B4-BE49-F238E27FC236}">
                  <a16:creationId xmlns:a16="http://schemas.microsoft.com/office/drawing/2014/main" id="{EB21BB98-2DB6-4570-BA14-4A991EF9B569}"/>
                </a:ext>
              </a:extLst>
            </p:cNvPr>
            <p:cNvSpPr txBox="1">
              <a:spLocks/>
            </p:cNvSpPr>
            <p:nvPr/>
          </p:nvSpPr>
          <p:spPr>
            <a:xfrm>
              <a:off x="1673151" y="2613679"/>
              <a:ext cx="549984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06" name="Title 1">
              <a:extLst>
                <a:ext uri="{FF2B5EF4-FFF2-40B4-BE49-F238E27FC236}">
                  <a16:creationId xmlns:a16="http://schemas.microsoft.com/office/drawing/2014/main" id="{A139DBEC-2191-4A7D-ADA2-C68A25CBA2CB}"/>
                </a:ext>
              </a:extLst>
            </p:cNvPr>
            <p:cNvSpPr txBox="1">
              <a:spLocks/>
            </p:cNvSpPr>
            <p:nvPr/>
          </p:nvSpPr>
          <p:spPr>
            <a:xfrm>
              <a:off x="1599514" y="2786989"/>
              <a:ext cx="667729" cy="4350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07" name="Title 1">
              <a:extLst>
                <a:ext uri="{FF2B5EF4-FFF2-40B4-BE49-F238E27FC236}">
                  <a16:creationId xmlns:a16="http://schemas.microsoft.com/office/drawing/2014/main" id="{DF44A063-F57E-4D89-8EC0-1B9FBAFA7639}"/>
                </a:ext>
              </a:extLst>
            </p:cNvPr>
            <p:cNvSpPr txBox="1">
              <a:spLocks/>
            </p:cNvSpPr>
            <p:nvPr/>
          </p:nvSpPr>
          <p:spPr>
            <a:xfrm>
              <a:off x="1673151" y="2875375"/>
              <a:ext cx="277570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08" name="Title 1">
              <a:extLst>
                <a:ext uri="{FF2B5EF4-FFF2-40B4-BE49-F238E27FC236}">
                  <a16:creationId xmlns:a16="http://schemas.microsoft.com/office/drawing/2014/main" id="{25BE3902-09BD-4C7E-B99B-B51D15AFABB4}"/>
                </a:ext>
              </a:extLst>
            </p:cNvPr>
            <p:cNvSpPr txBox="1">
              <a:spLocks/>
            </p:cNvSpPr>
            <p:nvPr/>
          </p:nvSpPr>
          <p:spPr>
            <a:xfrm>
              <a:off x="2019813" y="2875374"/>
              <a:ext cx="127122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09" name="Title 1">
              <a:extLst>
                <a:ext uri="{FF2B5EF4-FFF2-40B4-BE49-F238E27FC236}">
                  <a16:creationId xmlns:a16="http://schemas.microsoft.com/office/drawing/2014/main" id="{0BF07325-DBCD-4DFC-9182-4C58DF7020F5}"/>
                </a:ext>
              </a:extLst>
            </p:cNvPr>
            <p:cNvSpPr txBox="1">
              <a:spLocks/>
            </p:cNvSpPr>
            <p:nvPr/>
          </p:nvSpPr>
          <p:spPr>
            <a:xfrm>
              <a:off x="1673151" y="3048685"/>
              <a:ext cx="549984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</p:grpSp>
      <p:grpSp>
        <p:nvGrpSpPr>
          <p:cNvPr id="310" name="Group 309">
            <a:extLst>
              <a:ext uri="{FF2B5EF4-FFF2-40B4-BE49-F238E27FC236}">
                <a16:creationId xmlns:a16="http://schemas.microsoft.com/office/drawing/2014/main" id="{C92C7780-7662-4A24-BB76-04B9F726E879}"/>
              </a:ext>
            </a:extLst>
          </p:cNvPr>
          <p:cNvGrpSpPr/>
          <p:nvPr/>
        </p:nvGrpSpPr>
        <p:grpSpPr>
          <a:xfrm>
            <a:off x="7786816" y="5269507"/>
            <a:ext cx="610858" cy="795912"/>
            <a:chOff x="1599514" y="2351983"/>
            <a:chExt cx="667729" cy="870012"/>
          </a:xfrm>
        </p:grpSpPr>
        <p:sp>
          <p:nvSpPr>
            <p:cNvPr id="311" name="Title 1">
              <a:extLst>
                <a:ext uri="{FF2B5EF4-FFF2-40B4-BE49-F238E27FC236}">
                  <a16:creationId xmlns:a16="http://schemas.microsoft.com/office/drawing/2014/main" id="{6B0750E3-35BD-47C6-BA88-89D7E0009C9B}"/>
                </a:ext>
              </a:extLst>
            </p:cNvPr>
            <p:cNvSpPr txBox="1">
              <a:spLocks/>
            </p:cNvSpPr>
            <p:nvPr/>
          </p:nvSpPr>
          <p:spPr>
            <a:xfrm>
              <a:off x="1599514" y="2351983"/>
              <a:ext cx="667729" cy="4350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12" name="Title 1">
              <a:extLst>
                <a:ext uri="{FF2B5EF4-FFF2-40B4-BE49-F238E27FC236}">
                  <a16:creationId xmlns:a16="http://schemas.microsoft.com/office/drawing/2014/main" id="{954E3D8C-9BF3-4D6A-99F6-0A0245E19F93}"/>
                </a:ext>
              </a:extLst>
            </p:cNvPr>
            <p:cNvSpPr txBox="1">
              <a:spLocks/>
            </p:cNvSpPr>
            <p:nvPr/>
          </p:nvSpPr>
          <p:spPr>
            <a:xfrm>
              <a:off x="1673151" y="2440369"/>
              <a:ext cx="277570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13" name="Title 1">
              <a:extLst>
                <a:ext uri="{FF2B5EF4-FFF2-40B4-BE49-F238E27FC236}">
                  <a16:creationId xmlns:a16="http://schemas.microsoft.com/office/drawing/2014/main" id="{E77E9C24-9583-454B-ABD1-01F2960F4F47}"/>
                </a:ext>
              </a:extLst>
            </p:cNvPr>
            <p:cNvSpPr txBox="1">
              <a:spLocks/>
            </p:cNvSpPr>
            <p:nvPr/>
          </p:nvSpPr>
          <p:spPr>
            <a:xfrm>
              <a:off x="2019813" y="2440368"/>
              <a:ext cx="127122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14" name="Title 1">
              <a:extLst>
                <a:ext uri="{FF2B5EF4-FFF2-40B4-BE49-F238E27FC236}">
                  <a16:creationId xmlns:a16="http://schemas.microsoft.com/office/drawing/2014/main" id="{5D0B5859-D9C0-4AF5-B494-45F0892F5F98}"/>
                </a:ext>
              </a:extLst>
            </p:cNvPr>
            <p:cNvSpPr txBox="1">
              <a:spLocks/>
            </p:cNvSpPr>
            <p:nvPr/>
          </p:nvSpPr>
          <p:spPr>
            <a:xfrm>
              <a:off x="1673151" y="2613679"/>
              <a:ext cx="549984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15" name="Title 1">
              <a:extLst>
                <a:ext uri="{FF2B5EF4-FFF2-40B4-BE49-F238E27FC236}">
                  <a16:creationId xmlns:a16="http://schemas.microsoft.com/office/drawing/2014/main" id="{21251E1C-3162-4E50-BDB8-2B4E99D2741D}"/>
                </a:ext>
              </a:extLst>
            </p:cNvPr>
            <p:cNvSpPr txBox="1">
              <a:spLocks/>
            </p:cNvSpPr>
            <p:nvPr/>
          </p:nvSpPr>
          <p:spPr>
            <a:xfrm>
              <a:off x="1599514" y="2786989"/>
              <a:ext cx="667729" cy="4350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16" name="Title 1">
              <a:extLst>
                <a:ext uri="{FF2B5EF4-FFF2-40B4-BE49-F238E27FC236}">
                  <a16:creationId xmlns:a16="http://schemas.microsoft.com/office/drawing/2014/main" id="{0C07531A-BBE1-44AE-B88F-2029EB311C8E}"/>
                </a:ext>
              </a:extLst>
            </p:cNvPr>
            <p:cNvSpPr txBox="1">
              <a:spLocks/>
            </p:cNvSpPr>
            <p:nvPr/>
          </p:nvSpPr>
          <p:spPr>
            <a:xfrm>
              <a:off x="1673151" y="2875375"/>
              <a:ext cx="277570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17" name="Title 1">
              <a:extLst>
                <a:ext uri="{FF2B5EF4-FFF2-40B4-BE49-F238E27FC236}">
                  <a16:creationId xmlns:a16="http://schemas.microsoft.com/office/drawing/2014/main" id="{E4A76180-3D05-4FF7-A715-005C3B5E0217}"/>
                </a:ext>
              </a:extLst>
            </p:cNvPr>
            <p:cNvSpPr txBox="1">
              <a:spLocks/>
            </p:cNvSpPr>
            <p:nvPr/>
          </p:nvSpPr>
          <p:spPr>
            <a:xfrm>
              <a:off x="2019813" y="2875374"/>
              <a:ext cx="127122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18" name="Title 1">
              <a:extLst>
                <a:ext uri="{FF2B5EF4-FFF2-40B4-BE49-F238E27FC236}">
                  <a16:creationId xmlns:a16="http://schemas.microsoft.com/office/drawing/2014/main" id="{DBF8C74E-85C1-4194-B07C-DBB0D08E34E2}"/>
                </a:ext>
              </a:extLst>
            </p:cNvPr>
            <p:cNvSpPr txBox="1">
              <a:spLocks/>
            </p:cNvSpPr>
            <p:nvPr/>
          </p:nvSpPr>
          <p:spPr>
            <a:xfrm>
              <a:off x="1673151" y="3048685"/>
              <a:ext cx="549984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</p:grpSp>
      <p:grpSp>
        <p:nvGrpSpPr>
          <p:cNvPr id="319" name="Group 318">
            <a:extLst>
              <a:ext uri="{FF2B5EF4-FFF2-40B4-BE49-F238E27FC236}">
                <a16:creationId xmlns:a16="http://schemas.microsoft.com/office/drawing/2014/main" id="{19BD998E-4748-428A-A95C-14E03FBCCA75}"/>
              </a:ext>
            </a:extLst>
          </p:cNvPr>
          <p:cNvGrpSpPr/>
          <p:nvPr/>
        </p:nvGrpSpPr>
        <p:grpSpPr>
          <a:xfrm>
            <a:off x="6241748" y="5269507"/>
            <a:ext cx="610858" cy="795912"/>
            <a:chOff x="1599514" y="2351983"/>
            <a:chExt cx="667729" cy="870012"/>
          </a:xfrm>
        </p:grpSpPr>
        <p:sp>
          <p:nvSpPr>
            <p:cNvPr id="320" name="Title 1">
              <a:extLst>
                <a:ext uri="{FF2B5EF4-FFF2-40B4-BE49-F238E27FC236}">
                  <a16:creationId xmlns:a16="http://schemas.microsoft.com/office/drawing/2014/main" id="{6BF8BFCC-086B-4777-A1A5-BB6BA8B7EEE2}"/>
                </a:ext>
              </a:extLst>
            </p:cNvPr>
            <p:cNvSpPr txBox="1">
              <a:spLocks/>
            </p:cNvSpPr>
            <p:nvPr/>
          </p:nvSpPr>
          <p:spPr>
            <a:xfrm>
              <a:off x="1599514" y="2351983"/>
              <a:ext cx="667729" cy="4350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21" name="Title 1">
              <a:extLst>
                <a:ext uri="{FF2B5EF4-FFF2-40B4-BE49-F238E27FC236}">
                  <a16:creationId xmlns:a16="http://schemas.microsoft.com/office/drawing/2014/main" id="{9A949E16-055B-418D-8940-AE20C6449085}"/>
                </a:ext>
              </a:extLst>
            </p:cNvPr>
            <p:cNvSpPr txBox="1">
              <a:spLocks/>
            </p:cNvSpPr>
            <p:nvPr/>
          </p:nvSpPr>
          <p:spPr>
            <a:xfrm>
              <a:off x="1673151" y="2440369"/>
              <a:ext cx="277570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22" name="Title 1">
              <a:extLst>
                <a:ext uri="{FF2B5EF4-FFF2-40B4-BE49-F238E27FC236}">
                  <a16:creationId xmlns:a16="http://schemas.microsoft.com/office/drawing/2014/main" id="{384DBF6B-16A0-4822-B0FA-73059826013D}"/>
                </a:ext>
              </a:extLst>
            </p:cNvPr>
            <p:cNvSpPr txBox="1">
              <a:spLocks/>
            </p:cNvSpPr>
            <p:nvPr/>
          </p:nvSpPr>
          <p:spPr>
            <a:xfrm>
              <a:off x="2019813" y="2440368"/>
              <a:ext cx="127122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23" name="Title 1">
              <a:extLst>
                <a:ext uri="{FF2B5EF4-FFF2-40B4-BE49-F238E27FC236}">
                  <a16:creationId xmlns:a16="http://schemas.microsoft.com/office/drawing/2014/main" id="{9CE659B5-2436-4C8D-B787-D54FBF8E66B9}"/>
                </a:ext>
              </a:extLst>
            </p:cNvPr>
            <p:cNvSpPr txBox="1">
              <a:spLocks/>
            </p:cNvSpPr>
            <p:nvPr/>
          </p:nvSpPr>
          <p:spPr>
            <a:xfrm>
              <a:off x="1673151" y="2613679"/>
              <a:ext cx="549984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24" name="Title 1">
              <a:extLst>
                <a:ext uri="{FF2B5EF4-FFF2-40B4-BE49-F238E27FC236}">
                  <a16:creationId xmlns:a16="http://schemas.microsoft.com/office/drawing/2014/main" id="{C4C80E4B-DF1E-4046-A278-B8607496A35F}"/>
                </a:ext>
              </a:extLst>
            </p:cNvPr>
            <p:cNvSpPr txBox="1">
              <a:spLocks/>
            </p:cNvSpPr>
            <p:nvPr/>
          </p:nvSpPr>
          <p:spPr>
            <a:xfrm>
              <a:off x="1599514" y="2786989"/>
              <a:ext cx="667729" cy="4350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25" name="Title 1">
              <a:extLst>
                <a:ext uri="{FF2B5EF4-FFF2-40B4-BE49-F238E27FC236}">
                  <a16:creationId xmlns:a16="http://schemas.microsoft.com/office/drawing/2014/main" id="{F6A686A0-4CEC-49EB-B210-ABD742CF78C0}"/>
                </a:ext>
              </a:extLst>
            </p:cNvPr>
            <p:cNvSpPr txBox="1">
              <a:spLocks/>
            </p:cNvSpPr>
            <p:nvPr/>
          </p:nvSpPr>
          <p:spPr>
            <a:xfrm>
              <a:off x="1673151" y="2875375"/>
              <a:ext cx="277570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26" name="Title 1">
              <a:extLst>
                <a:ext uri="{FF2B5EF4-FFF2-40B4-BE49-F238E27FC236}">
                  <a16:creationId xmlns:a16="http://schemas.microsoft.com/office/drawing/2014/main" id="{4E87B7CF-2003-415A-A8C4-7E97307773C0}"/>
                </a:ext>
              </a:extLst>
            </p:cNvPr>
            <p:cNvSpPr txBox="1">
              <a:spLocks/>
            </p:cNvSpPr>
            <p:nvPr/>
          </p:nvSpPr>
          <p:spPr>
            <a:xfrm>
              <a:off x="2019813" y="2875374"/>
              <a:ext cx="127122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27" name="Title 1">
              <a:extLst>
                <a:ext uri="{FF2B5EF4-FFF2-40B4-BE49-F238E27FC236}">
                  <a16:creationId xmlns:a16="http://schemas.microsoft.com/office/drawing/2014/main" id="{9BFC4A97-5657-4DAE-9BD3-F01A7295DF61}"/>
                </a:ext>
              </a:extLst>
            </p:cNvPr>
            <p:cNvSpPr txBox="1">
              <a:spLocks/>
            </p:cNvSpPr>
            <p:nvPr/>
          </p:nvSpPr>
          <p:spPr>
            <a:xfrm>
              <a:off x="1673151" y="3048685"/>
              <a:ext cx="549984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</p:grpSp>
      <p:grpSp>
        <p:nvGrpSpPr>
          <p:cNvPr id="328" name="Group 327">
            <a:extLst>
              <a:ext uri="{FF2B5EF4-FFF2-40B4-BE49-F238E27FC236}">
                <a16:creationId xmlns:a16="http://schemas.microsoft.com/office/drawing/2014/main" id="{1703C92F-5F7D-4E0F-93A3-174012BB40FD}"/>
              </a:ext>
            </a:extLst>
          </p:cNvPr>
          <p:cNvGrpSpPr/>
          <p:nvPr/>
        </p:nvGrpSpPr>
        <p:grpSpPr>
          <a:xfrm>
            <a:off x="5557715" y="5269507"/>
            <a:ext cx="610858" cy="795912"/>
            <a:chOff x="1599514" y="2351983"/>
            <a:chExt cx="667729" cy="870012"/>
          </a:xfrm>
        </p:grpSpPr>
        <p:sp>
          <p:nvSpPr>
            <p:cNvPr id="329" name="Title 1">
              <a:extLst>
                <a:ext uri="{FF2B5EF4-FFF2-40B4-BE49-F238E27FC236}">
                  <a16:creationId xmlns:a16="http://schemas.microsoft.com/office/drawing/2014/main" id="{A1FE5AE9-EAAC-4238-8123-C3EE83337E35}"/>
                </a:ext>
              </a:extLst>
            </p:cNvPr>
            <p:cNvSpPr txBox="1">
              <a:spLocks/>
            </p:cNvSpPr>
            <p:nvPr/>
          </p:nvSpPr>
          <p:spPr>
            <a:xfrm>
              <a:off x="1599514" y="2351983"/>
              <a:ext cx="667729" cy="4350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30" name="Title 1">
              <a:extLst>
                <a:ext uri="{FF2B5EF4-FFF2-40B4-BE49-F238E27FC236}">
                  <a16:creationId xmlns:a16="http://schemas.microsoft.com/office/drawing/2014/main" id="{58CF66CD-687F-4C47-BD69-EE5AEDCB2569}"/>
                </a:ext>
              </a:extLst>
            </p:cNvPr>
            <p:cNvSpPr txBox="1">
              <a:spLocks/>
            </p:cNvSpPr>
            <p:nvPr/>
          </p:nvSpPr>
          <p:spPr>
            <a:xfrm>
              <a:off x="1673151" y="2440369"/>
              <a:ext cx="277570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31" name="Title 1">
              <a:extLst>
                <a:ext uri="{FF2B5EF4-FFF2-40B4-BE49-F238E27FC236}">
                  <a16:creationId xmlns:a16="http://schemas.microsoft.com/office/drawing/2014/main" id="{79B363EC-532D-4EBF-8538-DB31A5959BBB}"/>
                </a:ext>
              </a:extLst>
            </p:cNvPr>
            <p:cNvSpPr txBox="1">
              <a:spLocks/>
            </p:cNvSpPr>
            <p:nvPr/>
          </p:nvSpPr>
          <p:spPr>
            <a:xfrm>
              <a:off x="2019813" y="2440368"/>
              <a:ext cx="127122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32" name="Title 1">
              <a:extLst>
                <a:ext uri="{FF2B5EF4-FFF2-40B4-BE49-F238E27FC236}">
                  <a16:creationId xmlns:a16="http://schemas.microsoft.com/office/drawing/2014/main" id="{9EA83FD1-F806-49D3-A794-9F945153AF8B}"/>
                </a:ext>
              </a:extLst>
            </p:cNvPr>
            <p:cNvSpPr txBox="1">
              <a:spLocks/>
            </p:cNvSpPr>
            <p:nvPr/>
          </p:nvSpPr>
          <p:spPr>
            <a:xfrm>
              <a:off x="1673151" y="2613679"/>
              <a:ext cx="549984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33" name="Title 1">
              <a:extLst>
                <a:ext uri="{FF2B5EF4-FFF2-40B4-BE49-F238E27FC236}">
                  <a16:creationId xmlns:a16="http://schemas.microsoft.com/office/drawing/2014/main" id="{F522C68E-3D9C-441A-BA45-F2750AD007C9}"/>
                </a:ext>
              </a:extLst>
            </p:cNvPr>
            <p:cNvSpPr txBox="1">
              <a:spLocks/>
            </p:cNvSpPr>
            <p:nvPr/>
          </p:nvSpPr>
          <p:spPr>
            <a:xfrm>
              <a:off x="1599514" y="2786989"/>
              <a:ext cx="667729" cy="4350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34" name="Title 1">
              <a:extLst>
                <a:ext uri="{FF2B5EF4-FFF2-40B4-BE49-F238E27FC236}">
                  <a16:creationId xmlns:a16="http://schemas.microsoft.com/office/drawing/2014/main" id="{EDA48C6C-3DFD-45BA-85CC-8B43C2C1E0E2}"/>
                </a:ext>
              </a:extLst>
            </p:cNvPr>
            <p:cNvSpPr txBox="1">
              <a:spLocks/>
            </p:cNvSpPr>
            <p:nvPr/>
          </p:nvSpPr>
          <p:spPr>
            <a:xfrm>
              <a:off x="1673151" y="2875375"/>
              <a:ext cx="277570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35" name="Title 1">
              <a:extLst>
                <a:ext uri="{FF2B5EF4-FFF2-40B4-BE49-F238E27FC236}">
                  <a16:creationId xmlns:a16="http://schemas.microsoft.com/office/drawing/2014/main" id="{99324CD8-F06D-4B96-98AF-96D3F0EA347E}"/>
                </a:ext>
              </a:extLst>
            </p:cNvPr>
            <p:cNvSpPr txBox="1">
              <a:spLocks/>
            </p:cNvSpPr>
            <p:nvPr/>
          </p:nvSpPr>
          <p:spPr>
            <a:xfrm>
              <a:off x="2019813" y="2875374"/>
              <a:ext cx="127122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36" name="Title 1">
              <a:extLst>
                <a:ext uri="{FF2B5EF4-FFF2-40B4-BE49-F238E27FC236}">
                  <a16:creationId xmlns:a16="http://schemas.microsoft.com/office/drawing/2014/main" id="{DE93D7A1-BC84-4642-A969-2BAD8BE5351A}"/>
                </a:ext>
              </a:extLst>
            </p:cNvPr>
            <p:cNvSpPr txBox="1">
              <a:spLocks/>
            </p:cNvSpPr>
            <p:nvPr/>
          </p:nvSpPr>
          <p:spPr>
            <a:xfrm>
              <a:off x="1673151" y="3048685"/>
              <a:ext cx="549984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</p:grpSp>
      <p:grpSp>
        <p:nvGrpSpPr>
          <p:cNvPr id="337" name="Group 336">
            <a:extLst>
              <a:ext uri="{FF2B5EF4-FFF2-40B4-BE49-F238E27FC236}">
                <a16:creationId xmlns:a16="http://schemas.microsoft.com/office/drawing/2014/main" id="{CE828E35-88EC-405E-B806-0FDEAFAE475F}"/>
              </a:ext>
            </a:extLst>
          </p:cNvPr>
          <p:cNvGrpSpPr/>
          <p:nvPr/>
        </p:nvGrpSpPr>
        <p:grpSpPr>
          <a:xfrm>
            <a:off x="4778508" y="5269507"/>
            <a:ext cx="610858" cy="795912"/>
            <a:chOff x="1599514" y="2351983"/>
            <a:chExt cx="667729" cy="870012"/>
          </a:xfrm>
        </p:grpSpPr>
        <p:sp>
          <p:nvSpPr>
            <p:cNvPr id="338" name="Title 1">
              <a:extLst>
                <a:ext uri="{FF2B5EF4-FFF2-40B4-BE49-F238E27FC236}">
                  <a16:creationId xmlns:a16="http://schemas.microsoft.com/office/drawing/2014/main" id="{046E6982-3E51-4B5E-BAD9-66775823923C}"/>
                </a:ext>
              </a:extLst>
            </p:cNvPr>
            <p:cNvSpPr txBox="1">
              <a:spLocks/>
            </p:cNvSpPr>
            <p:nvPr/>
          </p:nvSpPr>
          <p:spPr>
            <a:xfrm>
              <a:off x="1599514" y="2351983"/>
              <a:ext cx="667729" cy="4350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39" name="Title 1">
              <a:extLst>
                <a:ext uri="{FF2B5EF4-FFF2-40B4-BE49-F238E27FC236}">
                  <a16:creationId xmlns:a16="http://schemas.microsoft.com/office/drawing/2014/main" id="{5C1D2A62-F3A4-4E33-B554-8F54A2EC684E}"/>
                </a:ext>
              </a:extLst>
            </p:cNvPr>
            <p:cNvSpPr txBox="1">
              <a:spLocks/>
            </p:cNvSpPr>
            <p:nvPr/>
          </p:nvSpPr>
          <p:spPr>
            <a:xfrm>
              <a:off x="1673151" y="2440369"/>
              <a:ext cx="277570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40" name="Title 1">
              <a:extLst>
                <a:ext uri="{FF2B5EF4-FFF2-40B4-BE49-F238E27FC236}">
                  <a16:creationId xmlns:a16="http://schemas.microsoft.com/office/drawing/2014/main" id="{20D787B3-25B0-48E7-883E-EE63C5F1B304}"/>
                </a:ext>
              </a:extLst>
            </p:cNvPr>
            <p:cNvSpPr txBox="1">
              <a:spLocks/>
            </p:cNvSpPr>
            <p:nvPr/>
          </p:nvSpPr>
          <p:spPr>
            <a:xfrm>
              <a:off x="2019813" y="2440368"/>
              <a:ext cx="127122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41" name="Title 1">
              <a:extLst>
                <a:ext uri="{FF2B5EF4-FFF2-40B4-BE49-F238E27FC236}">
                  <a16:creationId xmlns:a16="http://schemas.microsoft.com/office/drawing/2014/main" id="{D0734A32-7E52-4FD5-9B33-413D9EDCFE76}"/>
                </a:ext>
              </a:extLst>
            </p:cNvPr>
            <p:cNvSpPr txBox="1">
              <a:spLocks/>
            </p:cNvSpPr>
            <p:nvPr/>
          </p:nvSpPr>
          <p:spPr>
            <a:xfrm>
              <a:off x="1673151" y="2613679"/>
              <a:ext cx="549984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42" name="Title 1">
              <a:extLst>
                <a:ext uri="{FF2B5EF4-FFF2-40B4-BE49-F238E27FC236}">
                  <a16:creationId xmlns:a16="http://schemas.microsoft.com/office/drawing/2014/main" id="{E384DAB6-6F76-4063-B279-679AEFD55F89}"/>
                </a:ext>
              </a:extLst>
            </p:cNvPr>
            <p:cNvSpPr txBox="1">
              <a:spLocks/>
            </p:cNvSpPr>
            <p:nvPr/>
          </p:nvSpPr>
          <p:spPr>
            <a:xfrm>
              <a:off x="1599514" y="2786989"/>
              <a:ext cx="667729" cy="4350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43" name="Title 1">
              <a:extLst>
                <a:ext uri="{FF2B5EF4-FFF2-40B4-BE49-F238E27FC236}">
                  <a16:creationId xmlns:a16="http://schemas.microsoft.com/office/drawing/2014/main" id="{9B2E3544-A12B-4224-9B08-603C7F6C52B0}"/>
                </a:ext>
              </a:extLst>
            </p:cNvPr>
            <p:cNvSpPr txBox="1">
              <a:spLocks/>
            </p:cNvSpPr>
            <p:nvPr/>
          </p:nvSpPr>
          <p:spPr>
            <a:xfrm>
              <a:off x="1673151" y="2875375"/>
              <a:ext cx="277570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44" name="Title 1">
              <a:extLst>
                <a:ext uri="{FF2B5EF4-FFF2-40B4-BE49-F238E27FC236}">
                  <a16:creationId xmlns:a16="http://schemas.microsoft.com/office/drawing/2014/main" id="{928B94A6-6A21-421C-AC23-4C560D282A12}"/>
                </a:ext>
              </a:extLst>
            </p:cNvPr>
            <p:cNvSpPr txBox="1">
              <a:spLocks/>
            </p:cNvSpPr>
            <p:nvPr/>
          </p:nvSpPr>
          <p:spPr>
            <a:xfrm>
              <a:off x="2019813" y="2875374"/>
              <a:ext cx="127122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45" name="Title 1">
              <a:extLst>
                <a:ext uri="{FF2B5EF4-FFF2-40B4-BE49-F238E27FC236}">
                  <a16:creationId xmlns:a16="http://schemas.microsoft.com/office/drawing/2014/main" id="{F3A97EC5-B5B3-44B7-8E0E-7B7D69B0F266}"/>
                </a:ext>
              </a:extLst>
            </p:cNvPr>
            <p:cNvSpPr txBox="1">
              <a:spLocks/>
            </p:cNvSpPr>
            <p:nvPr/>
          </p:nvSpPr>
          <p:spPr>
            <a:xfrm>
              <a:off x="1673151" y="3048685"/>
              <a:ext cx="549984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</p:grpSp>
      <p:grpSp>
        <p:nvGrpSpPr>
          <p:cNvPr id="346" name="Group 345">
            <a:extLst>
              <a:ext uri="{FF2B5EF4-FFF2-40B4-BE49-F238E27FC236}">
                <a16:creationId xmlns:a16="http://schemas.microsoft.com/office/drawing/2014/main" id="{8CBF03D8-290C-4CE3-BF85-16BDBA347196}"/>
              </a:ext>
            </a:extLst>
          </p:cNvPr>
          <p:cNvGrpSpPr/>
          <p:nvPr/>
        </p:nvGrpSpPr>
        <p:grpSpPr>
          <a:xfrm>
            <a:off x="6993566" y="5267743"/>
            <a:ext cx="624787" cy="814060"/>
            <a:chOff x="715649" y="2597442"/>
            <a:chExt cx="667729" cy="870012"/>
          </a:xfrm>
        </p:grpSpPr>
        <p:sp>
          <p:nvSpPr>
            <p:cNvPr id="347" name="Title 1">
              <a:extLst>
                <a:ext uri="{FF2B5EF4-FFF2-40B4-BE49-F238E27FC236}">
                  <a16:creationId xmlns:a16="http://schemas.microsoft.com/office/drawing/2014/main" id="{EECCCEBB-5DB2-4ED9-A892-D06073EE7286}"/>
                </a:ext>
              </a:extLst>
            </p:cNvPr>
            <p:cNvSpPr txBox="1">
              <a:spLocks/>
            </p:cNvSpPr>
            <p:nvPr/>
          </p:nvSpPr>
          <p:spPr>
            <a:xfrm>
              <a:off x="715649" y="2597442"/>
              <a:ext cx="667729" cy="435006"/>
            </a:xfrm>
            <a:prstGeom prst="rect">
              <a:avLst/>
            </a:prstGeom>
            <a:solidFill>
              <a:schemeClr val="accent2"/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48" name="Title 1">
              <a:extLst>
                <a:ext uri="{FF2B5EF4-FFF2-40B4-BE49-F238E27FC236}">
                  <a16:creationId xmlns:a16="http://schemas.microsoft.com/office/drawing/2014/main" id="{39153F27-310D-4EAC-8343-087D53673350}"/>
                </a:ext>
              </a:extLst>
            </p:cNvPr>
            <p:cNvSpPr txBox="1">
              <a:spLocks/>
            </p:cNvSpPr>
            <p:nvPr/>
          </p:nvSpPr>
          <p:spPr>
            <a:xfrm>
              <a:off x="789286" y="2685828"/>
              <a:ext cx="277570" cy="8601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49" name="Title 1">
              <a:extLst>
                <a:ext uri="{FF2B5EF4-FFF2-40B4-BE49-F238E27FC236}">
                  <a16:creationId xmlns:a16="http://schemas.microsoft.com/office/drawing/2014/main" id="{B53F1198-EC30-40B7-87B1-3FDCE3517470}"/>
                </a:ext>
              </a:extLst>
            </p:cNvPr>
            <p:cNvSpPr txBox="1">
              <a:spLocks/>
            </p:cNvSpPr>
            <p:nvPr/>
          </p:nvSpPr>
          <p:spPr>
            <a:xfrm>
              <a:off x="1135948" y="2685827"/>
              <a:ext cx="127122" cy="8601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50" name="Title 1">
              <a:extLst>
                <a:ext uri="{FF2B5EF4-FFF2-40B4-BE49-F238E27FC236}">
                  <a16:creationId xmlns:a16="http://schemas.microsoft.com/office/drawing/2014/main" id="{12086E9A-4A95-4557-8AF0-F15A46627C0F}"/>
                </a:ext>
              </a:extLst>
            </p:cNvPr>
            <p:cNvSpPr txBox="1">
              <a:spLocks/>
            </p:cNvSpPr>
            <p:nvPr/>
          </p:nvSpPr>
          <p:spPr>
            <a:xfrm>
              <a:off x="789286" y="2859138"/>
              <a:ext cx="549984" cy="8601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51" name="Title 1">
              <a:extLst>
                <a:ext uri="{FF2B5EF4-FFF2-40B4-BE49-F238E27FC236}">
                  <a16:creationId xmlns:a16="http://schemas.microsoft.com/office/drawing/2014/main" id="{BB8FE900-82EE-419A-8822-B5EF78BD3A0C}"/>
                </a:ext>
              </a:extLst>
            </p:cNvPr>
            <p:cNvSpPr txBox="1">
              <a:spLocks/>
            </p:cNvSpPr>
            <p:nvPr/>
          </p:nvSpPr>
          <p:spPr>
            <a:xfrm>
              <a:off x="715649" y="3032448"/>
              <a:ext cx="667729" cy="435006"/>
            </a:xfrm>
            <a:prstGeom prst="rect">
              <a:avLst/>
            </a:prstGeom>
            <a:solidFill>
              <a:schemeClr val="accent2"/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52" name="Title 1">
              <a:extLst>
                <a:ext uri="{FF2B5EF4-FFF2-40B4-BE49-F238E27FC236}">
                  <a16:creationId xmlns:a16="http://schemas.microsoft.com/office/drawing/2014/main" id="{3201654C-0501-47C6-B3E4-3EBF50B0B691}"/>
                </a:ext>
              </a:extLst>
            </p:cNvPr>
            <p:cNvSpPr txBox="1">
              <a:spLocks/>
            </p:cNvSpPr>
            <p:nvPr/>
          </p:nvSpPr>
          <p:spPr>
            <a:xfrm>
              <a:off x="789286" y="3120834"/>
              <a:ext cx="277570" cy="8601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53" name="Title 1">
              <a:extLst>
                <a:ext uri="{FF2B5EF4-FFF2-40B4-BE49-F238E27FC236}">
                  <a16:creationId xmlns:a16="http://schemas.microsoft.com/office/drawing/2014/main" id="{B0046B54-03B0-4E62-BACF-DBCA994530C0}"/>
                </a:ext>
              </a:extLst>
            </p:cNvPr>
            <p:cNvSpPr txBox="1">
              <a:spLocks/>
            </p:cNvSpPr>
            <p:nvPr/>
          </p:nvSpPr>
          <p:spPr>
            <a:xfrm>
              <a:off x="1135948" y="3120833"/>
              <a:ext cx="127122" cy="8601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54" name="Title 1">
              <a:extLst>
                <a:ext uri="{FF2B5EF4-FFF2-40B4-BE49-F238E27FC236}">
                  <a16:creationId xmlns:a16="http://schemas.microsoft.com/office/drawing/2014/main" id="{8F873EBB-16A5-4704-97D3-DF952143B7F8}"/>
                </a:ext>
              </a:extLst>
            </p:cNvPr>
            <p:cNvSpPr txBox="1">
              <a:spLocks/>
            </p:cNvSpPr>
            <p:nvPr/>
          </p:nvSpPr>
          <p:spPr>
            <a:xfrm>
              <a:off x="789286" y="3294144"/>
              <a:ext cx="549984" cy="8601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</p:grpSp>
      <p:grpSp>
        <p:nvGrpSpPr>
          <p:cNvPr id="355" name="Group 354">
            <a:extLst>
              <a:ext uri="{FF2B5EF4-FFF2-40B4-BE49-F238E27FC236}">
                <a16:creationId xmlns:a16="http://schemas.microsoft.com/office/drawing/2014/main" id="{5E43D744-A8D1-4BD9-99ED-3B153CD61931}"/>
              </a:ext>
            </a:extLst>
          </p:cNvPr>
          <p:cNvGrpSpPr/>
          <p:nvPr/>
        </p:nvGrpSpPr>
        <p:grpSpPr>
          <a:xfrm>
            <a:off x="4779319" y="2582949"/>
            <a:ext cx="624786" cy="814060"/>
            <a:chOff x="5206640" y="2579322"/>
            <a:chExt cx="667729" cy="870012"/>
          </a:xfrm>
        </p:grpSpPr>
        <p:sp>
          <p:nvSpPr>
            <p:cNvPr id="356" name="Title 1">
              <a:extLst>
                <a:ext uri="{FF2B5EF4-FFF2-40B4-BE49-F238E27FC236}">
                  <a16:creationId xmlns:a16="http://schemas.microsoft.com/office/drawing/2014/main" id="{01CBF310-0501-43AC-80E5-102EB5399163}"/>
                </a:ext>
              </a:extLst>
            </p:cNvPr>
            <p:cNvSpPr txBox="1">
              <a:spLocks/>
            </p:cNvSpPr>
            <p:nvPr/>
          </p:nvSpPr>
          <p:spPr>
            <a:xfrm>
              <a:off x="5206640" y="2579322"/>
              <a:ext cx="667729" cy="435006"/>
            </a:xfrm>
            <a:prstGeom prst="rect">
              <a:avLst/>
            </a:prstGeom>
            <a:solidFill>
              <a:schemeClr val="accent6"/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57" name="Title 1">
              <a:extLst>
                <a:ext uri="{FF2B5EF4-FFF2-40B4-BE49-F238E27FC236}">
                  <a16:creationId xmlns:a16="http://schemas.microsoft.com/office/drawing/2014/main" id="{49936C68-759D-4B6E-9AF6-DAD7B4F7E62C}"/>
                </a:ext>
              </a:extLst>
            </p:cNvPr>
            <p:cNvSpPr txBox="1">
              <a:spLocks/>
            </p:cNvSpPr>
            <p:nvPr/>
          </p:nvSpPr>
          <p:spPr>
            <a:xfrm>
              <a:off x="5280277" y="2667708"/>
              <a:ext cx="277570" cy="8601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58" name="Title 1">
              <a:extLst>
                <a:ext uri="{FF2B5EF4-FFF2-40B4-BE49-F238E27FC236}">
                  <a16:creationId xmlns:a16="http://schemas.microsoft.com/office/drawing/2014/main" id="{FEEC9060-159E-48C9-9632-363E3A066419}"/>
                </a:ext>
              </a:extLst>
            </p:cNvPr>
            <p:cNvSpPr txBox="1">
              <a:spLocks/>
            </p:cNvSpPr>
            <p:nvPr/>
          </p:nvSpPr>
          <p:spPr>
            <a:xfrm>
              <a:off x="5626939" y="2667707"/>
              <a:ext cx="127122" cy="8601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59" name="Title 1">
              <a:extLst>
                <a:ext uri="{FF2B5EF4-FFF2-40B4-BE49-F238E27FC236}">
                  <a16:creationId xmlns:a16="http://schemas.microsoft.com/office/drawing/2014/main" id="{55C753E5-A99C-4CA4-84F1-E9B1BBE1F320}"/>
                </a:ext>
              </a:extLst>
            </p:cNvPr>
            <p:cNvSpPr txBox="1">
              <a:spLocks/>
            </p:cNvSpPr>
            <p:nvPr/>
          </p:nvSpPr>
          <p:spPr>
            <a:xfrm>
              <a:off x="5280277" y="2841018"/>
              <a:ext cx="549984" cy="8601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60" name="Title 1">
              <a:extLst>
                <a:ext uri="{FF2B5EF4-FFF2-40B4-BE49-F238E27FC236}">
                  <a16:creationId xmlns:a16="http://schemas.microsoft.com/office/drawing/2014/main" id="{BBB5E499-DB19-43F3-8217-12DFC804CFF3}"/>
                </a:ext>
              </a:extLst>
            </p:cNvPr>
            <p:cNvSpPr txBox="1">
              <a:spLocks/>
            </p:cNvSpPr>
            <p:nvPr/>
          </p:nvSpPr>
          <p:spPr>
            <a:xfrm>
              <a:off x="5206640" y="3014328"/>
              <a:ext cx="667729" cy="435006"/>
            </a:xfrm>
            <a:prstGeom prst="rect">
              <a:avLst/>
            </a:prstGeom>
            <a:solidFill>
              <a:schemeClr val="accent6"/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61" name="Title 1">
              <a:extLst>
                <a:ext uri="{FF2B5EF4-FFF2-40B4-BE49-F238E27FC236}">
                  <a16:creationId xmlns:a16="http://schemas.microsoft.com/office/drawing/2014/main" id="{A1E0E01E-2810-402E-AE7F-AAC8BD4CC1FC}"/>
                </a:ext>
              </a:extLst>
            </p:cNvPr>
            <p:cNvSpPr txBox="1">
              <a:spLocks/>
            </p:cNvSpPr>
            <p:nvPr/>
          </p:nvSpPr>
          <p:spPr>
            <a:xfrm>
              <a:off x="5280277" y="3102714"/>
              <a:ext cx="277570" cy="8601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62" name="Title 1">
              <a:extLst>
                <a:ext uri="{FF2B5EF4-FFF2-40B4-BE49-F238E27FC236}">
                  <a16:creationId xmlns:a16="http://schemas.microsoft.com/office/drawing/2014/main" id="{3E47A409-C389-459F-AD41-186B1B0BF3E9}"/>
                </a:ext>
              </a:extLst>
            </p:cNvPr>
            <p:cNvSpPr txBox="1">
              <a:spLocks/>
            </p:cNvSpPr>
            <p:nvPr/>
          </p:nvSpPr>
          <p:spPr>
            <a:xfrm>
              <a:off x="5626939" y="3102713"/>
              <a:ext cx="127122" cy="8601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63" name="Title 1">
              <a:extLst>
                <a:ext uri="{FF2B5EF4-FFF2-40B4-BE49-F238E27FC236}">
                  <a16:creationId xmlns:a16="http://schemas.microsoft.com/office/drawing/2014/main" id="{F9ABABD4-5535-4078-A09A-2818A4882BA9}"/>
                </a:ext>
              </a:extLst>
            </p:cNvPr>
            <p:cNvSpPr txBox="1">
              <a:spLocks/>
            </p:cNvSpPr>
            <p:nvPr/>
          </p:nvSpPr>
          <p:spPr>
            <a:xfrm>
              <a:off x="5280277" y="3276024"/>
              <a:ext cx="549984" cy="8601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902679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86837E1-34D3-48A7-8764-FF3A069C77A0}"/>
              </a:ext>
            </a:extLst>
          </p:cNvPr>
          <p:cNvSpPr/>
          <p:nvPr/>
        </p:nvSpPr>
        <p:spPr>
          <a:xfrm>
            <a:off x="1" y="0"/>
            <a:ext cx="1822612" cy="6858000"/>
          </a:xfrm>
          <a:prstGeom prst="rect">
            <a:avLst/>
          </a:prstGeom>
          <a:solidFill>
            <a:srgbClr val="013B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072584C-6260-4990-8119-F48D43DF9D1D}"/>
              </a:ext>
            </a:extLst>
          </p:cNvPr>
          <p:cNvGrpSpPr/>
          <p:nvPr/>
        </p:nvGrpSpPr>
        <p:grpSpPr>
          <a:xfrm>
            <a:off x="227192" y="110970"/>
            <a:ext cx="7619352" cy="6027939"/>
            <a:chOff x="2068497" y="372861"/>
            <a:chExt cx="7619352" cy="6027939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FED8531-C6D3-4649-A895-F74932994A64}"/>
                </a:ext>
              </a:extLst>
            </p:cNvPr>
            <p:cNvGrpSpPr/>
            <p:nvPr/>
          </p:nvGrpSpPr>
          <p:grpSpPr>
            <a:xfrm>
              <a:off x="2183906" y="372861"/>
              <a:ext cx="7503943" cy="5797120"/>
              <a:chOff x="2183906" y="372861"/>
              <a:chExt cx="7503943" cy="5797120"/>
            </a:xfrm>
          </p:grpSpPr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0FA2315E-967B-45B9-A0F4-B526CF82C921}"/>
                  </a:ext>
                </a:extLst>
              </p:cNvPr>
              <p:cNvCxnSpPr>
                <a:stCxn id="9" idx="0"/>
              </p:cNvCxnSpPr>
              <p:nvPr/>
            </p:nvCxnSpPr>
            <p:spPr>
              <a:xfrm flipV="1">
                <a:off x="2183907" y="457200"/>
                <a:ext cx="0" cy="5712781"/>
              </a:xfrm>
              <a:prstGeom prst="line">
                <a:avLst/>
              </a:prstGeom>
              <a:ln w="57150">
                <a:solidFill>
                  <a:srgbClr val="DABA6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92518781-1781-40F6-9291-FD4D938DE48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83906" y="488271"/>
                <a:ext cx="7273124" cy="1"/>
              </a:xfrm>
              <a:prstGeom prst="line">
                <a:avLst/>
              </a:prstGeom>
              <a:ln w="57150">
                <a:solidFill>
                  <a:srgbClr val="DABA6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57D81539-1F79-4E3F-B190-8AEB88C54CD2}"/>
                  </a:ext>
                </a:extLst>
              </p:cNvPr>
              <p:cNvSpPr/>
              <p:nvPr/>
            </p:nvSpPr>
            <p:spPr>
              <a:xfrm>
                <a:off x="9457030" y="372861"/>
                <a:ext cx="230819" cy="230819"/>
              </a:xfrm>
              <a:prstGeom prst="rect">
                <a:avLst/>
              </a:prstGeom>
              <a:solidFill>
                <a:srgbClr val="DABA6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D2CA69E-F38E-4DB8-82FA-239D6C25BC80}"/>
                </a:ext>
              </a:extLst>
            </p:cNvPr>
            <p:cNvSpPr/>
            <p:nvPr/>
          </p:nvSpPr>
          <p:spPr>
            <a:xfrm>
              <a:off x="2068497" y="6169981"/>
              <a:ext cx="230819" cy="230819"/>
            </a:xfrm>
            <a:prstGeom prst="rect">
              <a:avLst/>
            </a:prstGeom>
            <a:solidFill>
              <a:srgbClr val="DABA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2C38F449-7454-4AD1-AE1F-DA48EBB24C9F}"/>
              </a:ext>
            </a:extLst>
          </p:cNvPr>
          <p:cNvSpPr/>
          <p:nvPr/>
        </p:nvSpPr>
        <p:spPr>
          <a:xfrm>
            <a:off x="1" y="463891"/>
            <a:ext cx="12192000" cy="1091263"/>
          </a:xfrm>
          <a:prstGeom prst="rect">
            <a:avLst/>
          </a:prstGeom>
          <a:solidFill>
            <a:srgbClr val="018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BFE3BC-27EC-435A-A2F4-B39DEF708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777" y="606013"/>
            <a:ext cx="12014446" cy="746289"/>
          </a:xfrm>
        </p:spPr>
        <p:txBody>
          <a:bodyPr>
            <a:normAutofit/>
          </a:bodyPr>
          <a:lstStyle/>
          <a:p>
            <a:r>
              <a:rPr lang="en-US" altLang="ko-KR" sz="4000" dirty="0">
                <a:solidFill>
                  <a:srgbClr val="EBFFFF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Eight Great Ideas in Computer Architecture</a:t>
            </a:r>
            <a:endParaRPr lang="ko-KR" altLang="en-US" sz="4000" dirty="0">
              <a:solidFill>
                <a:srgbClr val="EBFFFF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EA554230-C448-48E2-BCA7-7FBAA6B8968C}"/>
              </a:ext>
            </a:extLst>
          </p:cNvPr>
          <p:cNvSpPr/>
          <p:nvPr/>
        </p:nvSpPr>
        <p:spPr>
          <a:xfrm rot="5400000">
            <a:off x="2381157" y="2040422"/>
            <a:ext cx="1353539" cy="1735559"/>
          </a:xfrm>
          <a:custGeom>
            <a:avLst/>
            <a:gdLst>
              <a:gd name="connsiteX0" fmla="*/ 0 w 1353539"/>
              <a:gd name="connsiteY0" fmla="*/ 1114022 h 1735559"/>
              <a:gd name="connsiteX1" fmla="*/ 126070 w 1353539"/>
              <a:gd name="connsiteY1" fmla="*/ 974276 h 1735559"/>
              <a:gd name="connsiteX2" fmla="*/ 126070 w 1353539"/>
              <a:gd name="connsiteY2" fmla="*/ 791735 h 1735559"/>
              <a:gd name="connsiteX3" fmla="*/ 126152 w 1353539"/>
              <a:gd name="connsiteY3" fmla="*/ 791735 h 1735559"/>
              <a:gd name="connsiteX4" fmla="*/ 126697 w 1353539"/>
              <a:gd name="connsiteY4" fmla="*/ 788803 h 1735559"/>
              <a:gd name="connsiteX5" fmla="*/ 156910 w 1353539"/>
              <a:gd name="connsiteY5" fmla="*/ 775438 h 1735559"/>
              <a:gd name="connsiteX6" fmla="*/ 187123 w 1353539"/>
              <a:gd name="connsiteY6" fmla="*/ 788803 h 1735559"/>
              <a:gd name="connsiteX7" fmla="*/ 187668 w 1353539"/>
              <a:gd name="connsiteY7" fmla="*/ 791735 h 1735559"/>
              <a:gd name="connsiteX8" fmla="*/ 187750 w 1353539"/>
              <a:gd name="connsiteY8" fmla="*/ 791735 h 1735559"/>
              <a:gd name="connsiteX9" fmla="*/ 187750 w 1353539"/>
              <a:gd name="connsiteY9" fmla="*/ 792175 h 1735559"/>
              <a:gd name="connsiteX10" fmla="*/ 187750 w 1353539"/>
              <a:gd name="connsiteY10" fmla="*/ 792176 h 1735559"/>
              <a:gd name="connsiteX11" fmla="*/ 187750 w 1353539"/>
              <a:gd name="connsiteY11" fmla="*/ 792177 h 1735559"/>
              <a:gd name="connsiteX12" fmla="*/ 187750 w 1353539"/>
              <a:gd name="connsiteY12" fmla="*/ 905905 h 1735559"/>
              <a:gd name="connsiteX13" fmla="*/ 296201 w 1353539"/>
              <a:gd name="connsiteY13" fmla="*/ 785689 h 1735559"/>
              <a:gd name="connsiteX14" fmla="*/ 296201 w 1353539"/>
              <a:gd name="connsiteY14" fmla="*/ 624095 h 1735559"/>
              <a:gd name="connsiteX15" fmla="*/ 296283 w 1353539"/>
              <a:gd name="connsiteY15" fmla="*/ 624095 h 1735559"/>
              <a:gd name="connsiteX16" fmla="*/ 296828 w 1353539"/>
              <a:gd name="connsiteY16" fmla="*/ 621163 h 1735559"/>
              <a:gd name="connsiteX17" fmla="*/ 327041 w 1353539"/>
              <a:gd name="connsiteY17" fmla="*/ 607798 h 1735559"/>
              <a:gd name="connsiteX18" fmla="*/ 357254 w 1353539"/>
              <a:gd name="connsiteY18" fmla="*/ 621163 h 1735559"/>
              <a:gd name="connsiteX19" fmla="*/ 357799 w 1353539"/>
              <a:gd name="connsiteY19" fmla="*/ 624095 h 1735559"/>
              <a:gd name="connsiteX20" fmla="*/ 357881 w 1353539"/>
              <a:gd name="connsiteY20" fmla="*/ 624095 h 1735559"/>
              <a:gd name="connsiteX21" fmla="*/ 357881 w 1353539"/>
              <a:gd name="connsiteY21" fmla="*/ 624535 h 1735559"/>
              <a:gd name="connsiteX22" fmla="*/ 357881 w 1353539"/>
              <a:gd name="connsiteY22" fmla="*/ 624536 h 1735559"/>
              <a:gd name="connsiteX23" fmla="*/ 357881 w 1353539"/>
              <a:gd name="connsiteY23" fmla="*/ 624537 h 1735559"/>
              <a:gd name="connsiteX24" fmla="*/ 357881 w 1353539"/>
              <a:gd name="connsiteY24" fmla="*/ 717318 h 1735559"/>
              <a:gd name="connsiteX25" fmla="*/ 570866 w 1353539"/>
              <a:gd name="connsiteY25" fmla="*/ 481229 h 1735559"/>
              <a:gd name="connsiteX26" fmla="*/ 570866 w 1353539"/>
              <a:gd name="connsiteY26" fmla="*/ 96288 h 1735559"/>
              <a:gd name="connsiteX27" fmla="*/ 571149 w 1353539"/>
              <a:gd name="connsiteY27" fmla="*/ 96288 h 1735559"/>
              <a:gd name="connsiteX28" fmla="*/ 573019 w 1353539"/>
              <a:gd name="connsiteY28" fmla="*/ 78965 h 1735559"/>
              <a:gd name="connsiteX29" fmla="*/ 676769 w 1353539"/>
              <a:gd name="connsiteY29" fmla="*/ 0 h 1735559"/>
              <a:gd name="connsiteX30" fmla="*/ 780520 w 1353539"/>
              <a:gd name="connsiteY30" fmla="*/ 78965 h 1735559"/>
              <a:gd name="connsiteX31" fmla="*/ 782390 w 1353539"/>
              <a:gd name="connsiteY31" fmla="*/ 96288 h 1735559"/>
              <a:gd name="connsiteX32" fmla="*/ 782671 w 1353539"/>
              <a:gd name="connsiteY32" fmla="*/ 96288 h 1735559"/>
              <a:gd name="connsiteX33" fmla="*/ 782671 w 1353539"/>
              <a:gd name="connsiteY33" fmla="*/ 98890 h 1735559"/>
              <a:gd name="connsiteX34" fmla="*/ 782671 w 1353539"/>
              <a:gd name="connsiteY34" fmla="*/ 98896 h 1735559"/>
              <a:gd name="connsiteX35" fmla="*/ 782671 w 1353539"/>
              <a:gd name="connsiteY35" fmla="*/ 98901 h 1735559"/>
              <a:gd name="connsiteX36" fmla="*/ 782671 w 1353539"/>
              <a:gd name="connsiteY36" fmla="*/ 481226 h 1735559"/>
              <a:gd name="connsiteX37" fmla="*/ 963250 w 1353539"/>
              <a:gd name="connsiteY37" fmla="*/ 681395 h 1735559"/>
              <a:gd name="connsiteX38" fmla="*/ 963250 w 1353539"/>
              <a:gd name="connsiteY38" fmla="*/ 624095 h 1735559"/>
              <a:gd name="connsiteX39" fmla="*/ 963332 w 1353539"/>
              <a:gd name="connsiteY39" fmla="*/ 624095 h 1735559"/>
              <a:gd name="connsiteX40" fmla="*/ 963877 w 1353539"/>
              <a:gd name="connsiteY40" fmla="*/ 621163 h 1735559"/>
              <a:gd name="connsiteX41" fmla="*/ 994090 w 1353539"/>
              <a:gd name="connsiteY41" fmla="*/ 607798 h 1735559"/>
              <a:gd name="connsiteX42" fmla="*/ 1024304 w 1353539"/>
              <a:gd name="connsiteY42" fmla="*/ 621163 h 1735559"/>
              <a:gd name="connsiteX43" fmla="*/ 1024848 w 1353539"/>
              <a:gd name="connsiteY43" fmla="*/ 624095 h 1735559"/>
              <a:gd name="connsiteX44" fmla="*/ 1024930 w 1353539"/>
              <a:gd name="connsiteY44" fmla="*/ 624095 h 1735559"/>
              <a:gd name="connsiteX45" fmla="*/ 1024930 w 1353539"/>
              <a:gd name="connsiteY45" fmla="*/ 624535 h 1735559"/>
              <a:gd name="connsiteX46" fmla="*/ 1024930 w 1353539"/>
              <a:gd name="connsiteY46" fmla="*/ 624536 h 1735559"/>
              <a:gd name="connsiteX47" fmla="*/ 1024930 w 1353539"/>
              <a:gd name="connsiteY47" fmla="*/ 624537 h 1735559"/>
              <a:gd name="connsiteX48" fmla="*/ 1024930 w 1353539"/>
              <a:gd name="connsiteY48" fmla="*/ 749766 h 1735559"/>
              <a:gd name="connsiteX49" fmla="*/ 1127554 w 1353539"/>
              <a:gd name="connsiteY49" fmla="*/ 863522 h 1735559"/>
              <a:gd name="connsiteX50" fmla="*/ 1127554 w 1353539"/>
              <a:gd name="connsiteY50" fmla="*/ 791735 h 1735559"/>
              <a:gd name="connsiteX51" fmla="*/ 1127636 w 1353539"/>
              <a:gd name="connsiteY51" fmla="*/ 791735 h 1735559"/>
              <a:gd name="connsiteX52" fmla="*/ 1128181 w 1353539"/>
              <a:gd name="connsiteY52" fmla="*/ 788803 h 1735559"/>
              <a:gd name="connsiteX53" fmla="*/ 1158394 w 1353539"/>
              <a:gd name="connsiteY53" fmla="*/ 775438 h 1735559"/>
              <a:gd name="connsiteX54" fmla="*/ 1188608 w 1353539"/>
              <a:gd name="connsiteY54" fmla="*/ 788803 h 1735559"/>
              <a:gd name="connsiteX55" fmla="*/ 1189152 w 1353539"/>
              <a:gd name="connsiteY55" fmla="*/ 791735 h 1735559"/>
              <a:gd name="connsiteX56" fmla="*/ 1189234 w 1353539"/>
              <a:gd name="connsiteY56" fmla="*/ 791735 h 1735559"/>
              <a:gd name="connsiteX57" fmla="*/ 1189234 w 1353539"/>
              <a:gd name="connsiteY57" fmla="*/ 792175 h 1735559"/>
              <a:gd name="connsiteX58" fmla="*/ 1189234 w 1353539"/>
              <a:gd name="connsiteY58" fmla="*/ 792176 h 1735559"/>
              <a:gd name="connsiteX59" fmla="*/ 1189234 w 1353539"/>
              <a:gd name="connsiteY59" fmla="*/ 792177 h 1735559"/>
              <a:gd name="connsiteX60" fmla="*/ 1189234 w 1353539"/>
              <a:gd name="connsiteY60" fmla="*/ 931893 h 1735559"/>
              <a:gd name="connsiteX61" fmla="*/ 1353539 w 1353539"/>
              <a:gd name="connsiteY61" fmla="*/ 1114022 h 1735559"/>
              <a:gd name="connsiteX62" fmla="*/ 1153179 w 1353539"/>
              <a:gd name="connsiteY62" fmla="*/ 1114022 h 1735559"/>
              <a:gd name="connsiteX63" fmla="*/ 891319 w 1353539"/>
              <a:gd name="connsiteY63" fmla="*/ 861166 h 1735559"/>
              <a:gd name="connsiteX64" fmla="*/ 782671 w 1353539"/>
              <a:gd name="connsiteY64" fmla="*/ 861166 h 1735559"/>
              <a:gd name="connsiteX65" fmla="*/ 782671 w 1353539"/>
              <a:gd name="connsiteY65" fmla="*/ 1540183 h 1735559"/>
              <a:gd name="connsiteX66" fmla="*/ 914779 w 1353539"/>
              <a:gd name="connsiteY66" fmla="*/ 1700478 h 1735559"/>
              <a:gd name="connsiteX67" fmla="*/ 756068 w 1353539"/>
              <a:gd name="connsiteY67" fmla="*/ 1700478 h 1735559"/>
              <a:gd name="connsiteX68" fmla="*/ 751653 w 1353539"/>
              <a:gd name="connsiteY68" fmla="*/ 1706593 h 1735559"/>
              <a:gd name="connsiteX69" fmla="*/ 676769 w 1353539"/>
              <a:gd name="connsiteY69" fmla="*/ 1735559 h 1735559"/>
              <a:gd name="connsiteX70" fmla="*/ 601885 w 1353539"/>
              <a:gd name="connsiteY70" fmla="*/ 1706593 h 1735559"/>
              <a:gd name="connsiteX71" fmla="*/ 597470 w 1353539"/>
              <a:gd name="connsiteY71" fmla="*/ 1700478 h 1735559"/>
              <a:gd name="connsiteX72" fmla="*/ 438759 w 1353539"/>
              <a:gd name="connsiteY72" fmla="*/ 1700478 h 1735559"/>
              <a:gd name="connsiteX73" fmla="*/ 570866 w 1353539"/>
              <a:gd name="connsiteY73" fmla="*/ 1540185 h 1735559"/>
              <a:gd name="connsiteX74" fmla="*/ 570866 w 1353539"/>
              <a:gd name="connsiteY74" fmla="*/ 861166 h 1735559"/>
              <a:gd name="connsiteX75" fmla="*/ 428451 w 1353539"/>
              <a:gd name="connsiteY75" fmla="*/ 861166 h 1735559"/>
              <a:gd name="connsiteX76" fmla="*/ 166591 w 1353539"/>
              <a:gd name="connsiteY76" fmla="*/ 1114022 h 1735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1353539" h="1735559">
                <a:moveTo>
                  <a:pt x="0" y="1114022"/>
                </a:moveTo>
                <a:lnTo>
                  <a:pt x="126070" y="974276"/>
                </a:lnTo>
                <a:lnTo>
                  <a:pt x="126070" y="791735"/>
                </a:lnTo>
                <a:lnTo>
                  <a:pt x="126152" y="791735"/>
                </a:lnTo>
                <a:lnTo>
                  <a:pt x="126697" y="788803"/>
                </a:lnTo>
                <a:cubicBezTo>
                  <a:pt x="129572" y="781176"/>
                  <a:pt x="142007" y="775438"/>
                  <a:pt x="156910" y="775438"/>
                </a:cubicBezTo>
                <a:cubicBezTo>
                  <a:pt x="171813" y="775438"/>
                  <a:pt x="184248" y="781176"/>
                  <a:pt x="187123" y="788803"/>
                </a:cubicBezTo>
                <a:lnTo>
                  <a:pt x="187668" y="791735"/>
                </a:lnTo>
                <a:lnTo>
                  <a:pt x="187750" y="791735"/>
                </a:lnTo>
                <a:lnTo>
                  <a:pt x="187750" y="792175"/>
                </a:lnTo>
                <a:lnTo>
                  <a:pt x="187750" y="792176"/>
                </a:lnTo>
                <a:lnTo>
                  <a:pt x="187750" y="792177"/>
                </a:lnTo>
                <a:lnTo>
                  <a:pt x="187750" y="905905"/>
                </a:lnTo>
                <a:lnTo>
                  <a:pt x="296201" y="785689"/>
                </a:lnTo>
                <a:lnTo>
                  <a:pt x="296201" y="624095"/>
                </a:lnTo>
                <a:lnTo>
                  <a:pt x="296283" y="624095"/>
                </a:lnTo>
                <a:lnTo>
                  <a:pt x="296828" y="621163"/>
                </a:lnTo>
                <a:cubicBezTo>
                  <a:pt x="299703" y="613536"/>
                  <a:pt x="312138" y="607798"/>
                  <a:pt x="327041" y="607798"/>
                </a:cubicBezTo>
                <a:cubicBezTo>
                  <a:pt x="341944" y="607798"/>
                  <a:pt x="354379" y="613536"/>
                  <a:pt x="357254" y="621163"/>
                </a:cubicBezTo>
                <a:lnTo>
                  <a:pt x="357799" y="624095"/>
                </a:lnTo>
                <a:lnTo>
                  <a:pt x="357881" y="624095"/>
                </a:lnTo>
                <a:lnTo>
                  <a:pt x="357881" y="624535"/>
                </a:lnTo>
                <a:lnTo>
                  <a:pt x="357881" y="624536"/>
                </a:lnTo>
                <a:lnTo>
                  <a:pt x="357881" y="624537"/>
                </a:lnTo>
                <a:lnTo>
                  <a:pt x="357881" y="717318"/>
                </a:lnTo>
                <a:lnTo>
                  <a:pt x="570866" y="481229"/>
                </a:lnTo>
                <a:lnTo>
                  <a:pt x="570866" y="96288"/>
                </a:lnTo>
                <a:lnTo>
                  <a:pt x="571149" y="96288"/>
                </a:lnTo>
                <a:lnTo>
                  <a:pt x="573019" y="78965"/>
                </a:lnTo>
                <a:cubicBezTo>
                  <a:pt x="582894" y="33900"/>
                  <a:pt x="625592" y="0"/>
                  <a:pt x="676769" y="0"/>
                </a:cubicBezTo>
                <a:cubicBezTo>
                  <a:pt x="727946" y="0"/>
                  <a:pt x="770645" y="33900"/>
                  <a:pt x="780520" y="78965"/>
                </a:cubicBezTo>
                <a:lnTo>
                  <a:pt x="782390" y="96288"/>
                </a:lnTo>
                <a:lnTo>
                  <a:pt x="782671" y="96288"/>
                </a:lnTo>
                <a:lnTo>
                  <a:pt x="782671" y="98890"/>
                </a:lnTo>
                <a:lnTo>
                  <a:pt x="782671" y="98896"/>
                </a:lnTo>
                <a:lnTo>
                  <a:pt x="782671" y="98901"/>
                </a:lnTo>
                <a:lnTo>
                  <a:pt x="782671" y="481226"/>
                </a:lnTo>
                <a:lnTo>
                  <a:pt x="963250" y="681395"/>
                </a:lnTo>
                <a:lnTo>
                  <a:pt x="963250" y="624095"/>
                </a:lnTo>
                <a:lnTo>
                  <a:pt x="963332" y="624095"/>
                </a:lnTo>
                <a:lnTo>
                  <a:pt x="963877" y="621163"/>
                </a:lnTo>
                <a:cubicBezTo>
                  <a:pt x="966753" y="613536"/>
                  <a:pt x="979187" y="607798"/>
                  <a:pt x="994090" y="607798"/>
                </a:cubicBezTo>
                <a:cubicBezTo>
                  <a:pt x="1008994" y="607798"/>
                  <a:pt x="1021428" y="613536"/>
                  <a:pt x="1024304" y="621163"/>
                </a:cubicBezTo>
                <a:lnTo>
                  <a:pt x="1024848" y="624095"/>
                </a:lnTo>
                <a:lnTo>
                  <a:pt x="1024930" y="624095"/>
                </a:lnTo>
                <a:lnTo>
                  <a:pt x="1024930" y="624535"/>
                </a:lnTo>
                <a:lnTo>
                  <a:pt x="1024930" y="624536"/>
                </a:lnTo>
                <a:lnTo>
                  <a:pt x="1024930" y="624537"/>
                </a:lnTo>
                <a:lnTo>
                  <a:pt x="1024930" y="749766"/>
                </a:lnTo>
                <a:lnTo>
                  <a:pt x="1127554" y="863522"/>
                </a:lnTo>
                <a:lnTo>
                  <a:pt x="1127554" y="791735"/>
                </a:lnTo>
                <a:lnTo>
                  <a:pt x="1127636" y="791735"/>
                </a:lnTo>
                <a:lnTo>
                  <a:pt x="1128181" y="788803"/>
                </a:lnTo>
                <a:cubicBezTo>
                  <a:pt x="1131057" y="781176"/>
                  <a:pt x="1143491" y="775438"/>
                  <a:pt x="1158394" y="775438"/>
                </a:cubicBezTo>
                <a:cubicBezTo>
                  <a:pt x="1173298" y="775438"/>
                  <a:pt x="1185732" y="781176"/>
                  <a:pt x="1188608" y="788803"/>
                </a:cubicBezTo>
                <a:lnTo>
                  <a:pt x="1189152" y="791735"/>
                </a:lnTo>
                <a:lnTo>
                  <a:pt x="1189234" y="791735"/>
                </a:lnTo>
                <a:lnTo>
                  <a:pt x="1189234" y="792175"/>
                </a:lnTo>
                <a:lnTo>
                  <a:pt x="1189234" y="792176"/>
                </a:lnTo>
                <a:lnTo>
                  <a:pt x="1189234" y="792177"/>
                </a:lnTo>
                <a:lnTo>
                  <a:pt x="1189234" y="931893"/>
                </a:lnTo>
                <a:lnTo>
                  <a:pt x="1353539" y="1114022"/>
                </a:lnTo>
                <a:lnTo>
                  <a:pt x="1153179" y="1114022"/>
                </a:lnTo>
                <a:lnTo>
                  <a:pt x="891319" y="861166"/>
                </a:lnTo>
                <a:lnTo>
                  <a:pt x="782671" y="861166"/>
                </a:lnTo>
                <a:lnTo>
                  <a:pt x="782671" y="1540183"/>
                </a:lnTo>
                <a:lnTo>
                  <a:pt x="914779" y="1700478"/>
                </a:lnTo>
                <a:lnTo>
                  <a:pt x="756068" y="1700478"/>
                </a:lnTo>
                <a:lnTo>
                  <a:pt x="751653" y="1706593"/>
                </a:lnTo>
                <a:cubicBezTo>
                  <a:pt x="732489" y="1724490"/>
                  <a:pt x="706013" y="1735559"/>
                  <a:pt x="676769" y="1735559"/>
                </a:cubicBezTo>
                <a:cubicBezTo>
                  <a:pt x="647525" y="1735559"/>
                  <a:pt x="621049" y="1724490"/>
                  <a:pt x="601885" y="1706593"/>
                </a:cubicBezTo>
                <a:lnTo>
                  <a:pt x="597470" y="1700478"/>
                </a:lnTo>
                <a:lnTo>
                  <a:pt x="438759" y="1700478"/>
                </a:lnTo>
                <a:lnTo>
                  <a:pt x="570866" y="1540185"/>
                </a:lnTo>
                <a:lnTo>
                  <a:pt x="570866" y="861166"/>
                </a:lnTo>
                <a:lnTo>
                  <a:pt x="428451" y="861166"/>
                </a:lnTo>
                <a:lnTo>
                  <a:pt x="166591" y="1114022"/>
                </a:lnTo>
                <a:close/>
              </a:path>
            </a:pathLst>
          </a:custGeom>
          <a:solidFill>
            <a:srgbClr val="013B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Subtitle 2">
            <a:extLst>
              <a:ext uri="{FF2B5EF4-FFF2-40B4-BE49-F238E27FC236}">
                <a16:creationId xmlns:a16="http://schemas.microsoft.com/office/drawing/2014/main" id="{E572A89B-2E94-4AD8-98D1-62A25AFACFDA}"/>
              </a:ext>
            </a:extLst>
          </p:cNvPr>
          <p:cNvSpPr txBox="1">
            <a:spLocks/>
          </p:cNvSpPr>
          <p:nvPr/>
        </p:nvSpPr>
        <p:spPr>
          <a:xfrm>
            <a:off x="1822613" y="3796747"/>
            <a:ext cx="2470626" cy="3250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>
                <a:solidFill>
                  <a:srgbClr val="013B5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PARALLELISM</a:t>
            </a:r>
            <a:endParaRPr lang="ko-KR" altLang="en-US" sz="1600" dirty="0">
              <a:solidFill>
                <a:srgbClr val="013B5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BD170CA2-3171-4310-9BF6-8773FA25D6D5}"/>
              </a:ext>
            </a:extLst>
          </p:cNvPr>
          <p:cNvGrpSpPr/>
          <p:nvPr/>
        </p:nvGrpSpPr>
        <p:grpSpPr>
          <a:xfrm>
            <a:off x="7615725" y="2763272"/>
            <a:ext cx="1922555" cy="1656328"/>
            <a:chOff x="5734591" y="3906095"/>
            <a:chExt cx="3036547" cy="2616059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5B7EA810-61DA-45FB-B7CF-93D24A4BC620}"/>
                </a:ext>
              </a:extLst>
            </p:cNvPr>
            <p:cNvGrpSpPr/>
            <p:nvPr/>
          </p:nvGrpSpPr>
          <p:grpSpPr>
            <a:xfrm>
              <a:off x="6159802" y="3906095"/>
              <a:ext cx="2611336" cy="2616059"/>
              <a:chOff x="493117" y="1662265"/>
              <a:chExt cx="2468081" cy="2472546"/>
            </a:xfrm>
          </p:grpSpPr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870C4BA5-222C-44F2-8911-FD41A65E7446}"/>
                  </a:ext>
                </a:extLst>
              </p:cNvPr>
              <p:cNvSpPr/>
              <p:nvPr/>
            </p:nvSpPr>
            <p:spPr>
              <a:xfrm>
                <a:off x="719091" y="1890944"/>
                <a:ext cx="2015231" cy="2015231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13890552-1EFE-42DE-BC75-2BD5D9B1A8CF}"/>
                  </a:ext>
                </a:extLst>
              </p:cNvPr>
              <p:cNvSpPr/>
              <p:nvPr/>
            </p:nvSpPr>
            <p:spPr>
              <a:xfrm>
                <a:off x="831432" y="1979088"/>
                <a:ext cx="1805346" cy="1805346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32D31E52-85CF-41F4-9EA6-DC6CC296F378}"/>
                  </a:ext>
                </a:extLst>
              </p:cNvPr>
              <p:cNvGrpSpPr/>
              <p:nvPr/>
            </p:nvGrpSpPr>
            <p:grpSpPr>
              <a:xfrm>
                <a:off x="866140" y="1662265"/>
                <a:ext cx="1746927" cy="228134"/>
                <a:chOff x="861060" y="1706882"/>
                <a:chExt cx="1746927" cy="228134"/>
              </a:xfrm>
            </p:grpSpPr>
            <p:sp>
              <p:nvSpPr>
                <p:cNvPr id="135" name="Rectangle 134">
                  <a:extLst>
                    <a:ext uri="{FF2B5EF4-FFF2-40B4-BE49-F238E27FC236}">
                      <a16:creationId xmlns:a16="http://schemas.microsoft.com/office/drawing/2014/main" id="{60247F2F-4BC9-403F-A99F-E67FF0253A46}"/>
                    </a:ext>
                  </a:extLst>
                </p:cNvPr>
                <p:cNvSpPr/>
                <p:nvPr/>
              </p:nvSpPr>
              <p:spPr>
                <a:xfrm>
                  <a:off x="861060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6" name="Rectangle 135">
                  <a:extLst>
                    <a:ext uri="{FF2B5EF4-FFF2-40B4-BE49-F238E27FC236}">
                      <a16:creationId xmlns:a16="http://schemas.microsoft.com/office/drawing/2014/main" id="{E0D7F331-8753-4F51-8D9F-6181AD8FC18C}"/>
                    </a:ext>
                  </a:extLst>
                </p:cNvPr>
                <p:cNvSpPr/>
                <p:nvPr/>
              </p:nvSpPr>
              <p:spPr>
                <a:xfrm>
                  <a:off x="1025889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7" name="Rectangle 136">
                  <a:extLst>
                    <a:ext uri="{FF2B5EF4-FFF2-40B4-BE49-F238E27FC236}">
                      <a16:creationId xmlns:a16="http://schemas.microsoft.com/office/drawing/2014/main" id="{8015EC3A-3A93-4AD2-8623-0B373C5FA237}"/>
                    </a:ext>
                  </a:extLst>
                </p:cNvPr>
                <p:cNvSpPr/>
                <p:nvPr/>
              </p:nvSpPr>
              <p:spPr>
                <a:xfrm>
                  <a:off x="1198067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8" name="Rectangle 137">
                  <a:extLst>
                    <a:ext uri="{FF2B5EF4-FFF2-40B4-BE49-F238E27FC236}">
                      <a16:creationId xmlns:a16="http://schemas.microsoft.com/office/drawing/2014/main" id="{BB8EEB73-0A72-4583-B9AF-65D2125D4429}"/>
                    </a:ext>
                  </a:extLst>
                </p:cNvPr>
                <p:cNvSpPr/>
                <p:nvPr/>
              </p:nvSpPr>
              <p:spPr>
                <a:xfrm>
                  <a:off x="1362896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9" name="Rectangle 138">
                  <a:extLst>
                    <a:ext uri="{FF2B5EF4-FFF2-40B4-BE49-F238E27FC236}">
                      <a16:creationId xmlns:a16="http://schemas.microsoft.com/office/drawing/2014/main" id="{DB356051-D287-481E-8FBD-041BCF985444}"/>
                    </a:ext>
                  </a:extLst>
                </p:cNvPr>
                <p:cNvSpPr/>
                <p:nvPr/>
              </p:nvSpPr>
              <p:spPr>
                <a:xfrm>
                  <a:off x="1527725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0" name="Rectangle 139">
                  <a:extLst>
                    <a:ext uri="{FF2B5EF4-FFF2-40B4-BE49-F238E27FC236}">
                      <a16:creationId xmlns:a16="http://schemas.microsoft.com/office/drawing/2014/main" id="{B1FDDFE2-09D3-4EE5-AF8C-753C3C149BC1}"/>
                    </a:ext>
                  </a:extLst>
                </p:cNvPr>
                <p:cNvSpPr/>
                <p:nvPr/>
              </p:nvSpPr>
              <p:spPr>
                <a:xfrm>
                  <a:off x="1692554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1" name="Rectangle 140">
                  <a:extLst>
                    <a:ext uri="{FF2B5EF4-FFF2-40B4-BE49-F238E27FC236}">
                      <a16:creationId xmlns:a16="http://schemas.microsoft.com/office/drawing/2014/main" id="{F3F1F061-3E3A-44C3-AC47-43BB6BF59C29}"/>
                    </a:ext>
                  </a:extLst>
                </p:cNvPr>
                <p:cNvSpPr/>
                <p:nvPr/>
              </p:nvSpPr>
              <p:spPr>
                <a:xfrm>
                  <a:off x="1864732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2" name="Rectangle 141">
                  <a:extLst>
                    <a:ext uri="{FF2B5EF4-FFF2-40B4-BE49-F238E27FC236}">
                      <a16:creationId xmlns:a16="http://schemas.microsoft.com/office/drawing/2014/main" id="{1DFC7254-D92C-4764-9CFC-38B295CDE365}"/>
                    </a:ext>
                  </a:extLst>
                </p:cNvPr>
                <p:cNvSpPr/>
                <p:nvPr/>
              </p:nvSpPr>
              <p:spPr>
                <a:xfrm>
                  <a:off x="2029561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3" name="Rectangle 142">
                  <a:extLst>
                    <a:ext uri="{FF2B5EF4-FFF2-40B4-BE49-F238E27FC236}">
                      <a16:creationId xmlns:a16="http://schemas.microsoft.com/office/drawing/2014/main" id="{6170697A-A741-41C6-90F1-BC80A156F345}"/>
                    </a:ext>
                  </a:extLst>
                </p:cNvPr>
                <p:cNvSpPr/>
                <p:nvPr/>
              </p:nvSpPr>
              <p:spPr>
                <a:xfrm>
                  <a:off x="2188566" y="1706918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4" name="Rectangle 143">
                  <a:extLst>
                    <a:ext uri="{FF2B5EF4-FFF2-40B4-BE49-F238E27FC236}">
                      <a16:creationId xmlns:a16="http://schemas.microsoft.com/office/drawing/2014/main" id="{25C7EA8E-0B6D-4C4C-AD46-8AD70FF0C68E}"/>
                    </a:ext>
                  </a:extLst>
                </p:cNvPr>
                <p:cNvSpPr/>
                <p:nvPr/>
              </p:nvSpPr>
              <p:spPr>
                <a:xfrm>
                  <a:off x="2353395" y="1706918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5" name="Rectangle 144">
                  <a:extLst>
                    <a:ext uri="{FF2B5EF4-FFF2-40B4-BE49-F238E27FC236}">
                      <a16:creationId xmlns:a16="http://schemas.microsoft.com/office/drawing/2014/main" id="{41A18E63-818E-4837-8484-6A747CBD0AFF}"/>
                    </a:ext>
                  </a:extLst>
                </p:cNvPr>
                <p:cNvSpPr/>
                <p:nvPr/>
              </p:nvSpPr>
              <p:spPr>
                <a:xfrm>
                  <a:off x="2516547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C4DED43D-73C5-4E09-B001-0D8BFFC80307}"/>
                  </a:ext>
                </a:extLst>
              </p:cNvPr>
              <p:cNvGrpSpPr/>
              <p:nvPr/>
            </p:nvGrpSpPr>
            <p:grpSpPr>
              <a:xfrm rot="5400000">
                <a:off x="1973667" y="2767695"/>
                <a:ext cx="1746927" cy="228134"/>
                <a:chOff x="861060" y="1706882"/>
                <a:chExt cx="1746927" cy="228134"/>
              </a:xfrm>
            </p:grpSpPr>
            <p:sp>
              <p:nvSpPr>
                <p:cNvPr id="104" name="Rectangle 103">
                  <a:extLst>
                    <a:ext uri="{FF2B5EF4-FFF2-40B4-BE49-F238E27FC236}">
                      <a16:creationId xmlns:a16="http://schemas.microsoft.com/office/drawing/2014/main" id="{FBFFDC42-52A9-46CE-A308-A583BA31ACA6}"/>
                    </a:ext>
                  </a:extLst>
                </p:cNvPr>
                <p:cNvSpPr/>
                <p:nvPr/>
              </p:nvSpPr>
              <p:spPr>
                <a:xfrm>
                  <a:off x="861060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5" name="Rectangle 104">
                  <a:extLst>
                    <a:ext uri="{FF2B5EF4-FFF2-40B4-BE49-F238E27FC236}">
                      <a16:creationId xmlns:a16="http://schemas.microsoft.com/office/drawing/2014/main" id="{FF7C86E5-4C1D-45DA-AC94-FC79FEA67EBC}"/>
                    </a:ext>
                  </a:extLst>
                </p:cNvPr>
                <p:cNvSpPr/>
                <p:nvPr/>
              </p:nvSpPr>
              <p:spPr>
                <a:xfrm>
                  <a:off x="1025889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6" name="Rectangle 105">
                  <a:extLst>
                    <a:ext uri="{FF2B5EF4-FFF2-40B4-BE49-F238E27FC236}">
                      <a16:creationId xmlns:a16="http://schemas.microsoft.com/office/drawing/2014/main" id="{70D61092-8EDD-4A43-B754-29D09B88D9F5}"/>
                    </a:ext>
                  </a:extLst>
                </p:cNvPr>
                <p:cNvSpPr/>
                <p:nvPr/>
              </p:nvSpPr>
              <p:spPr>
                <a:xfrm>
                  <a:off x="1198067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7" name="Rectangle 106">
                  <a:extLst>
                    <a:ext uri="{FF2B5EF4-FFF2-40B4-BE49-F238E27FC236}">
                      <a16:creationId xmlns:a16="http://schemas.microsoft.com/office/drawing/2014/main" id="{D066E60C-CD26-4888-8CB2-09A07A783D76}"/>
                    </a:ext>
                  </a:extLst>
                </p:cNvPr>
                <p:cNvSpPr/>
                <p:nvPr/>
              </p:nvSpPr>
              <p:spPr>
                <a:xfrm>
                  <a:off x="1362896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0" name="Rectangle 109">
                  <a:extLst>
                    <a:ext uri="{FF2B5EF4-FFF2-40B4-BE49-F238E27FC236}">
                      <a16:creationId xmlns:a16="http://schemas.microsoft.com/office/drawing/2014/main" id="{D8BDDCEE-3DF8-4B6D-B0EF-C74C7157C5DC}"/>
                    </a:ext>
                  </a:extLst>
                </p:cNvPr>
                <p:cNvSpPr/>
                <p:nvPr/>
              </p:nvSpPr>
              <p:spPr>
                <a:xfrm>
                  <a:off x="1527725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1" name="Rectangle 110">
                  <a:extLst>
                    <a:ext uri="{FF2B5EF4-FFF2-40B4-BE49-F238E27FC236}">
                      <a16:creationId xmlns:a16="http://schemas.microsoft.com/office/drawing/2014/main" id="{49304AED-9608-4C9D-9528-9618B8EE2D8D}"/>
                    </a:ext>
                  </a:extLst>
                </p:cNvPr>
                <p:cNvSpPr/>
                <p:nvPr/>
              </p:nvSpPr>
              <p:spPr>
                <a:xfrm>
                  <a:off x="1692554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2" name="Rectangle 111">
                  <a:extLst>
                    <a:ext uri="{FF2B5EF4-FFF2-40B4-BE49-F238E27FC236}">
                      <a16:creationId xmlns:a16="http://schemas.microsoft.com/office/drawing/2014/main" id="{C030B164-0640-499A-8781-90A6F8644112}"/>
                    </a:ext>
                  </a:extLst>
                </p:cNvPr>
                <p:cNvSpPr/>
                <p:nvPr/>
              </p:nvSpPr>
              <p:spPr>
                <a:xfrm>
                  <a:off x="1864732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8" name="Rectangle 117">
                  <a:extLst>
                    <a:ext uri="{FF2B5EF4-FFF2-40B4-BE49-F238E27FC236}">
                      <a16:creationId xmlns:a16="http://schemas.microsoft.com/office/drawing/2014/main" id="{999F42F9-5344-40BC-9814-830BE5F082F2}"/>
                    </a:ext>
                  </a:extLst>
                </p:cNvPr>
                <p:cNvSpPr/>
                <p:nvPr/>
              </p:nvSpPr>
              <p:spPr>
                <a:xfrm>
                  <a:off x="2029561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6" name="Rectangle 125">
                  <a:extLst>
                    <a:ext uri="{FF2B5EF4-FFF2-40B4-BE49-F238E27FC236}">
                      <a16:creationId xmlns:a16="http://schemas.microsoft.com/office/drawing/2014/main" id="{B712E883-01FD-45FD-9783-54F7E08FDFE7}"/>
                    </a:ext>
                  </a:extLst>
                </p:cNvPr>
                <p:cNvSpPr/>
                <p:nvPr/>
              </p:nvSpPr>
              <p:spPr>
                <a:xfrm>
                  <a:off x="2188566" y="1706918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3" name="Rectangle 132">
                  <a:extLst>
                    <a:ext uri="{FF2B5EF4-FFF2-40B4-BE49-F238E27FC236}">
                      <a16:creationId xmlns:a16="http://schemas.microsoft.com/office/drawing/2014/main" id="{6276CD23-040F-4A57-9F23-25AF8F7D4B57}"/>
                    </a:ext>
                  </a:extLst>
                </p:cNvPr>
                <p:cNvSpPr/>
                <p:nvPr/>
              </p:nvSpPr>
              <p:spPr>
                <a:xfrm>
                  <a:off x="2353395" y="1706918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4" name="Rectangle 133">
                  <a:extLst>
                    <a:ext uri="{FF2B5EF4-FFF2-40B4-BE49-F238E27FC236}">
                      <a16:creationId xmlns:a16="http://schemas.microsoft.com/office/drawing/2014/main" id="{1552E0CF-E59F-4B75-8BB7-E216A709348B}"/>
                    </a:ext>
                  </a:extLst>
                </p:cNvPr>
                <p:cNvSpPr/>
                <p:nvPr/>
              </p:nvSpPr>
              <p:spPr>
                <a:xfrm>
                  <a:off x="2516547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5F30BF4F-79FD-4B84-B615-A6CBB76D014B}"/>
                  </a:ext>
                </a:extLst>
              </p:cNvPr>
              <p:cNvGrpSpPr/>
              <p:nvPr/>
            </p:nvGrpSpPr>
            <p:grpSpPr>
              <a:xfrm>
                <a:off x="866140" y="3906677"/>
                <a:ext cx="1746927" cy="228134"/>
                <a:chOff x="861060" y="1706882"/>
                <a:chExt cx="1746927" cy="228134"/>
              </a:xfrm>
            </p:grpSpPr>
            <p:sp>
              <p:nvSpPr>
                <p:cNvPr id="91" name="Rectangle 90">
                  <a:extLst>
                    <a:ext uri="{FF2B5EF4-FFF2-40B4-BE49-F238E27FC236}">
                      <a16:creationId xmlns:a16="http://schemas.microsoft.com/office/drawing/2014/main" id="{03CD7171-ABEB-47C1-935B-E269402339A0}"/>
                    </a:ext>
                  </a:extLst>
                </p:cNvPr>
                <p:cNvSpPr/>
                <p:nvPr/>
              </p:nvSpPr>
              <p:spPr>
                <a:xfrm>
                  <a:off x="861060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3" name="Rectangle 92">
                  <a:extLst>
                    <a:ext uri="{FF2B5EF4-FFF2-40B4-BE49-F238E27FC236}">
                      <a16:creationId xmlns:a16="http://schemas.microsoft.com/office/drawing/2014/main" id="{5AB7E26B-505B-4D23-AA73-8201A4901412}"/>
                    </a:ext>
                  </a:extLst>
                </p:cNvPr>
                <p:cNvSpPr/>
                <p:nvPr/>
              </p:nvSpPr>
              <p:spPr>
                <a:xfrm>
                  <a:off x="1025889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4" name="Rectangle 93">
                  <a:extLst>
                    <a:ext uri="{FF2B5EF4-FFF2-40B4-BE49-F238E27FC236}">
                      <a16:creationId xmlns:a16="http://schemas.microsoft.com/office/drawing/2014/main" id="{06A93401-6C53-4990-A76D-BD3B6A68E217}"/>
                    </a:ext>
                  </a:extLst>
                </p:cNvPr>
                <p:cNvSpPr/>
                <p:nvPr/>
              </p:nvSpPr>
              <p:spPr>
                <a:xfrm>
                  <a:off x="1198067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6" name="Rectangle 95">
                  <a:extLst>
                    <a:ext uri="{FF2B5EF4-FFF2-40B4-BE49-F238E27FC236}">
                      <a16:creationId xmlns:a16="http://schemas.microsoft.com/office/drawing/2014/main" id="{3733DBBA-28DF-4BFC-A925-D62A6A0A498F}"/>
                    </a:ext>
                  </a:extLst>
                </p:cNvPr>
                <p:cNvSpPr/>
                <p:nvPr/>
              </p:nvSpPr>
              <p:spPr>
                <a:xfrm>
                  <a:off x="1362896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7" name="Rectangle 96">
                  <a:extLst>
                    <a:ext uri="{FF2B5EF4-FFF2-40B4-BE49-F238E27FC236}">
                      <a16:creationId xmlns:a16="http://schemas.microsoft.com/office/drawing/2014/main" id="{3C4EC81B-625E-4FB5-A838-36043077A4D8}"/>
                    </a:ext>
                  </a:extLst>
                </p:cNvPr>
                <p:cNvSpPr/>
                <p:nvPr/>
              </p:nvSpPr>
              <p:spPr>
                <a:xfrm>
                  <a:off x="1527725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8" name="Rectangle 97">
                  <a:extLst>
                    <a:ext uri="{FF2B5EF4-FFF2-40B4-BE49-F238E27FC236}">
                      <a16:creationId xmlns:a16="http://schemas.microsoft.com/office/drawing/2014/main" id="{05B57943-AACE-4D25-8C16-D077B3C01DB8}"/>
                    </a:ext>
                  </a:extLst>
                </p:cNvPr>
                <p:cNvSpPr/>
                <p:nvPr/>
              </p:nvSpPr>
              <p:spPr>
                <a:xfrm>
                  <a:off x="1692554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9" name="Rectangle 98">
                  <a:extLst>
                    <a:ext uri="{FF2B5EF4-FFF2-40B4-BE49-F238E27FC236}">
                      <a16:creationId xmlns:a16="http://schemas.microsoft.com/office/drawing/2014/main" id="{3B98506C-B327-4B25-9D16-4D820AD7A4C8}"/>
                    </a:ext>
                  </a:extLst>
                </p:cNvPr>
                <p:cNvSpPr/>
                <p:nvPr/>
              </p:nvSpPr>
              <p:spPr>
                <a:xfrm>
                  <a:off x="1864732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0" name="Rectangle 99">
                  <a:extLst>
                    <a:ext uri="{FF2B5EF4-FFF2-40B4-BE49-F238E27FC236}">
                      <a16:creationId xmlns:a16="http://schemas.microsoft.com/office/drawing/2014/main" id="{780A4AAC-9784-40EC-BA59-3430E3E7CC18}"/>
                    </a:ext>
                  </a:extLst>
                </p:cNvPr>
                <p:cNvSpPr/>
                <p:nvPr/>
              </p:nvSpPr>
              <p:spPr>
                <a:xfrm>
                  <a:off x="2029561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1" name="Rectangle 100">
                  <a:extLst>
                    <a:ext uri="{FF2B5EF4-FFF2-40B4-BE49-F238E27FC236}">
                      <a16:creationId xmlns:a16="http://schemas.microsoft.com/office/drawing/2014/main" id="{0FF13F53-591C-4785-A1EE-CA89B3B1F35B}"/>
                    </a:ext>
                  </a:extLst>
                </p:cNvPr>
                <p:cNvSpPr/>
                <p:nvPr/>
              </p:nvSpPr>
              <p:spPr>
                <a:xfrm>
                  <a:off x="2188566" y="1706918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2" name="Rectangle 101">
                  <a:extLst>
                    <a:ext uri="{FF2B5EF4-FFF2-40B4-BE49-F238E27FC236}">
                      <a16:creationId xmlns:a16="http://schemas.microsoft.com/office/drawing/2014/main" id="{FADC8D4B-695C-42B1-B0CF-BE32F05A4706}"/>
                    </a:ext>
                  </a:extLst>
                </p:cNvPr>
                <p:cNvSpPr/>
                <p:nvPr/>
              </p:nvSpPr>
              <p:spPr>
                <a:xfrm>
                  <a:off x="2353395" y="1706918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3" name="Rectangle 102">
                  <a:extLst>
                    <a:ext uri="{FF2B5EF4-FFF2-40B4-BE49-F238E27FC236}">
                      <a16:creationId xmlns:a16="http://schemas.microsoft.com/office/drawing/2014/main" id="{E4DCD7F7-22B5-4A7D-88C7-06C9F3DDBA1F}"/>
                    </a:ext>
                  </a:extLst>
                </p:cNvPr>
                <p:cNvSpPr/>
                <p:nvPr/>
              </p:nvSpPr>
              <p:spPr>
                <a:xfrm>
                  <a:off x="2516547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ED9BC4C0-FD0F-4324-B2F7-319247B7B961}"/>
                  </a:ext>
                </a:extLst>
              </p:cNvPr>
              <p:cNvGrpSpPr/>
              <p:nvPr/>
            </p:nvGrpSpPr>
            <p:grpSpPr>
              <a:xfrm rot="5400000">
                <a:off x="-266280" y="2767694"/>
                <a:ext cx="1746927" cy="228134"/>
                <a:chOff x="861060" y="1706882"/>
                <a:chExt cx="1746927" cy="228134"/>
              </a:xfrm>
            </p:grpSpPr>
            <p:sp>
              <p:nvSpPr>
                <p:cNvPr id="73" name="Rectangle 72">
                  <a:extLst>
                    <a:ext uri="{FF2B5EF4-FFF2-40B4-BE49-F238E27FC236}">
                      <a16:creationId xmlns:a16="http://schemas.microsoft.com/office/drawing/2014/main" id="{19CED302-F370-489D-88F0-42CDF4C6199E}"/>
                    </a:ext>
                  </a:extLst>
                </p:cNvPr>
                <p:cNvSpPr/>
                <p:nvPr/>
              </p:nvSpPr>
              <p:spPr>
                <a:xfrm>
                  <a:off x="861060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65558C9B-D9F1-4894-B9CE-CF619C5B6839}"/>
                    </a:ext>
                  </a:extLst>
                </p:cNvPr>
                <p:cNvSpPr/>
                <p:nvPr/>
              </p:nvSpPr>
              <p:spPr>
                <a:xfrm>
                  <a:off x="1025889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75B7E586-3FA8-4174-A744-C6974F1C06D3}"/>
                    </a:ext>
                  </a:extLst>
                </p:cNvPr>
                <p:cNvSpPr/>
                <p:nvPr/>
              </p:nvSpPr>
              <p:spPr>
                <a:xfrm>
                  <a:off x="1198067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1" name="Rectangle 80">
                  <a:extLst>
                    <a:ext uri="{FF2B5EF4-FFF2-40B4-BE49-F238E27FC236}">
                      <a16:creationId xmlns:a16="http://schemas.microsoft.com/office/drawing/2014/main" id="{001BA630-4F4C-4EC0-93C3-2F21D901F915}"/>
                    </a:ext>
                  </a:extLst>
                </p:cNvPr>
                <p:cNvSpPr/>
                <p:nvPr/>
              </p:nvSpPr>
              <p:spPr>
                <a:xfrm>
                  <a:off x="1362896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2" name="Rectangle 81">
                  <a:extLst>
                    <a:ext uri="{FF2B5EF4-FFF2-40B4-BE49-F238E27FC236}">
                      <a16:creationId xmlns:a16="http://schemas.microsoft.com/office/drawing/2014/main" id="{B713621B-AB77-462E-873A-4C641338E29B}"/>
                    </a:ext>
                  </a:extLst>
                </p:cNvPr>
                <p:cNvSpPr/>
                <p:nvPr/>
              </p:nvSpPr>
              <p:spPr>
                <a:xfrm>
                  <a:off x="1527725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4" name="Rectangle 83">
                  <a:extLst>
                    <a:ext uri="{FF2B5EF4-FFF2-40B4-BE49-F238E27FC236}">
                      <a16:creationId xmlns:a16="http://schemas.microsoft.com/office/drawing/2014/main" id="{C01FE047-B9D8-4D86-AA86-2096DFC1CDC0}"/>
                    </a:ext>
                  </a:extLst>
                </p:cNvPr>
                <p:cNvSpPr/>
                <p:nvPr/>
              </p:nvSpPr>
              <p:spPr>
                <a:xfrm>
                  <a:off x="1692554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5" name="Rectangle 84">
                  <a:extLst>
                    <a:ext uri="{FF2B5EF4-FFF2-40B4-BE49-F238E27FC236}">
                      <a16:creationId xmlns:a16="http://schemas.microsoft.com/office/drawing/2014/main" id="{E2F69F10-7EA4-48D9-A3F0-5263A85AE418}"/>
                    </a:ext>
                  </a:extLst>
                </p:cNvPr>
                <p:cNvSpPr/>
                <p:nvPr/>
              </p:nvSpPr>
              <p:spPr>
                <a:xfrm>
                  <a:off x="1864732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6" name="Rectangle 85">
                  <a:extLst>
                    <a:ext uri="{FF2B5EF4-FFF2-40B4-BE49-F238E27FC236}">
                      <a16:creationId xmlns:a16="http://schemas.microsoft.com/office/drawing/2014/main" id="{1675E238-E7F4-4301-BBD4-6BE974F0AB45}"/>
                    </a:ext>
                  </a:extLst>
                </p:cNvPr>
                <p:cNvSpPr/>
                <p:nvPr/>
              </p:nvSpPr>
              <p:spPr>
                <a:xfrm>
                  <a:off x="2029561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8" name="Rectangle 87">
                  <a:extLst>
                    <a:ext uri="{FF2B5EF4-FFF2-40B4-BE49-F238E27FC236}">
                      <a16:creationId xmlns:a16="http://schemas.microsoft.com/office/drawing/2014/main" id="{B088D09B-7215-4706-8525-FE20B276D71D}"/>
                    </a:ext>
                  </a:extLst>
                </p:cNvPr>
                <p:cNvSpPr/>
                <p:nvPr/>
              </p:nvSpPr>
              <p:spPr>
                <a:xfrm>
                  <a:off x="2188566" y="1706918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9" name="Rectangle 88">
                  <a:extLst>
                    <a:ext uri="{FF2B5EF4-FFF2-40B4-BE49-F238E27FC236}">
                      <a16:creationId xmlns:a16="http://schemas.microsoft.com/office/drawing/2014/main" id="{5289FC80-85B4-455B-A79C-BDF40BCFA31C}"/>
                    </a:ext>
                  </a:extLst>
                </p:cNvPr>
                <p:cNvSpPr/>
                <p:nvPr/>
              </p:nvSpPr>
              <p:spPr>
                <a:xfrm>
                  <a:off x="2353395" y="1706918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0" name="Rectangle 89">
                  <a:extLst>
                    <a:ext uri="{FF2B5EF4-FFF2-40B4-BE49-F238E27FC236}">
                      <a16:creationId xmlns:a16="http://schemas.microsoft.com/office/drawing/2014/main" id="{36E6B363-20E6-46A8-A49A-3EDB0FB0E24D}"/>
                    </a:ext>
                  </a:extLst>
                </p:cNvPr>
                <p:cNvSpPr/>
                <p:nvPr/>
              </p:nvSpPr>
              <p:spPr>
                <a:xfrm>
                  <a:off x="2516547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F26D5CCE-41EE-4486-AAC7-BE561A143AAD}"/>
                </a:ext>
              </a:extLst>
            </p:cNvPr>
            <p:cNvSpPr/>
            <p:nvPr/>
          </p:nvSpPr>
          <p:spPr>
            <a:xfrm rot="18900000">
              <a:off x="5734591" y="3994153"/>
              <a:ext cx="1986680" cy="993339"/>
            </a:xfrm>
            <a:custGeom>
              <a:avLst/>
              <a:gdLst>
                <a:gd name="connsiteX0" fmla="*/ 769888 w 1539776"/>
                <a:gd name="connsiteY0" fmla="*/ 0 h 769888"/>
                <a:gd name="connsiteX1" fmla="*/ 1539776 w 1539776"/>
                <a:gd name="connsiteY1" fmla="*/ 769888 h 769888"/>
                <a:gd name="connsiteX2" fmla="*/ 0 w 1539776"/>
                <a:gd name="connsiteY2" fmla="*/ 769888 h 769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39776" h="769888">
                  <a:moveTo>
                    <a:pt x="769888" y="0"/>
                  </a:moveTo>
                  <a:lnTo>
                    <a:pt x="1539776" y="769888"/>
                  </a:lnTo>
                  <a:lnTo>
                    <a:pt x="0" y="769888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D6A8C13A-6D3E-41DC-9E8D-12E394B51E62}"/>
                </a:ext>
              </a:extLst>
            </p:cNvPr>
            <p:cNvGrpSpPr/>
            <p:nvPr/>
          </p:nvGrpSpPr>
          <p:grpSpPr>
            <a:xfrm>
              <a:off x="6705555" y="4425032"/>
              <a:ext cx="1653514" cy="1542681"/>
              <a:chOff x="3776857" y="4226329"/>
              <a:chExt cx="1529015" cy="1426527"/>
            </a:xfrm>
          </p:grpSpPr>
          <p:pic>
            <p:nvPicPr>
              <p:cNvPr id="62" name="Picture 61">
                <a:extLst>
                  <a:ext uri="{FF2B5EF4-FFF2-40B4-BE49-F238E27FC236}">
                    <a16:creationId xmlns:a16="http://schemas.microsoft.com/office/drawing/2014/main" id="{F506F904-6DFF-484B-8BF6-833479FD54E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76857" y="4226329"/>
                <a:ext cx="904262" cy="904262"/>
              </a:xfrm>
              <a:prstGeom prst="rect">
                <a:avLst/>
              </a:prstGeom>
            </p:spPr>
          </p:pic>
          <p:pic>
            <p:nvPicPr>
              <p:cNvPr id="63" name="Picture 62">
                <a:extLst>
                  <a:ext uri="{FF2B5EF4-FFF2-40B4-BE49-F238E27FC236}">
                    <a16:creationId xmlns:a16="http://schemas.microsoft.com/office/drawing/2014/main" id="{BBBF25D7-278F-48FF-91B9-DC18DA031BE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97885" y="4544868"/>
                <a:ext cx="1107987" cy="1107988"/>
              </a:xfrm>
              <a:prstGeom prst="rect">
                <a:avLst/>
              </a:prstGeom>
            </p:spPr>
          </p:pic>
        </p:grpSp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C6946F00-ADF3-47CD-800E-87A5DCA1E685}"/>
              </a:ext>
            </a:extLst>
          </p:cNvPr>
          <p:cNvGrpSpPr/>
          <p:nvPr/>
        </p:nvGrpSpPr>
        <p:grpSpPr>
          <a:xfrm>
            <a:off x="7615725" y="4605846"/>
            <a:ext cx="1922555" cy="1656328"/>
            <a:chOff x="5734591" y="3906095"/>
            <a:chExt cx="3036547" cy="2616059"/>
          </a:xfrm>
        </p:grpSpPr>
        <p:grpSp>
          <p:nvGrpSpPr>
            <p:cNvPr id="147" name="Group 146">
              <a:extLst>
                <a:ext uri="{FF2B5EF4-FFF2-40B4-BE49-F238E27FC236}">
                  <a16:creationId xmlns:a16="http://schemas.microsoft.com/office/drawing/2014/main" id="{A90CA997-F24C-4D28-BF2D-33CB2EB8500C}"/>
                </a:ext>
              </a:extLst>
            </p:cNvPr>
            <p:cNvGrpSpPr/>
            <p:nvPr/>
          </p:nvGrpSpPr>
          <p:grpSpPr>
            <a:xfrm>
              <a:off x="6159802" y="3906095"/>
              <a:ext cx="2611336" cy="2616059"/>
              <a:chOff x="493117" y="1662265"/>
              <a:chExt cx="2468081" cy="2472546"/>
            </a:xfrm>
          </p:grpSpPr>
          <p:sp>
            <p:nvSpPr>
              <p:cNvPr id="152" name="Rectangle 151">
                <a:extLst>
                  <a:ext uri="{FF2B5EF4-FFF2-40B4-BE49-F238E27FC236}">
                    <a16:creationId xmlns:a16="http://schemas.microsoft.com/office/drawing/2014/main" id="{A926376F-6F08-4D40-814C-DAE18BCBC222}"/>
                  </a:ext>
                </a:extLst>
              </p:cNvPr>
              <p:cNvSpPr/>
              <p:nvPr/>
            </p:nvSpPr>
            <p:spPr>
              <a:xfrm>
                <a:off x="719091" y="1890944"/>
                <a:ext cx="2015231" cy="2015231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3" name="Rectangle 152">
                <a:extLst>
                  <a:ext uri="{FF2B5EF4-FFF2-40B4-BE49-F238E27FC236}">
                    <a16:creationId xmlns:a16="http://schemas.microsoft.com/office/drawing/2014/main" id="{50393559-4E05-4838-A807-99BC65F2E231}"/>
                  </a:ext>
                </a:extLst>
              </p:cNvPr>
              <p:cNvSpPr/>
              <p:nvPr/>
            </p:nvSpPr>
            <p:spPr>
              <a:xfrm>
                <a:off x="831432" y="1979088"/>
                <a:ext cx="1805346" cy="1805346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54" name="Group 153">
                <a:extLst>
                  <a:ext uri="{FF2B5EF4-FFF2-40B4-BE49-F238E27FC236}">
                    <a16:creationId xmlns:a16="http://schemas.microsoft.com/office/drawing/2014/main" id="{1436E21F-76AD-4FE0-9626-C8A3DA19101A}"/>
                  </a:ext>
                </a:extLst>
              </p:cNvPr>
              <p:cNvGrpSpPr/>
              <p:nvPr/>
            </p:nvGrpSpPr>
            <p:grpSpPr>
              <a:xfrm>
                <a:off x="866140" y="1662265"/>
                <a:ext cx="1746927" cy="228134"/>
                <a:chOff x="861060" y="1706882"/>
                <a:chExt cx="1746927" cy="228134"/>
              </a:xfrm>
            </p:grpSpPr>
            <p:sp>
              <p:nvSpPr>
                <p:cNvPr id="191" name="Rectangle 190">
                  <a:extLst>
                    <a:ext uri="{FF2B5EF4-FFF2-40B4-BE49-F238E27FC236}">
                      <a16:creationId xmlns:a16="http://schemas.microsoft.com/office/drawing/2014/main" id="{5B74E5C0-7F9A-41A8-BB44-0A45BB886CB0}"/>
                    </a:ext>
                  </a:extLst>
                </p:cNvPr>
                <p:cNvSpPr/>
                <p:nvPr/>
              </p:nvSpPr>
              <p:spPr>
                <a:xfrm>
                  <a:off x="861060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2" name="Rectangle 191">
                  <a:extLst>
                    <a:ext uri="{FF2B5EF4-FFF2-40B4-BE49-F238E27FC236}">
                      <a16:creationId xmlns:a16="http://schemas.microsoft.com/office/drawing/2014/main" id="{BF7E2A9B-10B2-4886-ABA8-25673326B651}"/>
                    </a:ext>
                  </a:extLst>
                </p:cNvPr>
                <p:cNvSpPr/>
                <p:nvPr/>
              </p:nvSpPr>
              <p:spPr>
                <a:xfrm>
                  <a:off x="1025889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3" name="Rectangle 192">
                  <a:extLst>
                    <a:ext uri="{FF2B5EF4-FFF2-40B4-BE49-F238E27FC236}">
                      <a16:creationId xmlns:a16="http://schemas.microsoft.com/office/drawing/2014/main" id="{45BC78D5-EB69-4E35-A809-10B84FC4E74E}"/>
                    </a:ext>
                  </a:extLst>
                </p:cNvPr>
                <p:cNvSpPr/>
                <p:nvPr/>
              </p:nvSpPr>
              <p:spPr>
                <a:xfrm>
                  <a:off x="1198067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4" name="Rectangle 193">
                  <a:extLst>
                    <a:ext uri="{FF2B5EF4-FFF2-40B4-BE49-F238E27FC236}">
                      <a16:creationId xmlns:a16="http://schemas.microsoft.com/office/drawing/2014/main" id="{8C1C9589-13D0-4162-9303-23E9F0E79A65}"/>
                    </a:ext>
                  </a:extLst>
                </p:cNvPr>
                <p:cNvSpPr/>
                <p:nvPr/>
              </p:nvSpPr>
              <p:spPr>
                <a:xfrm>
                  <a:off x="1362896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5" name="Rectangle 194">
                  <a:extLst>
                    <a:ext uri="{FF2B5EF4-FFF2-40B4-BE49-F238E27FC236}">
                      <a16:creationId xmlns:a16="http://schemas.microsoft.com/office/drawing/2014/main" id="{D869F3B9-1E84-4C2E-8530-64FF7186FA39}"/>
                    </a:ext>
                  </a:extLst>
                </p:cNvPr>
                <p:cNvSpPr/>
                <p:nvPr/>
              </p:nvSpPr>
              <p:spPr>
                <a:xfrm>
                  <a:off x="1527725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6" name="Rectangle 195">
                  <a:extLst>
                    <a:ext uri="{FF2B5EF4-FFF2-40B4-BE49-F238E27FC236}">
                      <a16:creationId xmlns:a16="http://schemas.microsoft.com/office/drawing/2014/main" id="{70D249CE-43C9-468B-8210-2AB3D7B6C571}"/>
                    </a:ext>
                  </a:extLst>
                </p:cNvPr>
                <p:cNvSpPr/>
                <p:nvPr/>
              </p:nvSpPr>
              <p:spPr>
                <a:xfrm>
                  <a:off x="1692554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7" name="Rectangle 196">
                  <a:extLst>
                    <a:ext uri="{FF2B5EF4-FFF2-40B4-BE49-F238E27FC236}">
                      <a16:creationId xmlns:a16="http://schemas.microsoft.com/office/drawing/2014/main" id="{22A880FC-8119-4867-8BAC-CB95DE60E7DD}"/>
                    </a:ext>
                  </a:extLst>
                </p:cNvPr>
                <p:cNvSpPr/>
                <p:nvPr/>
              </p:nvSpPr>
              <p:spPr>
                <a:xfrm>
                  <a:off x="1864732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8" name="Rectangle 197">
                  <a:extLst>
                    <a:ext uri="{FF2B5EF4-FFF2-40B4-BE49-F238E27FC236}">
                      <a16:creationId xmlns:a16="http://schemas.microsoft.com/office/drawing/2014/main" id="{AB8B5009-D362-4522-B3E7-B062D1FFF450}"/>
                    </a:ext>
                  </a:extLst>
                </p:cNvPr>
                <p:cNvSpPr/>
                <p:nvPr/>
              </p:nvSpPr>
              <p:spPr>
                <a:xfrm>
                  <a:off x="2029561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9" name="Rectangle 198">
                  <a:extLst>
                    <a:ext uri="{FF2B5EF4-FFF2-40B4-BE49-F238E27FC236}">
                      <a16:creationId xmlns:a16="http://schemas.microsoft.com/office/drawing/2014/main" id="{6A3DCF4D-F596-454D-8D22-AA79E0C37955}"/>
                    </a:ext>
                  </a:extLst>
                </p:cNvPr>
                <p:cNvSpPr/>
                <p:nvPr/>
              </p:nvSpPr>
              <p:spPr>
                <a:xfrm>
                  <a:off x="2188566" y="1706918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0" name="Rectangle 199">
                  <a:extLst>
                    <a:ext uri="{FF2B5EF4-FFF2-40B4-BE49-F238E27FC236}">
                      <a16:creationId xmlns:a16="http://schemas.microsoft.com/office/drawing/2014/main" id="{73EF1C2E-0545-46BA-B8C6-3B776298FBC6}"/>
                    </a:ext>
                  </a:extLst>
                </p:cNvPr>
                <p:cNvSpPr/>
                <p:nvPr/>
              </p:nvSpPr>
              <p:spPr>
                <a:xfrm>
                  <a:off x="2353395" y="1706918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1" name="Rectangle 200">
                  <a:extLst>
                    <a:ext uri="{FF2B5EF4-FFF2-40B4-BE49-F238E27FC236}">
                      <a16:creationId xmlns:a16="http://schemas.microsoft.com/office/drawing/2014/main" id="{13A13CA5-D2B8-4218-B29A-3B90051502D8}"/>
                    </a:ext>
                  </a:extLst>
                </p:cNvPr>
                <p:cNvSpPr/>
                <p:nvPr/>
              </p:nvSpPr>
              <p:spPr>
                <a:xfrm>
                  <a:off x="2516547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55" name="Group 154">
                <a:extLst>
                  <a:ext uri="{FF2B5EF4-FFF2-40B4-BE49-F238E27FC236}">
                    <a16:creationId xmlns:a16="http://schemas.microsoft.com/office/drawing/2014/main" id="{8B96B193-F796-4D69-9FB0-AC2FDED873BC}"/>
                  </a:ext>
                </a:extLst>
              </p:cNvPr>
              <p:cNvGrpSpPr/>
              <p:nvPr/>
            </p:nvGrpSpPr>
            <p:grpSpPr>
              <a:xfrm rot="5400000">
                <a:off x="1973667" y="2767695"/>
                <a:ext cx="1746927" cy="228134"/>
                <a:chOff x="861060" y="1706882"/>
                <a:chExt cx="1746927" cy="228134"/>
              </a:xfrm>
            </p:grpSpPr>
            <p:sp>
              <p:nvSpPr>
                <p:cNvPr id="180" name="Rectangle 179">
                  <a:extLst>
                    <a:ext uri="{FF2B5EF4-FFF2-40B4-BE49-F238E27FC236}">
                      <a16:creationId xmlns:a16="http://schemas.microsoft.com/office/drawing/2014/main" id="{05242F61-0D0C-4850-8C2B-F195035EA754}"/>
                    </a:ext>
                  </a:extLst>
                </p:cNvPr>
                <p:cNvSpPr/>
                <p:nvPr/>
              </p:nvSpPr>
              <p:spPr>
                <a:xfrm>
                  <a:off x="861060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1" name="Rectangle 180">
                  <a:extLst>
                    <a:ext uri="{FF2B5EF4-FFF2-40B4-BE49-F238E27FC236}">
                      <a16:creationId xmlns:a16="http://schemas.microsoft.com/office/drawing/2014/main" id="{C8685BBC-B130-42E7-AEF2-C8A06DBD47A4}"/>
                    </a:ext>
                  </a:extLst>
                </p:cNvPr>
                <p:cNvSpPr/>
                <p:nvPr/>
              </p:nvSpPr>
              <p:spPr>
                <a:xfrm>
                  <a:off x="1025889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2" name="Rectangle 181">
                  <a:extLst>
                    <a:ext uri="{FF2B5EF4-FFF2-40B4-BE49-F238E27FC236}">
                      <a16:creationId xmlns:a16="http://schemas.microsoft.com/office/drawing/2014/main" id="{0264CD69-2509-423F-A66B-71B2BDBA1178}"/>
                    </a:ext>
                  </a:extLst>
                </p:cNvPr>
                <p:cNvSpPr/>
                <p:nvPr/>
              </p:nvSpPr>
              <p:spPr>
                <a:xfrm>
                  <a:off x="1198067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3" name="Rectangle 182">
                  <a:extLst>
                    <a:ext uri="{FF2B5EF4-FFF2-40B4-BE49-F238E27FC236}">
                      <a16:creationId xmlns:a16="http://schemas.microsoft.com/office/drawing/2014/main" id="{355689F6-A046-43FB-8231-120EA22B1AD0}"/>
                    </a:ext>
                  </a:extLst>
                </p:cNvPr>
                <p:cNvSpPr/>
                <p:nvPr/>
              </p:nvSpPr>
              <p:spPr>
                <a:xfrm>
                  <a:off x="1362896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4" name="Rectangle 183">
                  <a:extLst>
                    <a:ext uri="{FF2B5EF4-FFF2-40B4-BE49-F238E27FC236}">
                      <a16:creationId xmlns:a16="http://schemas.microsoft.com/office/drawing/2014/main" id="{EEA6F633-7D87-419A-B5A8-D1EE575DEC63}"/>
                    </a:ext>
                  </a:extLst>
                </p:cNvPr>
                <p:cNvSpPr/>
                <p:nvPr/>
              </p:nvSpPr>
              <p:spPr>
                <a:xfrm>
                  <a:off x="1527725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5" name="Rectangle 184">
                  <a:extLst>
                    <a:ext uri="{FF2B5EF4-FFF2-40B4-BE49-F238E27FC236}">
                      <a16:creationId xmlns:a16="http://schemas.microsoft.com/office/drawing/2014/main" id="{085657BB-9255-4452-B2C7-6BA94D0DC76E}"/>
                    </a:ext>
                  </a:extLst>
                </p:cNvPr>
                <p:cNvSpPr/>
                <p:nvPr/>
              </p:nvSpPr>
              <p:spPr>
                <a:xfrm>
                  <a:off x="1692554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6" name="Rectangle 185">
                  <a:extLst>
                    <a:ext uri="{FF2B5EF4-FFF2-40B4-BE49-F238E27FC236}">
                      <a16:creationId xmlns:a16="http://schemas.microsoft.com/office/drawing/2014/main" id="{DBE49938-5F8E-442A-922E-F97ABC1DC751}"/>
                    </a:ext>
                  </a:extLst>
                </p:cNvPr>
                <p:cNvSpPr/>
                <p:nvPr/>
              </p:nvSpPr>
              <p:spPr>
                <a:xfrm>
                  <a:off x="1864732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7" name="Rectangle 186">
                  <a:extLst>
                    <a:ext uri="{FF2B5EF4-FFF2-40B4-BE49-F238E27FC236}">
                      <a16:creationId xmlns:a16="http://schemas.microsoft.com/office/drawing/2014/main" id="{5F752CF9-73F0-4E3F-8606-AF1CD0739A0B}"/>
                    </a:ext>
                  </a:extLst>
                </p:cNvPr>
                <p:cNvSpPr/>
                <p:nvPr/>
              </p:nvSpPr>
              <p:spPr>
                <a:xfrm>
                  <a:off x="2029561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8" name="Rectangle 187">
                  <a:extLst>
                    <a:ext uri="{FF2B5EF4-FFF2-40B4-BE49-F238E27FC236}">
                      <a16:creationId xmlns:a16="http://schemas.microsoft.com/office/drawing/2014/main" id="{3B09B933-873B-4749-BF67-2E2C881972B2}"/>
                    </a:ext>
                  </a:extLst>
                </p:cNvPr>
                <p:cNvSpPr/>
                <p:nvPr/>
              </p:nvSpPr>
              <p:spPr>
                <a:xfrm>
                  <a:off x="2188566" y="1706918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9" name="Rectangle 188">
                  <a:extLst>
                    <a:ext uri="{FF2B5EF4-FFF2-40B4-BE49-F238E27FC236}">
                      <a16:creationId xmlns:a16="http://schemas.microsoft.com/office/drawing/2014/main" id="{D3E29FDF-EAFC-468B-831C-8E4D6008D379}"/>
                    </a:ext>
                  </a:extLst>
                </p:cNvPr>
                <p:cNvSpPr/>
                <p:nvPr/>
              </p:nvSpPr>
              <p:spPr>
                <a:xfrm>
                  <a:off x="2353395" y="1706918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0" name="Rectangle 189">
                  <a:extLst>
                    <a:ext uri="{FF2B5EF4-FFF2-40B4-BE49-F238E27FC236}">
                      <a16:creationId xmlns:a16="http://schemas.microsoft.com/office/drawing/2014/main" id="{B87F3A08-03BB-4452-85BB-81FC72C01569}"/>
                    </a:ext>
                  </a:extLst>
                </p:cNvPr>
                <p:cNvSpPr/>
                <p:nvPr/>
              </p:nvSpPr>
              <p:spPr>
                <a:xfrm>
                  <a:off x="2516547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56" name="Group 155">
                <a:extLst>
                  <a:ext uri="{FF2B5EF4-FFF2-40B4-BE49-F238E27FC236}">
                    <a16:creationId xmlns:a16="http://schemas.microsoft.com/office/drawing/2014/main" id="{2739838F-E37D-4F17-948E-EDAE9ED49E94}"/>
                  </a:ext>
                </a:extLst>
              </p:cNvPr>
              <p:cNvGrpSpPr/>
              <p:nvPr/>
            </p:nvGrpSpPr>
            <p:grpSpPr>
              <a:xfrm>
                <a:off x="866140" y="3906677"/>
                <a:ext cx="1746927" cy="228134"/>
                <a:chOff x="861060" y="1706882"/>
                <a:chExt cx="1746927" cy="228134"/>
              </a:xfrm>
            </p:grpSpPr>
            <p:sp>
              <p:nvSpPr>
                <p:cNvPr id="169" name="Rectangle 168">
                  <a:extLst>
                    <a:ext uri="{FF2B5EF4-FFF2-40B4-BE49-F238E27FC236}">
                      <a16:creationId xmlns:a16="http://schemas.microsoft.com/office/drawing/2014/main" id="{DA2AF546-1C24-486A-8DD2-EAFAB385625A}"/>
                    </a:ext>
                  </a:extLst>
                </p:cNvPr>
                <p:cNvSpPr/>
                <p:nvPr/>
              </p:nvSpPr>
              <p:spPr>
                <a:xfrm>
                  <a:off x="861060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0" name="Rectangle 169">
                  <a:extLst>
                    <a:ext uri="{FF2B5EF4-FFF2-40B4-BE49-F238E27FC236}">
                      <a16:creationId xmlns:a16="http://schemas.microsoft.com/office/drawing/2014/main" id="{F8F62C51-3056-4F79-8B07-43D7123C3C7E}"/>
                    </a:ext>
                  </a:extLst>
                </p:cNvPr>
                <p:cNvSpPr/>
                <p:nvPr/>
              </p:nvSpPr>
              <p:spPr>
                <a:xfrm>
                  <a:off x="1025889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1" name="Rectangle 170">
                  <a:extLst>
                    <a:ext uri="{FF2B5EF4-FFF2-40B4-BE49-F238E27FC236}">
                      <a16:creationId xmlns:a16="http://schemas.microsoft.com/office/drawing/2014/main" id="{E0A71B08-47BB-4BEA-A3D4-34E8ADEE9F94}"/>
                    </a:ext>
                  </a:extLst>
                </p:cNvPr>
                <p:cNvSpPr/>
                <p:nvPr/>
              </p:nvSpPr>
              <p:spPr>
                <a:xfrm>
                  <a:off x="1198067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2" name="Rectangle 171">
                  <a:extLst>
                    <a:ext uri="{FF2B5EF4-FFF2-40B4-BE49-F238E27FC236}">
                      <a16:creationId xmlns:a16="http://schemas.microsoft.com/office/drawing/2014/main" id="{C74C4F9F-CC70-4799-AFD2-9BD78110B835}"/>
                    </a:ext>
                  </a:extLst>
                </p:cNvPr>
                <p:cNvSpPr/>
                <p:nvPr/>
              </p:nvSpPr>
              <p:spPr>
                <a:xfrm>
                  <a:off x="1362896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3" name="Rectangle 172">
                  <a:extLst>
                    <a:ext uri="{FF2B5EF4-FFF2-40B4-BE49-F238E27FC236}">
                      <a16:creationId xmlns:a16="http://schemas.microsoft.com/office/drawing/2014/main" id="{FF5FF9E0-8905-42F8-A338-301A00F04813}"/>
                    </a:ext>
                  </a:extLst>
                </p:cNvPr>
                <p:cNvSpPr/>
                <p:nvPr/>
              </p:nvSpPr>
              <p:spPr>
                <a:xfrm>
                  <a:off x="1527725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4" name="Rectangle 173">
                  <a:extLst>
                    <a:ext uri="{FF2B5EF4-FFF2-40B4-BE49-F238E27FC236}">
                      <a16:creationId xmlns:a16="http://schemas.microsoft.com/office/drawing/2014/main" id="{86D0DCEE-0E57-4476-B7EF-B70F580BDB80}"/>
                    </a:ext>
                  </a:extLst>
                </p:cNvPr>
                <p:cNvSpPr/>
                <p:nvPr/>
              </p:nvSpPr>
              <p:spPr>
                <a:xfrm>
                  <a:off x="1692554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5" name="Rectangle 174">
                  <a:extLst>
                    <a:ext uri="{FF2B5EF4-FFF2-40B4-BE49-F238E27FC236}">
                      <a16:creationId xmlns:a16="http://schemas.microsoft.com/office/drawing/2014/main" id="{543FA20E-499C-46ED-8025-92852CFF1CBF}"/>
                    </a:ext>
                  </a:extLst>
                </p:cNvPr>
                <p:cNvSpPr/>
                <p:nvPr/>
              </p:nvSpPr>
              <p:spPr>
                <a:xfrm>
                  <a:off x="1864732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6" name="Rectangle 175">
                  <a:extLst>
                    <a:ext uri="{FF2B5EF4-FFF2-40B4-BE49-F238E27FC236}">
                      <a16:creationId xmlns:a16="http://schemas.microsoft.com/office/drawing/2014/main" id="{6034F390-CEB8-4A48-83CA-758D601B21A0}"/>
                    </a:ext>
                  </a:extLst>
                </p:cNvPr>
                <p:cNvSpPr/>
                <p:nvPr/>
              </p:nvSpPr>
              <p:spPr>
                <a:xfrm>
                  <a:off x="2029561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7" name="Rectangle 176">
                  <a:extLst>
                    <a:ext uri="{FF2B5EF4-FFF2-40B4-BE49-F238E27FC236}">
                      <a16:creationId xmlns:a16="http://schemas.microsoft.com/office/drawing/2014/main" id="{627BF3D2-7C7B-46D5-AD3B-DADFC715C182}"/>
                    </a:ext>
                  </a:extLst>
                </p:cNvPr>
                <p:cNvSpPr/>
                <p:nvPr/>
              </p:nvSpPr>
              <p:spPr>
                <a:xfrm>
                  <a:off x="2188566" y="1706918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8" name="Rectangle 177">
                  <a:extLst>
                    <a:ext uri="{FF2B5EF4-FFF2-40B4-BE49-F238E27FC236}">
                      <a16:creationId xmlns:a16="http://schemas.microsoft.com/office/drawing/2014/main" id="{A48A56C1-033B-441C-BFE1-51C8A9BED7F1}"/>
                    </a:ext>
                  </a:extLst>
                </p:cNvPr>
                <p:cNvSpPr/>
                <p:nvPr/>
              </p:nvSpPr>
              <p:spPr>
                <a:xfrm>
                  <a:off x="2353395" y="1706918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9" name="Rectangle 178">
                  <a:extLst>
                    <a:ext uri="{FF2B5EF4-FFF2-40B4-BE49-F238E27FC236}">
                      <a16:creationId xmlns:a16="http://schemas.microsoft.com/office/drawing/2014/main" id="{0E5FF968-CB3D-4A80-B1DD-F62E2D08D921}"/>
                    </a:ext>
                  </a:extLst>
                </p:cNvPr>
                <p:cNvSpPr/>
                <p:nvPr/>
              </p:nvSpPr>
              <p:spPr>
                <a:xfrm>
                  <a:off x="2516547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57" name="Group 156">
                <a:extLst>
                  <a:ext uri="{FF2B5EF4-FFF2-40B4-BE49-F238E27FC236}">
                    <a16:creationId xmlns:a16="http://schemas.microsoft.com/office/drawing/2014/main" id="{DAF9D715-4BDC-443D-988C-19DDBEF81F60}"/>
                  </a:ext>
                </a:extLst>
              </p:cNvPr>
              <p:cNvGrpSpPr/>
              <p:nvPr/>
            </p:nvGrpSpPr>
            <p:grpSpPr>
              <a:xfrm rot="5400000">
                <a:off x="-266280" y="2767694"/>
                <a:ext cx="1746927" cy="228134"/>
                <a:chOff x="861060" y="1706882"/>
                <a:chExt cx="1746927" cy="228134"/>
              </a:xfrm>
            </p:grpSpPr>
            <p:sp>
              <p:nvSpPr>
                <p:cNvPr id="158" name="Rectangle 157">
                  <a:extLst>
                    <a:ext uri="{FF2B5EF4-FFF2-40B4-BE49-F238E27FC236}">
                      <a16:creationId xmlns:a16="http://schemas.microsoft.com/office/drawing/2014/main" id="{5B3B5508-DD0A-4484-9A98-AF53354B9DB6}"/>
                    </a:ext>
                  </a:extLst>
                </p:cNvPr>
                <p:cNvSpPr/>
                <p:nvPr/>
              </p:nvSpPr>
              <p:spPr>
                <a:xfrm>
                  <a:off x="861060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9" name="Rectangle 158">
                  <a:extLst>
                    <a:ext uri="{FF2B5EF4-FFF2-40B4-BE49-F238E27FC236}">
                      <a16:creationId xmlns:a16="http://schemas.microsoft.com/office/drawing/2014/main" id="{8C86B5CE-2F6A-4856-9597-4E89D742384D}"/>
                    </a:ext>
                  </a:extLst>
                </p:cNvPr>
                <p:cNvSpPr/>
                <p:nvPr/>
              </p:nvSpPr>
              <p:spPr>
                <a:xfrm>
                  <a:off x="1025889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0" name="Rectangle 159">
                  <a:extLst>
                    <a:ext uri="{FF2B5EF4-FFF2-40B4-BE49-F238E27FC236}">
                      <a16:creationId xmlns:a16="http://schemas.microsoft.com/office/drawing/2014/main" id="{9837119F-F28E-402A-A125-99575F45C0BF}"/>
                    </a:ext>
                  </a:extLst>
                </p:cNvPr>
                <p:cNvSpPr/>
                <p:nvPr/>
              </p:nvSpPr>
              <p:spPr>
                <a:xfrm>
                  <a:off x="1198067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1" name="Rectangle 160">
                  <a:extLst>
                    <a:ext uri="{FF2B5EF4-FFF2-40B4-BE49-F238E27FC236}">
                      <a16:creationId xmlns:a16="http://schemas.microsoft.com/office/drawing/2014/main" id="{6B1C582E-5AA6-4FC9-A573-F2D44939AECC}"/>
                    </a:ext>
                  </a:extLst>
                </p:cNvPr>
                <p:cNvSpPr/>
                <p:nvPr/>
              </p:nvSpPr>
              <p:spPr>
                <a:xfrm>
                  <a:off x="1362896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2" name="Rectangle 161">
                  <a:extLst>
                    <a:ext uri="{FF2B5EF4-FFF2-40B4-BE49-F238E27FC236}">
                      <a16:creationId xmlns:a16="http://schemas.microsoft.com/office/drawing/2014/main" id="{74C756D8-48BA-4970-9377-9CC6227CBF3A}"/>
                    </a:ext>
                  </a:extLst>
                </p:cNvPr>
                <p:cNvSpPr/>
                <p:nvPr/>
              </p:nvSpPr>
              <p:spPr>
                <a:xfrm>
                  <a:off x="1527725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3" name="Rectangle 162">
                  <a:extLst>
                    <a:ext uri="{FF2B5EF4-FFF2-40B4-BE49-F238E27FC236}">
                      <a16:creationId xmlns:a16="http://schemas.microsoft.com/office/drawing/2014/main" id="{4D4AE24A-8848-4C28-9DA9-18AB5843CEC1}"/>
                    </a:ext>
                  </a:extLst>
                </p:cNvPr>
                <p:cNvSpPr/>
                <p:nvPr/>
              </p:nvSpPr>
              <p:spPr>
                <a:xfrm>
                  <a:off x="1692554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4" name="Rectangle 163">
                  <a:extLst>
                    <a:ext uri="{FF2B5EF4-FFF2-40B4-BE49-F238E27FC236}">
                      <a16:creationId xmlns:a16="http://schemas.microsoft.com/office/drawing/2014/main" id="{FE93AF12-61C0-45D5-B5F2-BEB08425CBDC}"/>
                    </a:ext>
                  </a:extLst>
                </p:cNvPr>
                <p:cNvSpPr/>
                <p:nvPr/>
              </p:nvSpPr>
              <p:spPr>
                <a:xfrm>
                  <a:off x="1864732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5" name="Rectangle 164">
                  <a:extLst>
                    <a:ext uri="{FF2B5EF4-FFF2-40B4-BE49-F238E27FC236}">
                      <a16:creationId xmlns:a16="http://schemas.microsoft.com/office/drawing/2014/main" id="{64628FA2-8AAD-492C-BFA8-AE3DEDEB26BC}"/>
                    </a:ext>
                  </a:extLst>
                </p:cNvPr>
                <p:cNvSpPr/>
                <p:nvPr/>
              </p:nvSpPr>
              <p:spPr>
                <a:xfrm>
                  <a:off x="2029561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6" name="Rectangle 165">
                  <a:extLst>
                    <a:ext uri="{FF2B5EF4-FFF2-40B4-BE49-F238E27FC236}">
                      <a16:creationId xmlns:a16="http://schemas.microsoft.com/office/drawing/2014/main" id="{877B7B7A-2E9E-46E0-A55A-4D0F3C76554A}"/>
                    </a:ext>
                  </a:extLst>
                </p:cNvPr>
                <p:cNvSpPr/>
                <p:nvPr/>
              </p:nvSpPr>
              <p:spPr>
                <a:xfrm>
                  <a:off x="2188566" y="1706918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7" name="Rectangle 166">
                  <a:extLst>
                    <a:ext uri="{FF2B5EF4-FFF2-40B4-BE49-F238E27FC236}">
                      <a16:creationId xmlns:a16="http://schemas.microsoft.com/office/drawing/2014/main" id="{38036554-8848-4C2D-B23D-164AE42AFB7B}"/>
                    </a:ext>
                  </a:extLst>
                </p:cNvPr>
                <p:cNvSpPr/>
                <p:nvPr/>
              </p:nvSpPr>
              <p:spPr>
                <a:xfrm>
                  <a:off x="2353395" y="1706918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8" name="Rectangle 167">
                  <a:extLst>
                    <a:ext uri="{FF2B5EF4-FFF2-40B4-BE49-F238E27FC236}">
                      <a16:creationId xmlns:a16="http://schemas.microsoft.com/office/drawing/2014/main" id="{C6BC7218-AC0C-4575-B93C-2DE19E48423F}"/>
                    </a:ext>
                  </a:extLst>
                </p:cNvPr>
                <p:cNvSpPr/>
                <p:nvPr/>
              </p:nvSpPr>
              <p:spPr>
                <a:xfrm>
                  <a:off x="2516547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60685628-B4E7-4EEC-AA37-F53CB48B24AD}"/>
                </a:ext>
              </a:extLst>
            </p:cNvPr>
            <p:cNvSpPr/>
            <p:nvPr/>
          </p:nvSpPr>
          <p:spPr>
            <a:xfrm rot="18900000">
              <a:off x="5734591" y="3994153"/>
              <a:ext cx="1986680" cy="993339"/>
            </a:xfrm>
            <a:custGeom>
              <a:avLst/>
              <a:gdLst>
                <a:gd name="connsiteX0" fmla="*/ 769888 w 1539776"/>
                <a:gd name="connsiteY0" fmla="*/ 0 h 769888"/>
                <a:gd name="connsiteX1" fmla="*/ 1539776 w 1539776"/>
                <a:gd name="connsiteY1" fmla="*/ 769888 h 769888"/>
                <a:gd name="connsiteX2" fmla="*/ 0 w 1539776"/>
                <a:gd name="connsiteY2" fmla="*/ 769888 h 769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39776" h="769888">
                  <a:moveTo>
                    <a:pt x="769888" y="0"/>
                  </a:moveTo>
                  <a:lnTo>
                    <a:pt x="1539776" y="769888"/>
                  </a:lnTo>
                  <a:lnTo>
                    <a:pt x="0" y="769888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49" name="Group 148">
              <a:extLst>
                <a:ext uri="{FF2B5EF4-FFF2-40B4-BE49-F238E27FC236}">
                  <a16:creationId xmlns:a16="http://schemas.microsoft.com/office/drawing/2014/main" id="{160111E7-C39B-4B90-A79D-208639C1CD67}"/>
                </a:ext>
              </a:extLst>
            </p:cNvPr>
            <p:cNvGrpSpPr/>
            <p:nvPr/>
          </p:nvGrpSpPr>
          <p:grpSpPr>
            <a:xfrm>
              <a:off x="6705555" y="4425032"/>
              <a:ext cx="1653514" cy="1542681"/>
              <a:chOff x="3776857" y="4226329"/>
              <a:chExt cx="1529015" cy="1426527"/>
            </a:xfrm>
          </p:grpSpPr>
          <p:pic>
            <p:nvPicPr>
              <p:cNvPr id="150" name="Picture 149">
                <a:extLst>
                  <a:ext uri="{FF2B5EF4-FFF2-40B4-BE49-F238E27FC236}">
                    <a16:creationId xmlns:a16="http://schemas.microsoft.com/office/drawing/2014/main" id="{5EFDA92D-521D-453E-9827-14612EA10D8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76857" y="4226329"/>
                <a:ext cx="904262" cy="904262"/>
              </a:xfrm>
              <a:prstGeom prst="rect">
                <a:avLst/>
              </a:prstGeom>
            </p:spPr>
          </p:pic>
          <p:pic>
            <p:nvPicPr>
              <p:cNvPr id="151" name="Picture 150">
                <a:extLst>
                  <a:ext uri="{FF2B5EF4-FFF2-40B4-BE49-F238E27FC236}">
                    <a16:creationId xmlns:a16="http://schemas.microsoft.com/office/drawing/2014/main" id="{2437CE24-C679-446F-974B-C918D76D018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97885" y="4544868"/>
                <a:ext cx="1107987" cy="1107988"/>
              </a:xfrm>
              <a:prstGeom prst="rect">
                <a:avLst/>
              </a:prstGeom>
            </p:spPr>
          </p:pic>
        </p:grpSp>
      </p:grp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A7A57E05-D416-4663-BFF5-141D118FCADD}"/>
              </a:ext>
            </a:extLst>
          </p:cNvPr>
          <p:cNvGrpSpPr/>
          <p:nvPr/>
        </p:nvGrpSpPr>
        <p:grpSpPr>
          <a:xfrm>
            <a:off x="9544381" y="4605846"/>
            <a:ext cx="1922555" cy="1656328"/>
            <a:chOff x="5734591" y="3906095"/>
            <a:chExt cx="3036547" cy="2616059"/>
          </a:xfrm>
        </p:grpSpPr>
        <p:grpSp>
          <p:nvGrpSpPr>
            <p:cNvPr id="203" name="Group 202">
              <a:extLst>
                <a:ext uri="{FF2B5EF4-FFF2-40B4-BE49-F238E27FC236}">
                  <a16:creationId xmlns:a16="http://schemas.microsoft.com/office/drawing/2014/main" id="{F87FD887-5BC7-4865-8048-4382237C9E25}"/>
                </a:ext>
              </a:extLst>
            </p:cNvPr>
            <p:cNvGrpSpPr/>
            <p:nvPr/>
          </p:nvGrpSpPr>
          <p:grpSpPr>
            <a:xfrm>
              <a:off x="6159802" y="3906095"/>
              <a:ext cx="2611336" cy="2616059"/>
              <a:chOff x="493117" y="1662265"/>
              <a:chExt cx="2468081" cy="2472546"/>
            </a:xfrm>
          </p:grpSpPr>
          <p:sp>
            <p:nvSpPr>
              <p:cNvPr id="208" name="Rectangle 207">
                <a:extLst>
                  <a:ext uri="{FF2B5EF4-FFF2-40B4-BE49-F238E27FC236}">
                    <a16:creationId xmlns:a16="http://schemas.microsoft.com/office/drawing/2014/main" id="{834A35E3-64C2-48E2-8FC6-A129E8A1AD83}"/>
                  </a:ext>
                </a:extLst>
              </p:cNvPr>
              <p:cNvSpPr/>
              <p:nvPr/>
            </p:nvSpPr>
            <p:spPr>
              <a:xfrm>
                <a:off x="719091" y="1890944"/>
                <a:ext cx="2015231" cy="2015231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9" name="Rectangle 208">
                <a:extLst>
                  <a:ext uri="{FF2B5EF4-FFF2-40B4-BE49-F238E27FC236}">
                    <a16:creationId xmlns:a16="http://schemas.microsoft.com/office/drawing/2014/main" id="{FB0C6872-5DD1-45E5-871B-4274C59F8932}"/>
                  </a:ext>
                </a:extLst>
              </p:cNvPr>
              <p:cNvSpPr/>
              <p:nvPr/>
            </p:nvSpPr>
            <p:spPr>
              <a:xfrm>
                <a:off x="831432" y="1979088"/>
                <a:ext cx="1805346" cy="1805346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210" name="Group 209">
                <a:extLst>
                  <a:ext uri="{FF2B5EF4-FFF2-40B4-BE49-F238E27FC236}">
                    <a16:creationId xmlns:a16="http://schemas.microsoft.com/office/drawing/2014/main" id="{93A56372-191E-4350-A464-39EA226A45D9}"/>
                  </a:ext>
                </a:extLst>
              </p:cNvPr>
              <p:cNvGrpSpPr/>
              <p:nvPr/>
            </p:nvGrpSpPr>
            <p:grpSpPr>
              <a:xfrm>
                <a:off x="866140" y="1662265"/>
                <a:ext cx="1746927" cy="228134"/>
                <a:chOff x="861060" y="1706882"/>
                <a:chExt cx="1746927" cy="228134"/>
              </a:xfrm>
            </p:grpSpPr>
            <p:sp>
              <p:nvSpPr>
                <p:cNvPr id="247" name="Rectangle 246">
                  <a:extLst>
                    <a:ext uri="{FF2B5EF4-FFF2-40B4-BE49-F238E27FC236}">
                      <a16:creationId xmlns:a16="http://schemas.microsoft.com/office/drawing/2014/main" id="{041D9D84-242E-46B7-A439-CB10C1F8006E}"/>
                    </a:ext>
                  </a:extLst>
                </p:cNvPr>
                <p:cNvSpPr/>
                <p:nvPr/>
              </p:nvSpPr>
              <p:spPr>
                <a:xfrm>
                  <a:off x="861060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8" name="Rectangle 247">
                  <a:extLst>
                    <a:ext uri="{FF2B5EF4-FFF2-40B4-BE49-F238E27FC236}">
                      <a16:creationId xmlns:a16="http://schemas.microsoft.com/office/drawing/2014/main" id="{0D5EFC32-B177-4328-8140-A60C50972422}"/>
                    </a:ext>
                  </a:extLst>
                </p:cNvPr>
                <p:cNvSpPr/>
                <p:nvPr/>
              </p:nvSpPr>
              <p:spPr>
                <a:xfrm>
                  <a:off x="1025889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9" name="Rectangle 248">
                  <a:extLst>
                    <a:ext uri="{FF2B5EF4-FFF2-40B4-BE49-F238E27FC236}">
                      <a16:creationId xmlns:a16="http://schemas.microsoft.com/office/drawing/2014/main" id="{F5867578-1BD2-4EDF-9FDB-FA38316BC5CA}"/>
                    </a:ext>
                  </a:extLst>
                </p:cNvPr>
                <p:cNvSpPr/>
                <p:nvPr/>
              </p:nvSpPr>
              <p:spPr>
                <a:xfrm>
                  <a:off x="1198067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0" name="Rectangle 249">
                  <a:extLst>
                    <a:ext uri="{FF2B5EF4-FFF2-40B4-BE49-F238E27FC236}">
                      <a16:creationId xmlns:a16="http://schemas.microsoft.com/office/drawing/2014/main" id="{64401493-BBBF-4DDB-8CCF-B08B09D0814C}"/>
                    </a:ext>
                  </a:extLst>
                </p:cNvPr>
                <p:cNvSpPr/>
                <p:nvPr/>
              </p:nvSpPr>
              <p:spPr>
                <a:xfrm>
                  <a:off x="1362896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1" name="Rectangle 250">
                  <a:extLst>
                    <a:ext uri="{FF2B5EF4-FFF2-40B4-BE49-F238E27FC236}">
                      <a16:creationId xmlns:a16="http://schemas.microsoft.com/office/drawing/2014/main" id="{E04782EB-2A4E-4F56-BBC4-63C5FF2EC216}"/>
                    </a:ext>
                  </a:extLst>
                </p:cNvPr>
                <p:cNvSpPr/>
                <p:nvPr/>
              </p:nvSpPr>
              <p:spPr>
                <a:xfrm>
                  <a:off x="1527725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2" name="Rectangle 251">
                  <a:extLst>
                    <a:ext uri="{FF2B5EF4-FFF2-40B4-BE49-F238E27FC236}">
                      <a16:creationId xmlns:a16="http://schemas.microsoft.com/office/drawing/2014/main" id="{177FF9B5-6784-4743-BF44-FFA70F04BF7F}"/>
                    </a:ext>
                  </a:extLst>
                </p:cNvPr>
                <p:cNvSpPr/>
                <p:nvPr/>
              </p:nvSpPr>
              <p:spPr>
                <a:xfrm>
                  <a:off x="1692554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3" name="Rectangle 252">
                  <a:extLst>
                    <a:ext uri="{FF2B5EF4-FFF2-40B4-BE49-F238E27FC236}">
                      <a16:creationId xmlns:a16="http://schemas.microsoft.com/office/drawing/2014/main" id="{A11E0305-988E-4458-8C52-1FF1FF765952}"/>
                    </a:ext>
                  </a:extLst>
                </p:cNvPr>
                <p:cNvSpPr/>
                <p:nvPr/>
              </p:nvSpPr>
              <p:spPr>
                <a:xfrm>
                  <a:off x="1864732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4" name="Rectangle 253">
                  <a:extLst>
                    <a:ext uri="{FF2B5EF4-FFF2-40B4-BE49-F238E27FC236}">
                      <a16:creationId xmlns:a16="http://schemas.microsoft.com/office/drawing/2014/main" id="{F6017BD9-1EA5-4E4D-A52E-EA97E5D1B373}"/>
                    </a:ext>
                  </a:extLst>
                </p:cNvPr>
                <p:cNvSpPr/>
                <p:nvPr/>
              </p:nvSpPr>
              <p:spPr>
                <a:xfrm>
                  <a:off x="2029561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5" name="Rectangle 254">
                  <a:extLst>
                    <a:ext uri="{FF2B5EF4-FFF2-40B4-BE49-F238E27FC236}">
                      <a16:creationId xmlns:a16="http://schemas.microsoft.com/office/drawing/2014/main" id="{8077C878-986C-4791-A5DB-EE4AE900A0CD}"/>
                    </a:ext>
                  </a:extLst>
                </p:cNvPr>
                <p:cNvSpPr/>
                <p:nvPr/>
              </p:nvSpPr>
              <p:spPr>
                <a:xfrm>
                  <a:off x="2188566" y="1706918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6" name="Rectangle 255">
                  <a:extLst>
                    <a:ext uri="{FF2B5EF4-FFF2-40B4-BE49-F238E27FC236}">
                      <a16:creationId xmlns:a16="http://schemas.microsoft.com/office/drawing/2014/main" id="{2CF4AD04-A165-4864-AAB1-E7160FA4AB0A}"/>
                    </a:ext>
                  </a:extLst>
                </p:cNvPr>
                <p:cNvSpPr/>
                <p:nvPr/>
              </p:nvSpPr>
              <p:spPr>
                <a:xfrm>
                  <a:off x="2353395" y="1706918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7" name="Rectangle 256">
                  <a:extLst>
                    <a:ext uri="{FF2B5EF4-FFF2-40B4-BE49-F238E27FC236}">
                      <a16:creationId xmlns:a16="http://schemas.microsoft.com/office/drawing/2014/main" id="{BC110E42-C6BA-441A-B355-377A4106190D}"/>
                    </a:ext>
                  </a:extLst>
                </p:cNvPr>
                <p:cNvSpPr/>
                <p:nvPr/>
              </p:nvSpPr>
              <p:spPr>
                <a:xfrm>
                  <a:off x="2516547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11" name="Group 210">
                <a:extLst>
                  <a:ext uri="{FF2B5EF4-FFF2-40B4-BE49-F238E27FC236}">
                    <a16:creationId xmlns:a16="http://schemas.microsoft.com/office/drawing/2014/main" id="{AF2DB38C-87A3-44CE-9B76-80C8D22D15C6}"/>
                  </a:ext>
                </a:extLst>
              </p:cNvPr>
              <p:cNvGrpSpPr/>
              <p:nvPr/>
            </p:nvGrpSpPr>
            <p:grpSpPr>
              <a:xfrm rot="5400000">
                <a:off x="1973667" y="2767695"/>
                <a:ext cx="1746927" cy="228134"/>
                <a:chOff x="861060" y="1706882"/>
                <a:chExt cx="1746927" cy="228134"/>
              </a:xfrm>
            </p:grpSpPr>
            <p:sp>
              <p:nvSpPr>
                <p:cNvPr id="236" name="Rectangle 235">
                  <a:extLst>
                    <a:ext uri="{FF2B5EF4-FFF2-40B4-BE49-F238E27FC236}">
                      <a16:creationId xmlns:a16="http://schemas.microsoft.com/office/drawing/2014/main" id="{104C45F7-BEEF-47E5-BCDC-DFA909E92C4A}"/>
                    </a:ext>
                  </a:extLst>
                </p:cNvPr>
                <p:cNvSpPr/>
                <p:nvPr/>
              </p:nvSpPr>
              <p:spPr>
                <a:xfrm>
                  <a:off x="861060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7" name="Rectangle 236">
                  <a:extLst>
                    <a:ext uri="{FF2B5EF4-FFF2-40B4-BE49-F238E27FC236}">
                      <a16:creationId xmlns:a16="http://schemas.microsoft.com/office/drawing/2014/main" id="{6D0E45C2-4DF2-4910-A371-9965C84538AA}"/>
                    </a:ext>
                  </a:extLst>
                </p:cNvPr>
                <p:cNvSpPr/>
                <p:nvPr/>
              </p:nvSpPr>
              <p:spPr>
                <a:xfrm>
                  <a:off x="1025889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8" name="Rectangle 237">
                  <a:extLst>
                    <a:ext uri="{FF2B5EF4-FFF2-40B4-BE49-F238E27FC236}">
                      <a16:creationId xmlns:a16="http://schemas.microsoft.com/office/drawing/2014/main" id="{28900D3A-F705-4BFD-A73B-B0FAB4D691F1}"/>
                    </a:ext>
                  </a:extLst>
                </p:cNvPr>
                <p:cNvSpPr/>
                <p:nvPr/>
              </p:nvSpPr>
              <p:spPr>
                <a:xfrm>
                  <a:off x="1198067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9" name="Rectangle 238">
                  <a:extLst>
                    <a:ext uri="{FF2B5EF4-FFF2-40B4-BE49-F238E27FC236}">
                      <a16:creationId xmlns:a16="http://schemas.microsoft.com/office/drawing/2014/main" id="{354868BA-289B-40B0-8730-71DBE6D3627C}"/>
                    </a:ext>
                  </a:extLst>
                </p:cNvPr>
                <p:cNvSpPr/>
                <p:nvPr/>
              </p:nvSpPr>
              <p:spPr>
                <a:xfrm>
                  <a:off x="1362896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0" name="Rectangle 239">
                  <a:extLst>
                    <a:ext uri="{FF2B5EF4-FFF2-40B4-BE49-F238E27FC236}">
                      <a16:creationId xmlns:a16="http://schemas.microsoft.com/office/drawing/2014/main" id="{91B33BCE-ED84-44DB-9A33-E8B43C2E6544}"/>
                    </a:ext>
                  </a:extLst>
                </p:cNvPr>
                <p:cNvSpPr/>
                <p:nvPr/>
              </p:nvSpPr>
              <p:spPr>
                <a:xfrm>
                  <a:off x="1527725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1" name="Rectangle 240">
                  <a:extLst>
                    <a:ext uri="{FF2B5EF4-FFF2-40B4-BE49-F238E27FC236}">
                      <a16:creationId xmlns:a16="http://schemas.microsoft.com/office/drawing/2014/main" id="{F2EBE1FE-0999-4CF4-B947-CB2B5D8D9669}"/>
                    </a:ext>
                  </a:extLst>
                </p:cNvPr>
                <p:cNvSpPr/>
                <p:nvPr/>
              </p:nvSpPr>
              <p:spPr>
                <a:xfrm>
                  <a:off x="1692554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2" name="Rectangle 241">
                  <a:extLst>
                    <a:ext uri="{FF2B5EF4-FFF2-40B4-BE49-F238E27FC236}">
                      <a16:creationId xmlns:a16="http://schemas.microsoft.com/office/drawing/2014/main" id="{E1DE8B5B-56B9-48C7-A162-A8D376CD5262}"/>
                    </a:ext>
                  </a:extLst>
                </p:cNvPr>
                <p:cNvSpPr/>
                <p:nvPr/>
              </p:nvSpPr>
              <p:spPr>
                <a:xfrm>
                  <a:off x="1864732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3" name="Rectangle 242">
                  <a:extLst>
                    <a:ext uri="{FF2B5EF4-FFF2-40B4-BE49-F238E27FC236}">
                      <a16:creationId xmlns:a16="http://schemas.microsoft.com/office/drawing/2014/main" id="{3B56F5D7-FED2-476F-8028-7C332C0B759D}"/>
                    </a:ext>
                  </a:extLst>
                </p:cNvPr>
                <p:cNvSpPr/>
                <p:nvPr/>
              </p:nvSpPr>
              <p:spPr>
                <a:xfrm>
                  <a:off x="2029561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4" name="Rectangle 243">
                  <a:extLst>
                    <a:ext uri="{FF2B5EF4-FFF2-40B4-BE49-F238E27FC236}">
                      <a16:creationId xmlns:a16="http://schemas.microsoft.com/office/drawing/2014/main" id="{18F5791E-1294-4E8E-A0F1-67115D7F3AF0}"/>
                    </a:ext>
                  </a:extLst>
                </p:cNvPr>
                <p:cNvSpPr/>
                <p:nvPr/>
              </p:nvSpPr>
              <p:spPr>
                <a:xfrm>
                  <a:off x="2188566" y="1706918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5" name="Rectangle 244">
                  <a:extLst>
                    <a:ext uri="{FF2B5EF4-FFF2-40B4-BE49-F238E27FC236}">
                      <a16:creationId xmlns:a16="http://schemas.microsoft.com/office/drawing/2014/main" id="{985DB961-8D38-4CC7-B4A2-B4CB9C79B30D}"/>
                    </a:ext>
                  </a:extLst>
                </p:cNvPr>
                <p:cNvSpPr/>
                <p:nvPr/>
              </p:nvSpPr>
              <p:spPr>
                <a:xfrm>
                  <a:off x="2353395" y="1706918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6" name="Rectangle 245">
                  <a:extLst>
                    <a:ext uri="{FF2B5EF4-FFF2-40B4-BE49-F238E27FC236}">
                      <a16:creationId xmlns:a16="http://schemas.microsoft.com/office/drawing/2014/main" id="{58C67A56-CBA0-4F21-B76A-71D7E69FC82F}"/>
                    </a:ext>
                  </a:extLst>
                </p:cNvPr>
                <p:cNvSpPr/>
                <p:nvPr/>
              </p:nvSpPr>
              <p:spPr>
                <a:xfrm>
                  <a:off x="2516547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12" name="Group 211">
                <a:extLst>
                  <a:ext uri="{FF2B5EF4-FFF2-40B4-BE49-F238E27FC236}">
                    <a16:creationId xmlns:a16="http://schemas.microsoft.com/office/drawing/2014/main" id="{B046CB22-E186-4D77-BBF7-E3DFA577604D}"/>
                  </a:ext>
                </a:extLst>
              </p:cNvPr>
              <p:cNvGrpSpPr/>
              <p:nvPr/>
            </p:nvGrpSpPr>
            <p:grpSpPr>
              <a:xfrm>
                <a:off x="866140" y="3906677"/>
                <a:ext cx="1746927" cy="228134"/>
                <a:chOff x="861060" y="1706882"/>
                <a:chExt cx="1746927" cy="228134"/>
              </a:xfrm>
            </p:grpSpPr>
            <p:sp>
              <p:nvSpPr>
                <p:cNvPr id="225" name="Rectangle 224">
                  <a:extLst>
                    <a:ext uri="{FF2B5EF4-FFF2-40B4-BE49-F238E27FC236}">
                      <a16:creationId xmlns:a16="http://schemas.microsoft.com/office/drawing/2014/main" id="{C918E089-FEDC-442F-9229-0C8EC36FE267}"/>
                    </a:ext>
                  </a:extLst>
                </p:cNvPr>
                <p:cNvSpPr/>
                <p:nvPr/>
              </p:nvSpPr>
              <p:spPr>
                <a:xfrm>
                  <a:off x="861060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6" name="Rectangle 225">
                  <a:extLst>
                    <a:ext uri="{FF2B5EF4-FFF2-40B4-BE49-F238E27FC236}">
                      <a16:creationId xmlns:a16="http://schemas.microsoft.com/office/drawing/2014/main" id="{AA7CEE06-91C2-4F85-A244-57B6F9A41D5E}"/>
                    </a:ext>
                  </a:extLst>
                </p:cNvPr>
                <p:cNvSpPr/>
                <p:nvPr/>
              </p:nvSpPr>
              <p:spPr>
                <a:xfrm>
                  <a:off x="1025889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7" name="Rectangle 226">
                  <a:extLst>
                    <a:ext uri="{FF2B5EF4-FFF2-40B4-BE49-F238E27FC236}">
                      <a16:creationId xmlns:a16="http://schemas.microsoft.com/office/drawing/2014/main" id="{0DBBED71-9123-417C-81A8-03C1D7791816}"/>
                    </a:ext>
                  </a:extLst>
                </p:cNvPr>
                <p:cNvSpPr/>
                <p:nvPr/>
              </p:nvSpPr>
              <p:spPr>
                <a:xfrm>
                  <a:off x="1198067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8" name="Rectangle 227">
                  <a:extLst>
                    <a:ext uri="{FF2B5EF4-FFF2-40B4-BE49-F238E27FC236}">
                      <a16:creationId xmlns:a16="http://schemas.microsoft.com/office/drawing/2014/main" id="{6BE32CD8-6DFF-4BFF-956C-297C8A5F5130}"/>
                    </a:ext>
                  </a:extLst>
                </p:cNvPr>
                <p:cNvSpPr/>
                <p:nvPr/>
              </p:nvSpPr>
              <p:spPr>
                <a:xfrm>
                  <a:off x="1362896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9" name="Rectangle 228">
                  <a:extLst>
                    <a:ext uri="{FF2B5EF4-FFF2-40B4-BE49-F238E27FC236}">
                      <a16:creationId xmlns:a16="http://schemas.microsoft.com/office/drawing/2014/main" id="{DA9F4289-41E2-4210-8C0E-A57F9A59D7F9}"/>
                    </a:ext>
                  </a:extLst>
                </p:cNvPr>
                <p:cNvSpPr/>
                <p:nvPr/>
              </p:nvSpPr>
              <p:spPr>
                <a:xfrm>
                  <a:off x="1527725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0" name="Rectangle 229">
                  <a:extLst>
                    <a:ext uri="{FF2B5EF4-FFF2-40B4-BE49-F238E27FC236}">
                      <a16:creationId xmlns:a16="http://schemas.microsoft.com/office/drawing/2014/main" id="{5F527895-D791-47C6-9C67-850A71B3F347}"/>
                    </a:ext>
                  </a:extLst>
                </p:cNvPr>
                <p:cNvSpPr/>
                <p:nvPr/>
              </p:nvSpPr>
              <p:spPr>
                <a:xfrm>
                  <a:off x="1692554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1" name="Rectangle 230">
                  <a:extLst>
                    <a:ext uri="{FF2B5EF4-FFF2-40B4-BE49-F238E27FC236}">
                      <a16:creationId xmlns:a16="http://schemas.microsoft.com/office/drawing/2014/main" id="{5620BB47-E535-4CED-96C7-18CCD20528FC}"/>
                    </a:ext>
                  </a:extLst>
                </p:cNvPr>
                <p:cNvSpPr/>
                <p:nvPr/>
              </p:nvSpPr>
              <p:spPr>
                <a:xfrm>
                  <a:off x="1864732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2" name="Rectangle 231">
                  <a:extLst>
                    <a:ext uri="{FF2B5EF4-FFF2-40B4-BE49-F238E27FC236}">
                      <a16:creationId xmlns:a16="http://schemas.microsoft.com/office/drawing/2014/main" id="{B821B3FB-8D9A-4782-8ED7-EB342BD49BDE}"/>
                    </a:ext>
                  </a:extLst>
                </p:cNvPr>
                <p:cNvSpPr/>
                <p:nvPr/>
              </p:nvSpPr>
              <p:spPr>
                <a:xfrm>
                  <a:off x="2029561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3" name="Rectangle 232">
                  <a:extLst>
                    <a:ext uri="{FF2B5EF4-FFF2-40B4-BE49-F238E27FC236}">
                      <a16:creationId xmlns:a16="http://schemas.microsoft.com/office/drawing/2014/main" id="{0A65DF2A-1C75-4807-B407-0485389A87F5}"/>
                    </a:ext>
                  </a:extLst>
                </p:cNvPr>
                <p:cNvSpPr/>
                <p:nvPr/>
              </p:nvSpPr>
              <p:spPr>
                <a:xfrm>
                  <a:off x="2188566" y="1706918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4" name="Rectangle 233">
                  <a:extLst>
                    <a:ext uri="{FF2B5EF4-FFF2-40B4-BE49-F238E27FC236}">
                      <a16:creationId xmlns:a16="http://schemas.microsoft.com/office/drawing/2014/main" id="{9E5D54F5-271B-4F39-A4C1-4F6D4525D07D}"/>
                    </a:ext>
                  </a:extLst>
                </p:cNvPr>
                <p:cNvSpPr/>
                <p:nvPr/>
              </p:nvSpPr>
              <p:spPr>
                <a:xfrm>
                  <a:off x="2353395" y="1706918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5" name="Rectangle 234">
                  <a:extLst>
                    <a:ext uri="{FF2B5EF4-FFF2-40B4-BE49-F238E27FC236}">
                      <a16:creationId xmlns:a16="http://schemas.microsoft.com/office/drawing/2014/main" id="{1438A4FE-8BA0-4736-92E4-05AB93E88BC7}"/>
                    </a:ext>
                  </a:extLst>
                </p:cNvPr>
                <p:cNvSpPr/>
                <p:nvPr/>
              </p:nvSpPr>
              <p:spPr>
                <a:xfrm>
                  <a:off x="2516547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13" name="Group 212">
                <a:extLst>
                  <a:ext uri="{FF2B5EF4-FFF2-40B4-BE49-F238E27FC236}">
                    <a16:creationId xmlns:a16="http://schemas.microsoft.com/office/drawing/2014/main" id="{F53685BC-68D0-48C4-9408-AD0516060A6D}"/>
                  </a:ext>
                </a:extLst>
              </p:cNvPr>
              <p:cNvGrpSpPr/>
              <p:nvPr/>
            </p:nvGrpSpPr>
            <p:grpSpPr>
              <a:xfrm rot="5400000">
                <a:off x="-266280" y="2767694"/>
                <a:ext cx="1746927" cy="228134"/>
                <a:chOff x="861060" y="1706882"/>
                <a:chExt cx="1746927" cy="228134"/>
              </a:xfrm>
            </p:grpSpPr>
            <p:sp>
              <p:nvSpPr>
                <p:cNvPr id="214" name="Rectangle 213">
                  <a:extLst>
                    <a:ext uri="{FF2B5EF4-FFF2-40B4-BE49-F238E27FC236}">
                      <a16:creationId xmlns:a16="http://schemas.microsoft.com/office/drawing/2014/main" id="{8C556DB3-87F9-490C-8B04-16CB8DC81E0F}"/>
                    </a:ext>
                  </a:extLst>
                </p:cNvPr>
                <p:cNvSpPr/>
                <p:nvPr/>
              </p:nvSpPr>
              <p:spPr>
                <a:xfrm>
                  <a:off x="861060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5" name="Rectangle 214">
                  <a:extLst>
                    <a:ext uri="{FF2B5EF4-FFF2-40B4-BE49-F238E27FC236}">
                      <a16:creationId xmlns:a16="http://schemas.microsoft.com/office/drawing/2014/main" id="{E4E473FD-2408-486A-BC85-FFF2ECBCC4E5}"/>
                    </a:ext>
                  </a:extLst>
                </p:cNvPr>
                <p:cNvSpPr/>
                <p:nvPr/>
              </p:nvSpPr>
              <p:spPr>
                <a:xfrm>
                  <a:off x="1025889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6" name="Rectangle 215">
                  <a:extLst>
                    <a:ext uri="{FF2B5EF4-FFF2-40B4-BE49-F238E27FC236}">
                      <a16:creationId xmlns:a16="http://schemas.microsoft.com/office/drawing/2014/main" id="{172F992E-2E91-41B5-8F3D-9F8C0A55FBC9}"/>
                    </a:ext>
                  </a:extLst>
                </p:cNvPr>
                <p:cNvSpPr/>
                <p:nvPr/>
              </p:nvSpPr>
              <p:spPr>
                <a:xfrm>
                  <a:off x="1198067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7" name="Rectangle 216">
                  <a:extLst>
                    <a:ext uri="{FF2B5EF4-FFF2-40B4-BE49-F238E27FC236}">
                      <a16:creationId xmlns:a16="http://schemas.microsoft.com/office/drawing/2014/main" id="{7B334950-914B-47CD-AAC0-368AC5604961}"/>
                    </a:ext>
                  </a:extLst>
                </p:cNvPr>
                <p:cNvSpPr/>
                <p:nvPr/>
              </p:nvSpPr>
              <p:spPr>
                <a:xfrm>
                  <a:off x="1362896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8" name="Rectangle 217">
                  <a:extLst>
                    <a:ext uri="{FF2B5EF4-FFF2-40B4-BE49-F238E27FC236}">
                      <a16:creationId xmlns:a16="http://schemas.microsoft.com/office/drawing/2014/main" id="{14CADBA0-4B23-4430-AA28-2D5404E8A05A}"/>
                    </a:ext>
                  </a:extLst>
                </p:cNvPr>
                <p:cNvSpPr/>
                <p:nvPr/>
              </p:nvSpPr>
              <p:spPr>
                <a:xfrm>
                  <a:off x="1527725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9" name="Rectangle 218">
                  <a:extLst>
                    <a:ext uri="{FF2B5EF4-FFF2-40B4-BE49-F238E27FC236}">
                      <a16:creationId xmlns:a16="http://schemas.microsoft.com/office/drawing/2014/main" id="{40A2FF0B-F194-4DF2-BFC5-5A10CCAE16F5}"/>
                    </a:ext>
                  </a:extLst>
                </p:cNvPr>
                <p:cNvSpPr/>
                <p:nvPr/>
              </p:nvSpPr>
              <p:spPr>
                <a:xfrm>
                  <a:off x="1692554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0" name="Rectangle 219">
                  <a:extLst>
                    <a:ext uri="{FF2B5EF4-FFF2-40B4-BE49-F238E27FC236}">
                      <a16:creationId xmlns:a16="http://schemas.microsoft.com/office/drawing/2014/main" id="{89C2857A-0288-4088-ADB9-6A82B4D5D5D0}"/>
                    </a:ext>
                  </a:extLst>
                </p:cNvPr>
                <p:cNvSpPr/>
                <p:nvPr/>
              </p:nvSpPr>
              <p:spPr>
                <a:xfrm>
                  <a:off x="1864732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1" name="Rectangle 220">
                  <a:extLst>
                    <a:ext uri="{FF2B5EF4-FFF2-40B4-BE49-F238E27FC236}">
                      <a16:creationId xmlns:a16="http://schemas.microsoft.com/office/drawing/2014/main" id="{F6F48926-CA07-48DD-BA47-9D5B7F8739CF}"/>
                    </a:ext>
                  </a:extLst>
                </p:cNvPr>
                <p:cNvSpPr/>
                <p:nvPr/>
              </p:nvSpPr>
              <p:spPr>
                <a:xfrm>
                  <a:off x="2029561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2" name="Rectangle 221">
                  <a:extLst>
                    <a:ext uri="{FF2B5EF4-FFF2-40B4-BE49-F238E27FC236}">
                      <a16:creationId xmlns:a16="http://schemas.microsoft.com/office/drawing/2014/main" id="{213B6E87-0755-4DD7-A21D-8C150609F19E}"/>
                    </a:ext>
                  </a:extLst>
                </p:cNvPr>
                <p:cNvSpPr/>
                <p:nvPr/>
              </p:nvSpPr>
              <p:spPr>
                <a:xfrm>
                  <a:off x="2188566" y="1706918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3" name="Rectangle 222">
                  <a:extLst>
                    <a:ext uri="{FF2B5EF4-FFF2-40B4-BE49-F238E27FC236}">
                      <a16:creationId xmlns:a16="http://schemas.microsoft.com/office/drawing/2014/main" id="{182B0AFB-A0FB-4822-8188-70FB7F366054}"/>
                    </a:ext>
                  </a:extLst>
                </p:cNvPr>
                <p:cNvSpPr/>
                <p:nvPr/>
              </p:nvSpPr>
              <p:spPr>
                <a:xfrm>
                  <a:off x="2353395" y="1706918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4" name="Rectangle 223">
                  <a:extLst>
                    <a:ext uri="{FF2B5EF4-FFF2-40B4-BE49-F238E27FC236}">
                      <a16:creationId xmlns:a16="http://schemas.microsoft.com/office/drawing/2014/main" id="{D9B4B02D-5C83-4A77-BA05-1201C922542B}"/>
                    </a:ext>
                  </a:extLst>
                </p:cNvPr>
                <p:cNvSpPr/>
                <p:nvPr/>
              </p:nvSpPr>
              <p:spPr>
                <a:xfrm>
                  <a:off x="2516547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204" name="Freeform: Shape 203">
              <a:extLst>
                <a:ext uri="{FF2B5EF4-FFF2-40B4-BE49-F238E27FC236}">
                  <a16:creationId xmlns:a16="http://schemas.microsoft.com/office/drawing/2014/main" id="{3EBEF704-02F5-47B8-8324-AE47A47AF17E}"/>
                </a:ext>
              </a:extLst>
            </p:cNvPr>
            <p:cNvSpPr/>
            <p:nvPr/>
          </p:nvSpPr>
          <p:spPr>
            <a:xfrm rot="18900000">
              <a:off x="5734591" y="3994153"/>
              <a:ext cx="1986680" cy="993339"/>
            </a:xfrm>
            <a:custGeom>
              <a:avLst/>
              <a:gdLst>
                <a:gd name="connsiteX0" fmla="*/ 769888 w 1539776"/>
                <a:gd name="connsiteY0" fmla="*/ 0 h 769888"/>
                <a:gd name="connsiteX1" fmla="*/ 1539776 w 1539776"/>
                <a:gd name="connsiteY1" fmla="*/ 769888 h 769888"/>
                <a:gd name="connsiteX2" fmla="*/ 0 w 1539776"/>
                <a:gd name="connsiteY2" fmla="*/ 769888 h 769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39776" h="769888">
                  <a:moveTo>
                    <a:pt x="769888" y="0"/>
                  </a:moveTo>
                  <a:lnTo>
                    <a:pt x="1539776" y="769888"/>
                  </a:lnTo>
                  <a:lnTo>
                    <a:pt x="0" y="769888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05" name="Group 204">
              <a:extLst>
                <a:ext uri="{FF2B5EF4-FFF2-40B4-BE49-F238E27FC236}">
                  <a16:creationId xmlns:a16="http://schemas.microsoft.com/office/drawing/2014/main" id="{754BEEC5-C581-446E-A030-00CCADC6E8FC}"/>
                </a:ext>
              </a:extLst>
            </p:cNvPr>
            <p:cNvGrpSpPr/>
            <p:nvPr/>
          </p:nvGrpSpPr>
          <p:grpSpPr>
            <a:xfrm>
              <a:off x="6705555" y="4425032"/>
              <a:ext cx="1653514" cy="1542681"/>
              <a:chOff x="3776857" y="4226329"/>
              <a:chExt cx="1529015" cy="1426527"/>
            </a:xfrm>
          </p:grpSpPr>
          <p:pic>
            <p:nvPicPr>
              <p:cNvPr id="206" name="Picture 205">
                <a:extLst>
                  <a:ext uri="{FF2B5EF4-FFF2-40B4-BE49-F238E27FC236}">
                    <a16:creationId xmlns:a16="http://schemas.microsoft.com/office/drawing/2014/main" id="{A9C0499F-A700-4FA1-A7B2-25919957B5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76857" y="4226329"/>
                <a:ext cx="904262" cy="904262"/>
              </a:xfrm>
              <a:prstGeom prst="rect">
                <a:avLst/>
              </a:prstGeom>
            </p:spPr>
          </p:pic>
          <p:pic>
            <p:nvPicPr>
              <p:cNvPr id="207" name="Picture 206">
                <a:extLst>
                  <a:ext uri="{FF2B5EF4-FFF2-40B4-BE49-F238E27FC236}">
                    <a16:creationId xmlns:a16="http://schemas.microsoft.com/office/drawing/2014/main" id="{105583E2-DC7B-4FC6-A223-29F03EA159C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97885" y="4544868"/>
                <a:ext cx="1107987" cy="1107988"/>
              </a:xfrm>
              <a:prstGeom prst="rect">
                <a:avLst/>
              </a:prstGeom>
            </p:spPr>
          </p:pic>
        </p:grpSp>
      </p:grpSp>
      <p:grpSp>
        <p:nvGrpSpPr>
          <p:cNvPr id="258" name="Group 257">
            <a:extLst>
              <a:ext uri="{FF2B5EF4-FFF2-40B4-BE49-F238E27FC236}">
                <a16:creationId xmlns:a16="http://schemas.microsoft.com/office/drawing/2014/main" id="{CE387172-DBD6-43B3-977C-E4F74E72105A}"/>
              </a:ext>
            </a:extLst>
          </p:cNvPr>
          <p:cNvGrpSpPr/>
          <p:nvPr/>
        </p:nvGrpSpPr>
        <p:grpSpPr>
          <a:xfrm>
            <a:off x="9544381" y="2768000"/>
            <a:ext cx="1922555" cy="1656328"/>
            <a:chOff x="5734591" y="3906095"/>
            <a:chExt cx="3036547" cy="2616059"/>
          </a:xfrm>
        </p:grpSpPr>
        <p:grpSp>
          <p:nvGrpSpPr>
            <p:cNvPr id="259" name="Group 258">
              <a:extLst>
                <a:ext uri="{FF2B5EF4-FFF2-40B4-BE49-F238E27FC236}">
                  <a16:creationId xmlns:a16="http://schemas.microsoft.com/office/drawing/2014/main" id="{46DDF03E-F512-4A0D-A0F3-71316C5D080E}"/>
                </a:ext>
              </a:extLst>
            </p:cNvPr>
            <p:cNvGrpSpPr/>
            <p:nvPr/>
          </p:nvGrpSpPr>
          <p:grpSpPr>
            <a:xfrm>
              <a:off x="6159802" y="3906095"/>
              <a:ext cx="2611336" cy="2616059"/>
              <a:chOff x="493117" y="1662265"/>
              <a:chExt cx="2468081" cy="2472546"/>
            </a:xfrm>
          </p:grpSpPr>
          <p:sp>
            <p:nvSpPr>
              <p:cNvPr id="264" name="Rectangle 263">
                <a:extLst>
                  <a:ext uri="{FF2B5EF4-FFF2-40B4-BE49-F238E27FC236}">
                    <a16:creationId xmlns:a16="http://schemas.microsoft.com/office/drawing/2014/main" id="{276EE434-17D1-434E-B457-DDAF43092F49}"/>
                  </a:ext>
                </a:extLst>
              </p:cNvPr>
              <p:cNvSpPr/>
              <p:nvPr/>
            </p:nvSpPr>
            <p:spPr>
              <a:xfrm>
                <a:off x="719091" y="1890944"/>
                <a:ext cx="2015231" cy="2015231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5" name="Rectangle 264">
                <a:extLst>
                  <a:ext uri="{FF2B5EF4-FFF2-40B4-BE49-F238E27FC236}">
                    <a16:creationId xmlns:a16="http://schemas.microsoft.com/office/drawing/2014/main" id="{11D8F708-9034-41CD-A7E3-EBA3616EE386}"/>
                  </a:ext>
                </a:extLst>
              </p:cNvPr>
              <p:cNvSpPr/>
              <p:nvPr/>
            </p:nvSpPr>
            <p:spPr>
              <a:xfrm>
                <a:off x="831432" y="1979088"/>
                <a:ext cx="1805346" cy="1805346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266" name="Group 265">
                <a:extLst>
                  <a:ext uri="{FF2B5EF4-FFF2-40B4-BE49-F238E27FC236}">
                    <a16:creationId xmlns:a16="http://schemas.microsoft.com/office/drawing/2014/main" id="{79611727-ACB1-47D5-993C-9EFAB1C1E0B0}"/>
                  </a:ext>
                </a:extLst>
              </p:cNvPr>
              <p:cNvGrpSpPr/>
              <p:nvPr/>
            </p:nvGrpSpPr>
            <p:grpSpPr>
              <a:xfrm>
                <a:off x="866140" y="1662265"/>
                <a:ext cx="1746927" cy="228134"/>
                <a:chOff x="861060" y="1706882"/>
                <a:chExt cx="1746927" cy="228134"/>
              </a:xfrm>
            </p:grpSpPr>
            <p:sp>
              <p:nvSpPr>
                <p:cNvPr id="303" name="Rectangle 302">
                  <a:extLst>
                    <a:ext uri="{FF2B5EF4-FFF2-40B4-BE49-F238E27FC236}">
                      <a16:creationId xmlns:a16="http://schemas.microsoft.com/office/drawing/2014/main" id="{19B0A7A9-E8C7-41CB-9209-93AFD52134F9}"/>
                    </a:ext>
                  </a:extLst>
                </p:cNvPr>
                <p:cNvSpPr/>
                <p:nvPr/>
              </p:nvSpPr>
              <p:spPr>
                <a:xfrm>
                  <a:off x="861060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04" name="Rectangle 303">
                  <a:extLst>
                    <a:ext uri="{FF2B5EF4-FFF2-40B4-BE49-F238E27FC236}">
                      <a16:creationId xmlns:a16="http://schemas.microsoft.com/office/drawing/2014/main" id="{36528F34-B446-4B15-A3BF-76ED6FE21E32}"/>
                    </a:ext>
                  </a:extLst>
                </p:cNvPr>
                <p:cNvSpPr/>
                <p:nvPr/>
              </p:nvSpPr>
              <p:spPr>
                <a:xfrm>
                  <a:off x="1025889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05" name="Rectangle 304">
                  <a:extLst>
                    <a:ext uri="{FF2B5EF4-FFF2-40B4-BE49-F238E27FC236}">
                      <a16:creationId xmlns:a16="http://schemas.microsoft.com/office/drawing/2014/main" id="{2E1F6AEB-40DA-4346-8DCA-C34C8D89A969}"/>
                    </a:ext>
                  </a:extLst>
                </p:cNvPr>
                <p:cNvSpPr/>
                <p:nvPr/>
              </p:nvSpPr>
              <p:spPr>
                <a:xfrm>
                  <a:off x="1198067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06" name="Rectangle 305">
                  <a:extLst>
                    <a:ext uri="{FF2B5EF4-FFF2-40B4-BE49-F238E27FC236}">
                      <a16:creationId xmlns:a16="http://schemas.microsoft.com/office/drawing/2014/main" id="{0012BC9A-3BF5-4D02-A0F5-63D9B1F66890}"/>
                    </a:ext>
                  </a:extLst>
                </p:cNvPr>
                <p:cNvSpPr/>
                <p:nvPr/>
              </p:nvSpPr>
              <p:spPr>
                <a:xfrm>
                  <a:off x="1362896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07" name="Rectangle 306">
                  <a:extLst>
                    <a:ext uri="{FF2B5EF4-FFF2-40B4-BE49-F238E27FC236}">
                      <a16:creationId xmlns:a16="http://schemas.microsoft.com/office/drawing/2014/main" id="{A0934F40-DEE1-48F9-A110-C795DBDB2E61}"/>
                    </a:ext>
                  </a:extLst>
                </p:cNvPr>
                <p:cNvSpPr/>
                <p:nvPr/>
              </p:nvSpPr>
              <p:spPr>
                <a:xfrm>
                  <a:off x="1527725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08" name="Rectangle 307">
                  <a:extLst>
                    <a:ext uri="{FF2B5EF4-FFF2-40B4-BE49-F238E27FC236}">
                      <a16:creationId xmlns:a16="http://schemas.microsoft.com/office/drawing/2014/main" id="{4AE3EB33-8449-4EC8-9F54-7A7672BD3EF8}"/>
                    </a:ext>
                  </a:extLst>
                </p:cNvPr>
                <p:cNvSpPr/>
                <p:nvPr/>
              </p:nvSpPr>
              <p:spPr>
                <a:xfrm>
                  <a:off x="1692554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09" name="Rectangle 308">
                  <a:extLst>
                    <a:ext uri="{FF2B5EF4-FFF2-40B4-BE49-F238E27FC236}">
                      <a16:creationId xmlns:a16="http://schemas.microsoft.com/office/drawing/2014/main" id="{F5409671-7131-4242-B9DB-2347DBF9F332}"/>
                    </a:ext>
                  </a:extLst>
                </p:cNvPr>
                <p:cNvSpPr/>
                <p:nvPr/>
              </p:nvSpPr>
              <p:spPr>
                <a:xfrm>
                  <a:off x="1864732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10" name="Rectangle 309">
                  <a:extLst>
                    <a:ext uri="{FF2B5EF4-FFF2-40B4-BE49-F238E27FC236}">
                      <a16:creationId xmlns:a16="http://schemas.microsoft.com/office/drawing/2014/main" id="{D22E7D88-B346-487F-8BCB-1FD50DDC8B17}"/>
                    </a:ext>
                  </a:extLst>
                </p:cNvPr>
                <p:cNvSpPr/>
                <p:nvPr/>
              </p:nvSpPr>
              <p:spPr>
                <a:xfrm>
                  <a:off x="2029561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11" name="Rectangle 310">
                  <a:extLst>
                    <a:ext uri="{FF2B5EF4-FFF2-40B4-BE49-F238E27FC236}">
                      <a16:creationId xmlns:a16="http://schemas.microsoft.com/office/drawing/2014/main" id="{512EE2B6-886D-4D85-B1B1-F7B857789570}"/>
                    </a:ext>
                  </a:extLst>
                </p:cNvPr>
                <p:cNvSpPr/>
                <p:nvPr/>
              </p:nvSpPr>
              <p:spPr>
                <a:xfrm>
                  <a:off x="2188566" y="1706918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12" name="Rectangle 311">
                  <a:extLst>
                    <a:ext uri="{FF2B5EF4-FFF2-40B4-BE49-F238E27FC236}">
                      <a16:creationId xmlns:a16="http://schemas.microsoft.com/office/drawing/2014/main" id="{2501F33B-4611-41BA-9411-98AA63FEC053}"/>
                    </a:ext>
                  </a:extLst>
                </p:cNvPr>
                <p:cNvSpPr/>
                <p:nvPr/>
              </p:nvSpPr>
              <p:spPr>
                <a:xfrm>
                  <a:off x="2353395" y="1706918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13" name="Rectangle 312">
                  <a:extLst>
                    <a:ext uri="{FF2B5EF4-FFF2-40B4-BE49-F238E27FC236}">
                      <a16:creationId xmlns:a16="http://schemas.microsoft.com/office/drawing/2014/main" id="{D68065E2-6D35-4268-910E-09D338849708}"/>
                    </a:ext>
                  </a:extLst>
                </p:cNvPr>
                <p:cNvSpPr/>
                <p:nvPr/>
              </p:nvSpPr>
              <p:spPr>
                <a:xfrm>
                  <a:off x="2516547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67" name="Group 266">
                <a:extLst>
                  <a:ext uri="{FF2B5EF4-FFF2-40B4-BE49-F238E27FC236}">
                    <a16:creationId xmlns:a16="http://schemas.microsoft.com/office/drawing/2014/main" id="{C72A61AE-BB65-4806-8320-D308C20C42C9}"/>
                  </a:ext>
                </a:extLst>
              </p:cNvPr>
              <p:cNvGrpSpPr/>
              <p:nvPr/>
            </p:nvGrpSpPr>
            <p:grpSpPr>
              <a:xfrm rot="5400000">
                <a:off x="1973667" y="2767695"/>
                <a:ext cx="1746927" cy="228134"/>
                <a:chOff x="861060" y="1706882"/>
                <a:chExt cx="1746927" cy="228134"/>
              </a:xfrm>
            </p:grpSpPr>
            <p:sp>
              <p:nvSpPr>
                <p:cNvPr id="292" name="Rectangle 291">
                  <a:extLst>
                    <a:ext uri="{FF2B5EF4-FFF2-40B4-BE49-F238E27FC236}">
                      <a16:creationId xmlns:a16="http://schemas.microsoft.com/office/drawing/2014/main" id="{387E268A-10A2-403B-8D33-47F6D76FEF5C}"/>
                    </a:ext>
                  </a:extLst>
                </p:cNvPr>
                <p:cNvSpPr/>
                <p:nvPr/>
              </p:nvSpPr>
              <p:spPr>
                <a:xfrm>
                  <a:off x="861060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93" name="Rectangle 292">
                  <a:extLst>
                    <a:ext uri="{FF2B5EF4-FFF2-40B4-BE49-F238E27FC236}">
                      <a16:creationId xmlns:a16="http://schemas.microsoft.com/office/drawing/2014/main" id="{375CAA02-0260-4186-BB06-E1678F7E900A}"/>
                    </a:ext>
                  </a:extLst>
                </p:cNvPr>
                <p:cNvSpPr/>
                <p:nvPr/>
              </p:nvSpPr>
              <p:spPr>
                <a:xfrm>
                  <a:off x="1025889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94" name="Rectangle 293">
                  <a:extLst>
                    <a:ext uri="{FF2B5EF4-FFF2-40B4-BE49-F238E27FC236}">
                      <a16:creationId xmlns:a16="http://schemas.microsoft.com/office/drawing/2014/main" id="{5FF329D3-AF88-4A3A-892E-F1903F09CDDE}"/>
                    </a:ext>
                  </a:extLst>
                </p:cNvPr>
                <p:cNvSpPr/>
                <p:nvPr/>
              </p:nvSpPr>
              <p:spPr>
                <a:xfrm>
                  <a:off x="1198067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95" name="Rectangle 294">
                  <a:extLst>
                    <a:ext uri="{FF2B5EF4-FFF2-40B4-BE49-F238E27FC236}">
                      <a16:creationId xmlns:a16="http://schemas.microsoft.com/office/drawing/2014/main" id="{A8328F86-3A02-4479-880D-4E12C52A4A20}"/>
                    </a:ext>
                  </a:extLst>
                </p:cNvPr>
                <p:cNvSpPr/>
                <p:nvPr/>
              </p:nvSpPr>
              <p:spPr>
                <a:xfrm>
                  <a:off x="1362896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96" name="Rectangle 295">
                  <a:extLst>
                    <a:ext uri="{FF2B5EF4-FFF2-40B4-BE49-F238E27FC236}">
                      <a16:creationId xmlns:a16="http://schemas.microsoft.com/office/drawing/2014/main" id="{90ABFC80-9C1C-44D7-8A1E-D716229EEE4F}"/>
                    </a:ext>
                  </a:extLst>
                </p:cNvPr>
                <p:cNvSpPr/>
                <p:nvPr/>
              </p:nvSpPr>
              <p:spPr>
                <a:xfrm>
                  <a:off x="1527725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97" name="Rectangle 296">
                  <a:extLst>
                    <a:ext uri="{FF2B5EF4-FFF2-40B4-BE49-F238E27FC236}">
                      <a16:creationId xmlns:a16="http://schemas.microsoft.com/office/drawing/2014/main" id="{71272810-F2AE-4455-B7D5-AE5BD3360009}"/>
                    </a:ext>
                  </a:extLst>
                </p:cNvPr>
                <p:cNvSpPr/>
                <p:nvPr/>
              </p:nvSpPr>
              <p:spPr>
                <a:xfrm>
                  <a:off x="1692554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98" name="Rectangle 297">
                  <a:extLst>
                    <a:ext uri="{FF2B5EF4-FFF2-40B4-BE49-F238E27FC236}">
                      <a16:creationId xmlns:a16="http://schemas.microsoft.com/office/drawing/2014/main" id="{D8A579FF-DD26-4165-8D97-CDD84EBD6DEF}"/>
                    </a:ext>
                  </a:extLst>
                </p:cNvPr>
                <p:cNvSpPr/>
                <p:nvPr/>
              </p:nvSpPr>
              <p:spPr>
                <a:xfrm>
                  <a:off x="1864732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99" name="Rectangle 298">
                  <a:extLst>
                    <a:ext uri="{FF2B5EF4-FFF2-40B4-BE49-F238E27FC236}">
                      <a16:creationId xmlns:a16="http://schemas.microsoft.com/office/drawing/2014/main" id="{A745C9BB-AB58-4ED3-BE92-30CB5D21619A}"/>
                    </a:ext>
                  </a:extLst>
                </p:cNvPr>
                <p:cNvSpPr/>
                <p:nvPr/>
              </p:nvSpPr>
              <p:spPr>
                <a:xfrm>
                  <a:off x="2029561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00" name="Rectangle 299">
                  <a:extLst>
                    <a:ext uri="{FF2B5EF4-FFF2-40B4-BE49-F238E27FC236}">
                      <a16:creationId xmlns:a16="http://schemas.microsoft.com/office/drawing/2014/main" id="{35B9F817-D684-476B-AAB9-69AF00810F43}"/>
                    </a:ext>
                  </a:extLst>
                </p:cNvPr>
                <p:cNvSpPr/>
                <p:nvPr/>
              </p:nvSpPr>
              <p:spPr>
                <a:xfrm>
                  <a:off x="2188566" y="1706918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01" name="Rectangle 300">
                  <a:extLst>
                    <a:ext uri="{FF2B5EF4-FFF2-40B4-BE49-F238E27FC236}">
                      <a16:creationId xmlns:a16="http://schemas.microsoft.com/office/drawing/2014/main" id="{45B9DBD0-6DF0-47B2-95FA-608C67893C24}"/>
                    </a:ext>
                  </a:extLst>
                </p:cNvPr>
                <p:cNvSpPr/>
                <p:nvPr/>
              </p:nvSpPr>
              <p:spPr>
                <a:xfrm>
                  <a:off x="2353395" y="1706918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02" name="Rectangle 301">
                  <a:extLst>
                    <a:ext uri="{FF2B5EF4-FFF2-40B4-BE49-F238E27FC236}">
                      <a16:creationId xmlns:a16="http://schemas.microsoft.com/office/drawing/2014/main" id="{A0D7FF65-7892-4906-AFAB-4352FF1B7B46}"/>
                    </a:ext>
                  </a:extLst>
                </p:cNvPr>
                <p:cNvSpPr/>
                <p:nvPr/>
              </p:nvSpPr>
              <p:spPr>
                <a:xfrm>
                  <a:off x="2516547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68" name="Group 267">
                <a:extLst>
                  <a:ext uri="{FF2B5EF4-FFF2-40B4-BE49-F238E27FC236}">
                    <a16:creationId xmlns:a16="http://schemas.microsoft.com/office/drawing/2014/main" id="{4E6652D7-2329-40BD-9DC1-65F502649FD8}"/>
                  </a:ext>
                </a:extLst>
              </p:cNvPr>
              <p:cNvGrpSpPr/>
              <p:nvPr/>
            </p:nvGrpSpPr>
            <p:grpSpPr>
              <a:xfrm>
                <a:off x="866140" y="3906677"/>
                <a:ext cx="1746927" cy="228134"/>
                <a:chOff x="861060" y="1706882"/>
                <a:chExt cx="1746927" cy="228134"/>
              </a:xfrm>
            </p:grpSpPr>
            <p:sp>
              <p:nvSpPr>
                <p:cNvPr id="281" name="Rectangle 280">
                  <a:extLst>
                    <a:ext uri="{FF2B5EF4-FFF2-40B4-BE49-F238E27FC236}">
                      <a16:creationId xmlns:a16="http://schemas.microsoft.com/office/drawing/2014/main" id="{9D8B7979-F783-4B0F-BE50-25F9124BB032}"/>
                    </a:ext>
                  </a:extLst>
                </p:cNvPr>
                <p:cNvSpPr/>
                <p:nvPr/>
              </p:nvSpPr>
              <p:spPr>
                <a:xfrm>
                  <a:off x="861060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2" name="Rectangle 281">
                  <a:extLst>
                    <a:ext uri="{FF2B5EF4-FFF2-40B4-BE49-F238E27FC236}">
                      <a16:creationId xmlns:a16="http://schemas.microsoft.com/office/drawing/2014/main" id="{12F48DBD-2540-4CB4-AB87-7634FF5C97BD}"/>
                    </a:ext>
                  </a:extLst>
                </p:cNvPr>
                <p:cNvSpPr/>
                <p:nvPr/>
              </p:nvSpPr>
              <p:spPr>
                <a:xfrm>
                  <a:off x="1025889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3" name="Rectangle 282">
                  <a:extLst>
                    <a:ext uri="{FF2B5EF4-FFF2-40B4-BE49-F238E27FC236}">
                      <a16:creationId xmlns:a16="http://schemas.microsoft.com/office/drawing/2014/main" id="{967A2579-7E9F-43C8-BF62-E531ED71DF42}"/>
                    </a:ext>
                  </a:extLst>
                </p:cNvPr>
                <p:cNvSpPr/>
                <p:nvPr/>
              </p:nvSpPr>
              <p:spPr>
                <a:xfrm>
                  <a:off x="1198067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4" name="Rectangle 283">
                  <a:extLst>
                    <a:ext uri="{FF2B5EF4-FFF2-40B4-BE49-F238E27FC236}">
                      <a16:creationId xmlns:a16="http://schemas.microsoft.com/office/drawing/2014/main" id="{A1932D8F-3129-426E-AC18-D3A937CD5272}"/>
                    </a:ext>
                  </a:extLst>
                </p:cNvPr>
                <p:cNvSpPr/>
                <p:nvPr/>
              </p:nvSpPr>
              <p:spPr>
                <a:xfrm>
                  <a:off x="1362896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5" name="Rectangle 284">
                  <a:extLst>
                    <a:ext uri="{FF2B5EF4-FFF2-40B4-BE49-F238E27FC236}">
                      <a16:creationId xmlns:a16="http://schemas.microsoft.com/office/drawing/2014/main" id="{0A0C42B0-E697-4B27-8D9D-220E1B9098C0}"/>
                    </a:ext>
                  </a:extLst>
                </p:cNvPr>
                <p:cNvSpPr/>
                <p:nvPr/>
              </p:nvSpPr>
              <p:spPr>
                <a:xfrm>
                  <a:off x="1527725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6" name="Rectangle 285">
                  <a:extLst>
                    <a:ext uri="{FF2B5EF4-FFF2-40B4-BE49-F238E27FC236}">
                      <a16:creationId xmlns:a16="http://schemas.microsoft.com/office/drawing/2014/main" id="{929E4E0E-64A8-41A7-BE33-F3A4A7CDFAE6}"/>
                    </a:ext>
                  </a:extLst>
                </p:cNvPr>
                <p:cNvSpPr/>
                <p:nvPr/>
              </p:nvSpPr>
              <p:spPr>
                <a:xfrm>
                  <a:off x="1692554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7" name="Rectangle 286">
                  <a:extLst>
                    <a:ext uri="{FF2B5EF4-FFF2-40B4-BE49-F238E27FC236}">
                      <a16:creationId xmlns:a16="http://schemas.microsoft.com/office/drawing/2014/main" id="{7BEF1389-FB1B-4273-B037-29E2255D85DE}"/>
                    </a:ext>
                  </a:extLst>
                </p:cNvPr>
                <p:cNvSpPr/>
                <p:nvPr/>
              </p:nvSpPr>
              <p:spPr>
                <a:xfrm>
                  <a:off x="1864732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8" name="Rectangle 287">
                  <a:extLst>
                    <a:ext uri="{FF2B5EF4-FFF2-40B4-BE49-F238E27FC236}">
                      <a16:creationId xmlns:a16="http://schemas.microsoft.com/office/drawing/2014/main" id="{36377650-0C75-430C-8EF8-C139157906B7}"/>
                    </a:ext>
                  </a:extLst>
                </p:cNvPr>
                <p:cNvSpPr/>
                <p:nvPr/>
              </p:nvSpPr>
              <p:spPr>
                <a:xfrm>
                  <a:off x="2029561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9" name="Rectangle 288">
                  <a:extLst>
                    <a:ext uri="{FF2B5EF4-FFF2-40B4-BE49-F238E27FC236}">
                      <a16:creationId xmlns:a16="http://schemas.microsoft.com/office/drawing/2014/main" id="{13FE8E70-0EA5-4A25-BAD8-8D1AE465BC0F}"/>
                    </a:ext>
                  </a:extLst>
                </p:cNvPr>
                <p:cNvSpPr/>
                <p:nvPr/>
              </p:nvSpPr>
              <p:spPr>
                <a:xfrm>
                  <a:off x="2188566" y="1706918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90" name="Rectangle 289">
                  <a:extLst>
                    <a:ext uri="{FF2B5EF4-FFF2-40B4-BE49-F238E27FC236}">
                      <a16:creationId xmlns:a16="http://schemas.microsoft.com/office/drawing/2014/main" id="{92BC940A-2B1E-4FAC-A85E-5FEC4131DFA3}"/>
                    </a:ext>
                  </a:extLst>
                </p:cNvPr>
                <p:cNvSpPr/>
                <p:nvPr/>
              </p:nvSpPr>
              <p:spPr>
                <a:xfrm>
                  <a:off x="2353395" y="1706918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91" name="Rectangle 290">
                  <a:extLst>
                    <a:ext uri="{FF2B5EF4-FFF2-40B4-BE49-F238E27FC236}">
                      <a16:creationId xmlns:a16="http://schemas.microsoft.com/office/drawing/2014/main" id="{CA85B04D-52F1-4132-B917-9ED4422E978C}"/>
                    </a:ext>
                  </a:extLst>
                </p:cNvPr>
                <p:cNvSpPr/>
                <p:nvPr/>
              </p:nvSpPr>
              <p:spPr>
                <a:xfrm>
                  <a:off x="2516547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69" name="Group 268">
                <a:extLst>
                  <a:ext uri="{FF2B5EF4-FFF2-40B4-BE49-F238E27FC236}">
                    <a16:creationId xmlns:a16="http://schemas.microsoft.com/office/drawing/2014/main" id="{49AB09E9-AA03-49D6-9584-B5DCC6CE9BD3}"/>
                  </a:ext>
                </a:extLst>
              </p:cNvPr>
              <p:cNvGrpSpPr/>
              <p:nvPr/>
            </p:nvGrpSpPr>
            <p:grpSpPr>
              <a:xfrm rot="5400000">
                <a:off x="-266280" y="2767694"/>
                <a:ext cx="1746927" cy="228134"/>
                <a:chOff x="861060" y="1706882"/>
                <a:chExt cx="1746927" cy="228134"/>
              </a:xfrm>
            </p:grpSpPr>
            <p:sp>
              <p:nvSpPr>
                <p:cNvPr id="270" name="Rectangle 269">
                  <a:extLst>
                    <a:ext uri="{FF2B5EF4-FFF2-40B4-BE49-F238E27FC236}">
                      <a16:creationId xmlns:a16="http://schemas.microsoft.com/office/drawing/2014/main" id="{877FC925-1490-43AB-931B-1C1B2C1D9421}"/>
                    </a:ext>
                  </a:extLst>
                </p:cNvPr>
                <p:cNvSpPr/>
                <p:nvPr/>
              </p:nvSpPr>
              <p:spPr>
                <a:xfrm>
                  <a:off x="861060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71" name="Rectangle 270">
                  <a:extLst>
                    <a:ext uri="{FF2B5EF4-FFF2-40B4-BE49-F238E27FC236}">
                      <a16:creationId xmlns:a16="http://schemas.microsoft.com/office/drawing/2014/main" id="{C9846920-B75A-434D-8450-A350869C9ED7}"/>
                    </a:ext>
                  </a:extLst>
                </p:cNvPr>
                <p:cNvSpPr/>
                <p:nvPr/>
              </p:nvSpPr>
              <p:spPr>
                <a:xfrm>
                  <a:off x="1025889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72" name="Rectangle 271">
                  <a:extLst>
                    <a:ext uri="{FF2B5EF4-FFF2-40B4-BE49-F238E27FC236}">
                      <a16:creationId xmlns:a16="http://schemas.microsoft.com/office/drawing/2014/main" id="{C12C8BD1-77BD-4238-B8FE-3D06164D1579}"/>
                    </a:ext>
                  </a:extLst>
                </p:cNvPr>
                <p:cNvSpPr/>
                <p:nvPr/>
              </p:nvSpPr>
              <p:spPr>
                <a:xfrm>
                  <a:off x="1198067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73" name="Rectangle 272">
                  <a:extLst>
                    <a:ext uri="{FF2B5EF4-FFF2-40B4-BE49-F238E27FC236}">
                      <a16:creationId xmlns:a16="http://schemas.microsoft.com/office/drawing/2014/main" id="{3CE3758F-EF40-49CB-950A-2659881BD222}"/>
                    </a:ext>
                  </a:extLst>
                </p:cNvPr>
                <p:cNvSpPr/>
                <p:nvPr/>
              </p:nvSpPr>
              <p:spPr>
                <a:xfrm>
                  <a:off x="1362896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74" name="Rectangle 273">
                  <a:extLst>
                    <a:ext uri="{FF2B5EF4-FFF2-40B4-BE49-F238E27FC236}">
                      <a16:creationId xmlns:a16="http://schemas.microsoft.com/office/drawing/2014/main" id="{444119FE-6E4D-45FE-957F-DF2547F09EED}"/>
                    </a:ext>
                  </a:extLst>
                </p:cNvPr>
                <p:cNvSpPr/>
                <p:nvPr/>
              </p:nvSpPr>
              <p:spPr>
                <a:xfrm>
                  <a:off x="1527725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75" name="Rectangle 274">
                  <a:extLst>
                    <a:ext uri="{FF2B5EF4-FFF2-40B4-BE49-F238E27FC236}">
                      <a16:creationId xmlns:a16="http://schemas.microsoft.com/office/drawing/2014/main" id="{1FD8E1EF-C3C2-44E7-B89B-9AF3FAB1B370}"/>
                    </a:ext>
                  </a:extLst>
                </p:cNvPr>
                <p:cNvSpPr/>
                <p:nvPr/>
              </p:nvSpPr>
              <p:spPr>
                <a:xfrm>
                  <a:off x="1692554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76" name="Rectangle 275">
                  <a:extLst>
                    <a:ext uri="{FF2B5EF4-FFF2-40B4-BE49-F238E27FC236}">
                      <a16:creationId xmlns:a16="http://schemas.microsoft.com/office/drawing/2014/main" id="{843A326D-D347-4894-A9A8-76537704EBB6}"/>
                    </a:ext>
                  </a:extLst>
                </p:cNvPr>
                <p:cNvSpPr/>
                <p:nvPr/>
              </p:nvSpPr>
              <p:spPr>
                <a:xfrm>
                  <a:off x="1864732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77" name="Rectangle 276">
                  <a:extLst>
                    <a:ext uri="{FF2B5EF4-FFF2-40B4-BE49-F238E27FC236}">
                      <a16:creationId xmlns:a16="http://schemas.microsoft.com/office/drawing/2014/main" id="{2942DC5E-3543-4BD2-ADFE-25BABA7B2613}"/>
                    </a:ext>
                  </a:extLst>
                </p:cNvPr>
                <p:cNvSpPr/>
                <p:nvPr/>
              </p:nvSpPr>
              <p:spPr>
                <a:xfrm>
                  <a:off x="2029561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78" name="Rectangle 277">
                  <a:extLst>
                    <a:ext uri="{FF2B5EF4-FFF2-40B4-BE49-F238E27FC236}">
                      <a16:creationId xmlns:a16="http://schemas.microsoft.com/office/drawing/2014/main" id="{D2C3DC0A-1290-4FAF-892B-1980209E6217}"/>
                    </a:ext>
                  </a:extLst>
                </p:cNvPr>
                <p:cNvSpPr/>
                <p:nvPr/>
              </p:nvSpPr>
              <p:spPr>
                <a:xfrm>
                  <a:off x="2188566" y="1706918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79" name="Rectangle 278">
                  <a:extLst>
                    <a:ext uri="{FF2B5EF4-FFF2-40B4-BE49-F238E27FC236}">
                      <a16:creationId xmlns:a16="http://schemas.microsoft.com/office/drawing/2014/main" id="{AC94B0BF-8EC1-4BCD-83B5-1BE646DAC6EC}"/>
                    </a:ext>
                  </a:extLst>
                </p:cNvPr>
                <p:cNvSpPr/>
                <p:nvPr/>
              </p:nvSpPr>
              <p:spPr>
                <a:xfrm>
                  <a:off x="2353395" y="1706918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0" name="Rectangle 279">
                  <a:extLst>
                    <a:ext uri="{FF2B5EF4-FFF2-40B4-BE49-F238E27FC236}">
                      <a16:creationId xmlns:a16="http://schemas.microsoft.com/office/drawing/2014/main" id="{5DB31F2C-0684-437D-BC3F-15BFEFF67AD2}"/>
                    </a:ext>
                  </a:extLst>
                </p:cNvPr>
                <p:cNvSpPr/>
                <p:nvPr/>
              </p:nvSpPr>
              <p:spPr>
                <a:xfrm>
                  <a:off x="2516547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260" name="Freeform: Shape 259">
              <a:extLst>
                <a:ext uri="{FF2B5EF4-FFF2-40B4-BE49-F238E27FC236}">
                  <a16:creationId xmlns:a16="http://schemas.microsoft.com/office/drawing/2014/main" id="{7EA655E5-D14E-4AD3-9EEA-8323EF78A6C4}"/>
                </a:ext>
              </a:extLst>
            </p:cNvPr>
            <p:cNvSpPr/>
            <p:nvPr/>
          </p:nvSpPr>
          <p:spPr>
            <a:xfrm rot="18900000">
              <a:off x="5734591" y="3994153"/>
              <a:ext cx="1986680" cy="993339"/>
            </a:xfrm>
            <a:custGeom>
              <a:avLst/>
              <a:gdLst>
                <a:gd name="connsiteX0" fmla="*/ 769888 w 1539776"/>
                <a:gd name="connsiteY0" fmla="*/ 0 h 769888"/>
                <a:gd name="connsiteX1" fmla="*/ 1539776 w 1539776"/>
                <a:gd name="connsiteY1" fmla="*/ 769888 h 769888"/>
                <a:gd name="connsiteX2" fmla="*/ 0 w 1539776"/>
                <a:gd name="connsiteY2" fmla="*/ 769888 h 769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39776" h="769888">
                  <a:moveTo>
                    <a:pt x="769888" y="0"/>
                  </a:moveTo>
                  <a:lnTo>
                    <a:pt x="1539776" y="769888"/>
                  </a:lnTo>
                  <a:lnTo>
                    <a:pt x="0" y="769888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61" name="Group 260">
              <a:extLst>
                <a:ext uri="{FF2B5EF4-FFF2-40B4-BE49-F238E27FC236}">
                  <a16:creationId xmlns:a16="http://schemas.microsoft.com/office/drawing/2014/main" id="{F4255F2A-C40B-4A3D-8B95-BC19B3B09EAE}"/>
                </a:ext>
              </a:extLst>
            </p:cNvPr>
            <p:cNvGrpSpPr/>
            <p:nvPr/>
          </p:nvGrpSpPr>
          <p:grpSpPr>
            <a:xfrm>
              <a:off x="6705555" y="4425032"/>
              <a:ext cx="1653514" cy="1542681"/>
              <a:chOff x="3776857" y="4226329"/>
              <a:chExt cx="1529015" cy="1426527"/>
            </a:xfrm>
          </p:grpSpPr>
          <p:pic>
            <p:nvPicPr>
              <p:cNvPr id="262" name="Picture 261">
                <a:extLst>
                  <a:ext uri="{FF2B5EF4-FFF2-40B4-BE49-F238E27FC236}">
                    <a16:creationId xmlns:a16="http://schemas.microsoft.com/office/drawing/2014/main" id="{72AF962C-9D02-4BCF-A475-E68E5723C72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76857" y="4226329"/>
                <a:ext cx="904262" cy="904262"/>
              </a:xfrm>
              <a:prstGeom prst="rect">
                <a:avLst/>
              </a:prstGeom>
            </p:spPr>
          </p:pic>
          <p:pic>
            <p:nvPicPr>
              <p:cNvPr id="263" name="Picture 262">
                <a:extLst>
                  <a:ext uri="{FF2B5EF4-FFF2-40B4-BE49-F238E27FC236}">
                    <a16:creationId xmlns:a16="http://schemas.microsoft.com/office/drawing/2014/main" id="{EC99C2C1-D396-4587-81C3-FFEA0234563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97885" y="4544868"/>
                <a:ext cx="1107987" cy="1107988"/>
              </a:xfrm>
              <a:prstGeom prst="rect">
                <a:avLst/>
              </a:prstGeom>
            </p:spPr>
          </p:pic>
        </p:grp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A2EEC13-B0D5-458E-B87E-55EB48ACE669}"/>
              </a:ext>
            </a:extLst>
          </p:cNvPr>
          <p:cNvGrpSpPr/>
          <p:nvPr/>
        </p:nvGrpSpPr>
        <p:grpSpPr>
          <a:xfrm>
            <a:off x="4193356" y="2890894"/>
            <a:ext cx="3350958" cy="3248015"/>
            <a:chOff x="4010695" y="2630875"/>
            <a:chExt cx="3624897" cy="3513539"/>
          </a:xfrm>
        </p:grpSpPr>
        <p:grpSp>
          <p:nvGrpSpPr>
            <p:cNvPr id="314" name="Group 313">
              <a:extLst>
                <a:ext uri="{FF2B5EF4-FFF2-40B4-BE49-F238E27FC236}">
                  <a16:creationId xmlns:a16="http://schemas.microsoft.com/office/drawing/2014/main" id="{0F0FB7C3-843A-4480-95FF-69D078B10D1A}"/>
                </a:ext>
              </a:extLst>
            </p:cNvPr>
            <p:cNvGrpSpPr/>
            <p:nvPr/>
          </p:nvGrpSpPr>
          <p:grpSpPr>
            <a:xfrm>
              <a:off x="7024734" y="3513075"/>
              <a:ext cx="610858" cy="795912"/>
              <a:chOff x="1599514" y="2351983"/>
              <a:chExt cx="667729" cy="870012"/>
            </a:xfrm>
          </p:grpSpPr>
          <p:sp>
            <p:nvSpPr>
              <p:cNvPr id="315" name="Title 1">
                <a:extLst>
                  <a:ext uri="{FF2B5EF4-FFF2-40B4-BE49-F238E27FC236}">
                    <a16:creationId xmlns:a16="http://schemas.microsoft.com/office/drawing/2014/main" id="{21BD97FE-DAEA-467D-AAA9-97A46EFD2B8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99514" y="2351983"/>
                <a:ext cx="667729" cy="43500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316" name="Title 1">
                <a:extLst>
                  <a:ext uri="{FF2B5EF4-FFF2-40B4-BE49-F238E27FC236}">
                    <a16:creationId xmlns:a16="http://schemas.microsoft.com/office/drawing/2014/main" id="{04B42DBF-3708-494B-BE90-80CE65998D1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3151" y="2440369"/>
                <a:ext cx="277570" cy="8601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317" name="Title 1">
                <a:extLst>
                  <a:ext uri="{FF2B5EF4-FFF2-40B4-BE49-F238E27FC236}">
                    <a16:creationId xmlns:a16="http://schemas.microsoft.com/office/drawing/2014/main" id="{479CD0D4-E20A-437C-9ACF-D4A28BDDCE2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19813" y="2440368"/>
                <a:ext cx="127122" cy="8601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318" name="Title 1">
                <a:extLst>
                  <a:ext uri="{FF2B5EF4-FFF2-40B4-BE49-F238E27FC236}">
                    <a16:creationId xmlns:a16="http://schemas.microsoft.com/office/drawing/2014/main" id="{E592C1CB-5A16-49FB-948D-5339B9FC6F1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3151" y="2613679"/>
                <a:ext cx="549984" cy="8601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319" name="Title 1">
                <a:extLst>
                  <a:ext uri="{FF2B5EF4-FFF2-40B4-BE49-F238E27FC236}">
                    <a16:creationId xmlns:a16="http://schemas.microsoft.com/office/drawing/2014/main" id="{F9D90222-B2B0-49FA-AAE0-DCA8FBE6088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99514" y="2786989"/>
                <a:ext cx="667729" cy="43500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320" name="Title 1">
                <a:extLst>
                  <a:ext uri="{FF2B5EF4-FFF2-40B4-BE49-F238E27FC236}">
                    <a16:creationId xmlns:a16="http://schemas.microsoft.com/office/drawing/2014/main" id="{DD62EF9A-A0DE-486F-9AD2-A3C79821DF1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3151" y="2875375"/>
                <a:ext cx="277570" cy="8601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321" name="Title 1">
                <a:extLst>
                  <a:ext uri="{FF2B5EF4-FFF2-40B4-BE49-F238E27FC236}">
                    <a16:creationId xmlns:a16="http://schemas.microsoft.com/office/drawing/2014/main" id="{805F63AB-2811-474C-9145-AE36DD18091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19813" y="2875374"/>
                <a:ext cx="127122" cy="8601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322" name="Title 1">
                <a:extLst>
                  <a:ext uri="{FF2B5EF4-FFF2-40B4-BE49-F238E27FC236}">
                    <a16:creationId xmlns:a16="http://schemas.microsoft.com/office/drawing/2014/main" id="{6A383A8B-F7F2-44B9-84D1-110EB18A4E2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3151" y="3048685"/>
                <a:ext cx="549984" cy="8601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</p:grpSp>
        <p:grpSp>
          <p:nvGrpSpPr>
            <p:cNvPr id="323" name="Group 322">
              <a:extLst>
                <a:ext uri="{FF2B5EF4-FFF2-40B4-BE49-F238E27FC236}">
                  <a16:creationId xmlns:a16="http://schemas.microsoft.com/office/drawing/2014/main" id="{F39A74CB-5B82-4A96-80E9-1DAFF897E029}"/>
                </a:ext>
              </a:extLst>
            </p:cNvPr>
            <p:cNvGrpSpPr/>
            <p:nvPr/>
          </p:nvGrpSpPr>
          <p:grpSpPr>
            <a:xfrm>
              <a:off x="7024734" y="4428015"/>
              <a:ext cx="610858" cy="795912"/>
              <a:chOff x="1599514" y="2351983"/>
              <a:chExt cx="667729" cy="870012"/>
            </a:xfrm>
          </p:grpSpPr>
          <p:sp>
            <p:nvSpPr>
              <p:cNvPr id="324" name="Title 1">
                <a:extLst>
                  <a:ext uri="{FF2B5EF4-FFF2-40B4-BE49-F238E27FC236}">
                    <a16:creationId xmlns:a16="http://schemas.microsoft.com/office/drawing/2014/main" id="{FAA50C20-FDA6-4985-861A-B6B08FFBB2A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99514" y="2351983"/>
                <a:ext cx="667729" cy="43500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325" name="Title 1">
                <a:extLst>
                  <a:ext uri="{FF2B5EF4-FFF2-40B4-BE49-F238E27FC236}">
                    <a16:creationId xmlns:a16="http://schemas.microsoft.com/office/drawing/2014/main" id="{3BDC5031-4350-47ED-9D9B-5765DBC9C26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3151" y="2440369"/>
                <a:ext cx="277570" cy="8601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326" name="Title 1">
                <a:extLst>
                  <a:ext uri="{FF2B5EF4-FFF2-40B4-BE49-F238E27FC236}">
                    <a16:creationId xmlns:a16="http://schemas.microsoft.com/office/drawing/2014/main" id="{4855D0AC-2D70-43A7-8A20-C9E32D84589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19813" y="2440368"/>
                <a:ext cx="127122" cy="8601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327" name="Title 1">
                <a:extLst>
                  <a:ext uri="{FF2B5EF4-FFF2-40B4-BE49-F238E27FC236}">
                    <a16:creationId xmlns:a16="http://schemas.microsoft.com/office/drawing/2014/main" id="{81C536ED-7EC1-4BDA-AA36-E80A605E0DD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3151" y="2613679"/>
                <a:ext cx="549984" cy="8601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328" name="Title 1">
                <a:extLst>
                  <a:ext uri="{FF2B5EF4-FFF2-40B4-BE49-F238E27FC236}">
                    <a16:creationId xmlns:a16="http://schemas.microsoft.com/office/drawing/2014/main" id="{A58E02C7-2305-462A-9E45-9DE3C9D0A39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99514" y="2786989"/>
                <a:ext cx="667729" cy="43500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329" name="Title 1">
                <a:extLst>
                  <a:ext uri="{FF2B5EF4-FFF2-40B4-BE49-F238E27FC236}">
                    <a16:creationId xmlns:a16="http://schemas.microsoft.com/office/drawing/2014/main" id="{9D174707-ADB6-44E3-94DB-18E01B02151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3151" y="2875375"/>
                <a:ext cx="277570" cy="8601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330" name="Title 1">
                <a:extLst>
                  <a:ext uri="{FF2B5EF4-FFF2-40B4-BE49-F238E27FC236}">
                    <a16:creationId xmlns:a16="http://schemas.microsoft.com/office/drawing/2014/main" id="{187D27C3-5107-41F2-A536-5DFF752B829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19813" y="2875374"/>
                <a:ext cx="127122" cy="8601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331" name="Title 1">
                <a:extLst>
                  <a:ext uri="{FF2B5EF4-FFF2-40B4-BE49-F238E27FC236}">
                    <a16:creationId xmlns:a16="http://schemas.microsoft.com/office/drawing/2014/main" id="{20050890-7DE1-4902-8C9C-AAE4528B8E0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3151" y="3048685"/>
                <a:ext cx="549984" cy="8601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</p:grpSp>
        <p:grpSp>
          <p:nvGrpSpPr>
            <p:cNvPr id="332" name="Group 331">
              <a:extLst>
                <a:ext uri="{FF2B5EF4-FFF2-40B4-BE49-F238E27FC236}">
                  <a16:creationId xmlns:a16="http://schemas.microsoft.com/office/drawing/2014/main" id="{F1105E9D-FA31-401B-A2A5-53B18CD0467B}"/>
                </a:ext>
              </a:extLst>
            </p:cNvPr>
            <p:cNvGrpSpPr/>
            <p:nvPr/>
          </p:nvGrpSpPr>
          <p:grpSpPr>
            <a:xfrm>
              <a:off x="6245527" y="3513075"/>
              <a:ext cx="610858" cy="795912"/>
              <a:chOff x="1599514" y="2351983"/>
              <a:chExt cx="667729" cy="870012"/>
            </a:xfrm>
          </p:grpSpPr>
          <p:sp>
            <p:nvSpPr>
              <p:cNvPr id="333" name="Title 1">
                <a:extLst>
                  <a:ext uri="{FF2B5EF4-FFF2-40B4-BE49-F238E27FC236}">
                    <a16:creationId xmlns:a16="http://schemas.microsoft.com/office/drawing/2014/main" id="{8F0AB226-F1BF-4A0E-8BB6-6D2C0A6432D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99514" y="2351983"/>
                <a:ext cx="667729" cy="43500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334" name="Title 1">
                <a:extLst>
                  <a:ext uri="{FF2B5EF4-FFF2-40B4-BE49-F238E27FC236}">
                    <a16:creationId xmlns:a16="http://schemas.microsoft.com/office/drawing/2014/main" id="{90696B94-72F6-477D-B289-58529B4128B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3151" y="2440369"/>
                <a:ext cx="277570" cy="8601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335" name="Title 1">
                <a:extLst>
                  <a:ext uri="{FF2B5EF4-FFF2-40B4-BE49-F238E27FC236}">
                    <a16:creationId xmlns:a16="http://schemas.microsoft.com/office/drawing/2014/main" id="{C837EECD-704D-4EBB-8FD3-DE12AC2B325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19813" y="2440368"/>
                <a:ext cx="127122" cy="8601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336" name="Title 1">
                <a:extLst>
                  <a:ext uri="{FF2B5EF4-FFF2-40B4-BE49-F238E27FC236}">
                    <a16:creationId xmlns:a16="http://schemas.microsoft.com/office/drawing/2014/main" id="{4724BA20-E09B-4F41-AD31-87BA68BBEA8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3151" y="2613679"/>
                <a:ext cx="549984" cy="8601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337" name="Title 1">
                <a:extLst>
                  <a:ext uri="{FF2B5EF4-FFF2-40B4-BE49-F238E27FC236}">
                    <a16:creationId xmlns:a16="http://schemas.microsoft.com/office/drawing/2014/main" id="{C2B8C988-53B1-4A3F-BE96-64372EFE829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99514" y="2786989"/>
                <a:ext cx="667729" cy="43500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338" name="Title 1">
                <a:extLst>
                  <a:ext uri="{FF2B5EF4-FFF2-40B4-BE49-F238E27FC236}">
                    <a16:creationId xmlns:a16="http://schemas.microsoft.com/office/drawing/2014/main" id="{BEC719CC-791F-4CA4-AC91-5786CB776AA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3151" y="2875375"/>
                <a:ext cx="277570" cy="8601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339" name="Title 1">
                <a:extLst>
                  <a:ext uri="{FF2B5EF4-FFF2-40B4-BE49-F238E27FC236}">
                    <a16:creationId xmlns:a16="http://schemas.microsoft.com/office/drawing/2014/main" id="{701A5C73-C3F1-4C5D-9C83-9439EB967DF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19813" y="2875374"/>
                <a:ext cx="127122" cy="8601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340" name="Title 1">
                <a:extLst>
                  <a:ext uri="{FF2B5EF4-FFF2-40B4-BE49-F238E27FC236}">
                    <a16:creationId xmlns:a16="http://schemas.microsoft.com/office/drawing/2014/main" id="{E3E700F1-C2A0-4E0B-B4E6-9D7B5743925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3151" y="3048685"/>
                <a:ext cx="549984" cy="8601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</p:grpSp>
        <p:grpSp>
          <p:nvGrpSpPr>
            <p:cNvPr id="341" name="Group 340">
              <a:extLst>
                <a:ext uri="{FF2B5EF4-FFF2-40B4-BE49-F238E27FC236}">
                  <a16:creationId xmlns:a16="http://schemas.microsoft.com/office/drawing/2014/main" id="{DB3D3336-FEA2-4C6A-B7A8-8007C95FB327}"/>
                </a:ext>
              </a:extLst>
            </p:cNvPr>
            <p:cNvGrpSpPr/>
            <p:nvPr/>
          </p:nvGrpSpPr>
          <p:grpSpPr>
            <a:xfrm>
              <a:off x="6245527" y="4428015"/>
              <a:ext cx="610858" cy="795912"/>
              <a:chOff x="1599514" y="2351983"/>
              <a:chExt cx="667729" cy="870012"/>
            </a:xfrm>
          </p:grpSpPr>
          <p:sp>
            <p:nvSpPr>
              <p:cNvPr id="342" name="Title 1">
                <a:extLst>
                  <a:ext uri="{FF2B5EF4-FFF2-40B4-BE49-F238E27FC236}">
                    <a16:creationId xmlns:a16="http://schemas.microsoft.com/office/drawing/2014/main" id="{FFB6097A-F18D-4CD9-AE2D-3A8F238BF93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99514" y="2351983"/>
                <a:ext cx="667729" cy="43500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343" name="Title 1">
                <a:extLst>
                  <a:ext uri="{FF2B5EF4-FFF2-40B4-BE49-F238E27FC236}">
                    <a16:creationId xmlns:a16="http://schemas.microsoft.com/office/drawing/2014/main" id="{930AB858-BA71-4E2F-9CE5-8927F6AB404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3151" y="2440369"/>
                <a:ext cx="277570" cy="8601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344" name="Title 1">
                <a:extLst>
                  <a:ext uri="{FF2B5EF4-FFF2-40B4-BE49-F238E27FC236}">
                    <a16:creationId xmlns:a16="http://schemas.microsoft.com/office/drawing/2014/main" id="{AFF1F393-DA5F-440E-933F-344F2EBBBA3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19813" y="2440368"/>
                <a:ext cx="127122" cy="8601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345" name="Title 1">
                <a:extLst>
                  <a:ext uri="{FF2B5EF4-FFF2-40B4-BE49-F238E27FC236}">
                    <a16:creationId xmlns:a16="http://schemas.microsoft.com/office/drawing/2014/main" id="{B970B3C1-44ED-422D-89F9-7A7E7E55E79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3151" y="2613679"/>
                <a:ext cx="549984" cy="8601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346" name="Title 1">
                <a:extLst>
                  <a:ext uri="{FF2B5EF4-FFF2-40B4-BE49-F238E27FC236}">
                    <a16:creationId xmlns:a16="http://schemas.microsoft.com/office/drawing/2014/main" id="{541969CA-3645-48B0-BB51-C5B8B421D03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99514" y="2786989"/>
                <a:ext cx="667729" cy="43500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347" name="Title 1">
                <a:extLst>
                  <a:ext uri="{FF2B5EF4-FFF2-40B4-BE49-F238E27FC236}">
                    <a16:creationId xmlns:a16="http://schemas.microsoft.com/office/drawing/2014/main" id="{983722C9-D295-40C7-BB97-E015A7855AF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3151" y="2875375"/>
                <a:ext cx="277570" cy="8601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348" name="Title 1">
                <a:extLst>
                  <a:ext uri="{FF2B5EF4-FFF2-40B4-BE49-F238E27FC236}">
                    <a16:creationId xmlns:a16="http://schemas.microsoft.com/office/drawing/2014/main" id="{7B19D7A2-70C8-4AE6-A379-FEC523BA9BD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19813" y="2875374"/>
                <a:ext cx="127122" cy="8601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349" name="Title 1">
                <a:extLst>
                  <a:ext uri="{FF2B5EF4-FFF2-40B4-BE49-F238E27FC236}">
                    <a16:creationId xmlns:a16="http://schemas.microsoft.com/office/drawing/2014/main" id="{516E4E50-410D-41BF-B19B-D5EA7FE7194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3151" y="3048685"/>
                <a:ext cx="549984" cy="8601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</p:grpSp>
        <p:grpSp>
          <p:nvGrpSpPr>
            <p:cNvPr id="350" name="Group 349">
              <a:extLst>
                <a:ext uri="{FF2B5EF4-FFF2-40B4-BE49-F238E27FC236}">
                  <a16:creationId xmlns:a16="http://schemas.microsoft.com/office/drawing/2014/main" id="{EB8215B6-49A1-4E66-B919-07A49080C7E7}"/>
                </a:ext>
              </a:extLst>
            </p:cNvPr>
            <p:cNvGrpSpPr/>
            <p:nvPr/>
          </p:nvGrpSpPr>
          <p:grpSpPr>
            <a:xfrm>
              <a:off x="5510679" y="3533097"/>
              <a:ext cx="624787" cy="814060"/>
              <a:chOff x="715649" y="2597442"/>
              <a:chExt cx="667729" cy="870012"/>
            </a:xfrm>
          </p:grpSpPr>
          <p:sp>
            <p:nvSpPr>
              <p:cNvPr id="351" name="Title 1">
                <a:extLst>
                  <a:ext uri="{FF2B5EF4-FFF2-40B4-BE49-F238E27FC236}">
                    <a16:creationId xmlns:a16="http://schemas.microsoft.com/office/drawing/2014/main" id="{4FC8DEF9-A533-47BC-BE9B-879753C6B05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15649" y="2597442"/>
                <a:ext cx="667729" cy="435006"/>
              </a:xfrm>
              <a:prstGeom prst="rect">
                <a:avLst/>
              </a:prstGeom>
              <a:solidFill>
                <a:schemeClr val="accent2"/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352" name="Title 1">
                <a:extLst>
                  <a:ext uri="{FF2B5EF4-FFF2-40B4-BE49-F238E27FC236}">
                    <a16:creationId xmlns:a16="http://schemas.microsoft.com/office/drawing/2014/main" id="{9065BAC9-8A7D-4E8D-B799-7A1A46841C7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89286" y="2685828"/>
                <a:ext cx="277570" cy="86011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353" name="Title 1">
                <a:extLst>
                  <a:ext uri="{FF2B5EF4-FFF2-40B4-BE49-F238E27FC236}">
                    <a16:creationId xmlns:a16="http://schemas.microsoft.com/office/drawing/2014/main" id="{00489560-FFF3-42BA-89E0-97E612BC9AB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35948" y="2685827"/>
                <a:ext cx="127122" cy="86011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354" name="Title 1">
                <a:extLst>
                  <a:ext uri="{FF2B5EF4-FFF2-40B4-BE49-F238E27FC236}">
                    <a16:creationId xmlns:a16="http://schemas.microsoft.com/office/drawing/2014/main" id="{96047581-D2C9-45AC-BBF3-A720A316710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89286" y="2859138"/>
                <a:ext cx="549984" cy="86011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355" name="Title 1">
                <a:extLst>
                  <a:ext uri="{FF2B5EF4-FFF2-40B4-BE49-F238E27FC236}">
                    <a16:creationId xmlns:a16="http://schemas.microsoft.com/office/drawing/2014/main" id="{7429DDA9-B65F-46A9-8BC9-20CCCFD0858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15649" y="3032448"/>
                <a:ext cx="667729" cy="435006"/>
              </a:xfrm>
              <a:prstGeom prst="rect">
                <a:avLst/>
              </a:prstGeom>
              <a:solidFill>
                <a:schemeClr val="accent2"/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356" name="Title 1">
                <a:extLst>
                  <a:ext uri="{FF2B5EF4-FFF2-40B4-BE49-F238E27FC236}">
                    <a16:creationId xmlns:a16="http://schemas.microsoft.com/office/drawing/2014/main" id="{9317ABEF-539D-4DD2-80B2-741EFBDA970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89286" y="3120834"/>
                <a:ext cx="277570" cy="86011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357" name="Title 1">
                <a:extLst>
                  <a:ext uri="{FF2B5EF4-FFF2-40B4-BE49-F238E27FC236}">
                    <a16:creationId xmlns:a16="http://schemas.microsoft.com/office/drawing/2014/main" id="{217C0715-AA05-42BC-A68C-D2E4E7DBA5A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35948" y="3120833"/>
                <a:ext cx="127122" cy="86011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358" name="Title 1">
                <a:extLst>
                  <a:ext uri="{FF2B5EF4-FFF2-40B4-BE49-F238E27FC236}">
                    <a16:creationId xmlns:a16="http://schemas.microsoft.com/office/drawing/2014/main" id="{7DCE12DC-7C02-42C2-ADE2-A85F576A18A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89286" y="3294144"/>
                <a:ext cx="549984" cy="86011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</p:grpSp>
        <p:grpSp>
          <p:nvGrpSpPr>
            <p:cNvPr id="359" name="Group 358">
              <a:extLst>
                <a:ext uri="{FF2B5EF4-FFF2-40B4-BE49-F238E27FC236}">
                  <a16:creationId xmlns:a16="http://schemas.microsoft.com/office/drawing/2014/main" id="{A76362A8-AA1C-4558-B4CA-5FB2F2AEED9B}"/>
                </a:ext>
              </a:extLst>
            </p:cNvPr>
            <p:cNvGrpSpPr/>
            <p:nvPr/>
          </p:nvGrpSpPr>
          <p:grpSpPr>
            <a:xfrm>
              <a:off x="5513716" y="4413325"/>
              <a:ext cx="624786" cy="814060"/>
              <a:chOff x="5206640" y="2579322"/>
              <a:chExt cx="667729" cy="870012"/>
            </a:xfrm>
          </p:grpSpPr>
          <p:sp>
            <p:nvSpPr>
              <p:cNvPr id="360" name="Title 1">
                <a:extLst>
                  <a:ext uri="{FF2B5EF4-FFF2-40B4-BE49-F238E27FC236}">
                    <a16:creationId xmlns:a16="http://schemas.microsoft.com/office/drawing/2014/main" id="{CEF134AB-3068-4071-AB90-18FC86647BD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206640" y="2579322"/>
                <a:ext cx="667729" cy="435006"/>
              </a:xfrm>
              <a:prstGeom prst="rect">
                <a:avLst/>
              </a:prstGeom>
              <a:solidFill>
                <a:schemeClr val="accent6"/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361" name="Title 1">
                <a:extLst>
                  <a:ext uri="{FF2B5EF4-FFF2-40B4-BE49-F238E27FC236}">
                    <a16:creationId xmlns:a16="http://schemas.microsoft.com/office/drawing/2014/main" id="{0978B643-F5A1-4812-A769-6EFB81278CF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280277" y="2667708"/>
                <a:ext cx="277570" cy="86011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362" name="Title 1">
                <a:extLst>
                  <a:ext uri="{FF2B5EF4-FFF2-40B4-BE49-F238E27FC236}">
                    <a16:creationId xmlns:a16="http://schemas.microsoft.com/office/drawing/2014/main" id="{3D5D6E95-F784-48DD-A49D-A5C5679E56D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626939" y="2667707"/>
                <a:ext cx="127122" cy="86011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363" name="Title 1">
                <a:extLst>
                  <a:ext uri="{FF2B5EF4-FFF2-40B4-BE49-F238E27FC236}">
                    <a16:creationId xmlns:a16="http://schemas.microsoft.com/office/drawing/2014/main" id="{08FED0C2-1764-4AB2-93AE-E9B891B3BBE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280277" y="2841018"/>
                <a:ext cx="549984" cy="86011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364" name="Title 1">
                <a:extLst>
                  <a:ext uri="{FF2B5EF4-FFF2-40B4-BE49-F238E27FC236}">
                    <a16:creationId xmlns:a16="http://schemas.microsoft.com/office/drawing/2014/main" id="{3C89F236-22C4-4EC5-AB89-DB7701D22E3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206640" y="3014328"/>
                <a:ext cx="667729" cy="435006"/>
              </a:xfrm>
              <a:prstGeom prst="rect">
                <a:avLst/>
              </a:prstGeom>
              <a:solidFill>
                <a:schemeClr val="accent6"/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365" name="Title 1">
                <a:extLst>
                  <a:ext uri="{FF2B5EF4-FFF2-40B4-BE49-F238E27FC236}">
                    <a16:creationId xmlns:a16="http://schemas.microsoft.com/office/drawing/2014/main" id="{D19B6CE2-6C78-40C0-A70C-3F2F4703BB9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280277" y="3102714"/>
                <a:ext cx="277570" cy="86011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366" name="Title 1">
                <a:extLst>
                  <a:ext uri="{FF2B5EF4-FFF2-40B4-BE49-F238E27FC236}">
                    <a16:creationId xmlns:a16="http://schemas.microsoft.com/office/drawing/2014/main" id="{424CF596-8683-4BCB-8979-19B413D7232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626939" y="3102713"/>
                <a:ext cx="127122" cy="86011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367" name="Title 1">
                <a:extLst>
                  <a:ext uri="{FF2B5EF4-FFF2-40B4-BE49-F238E27FC236}">
                    <a16:creationId xmlns:a16="http://schemas.microsoft.com/office/drawing/2014/main" id="{97939313-6E62-42F8-8F59-F5AE9F7A272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280277" y="3276024"/>
                <a:ext cx="549984" cy="86011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</p:grpSp>
        <p:grpSp>
          <p:nvGrpSpPr>
            <p:cNvPr id="368" name="Group 367">
              <a:extLst>
                <a:ext uri="{FF2B5EF4-FFF2-40B4-BE49-F238E27FC236}">
                  <a16:creationId xmlns:a16="http://schemas.microsoft.com/office/drawing/2014/main" id="{06B501BB-2436-4243-BCB4-A3E222D8E99F}"/>
                </a:ext>
              </a:extLst>
            </p:cNvPr>
            <p:cNvGrpSpPr/>
            <p:nvPr/>
          </p:nvGrpSpPr>
          <p:grpSpPr>
            <a:xfrm>
              <a:off x="4010695" y="3513075"/>
              <a:ext cx="1390065" cy="1710852"/>
              <a:chOff x="5087369" y="3450464"/>
              <a:chExt cx="1390065" cy="1710852"/>
            </a:xfrm>
          </p:grpSpPr>
          <p:grpSp>
            <p:nvGrpSpPr>
              <p:cNvPr id="369" name="Group 368">
                <a:extLst>
                  <a:ext uri="{FF2B5EF4-FFF2-40B4-BE49-F238E27FC236}">
                    <a16:creationId xmlns:a16="http://schemas.microsoft.com/office/drawing/2014/main" id="{53ADDD72-27B5-42CE-9533-1E5FFD86FD63}"/>
                  </a:ext>
                </a:extLst>
              </p:cNvPr>
              <p:cNvGrpSpPr/>
              <p:nvPr/>
            </p:nvGrpSpPr>
            <p:grpSpPr>
              <a:xfrm>
                <a:off x="5866576" y="3450464"/>
                <a:ext cx="610858" cy="795912"/>
                <a:chOff x="1599514" y="2351983"/>
                <a:chExt cx="667729" cy="870012"/>
              </a:xfrm>
            </p:grpSpPr>
            <p:sp>
              <p:nvSpPr>
                <p:cNvPr id="397" name="Title 1">
                  <a:extLst>
                    <a:ext uri="{FF2B5EF4-FFF2-40B4-BE49-F238E27FC236}">
                      <a16:creationId xmlns:a16="http://schemas.microsoft.com/office/drawing/2014/main" id="{C0CFD92E-5D6F-452E-82E0-D458172D731E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599514" y="2351983"/>
                  <a:ext cx="667729" cy="435006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76200">
                  <a:noFill/>
                </a:ln>
              </p:spPr>
              <p:txBody>
                <a:bodyPr vert="horz" lIns="91440" tIns="45720" rIns="91440" bIns="45720" rtlCol="0" anchor="b">
                  <a:noAutofit/>
                </a:bodyPr>
                <a:lstStyle>
                  <a:lvl1pPr algn="ctr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60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endParaRPr lang="en-US" sz="2400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398" name="Title 1">
                  <a:extLst>
                    <a:ext uri="{FF2B5EF4-FFF2-40B4-BE49-F238E27FC236}">
                      <a16:creationId xmlns:a16="http://schemas.microsoft.com/office/drawing/2014/main" id="{8C95D406-539F-4331-A1B2-EB71E95D6378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673151" y="2440369"/>
                  <a:ext cx="277570" cy="86011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 w="76200">
                  <a:noFill/>
                </a:ln>
              </p:spPr>
              <p:txBody>
                <a:bodyPr vert="horz" lIns="91440" tIns="45720" rIns="91440" bIns="45720" rtlCol="0" anchor="b">
                  <a:noAutofit/>
                </a:bodyPr>
                <a:lstStyle>
                  <a:lvl1pPr algn="ctr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60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endParaRPr lang="en-US" sz="2400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399" name="Title 1">
                  <a:extLst>
                    <a:ext uri="{FF2B5EF4-FFF2-40B4-BE49-F238E27FC236}">
                      <a16:creationId xmlns:a16="http://schemas.microsoft.com/office/drawing/2014/main" id="{AFE00BB1-FA2C-4892-ADBA-84DC9DF2204D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019813" y="2440368"/>
                  <a:ext cx="127122" cy="86011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 w="76200">
                  <a:noFill/>
                </a:ln>
              </p:spPr>
              <p:txBody>
                <a:bodyPr vert="horz" lIns="91440" tIns="45720" rIns="91440" bIns="45720" rtlCol="0" anchor="b">
                  <a:noAutofit/>
                </a:bodyPr>
                <a:lstStyle>
                  <a:lvl1pPr algn="ctr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60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endParaRPr lang="en-US" sz="2400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400" name="Title 1">
                  <a:extLst>
                    <a:ext uri="{FF2B5EF4-FFF2-40B4-BE49-F238E27FC236}">
                      <a16:creationId xmlns:a16="http://schemas.microsoft.com/office/drawing/2014/main" id="{846C6752-639A-4EE6-AFE5-73B1989447D7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673151" y="2613679"/>
                  <a:ext cx="549984" cy="86011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 w="76200">
                  <a:noFill/>
                </a:ln>
              </p:spPr>
              <p:txBody>
                <a:bodyPr vert="horz" lIns="91440" tIns="45720" rIns="91440" bIns="45720" rtlCol="0" anchor="b">
                  <a:noAutofit/>
                </a:bodyPr>
                <a:lstStyle>
                  <a:lvl1pPr algn="ctr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60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endParaRPr lang="en-US" sz="2400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401" name="Title 1">
                  <a:extLst>
                    <a:ext uri="{FF2B5EF4-FFF2-40B4-BE49-F238E27FC236}">
                      <a16:creationId xmlns:a16="http://schemas.microsoft.com/office/drawing/2014/main" id="{931274B8-09F2-453B-8504-169FDA7B3B34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599514" y="2786989"/>
                  <a:ext cx="667729" cy="435006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76200">
                  <a:noFill/>
                </a:ln>
              </p:spPr>
              <p:txBody>
                <a:bodyPr vert="horz" lIns="91440" tIns="45720" rIns="91440" bIns="45720" rtlCol="0" anchor="b">
                  <a:noAutofit/>
                </a:bodyPr>
                <a:lstStyle>
                  <a:lvl1pPr algn="ctr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60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endParaRPr lang="en-US" sz="2400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402" name="Title 1">
                  <a:extLst>
                    <a:ext uri="{FF2B5EF4-FFF2-40B4-BE49-F238E27FC236}">
                      <a16:creationId xmlns:a16="http://schemas.microsoft.com/office/drawing/2014/main" id="{29788440-7975-4465-A998-4FD1F7A3B94C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673151" y="2875375"/>
                  <a:ext cx="277570" cy="86011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 w="76200">
                  <a:noFill/>
                </a:ln>
              </p:spPr>
              <p:txBody>
                <a:bodyPr vert="horz" lIns="91440" tIns="45720" rIns="91440" bIns="45720" rtlCol="0" anchor="b">
                  <a:noAutofit/>
                </a:bodyPr>
                <a:lstStyle>
                  <a:lvl1pPr algn="ctr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60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endParaRPr lang="en-US" sz="2400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403" name="Title 1">
                  <a:extLst>
                    <a:ext uri="{FF2B5EF4-FFF2-40B4-BE49-F238E27FC236}">
                      <a16:creationId xmlns:a16="http://schemas.microsoft.com/office/drawing/2014/main" id="{592575D9-6B67-43DF-A0AF-AE17648445A3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019813" y="2875374"/>
                  <a:ext cx="127122" cy="86011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 w="76200">
                  <a:noFill/>
                </a:ln>
              </p:spPr>
              <p:txBody>
                <a:bodyPr vert="horz" lIns="91440" tIns="45720" rIns="91440" bIns="45720" rtlCol="0" anchor="b">
                  <a:noAutofit/>
                </a:bodyPr>
                <a:lstStyle>
                  <a:lvl1pPr algn="ctr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60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endParaRPr lang="en-US" sz="2400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404" name="Title 1">
                  <a:extLst>
                    <a:ext uri="{FF2B5EF4-FFF2-40B4-BE49-F238E27FC236}">
                      <a16:creationId xmlns:a16="http://schemas.microsoft.com/office/drawing/2014/main" id="{B85DED20-0E0A-4803-94D0-EE19FD256D47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673151" y="3048685"/>
                  <a:ext cx="549984" cy="86011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 w="76200">
                  <a:noFill/>
                </a:ln>
              </p:spPr>
              <p:txBody>
                <a:bodyPr vert="horz" lIns="91440" tIns="45720" rIns="91440" bIns="45720" rtlCol="0" anchor="b">
                  <a:noAutofit/>
                </a:bodyPr>
                <a:lstStyle>
                  <a:lvl1pPr algn="ctr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60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endParaRPr lang="en-US" sz="2400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</p:grpSp>
          <p:grpSp>
            <p:nvGrpSpPr>
              <p:cNvPr id="370" name="Group 369">
                <a:extLst>
                  <a:ext uri="{FF2B5EF4-FFF2-40B4-BE49-F238E27FC236}">
                    <a16:creationId xmlns:a16="http://schemas.microsoft.com/office/drawing/2014/main" id="{5D85F192-714B-45D0-A3BB-E3A348E1B6B6}"/>
                  </a:ext>
                </a:extLst>
              </p:cNvPr>
              <p:cNvGrpSpPr/>
              <p:nvPr/>
            </p:nvGrpSpPr>
            <p:grpSpPr>
              <a:xfrm>
                <a:off x="5866576" y="4365404"/>
                <a:ext cx="610858" cy="795912"/>
                <a:chOff x="1599514" y="2351983"/>
                <a:chExt cx="667729" cy="870012"/>
              </a:xfrm>
            </p:grpSpPr>
            <p:sp>
              <p:nvSpPr>
                <p:cNvPr id="389" name="Title 1">
                  <a:extLst>
                    <a:ext uri="{FF2B5EF4-FFF2-40B4-BE49-F238E27FC236}">
                      <a16:creationId xmlns:a16="http://schemas.microsoft.com/office/drawing/2014/main" id="{3A5C5DD7-6750-49FE-9C8A-CDD6DE39EED0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599514" y="2351983"/>
                  <a:ext cx="667729" cy="435006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76200">
                  <a:noFill/>
                </a:ln>
              </p:spPr>
              <p:txBody>
                <a:bodyPr vert="horz" lIns="91440" tIns="45720" rIns="91440" bIns="45720" rtlCol="0" anchor="b">
                  <a:noAutofit/>
                </a:bodyPr>
                <a:lstStyle>
                  <a:lvl1pPr algn="ctr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60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endParaRPr lang="en-US" sz="2400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390" name="Title 1">
                  <a:extLst>
                    <a:ext uri="{FF2B5EF4-FFF2-40B4-BE49-F238E27FC236}">
                      <a16:creationId xmlns:a16="http://schemas.microsoft.com/office/drawing/2014/main" id="{CC63658E-2DCC-45DB-9574-100D1EBE1E1F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673151" y="2440369"/>
                  <a:ext cx="277570" cy="86011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 w="76200">
                  <a:noFill/>
                </a:ln>
              </p:spPr>
              <p:txBody>
                <a:bodyPr vert="horz" lIns="91440" tIns="45720" rIns="91440" bIns="45720" rtlCol="0" anchor="b">
                  <a:noAutofit/>
                </a:bodyPr>
                <a:lstStyle>
                  <a:lvl1pPr algn="ctr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60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endParaRPr lang="en-US" sz="2400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391" name="Title 1">
                  <a:extLst>
                    <a:ext uri="{FF2B5EF4-FFF2-40B4-BE49-F238E27FC236}">
                      <a16:creationId xmlns:a16="http://schemas.microsoft.com/office/drawing/2014/main" id="{3BC2BA9A-1C82-4F8B-9377-B40CC97746CC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019813" y="2440368"/>
                  <a:ext cx="127122" cy="86011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 w="76200">
                  <a:noFill/>
                </a:ln>
              </p:spPr>
              <p:txBody>
                <a:bodyPr vert="horz" lIns="91440" tIns="45720" rIns="91440" bIns="45720" rtlCol="0" anchor="b">
                  <a:noAutofit/>
                </a:bodyPr>
                <a:lstStyle>
                  <a:lvl1pPr algn="ctr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60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endParaRPr lang="en-US" sz="2400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392" name="Title 1">
                  <a:extLst>
                    <a:ext uri="{FF2B5EF4-FFF2-40B4-BE49-F238E27FC236}">
                      <a16:creationId xmlns:a16="http://schemas.microsoft.com/office/drawing/2014/main" id="{0E97B350-D033-4998-87B6-DD590F9EB089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673151" y="2613679"/>
                  <a:ext cx="549984" cy="86011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 w="76200">
                  <a:noFill/>
                </a:ln>
              </p:spPr>
              <p:txBody>
                <a:bodyPr vert="horz" lIns="91440" tIns="45720" rIns="91440" bIns="45720" rtlCol="0" anchor="b">
                  <a:noAutofit/>
                </a:bodyPr>
                <a:lstStyle>
                  <a:lvl1pPr algn="ctr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60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endParaRPr lang="en-US" sz="2400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393" name="Title 1">
                  <a:extLst>
                    <a:ext uri="{FF2B5EF4-FFF2-40B4-BE49-F238E27FC236}">
                      <a16:creationId xmlns:a16="http://schemas.microsoft.com/office/drawing/2014/main" id="{114BC617-E487-475F-BD7B-FE1ACC51C8F4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599514" y="2786989"/>
                  <a:ext cx="667729" cy="435006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76200">
                  <a:noFill/>
                </a:ln>
              </p:spPr>
              <p:txBody>
                <a:bodyPr vert="horz" lIns="91440" tIns="45720" rIns="91440" bIns="45720" rtlCol="0" anchor="b">
                  <a:noAutofit/>
                </a:bodyPr>
                <a:lstStyle>
                  <a:lvl1pPr algn="ctr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60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endParaRPr lang="en-US" sz="2400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394" name="Title 1">
                  <a:extLst>
                    <a:ext uri="{FF2B5EF4-FFF2-40B4-BE49-F238E27FC236}">
                      <a16:creationId xmlns:a16="http://schemas.microsoft.com/office/drawing/2014/main" id="{F16964B2-4D84-4731-A258-7DB7EFB5E42B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673151" y="2875375"/>
                  <a:ext cx="277570" cy="86011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 w="76200">
                  <a:noFill/>
                </a:ln>
              </p:spPr>
              <p:txBody>
                <a:bodyPr vert="horz" lIns="91440" tIns="45720" rIns="91440" bIns="45720" rtlCol="0" anchor="b">
                  <a:noAutofit/>
                </a:bodyPr>
                <a:lstStyle>
                  <a:lvl1pPr algn="ctr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60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endParaRPr lang="en-US" sz="2400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395" name="Title 1">
                  <a:extLst>
                    <a:ext uri="{FF2B5EF4-FFF2-40B4-BE49-F238E27FC236}">
                      <a16:creationId xmlns:a16="http://schemas.microsoft.com/office/drawing/2014/main" id="{3E1EB173-86B1-4501-8CDA-A975ED0DD16D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019813" y="2875374"/>
                  <a:ext cx="127122" cy="86011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 w="76200">
                  <a:noFill/>
                </a:ln>
              </p:spPr>
              <p:txBody>
                <a:bodyPr vert="horz" lIns="91440" tIns="45720" rIns="91440" bIns="45720" rtlCol="0" anchor="b">
                  <a:noAutofit/>
                </a:bodyPr>
                <a:lstStyle>
                  <a:lvl1pPr algn="ctr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60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endParaRPr lang="en-US" sz="2400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396" name="Title 1">
                  <a:extLst>
                    <a:ext uri="{FF2B5EF4-FFF2-40B4-BE49-F238E27FC236}">
                      <a16:creationId xmlns:a16="http://schemas.microsoft.com/office/drawing/2014/main" id="{887CCD52-F0C2-48FF-91A6-F52162680220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673151" y="3048685"/>
                  <a:ext cx="549984" cy="86011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 w="76200">
                  <a:noFill/>
                </a:ln>
              </p:spPr>
              <p:txBody>
                <a:bodyPr vert="horz" lIns="91440" tIns="45720" rIns="91440" bIns="45720" rtlCol="0" anchor="b">
                  <a:noAutofit/>
                </a:bodyPr>
                <a:lstStyle>
                  <a:lvl1pPr algn="ctr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60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endParaRPr lang="en-US" sz="2400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</p:grpSp>
          <p:grpSp>
            <p:nvGrpSpPr>
              <p:cNvPr id="371" name="Group 370">
                <a:extLst>
                  <a:ext uri="{FF2B5EF4-FFF2-40B4-BE49-F238E27FC236}">
                    <a16:creationId xmlns:a16="http://schemas.microsoft.com/office/drawing/2014/main" id="{6D9DC1CF-DF73-4556-B502-371DF856AA84}"/>
                  </a:ext>
                </a:extLst>
              </p:cNvPr>
              <p:cNvGrpSpPr/>
              <p:nvPr/>
            </p:nvGrpSpPr>
            <p:grpSpPr>
              <a:xfrm>
                <a:off x="5087369" y="3450464"/>
                <a:ext cx="610858" cy="795912"/>
                <a:chOff x="1599514" y="2351983"/>
                <a:chExt cx="667729" cy="870012"/>
              </a:xfrm>
            </p:grpSpPr>
            <p:sp>
              <p:nvSpPr>
                <p:cNvPr id="381" name="Title 1">
                  <a:extLst>
                    <a:ext uri="{FF2B5EF4-FFF2-40B4-BE49-F238E27FC236}">
                      <a16:creationId xmlns:a16="http://schemas.microsoft.com/office/drawing/2014/main" id="{3C5EE44A-73F9-4F05-A664-5F7F17A18DBC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599514" y="2351983"/>
                  <a:ext cx="667729" cy="435006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76200">
                  <a:noFill/>
                </a:ln>
              </p:spPr>
              <p:txBody>
                <a:bodyPr vert="horz" lIns="91440" tIns="45720" rIns="91440" bIns="45720" rtlCol="0" anchor="b">
                  <a:noAutofit/>
                </a:bodyPr>
                <a:lstStyle>
                  <a:lvl1pPr algn="ctr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60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endParaRPr lang="en-US" sz="2400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382" name="Title 1">
                  <a:extLst>
                    <a:ext uri="{FF2B5EF4-FFF2-40B4-BE49-F238E27FC236}">
                      <a16:creationId xmlns:a16="http://schemas.microsoft.com/office/drawing/2014/main" id="{E06EA164-B9EB-4C34-B161-470AB63D167A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673151" y="2440369"/>
                  <a:ext cx="277570" cy="86011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 w="76200">
                  <a:noFill/>
                </a:ln>
              </p:spPr>
              <p:txBody>
                <a:bodyPr vert="horz" lIns="91440" tIns="45720" rIns="91440" bIns="45720" rtlCol="0" anchor="b">
                  <a:noAutofit/>
                </a:bodyPr>
                <a:lstStyle>
                  <a:lvl1pPr algn="ctr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60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endParaRPr lang="en-US" sz="2400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383" name="Title 1">
                  <a:extLst>
                    <a:ext uri="{FF2B5EF4-FFF2-40B4-BE49-F238E27FC236}">
                      <a16:creationId xmlns:a16="http://schemas.microsoft.com/office/drawing/2014/main" id="{E5565E1A-5553-4B97-BF9A-0B2468B699E0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019813" y="2440368"/>
                  <a:ext cx="127122" cy="86011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 w="76200">
                  <a:noFill/>
                </a:ln>
              </p:spPr>
              <p:txBody>
                <a:bodyPr vert="horz" lIns="91440" tIns="45720" rIns="91440" bIns="45720" rtlCol="0" anchor="b">
                  <a:noAutofit/>
                </a:bodyPr>
                <a:lstStyle>
                  <a:lvl1pPr algn="ctr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60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endParaRPr lang="en-US" sz="2400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384" name="Title 1">
                  <a:extLst>
                    <a:ext uri="{FF2B5EF4-FFF2-40B4-BE49-F238E27FC236}">
                      <a16:creationId xmlns:a16="http://schemas.microsoft.com/office/drawing/2014/main" id="{DDD5B9A0-6BCE-4CF3-9129-BDCD258AC4E7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673151" y="2613679"/>
                  <a:ext cx="549984" cy="86011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 w="76200">
                  <a:noFill/>
                </a:ln>
              </p:spPr>
              <p:txBody>
                <a:bodyPr vert="horz" lIns="91440" tIns="45720" rIns="91440" bIns="45720" rtlCol="0" anchor="b">
                  <a:noAutofit/>
                </a:bodyPr>
                <a:lstStyle>
                  <a:lvl1pPr algn="ctr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60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endParaRPr lang="en-US" sz="2400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385" name="Title 1">
                  <a:extLst>
                    <a:ext uri="{FF2B5EF4-FFF2-40B4-BE49-F238E27FC236}">
                      <a16:creationId xmlns:a16="http://schemas.microsoft.com/office/drawing/2014/main" id="{4B4FCF90-F4E3-4376-9CE2-B3A2395C91DF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599514" y="2786989"/>
                  <a:ext cx="667729" cy="435006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76200">
                  <a:noFill/>
                </a:ln>
              </p:spPr>
              <p:txBody>
                <a:bodyPr vert="horz" lIns="91440" tIns="45720" rIns="91440" bIns="45720" rtlCol="0" anchor="b">
                  <a:noAutofit/>
                </a:bodyPr>
                <a:lstStyle>
                  <a:lvl1pPr algn="ctr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60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endParaRPr lang="en-US" sz="2400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386" name="Title 1">
                  <a:extLst>
                    <a:ext uri="{FF2B5EF4-FFF2-40B4-BE49-F238E27FC236}">
                      <a16:creationId xmlns:a16="http://schemas.microsoft.com/office/drawing/2014/main" id="{193426A1-1F6B-4EA5-B5A0-D8519299EBA8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673151" y="2875375"/>
                  <a:ext cx="277570" cy="86011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 w="76200">
                  <a:noFill/>
                </a:ln>
              </p:spPr>
              <p:txBody>
                <a:bodyPr vert="horz" lIns="91440" tIns="45720" rIns="91440" bIns="45720" rtlCol="0" anchor="b">
                  <a:noAutofit/>
                </a:bodyPr>
                <a:lstStyle>
                  <a:lvl1pPr algn="ctr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60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endParaRPr lang="en-US" sz="2400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387" name="Title 1">
                  <a:extLst>
                    <a:ext uri="{FF2B5EF4-FFF2-40B4-BE49-F238E27FC236}">
                      <a16:creationId xmlns:a16="http://schemas.microsoft.com/office/drawing/2014/main" id="{7E4C9ACB-8DC0-4591-9B5E-B7F8E05C8756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019813" y="2875374"/>
                  <a:ext cx="127122" cy="86011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 w="76200">
                  <a:noFill/>
                </a:ln>
              </p:spPr>
              <p:txBody>
                <a:bodyPr vert="horz" lIns="91440" tIns="45720" rIns="91440" bIns="45720" rtlCol="0" anchor="b">
                  <a:noAutofit/>
                </a:bodyPr>
                <a:lstStyle>
                  <a:lvl1pPr algn="ctr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60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endParaRPr lang="en-US" sz="2400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388" name="Title 1">
                  <a:extLst>
                    <a:ext uri="{FF2B5EF4-FFF2-40B4-BE49-F238E27FC236}">
                      <a16:creationId xmlns:a16="http://schemas.microsoft.com/office/drawing/2014/main" id="{89948192-E003-4A7B-B756-4D27CCD062B3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673151" y="3048685"/>
                  <a:ext cx="549984" cy="86011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 w="76200">
                  <a:noFill/>
                </a:ln>
              </p:spPr>
              <p:txBody>
                <a:bodyPr vert="horz" lIns="91440" tIns="45720" rIns="91440" bIns="45720" rtlCol="0" anchor="b">
                  <a:noAutofit/>
                </a:bodyPr>
                <a:lstStyle>
                  <a:lvl1pPr algn="ctr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60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endParaRPr lang="en-US" sz="2400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</p:grpSp>
          <p:grpSp>
            <p:nvGrpSpPr>
              <p:cNvPr id="372" name="Group 371">
                <a:extLst>
                  <a:ext uri="{FF2B5EF4-FFF2-40B4-BE49-F238E27FC236}">
                    <a16:creationId xmlns:a16="http://schemas.microsoft.com/office/drawing/2014/main" id="{4EF87DC0-4F05-4FCB-9BC8-F4A7750EFBEF}"/>
                  </a:ext>
                </a:extLst>
              </p:cNvPr>
              <p:cNvGrpSpPr/>
              <p:nvPr/>
            </p:nvGrpSpPr>
            <p:grpSpPr>
              <a:xfrm>
                <a:off x="5087369" y="4365404"/>
                <a:ext cx="610858" cy="795912"/>
                <a:chOff x="1599514" y="2351983"/>
                <a:chExt cx="667729" cy="870012"/>
              </a:xfrm>
            </p:grpSpPr>
            <p:sp>
              <p:nvSpPr>
                <p:cNvPr id="373" name="Title 1">
                  <a:extLst>
                    <a:ext uri="{FF2B5EF4-FFF2-40B4-BE49-F238E27FC236}">
                      <a16:creationId xmlns:a16="http://schemas.microsoft.com/office/drawing/2014/main" id="{CE8E670F-191D-4FAF-8700-CA8BF7438818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599514" y="2351983"/>
                  <a:ext cx="667729" cy="435006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76200">
                  <a:noFill/>
                </a:ln>
              </p:spPr>
              <p:txBody>
                <a:bodyPr vert="horz" lIns="91440" tIns="45720" rIns="91440" bIns="45720" rtlCol="0" anchor="b">
                  <a:noAutofit/>
                </a:bodyPr>
                <a:lstStyle>
                  <a:lvl1pPr algn="ctr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60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endParaRPr lang="en-US" sz="2400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374" name="Title 1">
                  <a:extLst>
                    <a:ext uri="{FF2B5EF4-FFF2-40B4-BE49-F238E27FC236}">
                      <a16:creationId xmlns:a16="http://schemas.microsoft.com/office/drawing/2014/main" id="{8A748A51-3936-4B98-A70B-DCF27227E959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673151" y="2440369"/>
                  <a:ext cx="277570" cy="86011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 w="76200">
                  <a:noFill/>
                </a:ln>
              </p:spPr>
              <p:txBody>
                <a:bodyPr vert="horz" lIns="91440" tIns="45720" rIns="91440" bIns="45720" rtlCol="0" anchor="b">
                  <a:noAutofit/>
                </a:bodyPr>
                <a:lstStyle>
                  <a:lvl1pPr algn="ctr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60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endParaRPr lang="en-US" sz="2400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375" name="Title 1">
                  <a:extLst>
                    <a:ext uri="{FF2B5EF4-FFF2-40B4-BE49-F238E27FC236}">
                      <a16:creationId xmlns:a16="http://schemas.microsoft.com/office/drawing/2014/main" id="{3F1EB366-E9C3-4E03-8A5A-C3D08A0E76A4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019813" y="2440368"/>
                  <a:ext cx="127122" cy="86011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 w="76200">
                  <a:noFill/>
                </a:ln>
              </p:spPr>
              <p:txBody>
                <a:bodyPr vert="horz" lIns="91440" tIns="45720" rIns="91440" bIns="45720" rtlCol="0" anchor="b">
                  <a:noAutofit/>
                </a:bodyPr>
                <a:lstStyle>
                  <a:lvl1pPr algn="ctr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60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endParaRPr lang="en-US" sz="2400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376" name="Title 1">
                  <a:extLst>
                    <a:ext uri="{FF2B5EF4-FFF2-40B4-BE49-F238E27FC236}">
                      <a16:creationId xmlns:a16="http://schemas.microsoft.com/office/drawing/2014/main" id="{4EA3477F-F9F5-410A-BCF0-43EEAEF2B358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673151" y="2613679"/>
                  <a:ext cx="549984" cy="86011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 w="76200">
                  <a:noFill/>
                </a:ln>
              </p:spPr>
              <p:txBody>
                <a:bodyPr vert="horz" lIns="91440" tIns="45720" rIns="91440" bIns="45720" rtlCol="0" anchor="b">
                  <a:noAutofit/>
                </a:bodyPr>
                <a:lstStyle>
                  <a:lvl1pPr algn="ctr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60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endParaRPr lang="en-US" sz="2400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377" name="Title 1">
                  <a:extLst>
                    <a:ext uri="{FF2B5EF4-FFF2-40B4-BE49-F238E27FC236}">
                      <a16:creationId xmlns:a16="http://schemas.microsoft.com/office/drawing/2014/main" id="{148C1612-C1E9-4FA8-866F-17D4919512F1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599514" y="2786989"/>
                  <a:ext cx="667729" cy="435006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76200">
                  <a:noFill/>
                </a:ln>
              </p:spPr>
              <p:txBody>
                <a:bodyPr vert="horz" lIns="91440" tIns="45720" rIns="91440" bIns="45720" rtlCol="0" anchor="b">
                  <a:noAutofit/>
                </a:bodyPr>
                <a:lstStyle>
                  <a:lvl1pPr algn="ctr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60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endParaRPr lang="en-US" sz="2400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378" name="Title 1">
                  <a:extLst>
                    <a:ext uri="{FF2B5EF4-FFF2-40B4-BE49-F238E27FC236}">
                      <a16:creationId xmlns:a16="http://schemas.microsoft.com/office/drawing/2014/main" id="{DFE69E0C-E62E-4F02-814B-1ADFFAEF5580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673151" y="2875375"/>
                  <a:ext cx="277570" cy="86011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 w="76200">
                  <a:noFill/>
                </a:ln>
              </p:spPr>
              <p:txBody>
                <a:bodyPr vert="horz" lIns="91440" tIns="45720" rIns="91440" bIns="45720" rtlCol="0" anchor="b">
                  <a:noAutofit/>
                </a:bodyPr>
                <a:lstStyle>
                  <a:lvl1pPr algn="ctr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60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endParaRPr lang="en-US" sz="2400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379" name="Title 1">
                  <a:extLst>
                    <a:ext uri="{FF2B5EF4-FFF2-40B4-BE49-F238E27FC236}">
                      <a16:creationId xmlns:a16="http://schemas.microsoft.com/office/drawing/2014/main" id="{9025885C-091D-45DD-A4F1-69D19CAC7DD2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019813" y="2875374"/>
                  <a:ext cx="127122" cy="86011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 w="76200">
                  <a:noFill/>
                </a:ln>
              </p:spPr>
              <p:txBody>
                <a:bodyPr vert="horz" lIns="91440" tIns="45720" rIns="91440" bIns="45720" rtlCol="0" anchor="b">
                  <a:noAutofit/>
                </a:bodyPr>
                <a:lstStyle>
                  <a:lvl1pPr algn="ctr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60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endParaRPr lang="en-US" sz="2400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380" name="Title 1">
                  <a:extLst>
                    <a:ext uri="{FF2B5EF4-FFF2-40B4-BE49-F238E27FC236}">
                      <a16:creationId xmlns:a16="http://schemas.microsoft.com/office/drawing/2014/main" id="{B0474CA1-4719-4E5A-9AF3-36DD79B59B9B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673151" y="3048685"/>
                  <a:ext cx="549984" cy="86011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 w="76200">
                  <a:noFill/>
                </a:ln>
              </p:spPr>
              <p:txBody>
                <a:bodyPr vert="horz" lIns="91440" tIns="45720" rIns="91440" bIns="45720" rtlCol="0" anchor="b">
                  <a:noAutofit/>
                </a:bodyPr>
                <a:lstStyle>
                  <a:lvl1pPr algn="ctr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60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endParaRPr lang="en-US" sz="2400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</p:grpSp>
        </p:grpSp>
        <p:grpSp>
          <p:nvGrpSpPr>
            <p:cNvPr id="405" name="Group 404">
              <a:extLst>
                <a:ext uri="{FF2B5EF4-FFF2-40B4-BE49-F238E27FC236}">
                  <a16:creationId xmlns:a16="http://schemas.microsoft.com/office/drawing/2014/main" id="{10CCB343-EC3B-4B03-A46B-F1EB47369130}"/>
                </a:ext>
              </a:extLst>
            </p:cNvPr>
            <p:cNvGrpSpPr/>
            <p:nvPr/>
          </p:nvGrpSpPr>
          <p:grpSpPr>
            <a:xfrm>
              <a:off x="7024734" y="2630875"/>
              <a:ext cx="610858" cy="795912"/>
              <a:chOff x="1599514" y="2351983"/>
              <a:chExt cx="667729" cy="870012"/>
            </a:xfrm>
          </p:grpSpPr>
          <p:sp>
            <p:nvSpPr>
              <p:cNvPr id="406" name="Title 1">
                <a:extLst>
                  <a:ext uri="{FF2B5EF4-FFF2-40B4-BE49-F238E27FC236}">
                    <a16:creationId xmlns:a16="http://schemas.microsoft.com/office/drawing/2014/main" id="{35CDFAED-65B3-494C-B675-A7E035AF3CA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99514" y="2351983"/>
                <a:ext cx="667729" cy="43500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07" name="Title 1">
                <a:extLst>
                  <a:ext uri="{FF2B5EF4-FFF2-40B4-BE49-F238E27FC236}">
                    <a16:creationId xmlns:a16="http://schemas.microsoft.com/office/drawing/2014/main" id="{C9BB15E5-A1C6-4163-9600-DC78485F50F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3151" y="2440369"/>
                <a:ext cx="277570" cy="8601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08" name="Title 1">
                <a:extLst>
                  <a:ext uri="{FF2B5EF4-FFF2-40B4-BE49-F238E27FC236}">
                    <a16:creationId xmlns:a16="http://schemas.microsoft.com/office/drawing/2014/main" id="{665551B4-65D5-4B47-973D-5495F9F699E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19813" y="2440368"/>
                <a:ext cx="127122" cy="8601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09" name="Title 1">
                <a:extLst>
                  <a:ext uri="{FF2B5EF4-FFF2-40B4-BE49-F238E27FC236}">
                    <a16:creationId xmlns:a16="http://schemas.microsoft.com/office/drawing/2014/main" id="{282B7D38-1F78-44A2-B814-E198BB20B0B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3151" y="2613679"/>
                <a:ext cx="549984" cy="8601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10" name="Title 1">
                <a:extLst>
                  <a:ext uri="{FF2B5EF4-FFF2-40B4-BE49-F238E27FC236}">
                    <a16:creationId xmlns:a16="http://schemas.microsoft.com/office/drawing/2014/main" id="{D7391293-B9CA-4092-B5C1-AC572A56266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99514" y="2786989"/>
                <a:ext cx="667729" cy="43500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11" name="Title 1">
                <a:extLst>
                  <a:ext uri="{FF2B5EF4-FFF2-40B4-BE49-F238E27FC236}">
                    <a16:creationId xmlns:a16="http://schemas.microsoft.com/office/drawing/2014/main" id="{CCB23DB3-2AE1-435F-AD50-B54E2B56625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3151" y="2875375"/>
                <a:ext cx="277570" cy="8601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12" name="Title 1">
                <a:extLst>
                  <a:ext uri="{FF2B5EF4-FFF2-40B4-BE49-F238E27FC236}">
                    <a16:creationId xmlns:a16="http://schemas.microsoft.com/office/drawing/2014/main" id="{074F5053-4490-4EBD-BAF3-CE0B41E08DF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19813" y="2875374"/>
                <a:ext cx="127122" cy="8601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13" name="Title 1">
                <a:extLst>
                  <a:ext uri="{FF2B5EF4-FFF2-40B4-BE49-F238E27FC236}">
                    <a16:creationId xmlns:a16="http://schemas.microsoft.com/office/drawing/2014/main" id="{F816CB11-1EF3-4A61-B3E5-1BBE1639882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3151" y="3048685"/>
                <a:ext cx="549984" cy="8601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</p:grpSp>
        <p:grpSp>
          <p:nvGrpSpPr>
            <p:cNvPr id="414" name="Group 413">
              <a:extLst>
                <a:ext uri="{FF2B5EF4-FFF2-40B4-BE49-F238E27FC236}">
                  <a16:creationId xmlns:a16="http://schemas.microsoft.com/office/drawing/2014/main" id="{D6372AE9-7B7C-40E1-8735-744F85597770}"/>
                </a:ext>
              </a:extLst>
            </p:cNvPr>
            <p:cNvGrpSpPr/>
            <p:nvPr/>
          </p:nvGrpSpPr>
          <p:grpSpPr>
            <a:xfrm>
              <a:off x="6245527" y="2630875"/>
              <a:ext cx="610858" cy="795912"/>
              <a:chOff x="1599514" y="2351983"/>
              <a:chExt cx="667729" cy="870012"/>
            </a:xfrm>
          </p:grpSpPr>
          <p:sp>
            <p:nvSpPr>
              <p:cNvPr id="415" name="Title 1">
                <a:extLst>
                  <a:ext uri="{FF2B5EF4-FFF2-40B4-BE49-F238E27FC236}">
                    <a16:creationId xmlns:a16="http://schemas.microsoft.com/office/drawing/2014/main" id="{4B79CE3E-4959-4FA8-88D0-F2D0D25D824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99514" y="2351983"/>
                <a:ext cx="667729" cy="43500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16" name="Title 1">
                <a:extLst>
                  <a:ext uri="{FF2B5EF4-FFF2-40B4-BE49-F238E27FC236}">
                    <a16:creationId xmlns:a16="http://schemas.microsoft.com/office/drawing/2014/main" id="{94066988-8907-43F8-AD66-D2EBEDF59A5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3151" y="2440369"/>
                <a:ext cx="277570" cy="8601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17" name="Title 1">
                <a:extLst>
                  <a:ext uri="{FF2B5EF4-FFF2-40B4-BE49-F238E27FC236}">
                    <a16:creationId xmlns:a16="http://schemas.microsoft.com/office/drawing/2014/main" id="{E94B6F1E-4D92-48D5-8963-28A06F4380A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19813" y="2440368"/>
                <a:ext cx="127122" cy="8601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18" name="Title 1">
                <a:extLst>
                  <a:ext uri="{FF2B5EF4-FFF2-40B4-BE49-F238E27FC236}">
                    <a16:creationId xmlns:a16="http://schemas.microsoft.com/office/drawing/2014/main" id="{D868F2BB-1CE7-4D93-9243-6BAF5FFDC00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3151" y="2613679"/>
                <a:ext cx="549984" cy="8601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19" name="Title 1">
                <a:extLst>
                  <a:ext uri="{FF2B5EF4-FFF2-40B4-BE49-F238E27FC236}">
                    <a16:creationId xmlns:a16="http://schemas.microsoft.com/office/drawing/2014/main" id="{5A434C33-9E68-4083-87A0-7203BF6B6AD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99514" y="2786989"/>
                <a:ext cx="667729" cy="43500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20" name="Title 1">
                <a:extLst>
                  <a:ext uri="{FF2B5EF4-FFF2-40B4-BE49-F238E27FC236}">
                    <a16:creationId xmlns:a16="http://schemas.microsoft.com/office/drawing/2014/main" id="{FF5B36D3-888F-40E2-AD04-D032B9ED68A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3151" y="2875375"/>
                <a:ext cx="277570" cy="8601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21" name="Title 1">
                <a:extLst>
                  <a:ext uri="{FF2B5EF4-FFF2-40B4-BE49-F238E27FC236}">
                    <a16:creationId xmlns:a16="http://schemas.microsoft.com/office/drawing/2014/main" id="{ACB84C6E-1C4C-4335-B0E8-634C3DC4906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19813" y="2875374"/>
                <a:ext cx="127122" cy="8601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22" name="Title 1">
                <a:extLst>
                  <a:ext uri="{FF2B5EF4-FFF2-40B4-BE49-F238E27FC236}">
                    <a16:creationId xmlns:a16="http://schemas.microsoft.com/office/drawing/2014/main" id="{AE9C1183-FAE8-4FEC-8928-4463C4520F6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3151" y="3048685"/>
                <a:ext cx="549984" cy="8601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</p:grpSp>
        <p:grpSp>
          <p:nvGrpSpPr>
            <p:cNvPr id="423" name="Group 422">
              <a:extLst>
                <a:ext uri="{FF2B5EF4-FFF2-40B4-BE49-F238E27FC236}">
                  <a16:creationId xmlns:a16="http://schemas.microsoft.com/office/drawing/2014/main" id="{520DC9B3-D070-4F7F-8CB3-07C570E3B932}"/>
                </a:ext>
              </a:extLst>
            </p:cNvPr>
            <p:cNvGrpSpPr/>
            <p:nvPr/>
          </p:nvGrpSpPr>
          <p:grpSpPr>
            <a:xfrm>
              <a:off x="5561494" y="2630875"/>
              <a:ext cx="610858" cy="795912"/>
              <a:chOff x="1599514" y="2351983"/>
              <a:chExt cx="667729" cy="870012"/>
            </a:xfrm>
          </p:grpSpPr>
          <p:sp>
            <p:nvSpPr>
              <p:cNvPr id="424" name="Title 1">
                <a:extLst>
                  <a:ext uri="{FF2B5EF4-FFF2-40B4-BE49-F238E27FC236}">
                    <a16:creationId xmlns:a16="http://schemas.microsoft.com/office/drawing/2014/main" id="{6816151B-A72C-4E2B-BB36-59E2B6ACA69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99514" y="2351983"/>
                <a:ext cx="667729" cy="43500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25" name="Title 1">
                <a:extLst>
                  <a:ext uri="{FF2B5EF4-FFF2-40B4-BE49-F238E27FC236}">
                    <a16:creationId xmlns:a16="http://schemas.microsoft.com/office/drawing/2014/main" id="{708946D1-913C-4630-B04F-B09034CDB39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3151" y="2440369"/>
                <a:ext cx="277570" cy="8601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26" name="Title 1">
                <a:extLst>
                  <a:ext uri="{FF2B5EF4-FFF2-40B4-BE49-F238E27FC236}">
                    <a16:creationId xmlns:a16="http://schemas.microsoft.com/office/drawing/2014/main" id="{C0EDBA8B-8860-4DFE-A600-E5A262B5D2C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19813" y="2440368"/>
                <a:ext cx="127122" cy="8601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27" name="Title 1">
                <a:extLst>
                  <a:ext uri="{FF2B5EF4-FFF2-40B4-BE49-F238E27FC236}">
                    <a16:creationId xmlns:a16="http://schemas.microsoft.com/office/drawing/2014/main" id="{E8DE56F6-8276-4B7A-B53D-7CE424AB74B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3151" y="2613679"/>
                <a:ext cx="549984" cy="8601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28" name="Title 1">
                <a:extLst>
                  <a:ext uri="{FF2B5EF4-FFF2-40B4-BE49-F238E27FC236}">
                    <a16:creationId xmlns:a16="http://schemas.microsoft.com/office/drawing/2014/main" id="{E92A028A-3ECE-4AE5-A709-D78BD0B9B60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99514" y="2786989"/>
                <a:ext cx="667729" cy="43500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29" name="Title 1">
                <a:extLst>
                  <a:ext uri="{FF2B5EF4-FFF2-40B4-BE49-F238E27FC236}">
                    <a16:creationId xmlns:a16="http://schemas.microsoft.com/office/drawing/2014/main" id="{5438F1C1-4CA3-4CBA-8F91-2613F645AB2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3151" y="2875375"/>
                <a:ext cx="277570" cy="8601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30" name="Title 1">
                <a:extLst>
                  <a:ext uri="{FF2B5EF4-FFF2-40B4-BE49-F238E27FC236}">
                    <a16:creationId xmlns:a16="http://schemas.microsoft.com/office/drawing/2014/main" id="{C1CCAF55-B1CB-479E-9BB8-8B5078949BE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19813" y="2875374"/>
                <a:ext cx="127122" cy="8601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31" name="Title 1">
                <a:extLst>
                  <a:ext uri="{FF2B5EF4-FFF2-40B4-BE49-F238E27FC236}">
                    <a16:creationId xmlns:a16="http://schemas.microsoft.com/office/drawing/2014/main" id="{CCD125BD-92B0-42D1-B05B-E1EAEB02471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3151" y="3048685"/>
                <a:ext cx="549984" cy="8601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</p:grpSp>
        <p:grpSp>
          <p:nvGrpSpPr>
            <p:cNvPr id="432" name="Group 431">
              <a:extLst>
                <a:ext uri="{FF2B5EF4-FFF2-40B4-BE49-F238E27FC236}">
                  <a16:creationId xmlns:a16="http://schemas.microsoft.com/office/drawing/2014/main" id="{CD917281-8839-4AAB-BB17-D5F41EB8AE6B}"/>
                </a:ext>
              </a:extLst>
            </p:cNvPr>
            <p:cNvGrpSpPr/>
            <p:nvPr/>
          </p:nvGrpSpPr>
          <p:grpSpPr>
            <a:xfrm>
              <a:off x="4782287" y="2630875"/>
              <a:ext cx="610858" cy="795912"/>
              <a:chOff x="1599514" y="2351983"/>
              <a:chExt cx="667729" cy="870012"/>
            </a:xfrm>
          </p:grpSpPr>
          <p:sp>
            <p:nvSpPr>
              <p:cNvPr id="433" name="Title 1">
                <a:extLst>
                  <a:ext uri="{FF2B5EF4-FFF2-40B4-BE49-F238E27FC236}">
                    <a16:creationId xmlns:a16="http://schemas.microsoft.com/office/drawing/2014/main" id="{A6871DD7-E9AB-42F0-BB75-F5F39949AB8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99514" y="2351983"/>
                <a:ext cx="667729" cy="43500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34" name="Title 1">
                <a:extLst>
                  <a:ext uri="{FF2B5EF4-FFF2-40B4-BE49-F238E27FC236}">
                    <a16:creationId xmlns:a16="http://schemas.microsoft.com/office/drawing/2014/main" id="{4B873B26-41F8-42B3-B185-060EE3343BC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3151" y="2440369"/>
                <a:ext cx="277570" cy="8601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35" name="Title 1">
                <a:extLst>
                  <a:ext uri="{FF2B5EF4-FFF2-40B4-BE49-F238E27FC236}">
                    <a16:creationId xmlns:a16="http://schemas.microsoft.com/office/drawing/2014/main" id="{25070B66-3841-4AD8-AA35-7CE12E1EDAF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19813" y="2440368"/>
                <a:ext cx="127122" cy="8601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36" name="Title 1">
                <a:extLst>
                  <a:ext uri="{FF2B5EF4-FFF2-40B4-BE49-F238E27FC236}">
                    <a16:creationId xmlns:a16="http://schemas.microsoft.com/office/drawing/2014/main" id="{80DE338F-72DC-4BC1-92B1-53587AA30CA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3151" y="2613679"/>
                <a:ext cx="549984" cy="8601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37" name="Title 1">
                <a:extLst>
                  <a:ext uri="{FF2B5EF4-FFF2-40B4-BE49-F238E27FC236}">
                    <a16:creationId xmlns:a16="http://schemas.microsoft.com/office/drawing/2014/main" id="{24750BD0-D4A9-49B7-8D1E-64CEA75B7B9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99514" y="2786989"/>
                <a:ext cx="667729" cy="43500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38" name="Title 1">
                <a:extLst>
                  <a:ext uri="{FF2B5EF4-FFF2-40B4-BE49-F238E27FC236}">
                    <a16:creationId xmlns:a16="http://schemas.microsoft.com/office/drawing/2014/main" id="{70A0851E-35B9-42FD-9955-29934330B31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3151" y="2875375"/>
                <a:ext cx="277570" cy="8601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39" name="Title 1">
                <a:extLst>
                  <a:ext uri="{FF2B5EF4-FFF2-40B4-BE49-F238E27FC236}">
                    <a16:creationId xmlns:a16="http://schemas.microsoft.com/office/drawing/2014/main" id="{E8BAFFED-4236-4595-B2FC-0373AF4464C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19813" y="2875374"/>
                <a:ext cx="127122" cy="8601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40" name="Title 1">
                <a:extLst>
                  <a:ext uri="{FF2B5EF4-FFF2-40B4-BE49-F238E27FC236}">
                    <a16:creationId xmlns:a16="http://schemas.microsoft.com/office/drawing/2014/main" id="{26701C5F-6FA6-4594-9266-25C804CAF2E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3151" y="3048685"/>
                <a:ext cx="549984" cy="8601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</p:grpSp>
        <p:grpSp>
          <p:nvGrpSpPr>
            <p:cNvPr id="441" name="Group 440">
              <a:extLst>
                <a:ext uri="{FF2B5EF4-FFF2-40B4-BE49-F238E27FC236}">
                  <a16:creationId xmlns:a16="http://schemas.microsoft.com/office/drawing/2014/main" id="{B2233A19-E000-4271-BBC3-924D1472A2CC}"/>
                </a:ext>
              </a:extLst>
            </p:cNvPr>
            <p:cNvGrpSpPr/>
            <p:nvPr/>
          </p:nvGrpSpPr>
          <p:grpSpPr>
            <a:xfrm>
              <a:off x="7024734" y="5332118"/>
              <a:ext cx="610858" cy="795912"/>
              <a:chOff x="1599514" y="2351983"/>
              <a:chExt cx="667729" cy="870012"/>
            </a:xfrm>
          </p:grpSpPr>
          <p:sp>
            <p:nvSpPr>
              <p:cNvPr id="442" name="Title 1">
                <a:extLst>
                  <a:ext uri="{FF2B5EF4-FFF2-40B4-BE49-F238E27FC236}">
                    <a16:creationId xmlns:a16="http://schemas.microsoft.com/office/drawing/2014/main" id="{C3E55E44-6C45-41CB-BD6C-B03A003A617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99514" y="2351983"/>
                <a:ext cx="667729" cy="43500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43" name="Title 1">
                <a:extLst>
                  <a:ext uri="{FF2B5EF4-FFF2-40B4-BE49-F238E27FC236}">
                    <a16:creationId xmlns:a16="http://schemas.microsoft.com/office/drawing/2014/main" id="{522A440D-D65C-4C84-8135-6BB10F898E4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3151" y="2440369"/>
                <a:ext cx="277570" cy="8601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44" name="Title 1">
                <a:extLst>
                  <a:ext uri="{FF2B5EF4-FFF2-40B4-BE49-F238E27FC236}">
                    <a16:creationId xmlns:a16="http://schemas.microsoft.com/office/drawing/2014/main" id="{E1C66D1E-45A6-4FF4-A4BA-8513D5E80D9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19813" y="2440368"/>
                <a:ext cx="127122" cy="8601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45" name="Title 1">
                <a:extLst>
                  <a:ext uri="{FF2B5EF4-FFF2-40B4-BE49-F238E27FC236}">
                    <a16:creationId xmlns:a16="http://schemas.microsoft.com/office/drawing/2014/main" id="{90C13977-E818-44FB-B62B-06CFFF3FEE4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3151" y="2613679"/>
                <a:ext cx="549984" cy="8601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46" name="Title 1">
                <a:extLst>
                  <a:ext uri="{FF2B5EF4-FFF2-40B4-BE49-F238E27FC236}">
                    <a16:creationId xmlns:a16="http://schemas.microsoft.com/office/drawing/2014/main" id="{D1AE404E-6078-4434-8117-066E0025F85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99514" y="2786989"/>
                <a:ext cx="667729" cy="43500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47" name="Title 1">
                <a:extLst>
                  <a:ext uri="{FF2B5EF4-FFF2-40B4-BE49-F238E27FC236}">
                    <a16:creationId xmlns:a16="http://schemas.microsoft.com/office/drawing/2014/main" id="{D6F24B97-BEFF-4429-819A-A282BE7EA15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3151" y="2875375"/>
                <a:ext cx="277570" cy="8601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48" name="Title 1">
                <a:extLst>
                  <a:ext uri="{FF2B5EF4-FFF2-40B4-BE49-F238E27FC236}">
                    <a16:creationId xmlns:a16="http://schemas.microsoft.com/office/drawing/2014/main" id="{CC927249-772A-487A-9A7E-1461073862D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19813" y="2875374"/>
                <a:ext cx="127122" cy="8601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49" name="Title 1">
                <a:extLst>
                  <a:ext uri="{FF2B5EF4-FFF2-40B4-BE49-F238E27FC236}">
                    <a16:creationId xmlns:a16="http://schemas.microsoft.com/office/drawing/2014/main" id="{263D5D72-B1DA-414F-A438-207D679912C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3151" y="3048685"/>
                <a:ext cx="549984" cy="8601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</p:grpSp>
        <p:grpSp>
          <p:nvGrpSpPr>
            <p:cNvPr id="450" name="Group 449">
              <a:extLst>
                <a:ext uri="{FF2B5EF4-FFF2-40B4-BE49-F238E27FC236}">
                  <a16:creationId xmlns:a16="http://schemas.microsoft.com/office/drawing/2014/main" id="{3782D48E-A3A1-4451-8952-146532E5CAE8}"/>
                </a:ext>
              </a:extLst>
            </p:cNvPr>
            <p:cNvGrpSpPr/>
            <p:nvPr/>
          </p:nvGrpSpPr>
          <p:grpSpPr>
            <a:xfrm>
              <a:off x="5479666" y="5332118"/>
              <a:ext cx="610858" cy="795912"/>
              <a:chOff x="1599514" y="2351983"/>
              <a:chExt cx="667729" cy="870012"/>
            </a:xfrm>
          </p:grpSpPr>
          <p:sp>
            <p:nvSpPr>
              <p:cNvPr id="451" name="Title 1">
                <a:extLst>
                  <a:ext uri="{FF2B5EF4-FFF2-40B4-BE49-F238E27FC236}">
                    <a16:creationId xmlns:a16="http://schemas.microsoft.com/office/drawing/2014/main" id="{6E6C31D4-1087-4F1B-B31A-04D694CB7D4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99514" y="2351983"/>
                <a:ext cx="667729" cy="43500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52" name="Title 1">
                <a:extLst>
                  <a:ext uri="{FF2B5EF4-FFF2-40B4-BE49-F238E27FC236}">
                    <a16:creationId xmlns:a16="http://schemas.microsoft.com/office/drawing/2014/main" id="{542630EE-DFDB-4ADF-827D-0ECB59A2432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3151" y="2440369"/>
                <a:ext cx="277570" cy="8601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53" name="Title 1">
                <a:extLst>
                  <a:ext uri="{FF2B5EF4-FFF2-40B4-BE49-F238E27FC236}">
                    <a16:creationId xmlns:a16="http://schemas.microsoft.com/office/drawing/2014/main" id="{585ADB16-F3F6-46A8-AE7E-A3CB521931B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19813" y="2440368"/>
                <a:ext cx="127122" cy="8601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54" name="Title 1">
                <a:extLst>
                  <a:ext uri="{FF2B5EF4-FFF2-40B4-BE49-F238E27FC236}">
                    <a16:creationId xmlns:a16="http://schemas.microsoft.com/office/drawing/2014/main" id="{3C853AEF-09EE-47AF-A91B-BAF89CDC040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3151" y="2613679"/>
                <a:ext cx="549984" cy="8601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55" name="Title 1">
                <a:extLst>
                  <a:ext uri="{FF2B5EF4-FFF2-40B4-BE49-F238E27FC236}">
                    <a16:creationId xmlns:a16="http://schemas.microsoft.com/office/drawing/2014/main" id="{D46E2D1B-5249-48D0-9787-C05D4971D6B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99514" y="2786989"/>
                <a:ext cx="667729" cy="43500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56" name="Title 1">
                <a:extLst>
                  <a:ext uri="{FF2B5EF4-FFF2-40B4-BE49-F238E27FC236}">
                    <a16:creationId xmlns:a16="http://schemas.microsoft.com/office/drawing/2014/main" id="{2F1E0DA2-7C1E-4DCD-8C82-A35E20919C2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3151" y="2875375"/>
                <a:ext cx="277570" cy="8601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57" name="Title 1">
                <a:extLst>
                  <a:ext uri="{FF2B5EF4-FFF2-40B4-BE49-F238E27FC236}">
                    <a16:creationId xmlns:a16="http://schemas.microsoft.com/office/drawing/2014/main" id="{9AE90F3B-DAF6-4F66-89F3-85B37AFBF01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19813" y="2875374"/>
                <a:ext cx="127122" cy="8601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58" name="Title 1">
                <a:extLst>
                  <a:ext uri="{FF2B5EF4-FFF2-40B4-BE49-F238E27FC236}">
                    <a16:creationId xmlns:a16="http://schemas.microsoft.com/office/drawing/2014/main" id="{EA7F5CFA-D634-49F7-946E-7FBEA6AAF4F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3151" y="3048685"/>
                <a:ext cx="549984" cy="8601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</p:grpSp>
        <p:grpSp>
          <p:nvGrpSpPr>
            <p:cNvPr id="459" name="Group 458">
              <a:extLst>
                <a:ext uri="{FF2B5EF4-FFF2-40B4-BE49-F238E27FC236}">
                  <a16:creationId xmlns:a16="http://schemas.microsoft.com/office/drawing/2014/main" id="{3EE81C77-C5C9-4FFC-8450-543697FCB28D}"/>
                </a:ext>
              </a:extLst>
            </p:cNvPr>
            <p:cNvGrpSpPr/>
            <p:nvPr/>
          </p:nvGrpSpPr>
          <p:grpSpPr>
            <a:xfrm>
              <a:off x="4795633" y="5332118"/>
              <a:ext cx="610858" cy="795912"/>
              <a:chOff x="1599514" y="2351983"/>
              <a:chExt cx="667729" cy="870012"/>
            </a:xfrm>
          </p:grpSpPr>
          <p:sp>
            <p:nvSpPr>
              <p:cNvPr id="460" name="Title 1">
                <a:extLst>
                  <a:ext uri="{FF2B5EF4-FFF2-40B4-BE49-F238E27FC236}">
                    <a16:creationId xmlns:a16="http://schemas.microsoft.com/office/drawing/2014/main" id="{6B61284A-CAF8-4970-8D25-0C4115CBA17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99514" y="2351983"/>
                <a:ext cx="667729" cy="43500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1" name="Title 1">
                <a:extLst>
                  <a:ext uri="{FF2B5EF4-FFF2-40B4-BE49-F238E27FC236}">
                    <a16:creationId xmlns:a16="http://schemas.microsoft.com/office/drawing/2014/main" id="{EFB4CDB0-2C23-49D2-91A6-7359EB0A12A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3151" y="2440369"/>
                <a:ext cx="277570" cy="8601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2" name="Title 1">
                <a:extLst>
                  <a:ext uri="{FF2B5EF4-FFF2-40B4-BE49-F238E27FC236}">
                    <a16:creationId xmlns:a16="http://schemas.microsoft.com/office/drawing/2014/main" id="{BC5E6625-2367-40A0-ACEF-B617E6D66DB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19813" y="2440368"/>
                <a:ext cx="127122" cy="8601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3" name="Title 1">
                <a:extLst>
                  <a:ext uri="{FF2B5EF4-FFF2-40B4-BE49-F238E27FC236}">
                    <a16:creationId xmlns:a16="http://schemas.microsoft.com/office/drawing/2014/main" id="{9AD84440-A491-4505-9739-EC94DA36DE5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3151" y="2613679"/>
                <a:ext cx="549984" cy="8601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4" name="Title 1">
                <a:extLst>
                  <a:ext uri="{FF2B5EF4-FFF2-40B4-BE49-F238E27FC236}">
                    <a16:creationId xmlns:a16="http://schemas.microsoft.com/office/drawing/2014/main" id="{CBC05DE2-376E-49B2-8436-FD9126C6382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99514" y="2786989"/>
                <a:ext cx="667729" cy="43500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5" name="Title 1">
                <a:extLst>
                  <a:ext uri="{FF2B5EF4-FFF2-40B4-BE49-F238E27FC236}">
                    <a16:creationId xmlns:a16="http://schemas.microsoft.com/office/drawing/2014/main" id="{93F1CD9B-4CC1-4967-B182-A4FA3CC30E5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3151" y="2875375"/>
                <a:ext cx="277570" cy="8601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6" name="Title 1">
                <a:extLst>
                  <a:ext uri="{FF2B5EF4-FFF2-40B4-BE49-F238E27FC236}">
                    <a16:creationId xmlns:a16="http://schemas.microsoft.com/office/drawing/2014/main" id="{B6639C6E-D9A6-4296-A170-ABECE49D51B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19813" y="2875374"/>
                <a:ext cx="127122" cy="8601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7" name="Title 1">
                <a:extLst>
                  <a:ext uri="{FF2B5EF4-FFF2-40B4-BE49-F238E27FC236}">
                    <a16:creationId xmlns:a16="http://schemas.microsoft.com/office/drawing/2014/main" id="{A2586FEB-B895-4898-827E-1251DDAA0D1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3151" y="3048685"/>
                <a:ext cx="549984" cy="8601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</p:grpSp>
        <p:grpSp>
          <p:nvGrpSpPr>
            <p:cNvPr id="468" name="Group 467">
              <a:extLst>
                <a:ext uri="{FF2B5EF4-FFF2-40B4-BE49-F238E27FC236}">
                  <a16:creationId xmlns:a16="http://schemas.microsoft.com/office/drawing/2014/main" id="{DEF6C98A-FDE9-48AF-8151-0ACED3874202}"/>
                </a:ext>
              </a:extLst>
            </p:cNvPr>
            <p:cNvGrpSpPr/>
            <p:nvPr/>
          </p:nvGrpSpPr>
          <p:grpSpPr>
            <a:xfrm>
              <a:off x="4016426" y="5332118"/>
              <a:ext cx="610858" cy="795912"/>
              <a:chOff x="1599514" y="2351983"/>
              <a:chExt cx="667729" cy="870012"/>
            </a:xfrm>
          </p:grpSpPr>
          <p:sp>
            <p:nvSpPr>
              <p:cNvPr id="469" name="Title 1">
                <a:extLst>
                  <a:ext uri="{FF2B5EF4-FFF2-40B4-BE49-F238E27FC236}">
                    <a16:creationId xmlns:a16="http://schemas.microsoft.com/office/drawing/2014/main" id="{37A37C9C-C403-4016-AA1D-9557F6834C2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99514" y="2351983"/>
                <a:ext cx="667729" cy="43500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70" name="Title 1">
                <a:extLst>
                  <a:ext uri="{FF2B5EF4-FFF2-40B4-BE49-F238E27FC236}">
                    <a16:creationId xmlns:a16="http://schemas.microsoft.com/office/drawing/2014/main" id="{5F6588AC-36AD-4E66-AF50-79E2E24BA6E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3151" y="2440369"/>
                <a:ext cx="277570" cy="8601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71" name="Title 1">
                <a:extLst>
                  <a:ext uri="{FF2B5EF4-FFF2-40B4-BE49-F238E27FC236}">
                    <a16:creationId xmlns:a16="http://schemas.microsoft.com/office/drawing/2014/main" id="{58206C53-126C-4B93-B941-45EC920FE7D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19813" y="2440368"/>
                <a:ext cx="127122" cy="8601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72" name="Title 1">
                <a:extLst>
                  <a:ext uri="{FF2B5EF4-FFF2-40B4-BE49-F238E27FC236}">
                    <a16:creationId xmlns:a16="http://schemas.microsoft.com/office/drawing/2014/main" id="{DA676520-52DB-4749-A510-F2BFA124779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3151" y="2613679"/>
                <a:ext cx="549984" cy="8601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73" name="Title 1">
                <a:extLst>
                  <a:ext uri="{FF2B5EF4-FFF2-40B4-BE49-F238E27FC236}">
                    <a16:creationId xmlns:a16="http://schemas.microsoft.com/office/drawing/2014/main" id="{92BA4653-034E-4139-8D0D-8CFE00EC46A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99514" y="2786989"/>
                <a:ext cx="667729" cy="43500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74" name="Title 1">
                <a:extLst>
                  <a:ext uri="{FF2B5EF4-FFF2-40B4-BE49-F238E27FC236}">
                    <a16:creationId xmlns:a16="http://schemas.microsoft.com/office/drawing/2014/main" id="{6DEC50FC-B0D6-4F9C-91C7-28C4C52A483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3151" y="2875375"/>
                <a:ext cx="277570" cy="8601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75" name="Title 1">
                <a:extLst>
                  <a:ext uri="{FF2B5EF4-FFF2-40B4-BE49-F238E27FC236}">
                    <a16:creationId xmlns:a16="http://schemas.microsoft.com/office/drawing/2014/main" id="{6DAEF979-1AF8-45ED-93DD-8F77278893E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19813" y="2875374"/>
                <a:ext cx="127122" cy="8601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76" name="Title 1">
                <a:extLst>
                  <a:ext uri="{FF2B5EF4-FFF2-40B4-BE49-F238E27FC236}">
                    <a16:creationId xmlns:a16="http://schemas.microsoft.com/office/drawing/2014/main" id="{5A6ADF22-4C8E-443B-B97A-7EDE3DBF2ED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3151" y="3048685"/>
                <a:ext cx="549984" cy="8601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</p:grpSp>
        <p:grpSp>
          <p:nvGrpSpPr>
            <p:cNvPr id="477" name="Group 476">
              <a:extLst>
                <a:ext uri="{FF2B5EF4-FFF2-40B4-BE49-F238E27FC236}">
                  <a16:creationId xmlns:a16="http://schemas.microsoft.com/office/drawing/2014/main" id="{F03496CB-B178-4DFA-A64F-02073CE4F4AF}"/>
                </a:ext>
              </a:extLst>
            </p:cNvPr>
            <p:cNvGrpSpPr/>
            <p:nvPr/>
          </p:nvGrpSpPr>
          <p:grpSpPr>
            <a:xfrm>
              <a:off x="6231484" y="5330354"/>
              <a:ext cx="624787" cy="814060"/>
              <a:chOff x="715649" y="2597442"/>
              <a:chExt cx="667729" cy="870012"/>
            </a:xfrm>
          </p:grpSpPr>
          <p:sp>
            <p:nvSpPr>
              <p:cNvPr id="478" name="Title 1">
                <a:extLst>
                  <a:ext uri="{FF2B5EF4-FFF2-40B4-BE49-F238E27FC236}">
                    <a16:creationId xmlns:a16="http://schemas.microsoft.com/office/drawing/2014/main" id="{0A73CBC3-0679-4134-8D87-9831F1E4800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15649" y="2597442"/>
                <a:ext cx="667729" cy="435006"/>
              </a:xfrm>
              <a:prstGeom prst="rect">
                <a:avLst/>
              </a:prstGeom>
              <a:solidFill>
                <a:schemeClr val="accent2"/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79" name="Title 1">
                <a:extLst>
                  <a:ext uri="{FF2B5EF4-FFF2-40B4-BE49-F238E27FC236}">
                    <a16:creationId xmlns:a16="http://schemas.microsoft.com/office/drawing/2014/main" id="{2D52FBFF-2D84-44D6-9A66-B1B2480A893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89286" y="2685828"/>
                <a:ext cx="277570" cy="86011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80" name="Title 1">
                <a:extLst>
                  <a:ext uri="{FF2B5EF4-FFF2-40B4-BE49-F238E27FC236}">
                    <a16:creationId xmlns:a16="http://schemas.microsoft.com/office/drawing/2014/main" id="{CA7CE950-AAE7-4598-ADB8-7E075B1153C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35948" y="2685827"/>
                <a:ext cx="127122" cy="86011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81" name="Title 1">
                <a:extLst>
                  <a:ext uri="{FF2B5EF4-FFF2-40B4-BE49-F238E27FC236}">
                    <a16:creationId xmlns:a16="http://schemas.microsoft.com/office/drawing/2014/main" id="{8C5E2C5D-00A5-430B-A919-F7C65406E95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89286" y="2859138"/>
                <a:ext cx="549984" cy="86011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82" name="Title 1">
                <a:extLst>
                  <a:ext uri="{FF2B5EF4-FFF2-40B4-BE49-F238E27FC236}">
                    <a16:creationId xmlns:a16="http://schemas.microsoft.com/office/drawing/2014/main" id="{B5908EC6-C377-48F2-B935-E1017098BF1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15649" y="3032448"/>
                <a:ext cx="667729" cy="435006"/>
              </a:xfrm>
              <a:prstGeom prst="rect">
                <a:avLst/>
              </a:prstGeom>
              <a:solidFill>
                <a:schemeClr val="accent2"/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83" name="Title 1">
                <a:extLst>
                  <a:ext uri="{FF2B5EF4-FFF2-40B4-BE49-F238E27FC236}">
                    <a16:creationId xmlns:a16="http://schemas.microsoft.com/office/drawing/2014/main" id="{EFEA5910-0793-4B8C-963F-02480908658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89286" y="3120834"/>
                <a:ext cx="277570" cy="86011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84" name="Title 1">
                <a:extLst>
                  <a:ext uri="{FF2B5EF4-FFF2-40B4-BE49-F238E27FC236}">
                    <a16:creationId xmlns:a16="http://schemas.microsoft.com/office/drawing/2014/main" id="{7497FB41-5299-4BAB-8C1C-36F122E66D9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35948" y="3120833"/>
                <a:ext cx="127122" cy="86011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85" name="Title 1">
                <a:extLst>
                  <a:ext uri="{FF2B5EF4-FFF2-40B4-BE49-F238E27FC236}">
                    <a16:creationId xmlns:a16="http://schemas.microsoft.com/office/drawing/2014/main" id="{553764EE-47E5-4C0E-ACEE-161D16A9703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89286" y="3294144"/>
                <a:ext cx="549984" cy="86011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</p:grpSp>
        <p:grpSp>
          <p:nvGrpSpPr>
            <p:cNvPr id="486" name="Group 485">
              <a:extLst>
                <a:ext uri="{FF2B5EF4-FFF2-40B4-BE49-F238E27FC236}">
                  <a16:creationId xmlns:a16="http://schemas.microsoft.com/office/drawing/2014/main" id="{C6B569C1-FFD4-490C-9035-E0B5576F1474}"/>
                </a:ext>
              </a:extLst>
            </p:cNvPr>
            <p:cNvGrpSpPr/>
            <p:nvPr/>
          </p:nvGrpSpPr>
          <p:grpSpPr>
            <a:xfrm>
              <a:off x="4017237" y="2645560"/>
              <a:ext cx="624786" cy="814060"/>
              <a:chOff x="5206640" y="2579322"/>
              <a:chExt cx="667729" cy="870012"/>
            </a:xfrm>
          </p:grpSpPr>
          <p:sp>
            <p:nvSpPr>
              <p:cNvPr id="487" name="Title 1">
                <a:extLst>
                  <a:ext uri="{FF2B5EF4-FFF2-40B4-BE49-F238E27FC236}">
                    <a16:creationId xmlns:a16="http://schemas.microsoft.com/office/drawing/2014/main" id="{9FB53220-E6EE-411F-B9C3-6EE2ECDB6A0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206640" y="2579322"/>
                <a:ext cx="667729" cy="435006"/>
              </a:xfrm>
              <a:prstGeom prst="rect">
                <a:avLst/>
              </a:prstGeom>
              <a:solidFill>
                <a:schemeClr val="accent6"/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88" name="Title 1">
                <a:extLst>
                  <a:ext uri="{FF2B5EF4-FFF2-40B4-BE49-F238E27FC236}">
                    <a16:creationId xmlns:a16="http://schemas.microsoft.com/office/drawing/2014/main" id="{D35C2B9C-2FF0-46D0-B933-A26A34971E7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280277" y="2667708"/>
                <a:ext cx="277570" cy="86011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89" name="Title 1">
                <a:extLst>
                  <a:ext uri="{FF2B5EF4-FFF2-40B4-BE49-F238E27FC236}">
                    <a16:creationId xmlns:a16="http://schemas.microsoft.com/office/drawing/2014/main" id="{38EECD9C-B4B4-4DC5-842D-7AE3CCB45ED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626939" y="2667707"/>
                <a:ext cx="127122" cy="86011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90" name="Title 1">
                <a:extLst>
                  <a:ext uri="{FF2B5EF4-FFF2-40B4-BE49-F238E27FC236}">
                    <a16:creationId xmlns:a16="http://schemas.microsoft.com/office/drawing/2014/main" id="{93386CBF-05C9-46C1-8BFF-DC748602940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280277" y="2841018"/>
                <a:ext cx="549984" cy="86011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91" name="Title 1">
                <a:extLst>
                  <a:ext uri="{FF2B5EF4-FFF2-40B4-BE49-F238E27FC236}">
                    <a16:creationId xmlns:a16="http://schemas.microsoft.com/office/drawing/2014/main" id="{B863214D-4627-4F21-A7F6-A23A0A336D7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206640" y="3014328"/>
                <a:ext cx="667729" cy="435006"/>
              </a:xfrm>
              <a:prstGeom prst="rect">
                <a:avLst/>
              </a:prstGeom>
              <a:solidFill>
                <a:schemeClr val="accent6"/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92" name="Title 1">
                <a:extLst>
                  <a:ext uri="{FF2B5EF4-FFF2-40B4-BE49-F238E27FC236}">
                    <a16:creationId xmlns:a16="http://schemas.microsoft.com/office/drawing/2014/main" id="{AA68A891-C16F-4B4B-A418-D46A1BB2431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280277" y="3102714"/>
                <a:ext cx="277570" cy="86011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93" name="Title 1">
                <a:extLst>
                  <a:ext uri="{FF2B5EF4-FFF2-40B4-BE49-F238E27FC236}">
                    <a16:creationId xmlns:a16="http://schemas.microsoft.com/office/drawing/2014/main" id="{F24BD8A0-D7CD-4BA1-BD12-DF13A1C334C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626939" y="3102713"/>
                <a:ext cx="127122" cy="86011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94" name="Title 1">
                <a:extLst>
                  <a:ext uri="{FF2B5EF4-FFF2-40B4-BE49-F238E27FC236}">
                    <a16:creationId xmlns:a16="http://schemas.microsoft.com/office/drawing/2014/main" id="{BCE94B29-5645-40FB-A3F1-06CFD52B5F9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280277" y="3276024"/>
                <a:ext cx="549984" cy="86011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730181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Group 117">
            <a:extLst>
              <a:ext uri="{FF2B5EF4-FFF2-40B4-BE49-F238E27FC236}">
                <a16:creationId xmlns:a16="http://schemas.microsoft.com/office/drawing/2014/main" id="{D1A2AD68-3B51-4ACF-9D88-4FEF2149B6F1}"/>
              </a:ext>
            </a:extLst>
          </p:cNvPr>
          <p:cNvGrpSpPr/>
          <p:nvPr/>
        </p:nvGrpSpPr>
        <p:grpSpPr>
          <a:xfrm>
            <a:off x="4212069" y="4571434"/>
            <a:ext cx="348182" cy="348182"/>
            <a:chOff x="5240437" y="4571434"/>
            <a:chExt cx="348182" cy="348182"/>
          </a:xfrm>
        </p:grpSpPr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8EBBC8AB-A627-4FAF-B1B2-BE8BA9461A2A}"/>
                </a:ext>
              </a:extLst>
            </p:cNvPr>
            <p:cNvSpPr/>
            <p:nvPr/>
          </p:nvSpPr>
          <p:spPr>
            <a:xfrm>
              <a:off x="5240437" y="4571434"/>
              <a:ext cx="348182" cy="34818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518B01E2-4038-40AA-A0F1-E86578E1A44F}"/>
                </a:ext>
              </a:extLst>
            </p:cNvPr>
            <p:cNvSpPr/>
            <p:nvPr/>
          </p:nvSpPr>
          <p:spPr>
            <a:xfrm>
              <a:off x="5275760" y="4607560"/>
              <a:ext cx="275930" cy="27593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0ADE31A7-C327-4534-9CD7-4623668041E8}"/>
              </a:ext>
            </a:extLst>
          </p:cNvPr>
          <p:cNvSpPr/>
          <p:nvPr/>
        </p:nvSpPr>
        <p:spPr>
          <a:xfrm>
            <a:off x="4686300" y="4414225"/>
            <a:ext cx="4731217" cy="6626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BB41DDE-F796-4DC5-94CB-773830CBD9F5}"/>
              </a:ext>
            </a:extLst>
          </p:cNvPr>
          <p:cNvGrpSpPr/>
          <p:nvPr/>
        </p:nvGrpSpPr>
        <p:grpSpPr>
          <a:xfrm>
            <a:off x="4490823" y="4453764"/>
            <a:ext cx="1097796" cy="552254"/>
            <a:chOff x="4490823" y="4453764"/>
            <a:chExt cx="1097796" cy="552254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334F98AD-233F-49FD-B2A5-A3D3E7FD6316}"/>
                </a:ext>
              </a:extLst>
            </p:cNvPr>
            <p:cNvGrpSpPr/>
            <p:nvPr/>
          </p:nvGrpSpPr>
          <p:grpSpPr>
            <a:xfrm>
              <a:off x="5240437" y="4571434"/>
              <a:ext cx="348182" cy="348182"/>
              <a:chOff x="5240437" y="4571434"/>
              <a:chExt cx="348182" cy="348182"/>
            </a:xfrm>
          </p:grpSpPr>
          <p:sp>
            <p:nvSpPr>
              <p:cNvPr id="93" name="Oval 92">
                <a:extLst>
                  <a:ext uri="{FF2B5EF4-FFF2-40B4-BE49-F238E27FC236}">
                    <a16:creationId xmlns:a16="http://schemas.microsoft.com/office/drawing/2014/main" id="{FB4EC50C-3521-4FB5-BECA-68E96A4C3F49}"/>
                  </a:ext>
                </a:extLst>
              </p:cNvPr>
              <p:cNvSpPr/>
              <p:nvPr/>
            </p:nvSpPr>
            <p:spPr>
              <a:xfrm>
                <a:off x="5240437" y="4571434"/>
                <a:ext cx="348182" cy="348182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94C38127-C5D8-44D8-AB2E-B4EB85F8761E}"/>
                  </a:ext>
                </a:extLst>
              </p:cNvPr>
              <p:cNvSpPr/>
              <p:nvPr/>
            </p:nvSpPr>
            <p:spPr>
              <a:xfrm>
                <a:off x="5275760" y="4607560"/>
                <a:ext cx="275930" cy="27593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F3B4EF79-E64D-4510-9679-12B56F153A49}"/>
                </a:ext>
              </a:extLst>
            </p:cNvPr>
            <p:cNvSpPr/>
            <p:nvPr/>
          </p:nvSpPr>
          <p:spPr>
            <a:xfrm>
              <a:off x="4761122" y="4453764"/>
              <a:ext cx="552254" cy="552254"/>
            </a:xfrm>
            <a:prstGeom prst="ellipse">
              <a:avLst/>
            </a:pr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D775BEB4-F74E-44F9-84A9-486B7A97A5F0}"/>
                </a:ext>
              </a:extLst>
            </p:cNvPr>
            <p:cNvGrpSpPr/>
            <p:nvPr/>
          </p:nvGrpSpPr>
          <p:grpSpPr>
            <a:xfrm>
              <a:off x="4490823" y="4571434"/>
              <a:ext cx="348182" cy="348182"/>
              <a:chOff x="5240437" y="4571434"/>
              <a:chExt cx="348182" cy="348182"/>
            </a:xfrm>
          </p:grpSpPr>
          <p:sp>
            <p:nvSpPr>
              <p:cNvPr id="132" name="Oval 131">
                <a:extLst>
                  <a:ext uri="{FF2B5EF4-FFF2-40B4-BE49-F238E27FC236}">
                    <a16:creationId xmlns:a16="http://schemas.microsoft.com/office/drawing/2014/main" id="{31EB88CF-CABA-445A-85F1-523744CED944}"/>
                  </a:ext>
                </a:extLst>
              </p:cNvPr>
              <p:cNvSpPr/>
              <p:nvPr/>
            </p:nvSpPr>
            <p:spPr>
              <a:xfrm>
                <a:off x="5240437" y="4571434"/>
                <a:ext cx="348182" cy="348182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7" name="Oval 136">
                <a:extLst>
                  <a:ext uri="{FF2B5EF4-FFF2-40B4-BE49-F238E27FC236}">
                    <a16:creationId xmlns:a16="http://schemas.microsoft.com/office/drawing/2014/main" id="{3C4B03B5-1314-49AA-B38C-4D783766AFE0}"/>
                  </a:ext>
                </a:extLst>
              </p:cNvPr>
              <p:cNvSpPr/>
              <p:nvPr/>
            </p:nvSpPr>
            <p:spPr>
              <a:xfrm>
                <a:off x="5275760" y="4607560"/>
                <a:ext cx="275930" cy="27593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DF5151BD-DF2E-4074-B08A-2C816F657DEF}"/>
              </a:ext>
            </a:extLst>
          </p:cNvPr>
          <p:cNvGrpSpPr/>
          <p:nvPr/>
        </p:nvGrpSpPr>
        <p:grpSpPr>
          <a:xfrm>
            <a:off x="5242839" y="4453764"/>
            <a:ext cx="1097796" cy="552254"/>
            <a:chOff x="4490823" y="4453764"/>
            <a:chExt cx="1097796" cy="552254"/>
          </a:xfrm>
        </p:grpSpPr>
        <p:grpSp>
          <p:nvGrpSpPr>
            <p:cNvPr id="189" name="Group 188">
              <a:extLst>
                <a:ext uri="{FF2B5EF4-FFF2-40B4-BE49-F238E27FC236}">
                  <a16:creationId xmlns:a16="http://schemas.microsoft.com/office/drawing/2014/main" id="{BFB92850-CE63-4358-858E-80F1BA0B5370}"/>
                </a:ext>
              </a:extLst>
            </p:cNvPr>
            <p:cNvGrpSpPr/>
            <p:nvPr/>
          </p:nvGrpSpPr>
          <p:grpSpPr>
            <a:xfrm>
              <a:off x="5240437" y="4571434"/>
              <a:ext cx="348182" cy="348182"/>
              <a:chOff x="5240437" y="4571434"/>
              <a:chExt cx="348182" cy="348182"/>
            </a:xfrm>
          </p:grpSpPr>
          <p:sp>
            <p:nvSpPr>
              <p:cNvPr id="194" name="Oval 193">
                <a:extLst>
                  <a:ext uri="{FF2B5EF4-FFF2-40B4-BE49-F238E27FC236}">
                    <a16:creationId xmlns:a16="http://schemas.microsoft.com/office/drawing/2014/main" id="{D4466692-D756-4684-BDE8-E0F25342BC19}"/>
                  </a:ext>
                </a:extLst>
              </p:cNvPr>
              <p:cNvSpPr/>
              <p:nvPr/>
            </p:nvSpPr>
            <p:spPr>
              <a:xfrm>
                <a:off x="5240437" y="4571434"/>
                <a:ext cx="348182" cy="348182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5" name="Oval 194">
                <a:extLst>
                  <a:ext uri="{FF2B5EF4-FFF2-40B4-BE49-F238E27FC236}">
                    <a16:creationId xmlns:a16="http://schemas.microsoft.com/office/drawing/2014/main" id="{38AF885B-FFC7-41BF-B773-785B41FA1483}"/>
                  </a:ext>
                </a:extLst>
              </p:cNvPr>
              <p:cNvSpPr/>
              <p:nvPr/>
            </p:nvSpPr>
            <p:spPr>
              <a:xfrm>
                <a:off x="5275760" y="4607560"/>
                <a:ext cx="275930" cy="27593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90" name="Oval 189">
              <a:extLst>
                <a:ext uri="{FF2B5EF4-FFF2-40B4-BE49-F238E27FC236}">
                  <a16:creationId xmlns:a16="http://schemas.microsoft.com/office/drawing/2014/main" id="{4A6071C0-3520-4236-8323-A5E739533B5F}"/>
                </a:ext>
              </a:extLst>
            </p:cNvPr>
            <p:cNvSpPr/>
            <p:nvPr/>
          </p:nvSpPr>
          <p:spPr>
            <a:xfrm>
              <a:off x="4761122" y="4453764"/>
              <a:ext cx="552254" cy="552254"/>
            </a:xfrm>
            <a:prstGeom prst="ellipse">
              <a:avLst/>
            </a:pr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91" name="Group 190">
              <a:extLst>
                <a:ext uri="{FF2B5EF4-FFF2-40B4-BE49-F238E27FC236}">
                  <a16:creationId xmlns:a16="http://schemas.microsoft.com/office/drawing/2014/main" id="{47AA5415-3104-4571-BD75-4556A57182F5}"/>
                </a:ext>
              </a:extLst>
            </p:cNvPr>
            <p:cNvGrpSpPr/>
            <p:nvPr/>
          </p:nvGrpSpPr>
          <p:grpSpPr>
            <a:xfrm>
              <a:off x="4490823" y="4571434"/>
              <a:ext cx="348182" cy="348182"/>
              <a:chOff x="5240437" y="4571434"/>
              <a:chExt cx="348182" cy="348182"/>
            </a:xfrm>
          </p:grpSpPr>
          <p:sp>
            <p:nvSpPr>
              <p:cNvPr id="192" name="Oval 191">
                <a:extLst>
                  <a:ext uri="{FF2B5EF4-FFF2-40B4-BE49-F238E27FC236}">
                    <a16:creationId xmlns:a16="http://schemas.microsoft.com/office/drawing/2014/main" id="{9F67795E-B92F-49C9-8B87-F81E7BF1B2AA}"/>
                  </a:ext>
                </a:extLst>
              </p:cNvPr>
              <p:cNvSpPr/>
              <p:nvPr/>
            </p:nvSpPr>
            <p:spPr>
              <a:xfrm>
                <a:off x="5240437" y="4571434"/>
                <a:ext cx="348182" cy="348182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3" name="Oval 192">
                <a:extLst>
                  <a:ext uri="{FF2B5EF4-FFF2-40B4-BE49-F238E27FC236}">
                    <a16:creationId xmlns:a16="http://schemas.microsoft.com/office/drawing/2014/main" id="{A6ABE0E8-9CD3-4BAB-AA01-3AC6F29CF242}"/>
                  </a:ext>
                </a:extLst>
              </p:cNvPr>
              <p:cNvSpPr/>
              <p:nvPr/>
            </p:nvSpPr>
            <p:spPr>
              <a:xfrm>
                <a:off x="5275760" y="4607560"/>
                <a:ext cx="275930" cy="27593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96" name="Group 195">
            <a:extLst>
              <a:ext uri="{FF2B5EF4-FFF2-40B4-BE49-F238E27FC236}">
                <a16:creationId xmlns:a16="http://schemas.microsoft.com/office/drawing/2014/main" id="{E578D709-C919-4279-BCBD-5E5712A31B81}"/>
              </a:ext>
            </a:extLst>
          </p:cNvPr>
          <p:cNvGrpSpPr/>
          <p:nvPr/>
        </p:nvGrpSpPr>
        <p:grpSpPr>
          <a:xfrm>
            <a:off x="5979128" y="4453764"/>
            <a:ext cx="1097796" cy="552254"/>
            <a:chOff x="4490823" y="4453764"/>
            <a:chExt cx="1097796" cy="552254"/>
          </a:xfrm>
        </p:grpSpPr>
        <p:grpSp>
          <p:nvGrpSpPr>
            <p:cNvPr id="197" name="Group 196">
              <a:extLst>
                <a:ext uri="{FF2B5EF4-FFF2-40B4-BE49-F238E27FC236}">
                  <a16:creationId xmlns:a16="http://schemas.microsoft.com/office/drawing/2014/main" id="{7CFE4FB9-50FA-40E5-8821-6B39305E1E63}"/>
                </a:ext>
              </a:extLst>
            </p:cNvPr>
            <p:cNvGrpSpPr/>
            <p:nvPr/>
          </p:nvGrpSpPr>
          <p:grpSpPr>
            <a:xfrm>
              <a:off x="5240437" y="4571434"/>
              <a:ext cx="348182" cy="348182"/>
              <a:chOff x="5240437" y="4571434"/>
              <a:chExt cx="348182" cy="348182"/>
            </a:xfrm>
          </p:grpSpPr>
          <p:sp>
            <p:nvSpPr>
              <p:cNvPr id="202" name="Oval 201">
                <a:extLst>
                  <a:ext uri="{FF2B5EF4-FFF2-40B4-BE49-F238E27FC236}">
                    <a16:creationId xmlns:a16="http://schemas.microsoft.com/office/drawing/2014/main" id="{E388F114-3B14-4E09-AED2-E8FBD9AEAF71}"/>
                  </a:ext>
                </a:extLst>
              </p:cNvPr>
              <p:cNvSpPr/>
              <p:nvPr/>
            </p:nvSpPr>
            <p:spPr>
              <a:xfrm>
                <a:off x="5240437" y="4571434"/>
                <a:ext cx="348182" cy="348182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3" name="Oval 202">
                <a:extLst>
                  <a:ext uri="{FF2B5EF4-FFF2-40B4-BE49-F238E27FC236}">
                    <a16:creationId xmlns:a16="http://schemas.microsoft.com/office/drawing/2014/main" id="{B971D470-69C2-44A8-873A-6256FDDAA0B7}"/>
                  </a:ext>
                </a:extLst>
              </p:cNvPr>
              <p:cNvSpPr/>
              <p:nvPr/>
            </p:nvSpPr>
            <p:spPr>
              <a:xfrm>
                <a:off x="5275760" y="4607560"/>
                <a:ext cx="275930" cy="27593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98" name="Oval 197">
              <a:extLst>
                <a:ext uri="{FF2B5EF4-FFF2-40B4-BE49-F238E27FC236}">
                  <a16:creationId xmlns:a16="http://schemas.microsoft.com/office/drawing/2014/main" id="{B03EDB3C-D405-45A8-BA1C-65DD7DD0938E}"/>
                </a:ext>
              </a:extLst>
            </p:cNvPr>
            <p:cNvSpPr/>
            <p:nvPr/>
          </p:nvSpPr>
          <p:spPr>
            <a:xfrm>
              <a:off x="4761122" y="4453764"/>
              <a:ext cx="552254" cy="552254"/>
            </a:xfrm>
            <a:prstGeom prst="ellipse">
              <a:avLst/>
            </a:pr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99" name="Group 198">
              <a:extLst>
                <a:ext uri="{FF2B5EF4-FFF2-40B4-BE49-F238E27FC236}">
                  <a16:creationId xmlns:a16="http://schemas.microsoft.com/office/drawing/2014/main" id="{90D70775-2214-421A-ACA3-A5F813CD5B93}"/>
                </a:ext>
              </a:extLst>
            </p:cNvPr>
            <p:cNvGrpSpPr/>
            <p:nvPr/>
          </p:nvGrpSpPr>
          <p:grpSpPr>
            <a:xfrm>
              <a:off x="4490823" y="4571434"/>
              <a:ext cx="348182" cy="348182"/>
              <a:chOff x="5240437" y="4571434"/>
              <a:chExt cx="348182" cy="348182"/>
            </a:xfrm>
          </p:grpSpPr>
          <p:sp>
            <p:nvSpPr>
              <p:cNvPr id="200" name="Oval 199">
                <a:extLst>
                  <a:ext uri="{FF2B5EF4-FFF2-40B4-BE49-F238E27FC236}">
                    <a16:creationId xmlns:a16="http://schemas.microsoft.com/office/drawing/2014/main" id="{83531B0E-ECD3-4413-906C-5A4CFD346252}"/>
                  </a:ext>
                </a:extLst>
              </p:cNvPr>
              <p:cNvSpPr/>
              <p:nvPr/>
            </p:nvSpPr>
            <p:spPr>
              <a:xfrm>
                <a:off x="5240437" y="4571434"/>
                <a:ext cx="348182" cy="348182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1" name="Oval 200">
                <a:extLst>
                  <a:ext uri="{FF2B5EF4-FFF2-40B4-BE49-F238E27FC236}">
                    <a16:creationId xmlns:a16="http://schemas.microsoft.com/office/drawing/2014/main" id="{EC5BB67A-E1AC-43D1-8BDA-BDE95B975492}"/>
                  </a:ext>
                </a:extLst>
              </p:cNvPr>
              <p:cNvSpPr/>
              <p:nvPr/>
            </p:nvSpPr>
            <p:spPr>
              <a:xfrm>
                <a:off x="5275760" y="4607560"/>
                <a:ext cx="275930" cy="27593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204" name="Group 203">
            <a:extLst>
              <a:ext uri="{FF2B5EF4-FFF2-40B4-BE49-F238E27FC236}">
                <a16:creationId xmlns:a16="http://schemas.microsoft.com/office/drawing/2014/main" id="{4928E21B-8249-4603-AF26-CCD5E8BB1FA1}"/>
              </a:ext>
            </a:extLst>
          </p:cNvPr>
          <p:cNvGrpSpPr/>
          <p:nvPr/>
        </p:nvGrpSpPr>
        <p:grpSpPr>
          <a:xfrm>
            <a:off x="6733035" y="4453764"/>
            <a:ext cx="1097796" cy="552254"/>
            <a:chOff x="4490823" y="4453764"/>
            <a:chExt cx="1097796" cy="552254"/>
          </a:xfrm>
        </p:grpSpPr>
        <p:grpSp>
          <p:nvGrpSpPr>
            <p:cNvPr id="205" name="Group 204">
              <a:extLst>
                <a:ext uri="{FF2B5EF4-FFF2-40B4-BE49-F238E27FC236}">
                  <a16:creationId xmlns:a16="http://schemas.microsoft.com/office/drawing/2014/main" id="{5110D3FE-9AE3-4DD8-A780-2284791C5AF3}"/>
                </a:ext>
              </a:extLst>
            </p:cNvPr>
            <p:cNvGrpSpPr/>
            <p:nvPr/>
          </p:nvGrpSpPr>
          <p:grpSpPr>
            <a:xfrm>
              <a:off x="5240437" y="4571434"/>
              <a:ext cx="348182" cy="348182"/>
              <a:chOff x="5240437" y="4571434"/>
              <a:chExt cx="348182" cy="348182"/>
            </a:xfrm>
          </p:grpSpPr>
          <p:sp>
            <p:nvSpPr>
              <p:cNvPr id="210" name="Oval 209">
                <a:extLst>
                  <a:ext uri="{FF2B5EF4-FFF2-40B4-BE49-F238E27FC236}">
                    <a16:creationId xmlns:a16="http://schemas.microsoft.com/office/drawing/2014/main" id="{6AF05166-184E-4D31-8F17-94C84970B70A}"/>
                  </a:ext>
                </a:extLst>
              </p:cNvPr>
              <p:cNvSpPr/>
              <p:nvPr/>
            </p:nvSpPr>
            <p:spPr>
              <a:xfrm>
                <a:off x="5240437" y="4571434"/>
                <a:ext cx="348182" cy="348182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1" name="Oval 210">
                <a:extLst>
                  <a:ext uri="{FF2B5EF4-FFF2-40B4-BE49-F238E27FC236}">
                    <a16:creationId xmlns:a16="http://schemas.microsoft.com/office/drawing/2014/main" id="{9F1A30A9-BDA4-4275-9D59-19350273E482}"/>
                  </a:ext>
                </a:extLst>
              </p:cNvPr>
              <p:cNvSpPr/>
              <p:nvPr/>
            </p:nvSpPr>
            <p:spPr>
              <a:xfrm>
                <a:off x="5275760" y="4607560"/>
                <a:ext cx="275930" cy="27593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06" name="Oval 205">
              <a:extLst>
                <a:ext uri="{FF2B5EF4-FFF2-40B4-BE49-F238E27FC236}">
                  <a16:creationId xmlns:a16="http://schemas.microsoft.com/office/drawing/2014/main" id="{B400FD41-E333-4E7C-A6FB-E1BDAA0D27E9}"/>
                </a:ext>
              </a:extLst>
            </p:cNvPr>
            <p:cNvSpPr/>
            <p:nvPr/>
          </p:nvSpPr>
          <p:spPr>
            <a:xfrm>
              <a:off x="4761122" y="4453764"/>
              <a:ext cx="552254" cy="552254"/>
            </a:xfrm>
            <a:prstGeom prst="ellipse">
              <a:avLst/>
            </a:pr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07" name="Group 206">
              <a:extLst>
                <a:ext uri="{FF2B5EF4-FFF2-40B4-BE49-F238E27FC236}">
                  <a16:creationId xmlns:a16="http://schemas.microsoft.com/office/drawing/2014/main" id="{1B2E7DE8-6DCC-4571-B356-F7F2255CE806}"/>
                </a:ext>
              </a:extLst>
            </p:cNvPr>
            <p:cNvGrpSpPr/>
            <p:nvPr/>
          </p:nvGrpSpPr>
          <p:grpSpPr>
            <a:xfrm>
              <a:off x="4490823" y="4571434"/>
              <a:ext cx="348182" cy="348182"/>
              <a:chOff x="5240437" y="4571434"/>
              <a:chExt cx="348182" cy="348182"/>
            </a:xfrm>
          </p:grpSpPr>
          <p:sp>
            <p:nvSpPr>
              <p:cNvPr id="208" name="Oval 207">
                <a:extLst>
                  <a:ext uri="{FF2B5EF4-FFF2-40B4-BE49-F238E27FC236}">
                    <a16:creationId xmlns:a16="http://schemas.microsoft.com/office/drawing/2014/main" id="{AA262D3F-B916-4485-BAE1-149CC1B8169E}"/>
                  </a:ext>
                </a:extLst>
              </p:cNvPr>
              <p:cNvSpPr/>
              <p:nvPr/>
            </p:nvSpPr>
            <p:spPr>
              <a:xfrm>
                <a:off x="5240437" y="4571434"/>
                <a:ext cx="348182" cy="348182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9" name="Oval 208">
                <a:extLst>
                  <a:ext uri="{FF2B5EF4-FFF2-40B4-BE49-F238E27FC236}">
                    <a16:creationId xmlns:a16="http://schemas.microsoft.com/office/drawing/2014/main" id="{BC6687CC-5EE5-4432-9FF1-D1719B0EB7FB}"/>
                  </a:ext>
                </a:extLst>
              </p:cNvPr>
              <p:cNvSpPr/>
              <p:nvPr/>
            </p:nvSpPr>
            <p:spPr>
              <a:xfrm>
                <a:off x="5275760" y="4607560"/>
                <a:ext cx="275930" cy="27593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212" name="Group 211">
            <a:extLst>
              <a:ext uri="{FF2B5EF4-FFF2-40B4-BE49-F238E27FC236}">
                <a16:creationId xmlns:a16="http://schemas.microsoft.com/office/drawing/2014/main" id="{A4989242-AC58-40DB-B641-69AB397517B6}"/>
              </a:ext>
            </a:extLst>
          </p:cNvPr>
          <p:cNvGrpSpPr/>
          <p:nvPr/>
        </p:nvGrpSpPr>
        <p:grpSpPr>
          <a:xfrm>
            <a:off x="7408751" y="4453764"/>
            <a:ext cx="1097796" cy="552254"/>
            <a:chOff x="4490823" y="4453764"/>
            <a:chExt cx="1097796" cy="552254"/>
          </a:xfrm>
        </p:grpSpPr>
        <p:grpSp>
          <p:nvGrpSpPr>
            <p:cNvPr id="213" name="Group 212">
              <a:extLst>
                <a:ext uri="{FF2B5EF4-FFF2-40B4-BE49-F238E27FC236}">
                  <a16:creationId xmlns:a16="http://schemas.microsoft.com/office/drawing/2014/main" id="{37697ECD-8C42-4EFC-B258-3A883C333FB9}"/>
                </a:ext>
              </a:extLst>
            </p:cNvPr>
            <p:cNvGrpSpPr/>
            <p:nvPr/>
          </p:nvGrpSpPr>
          <p:grpSpPr>
            <a:xfrm>
              <a:off x="5240437" y="4571434"/>
              <a:ext cx="348182" cy="348182"/>
              <a:chOff x="5240437" y="4571434"/>
              <a:chExt cx="348182" cy="348182"/>
            </a:xfrm>
          </p:grpSpPr>
          <p:sp>
            <p:nvSpPr>
              <p:cNvPr id="218" name="Oval 217">
                <a:extLst>
                  <a:ext uri="{FF2B5EF4-FFF2-40B4-BE49-F238E27FC236}">
                    <a16:creationId xmlns:a16="http://schemas.microsoft.com/office/drawing/2014/main" id="{7B3A2B15-1A6A-4BCE-9A4E-500E23EA1849}"/>
                  </a:ext>
                </a:extLst>
              </p:cNvPr>
              <p:cNvSpPr/>
              <p:nvPr/>
            </p:nvSpPr>
            <p:spPr>
              <a:xfrm>
                <a:off x="5240437" y="4571434"/>
                <a:ext cx="348182" cy="348182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9" name="Oval 218">
                <a:extLst>
                  <a:ext uri="{FF2B5EF4-FFF2-40B4-BE49-F238E27FC236}">
                    <a16:creationId xmlns:a16="http://schemas.microsoft.com/office/drawing/2014/main" id="{F8FF85AD-D61A-42DB-9820-631A0D7223EC}"/>
                  </a:ext>
                </a:extLst>
              </p:cNvPr>
              <p:cNvSpPr/>
              <p:nvPr/>
            </p:nvSpPr>
            <p:spPr>
              <a:xfrm>
                <a:off x="5275760" y="4607560"/>
                <a:ext cx="275930" cy="27593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14" name="Oval 213">
              <a:extLst>
                <a:ext uri="{FF2B5EF4-FFF2-40B4-BE49-F238E27FC236}">
                  <a16:creationId xmlns:a16="http://schemas.microsoft.com/office/drawing/2014/main" id="{D695CE5E-FD8F-4F65-A8F5-F1F418942A0F}"/>
                </a:ext>
              </a:extLst>
            </p:cNvPr>
            <p:cNvSpPr/>
            <p:nvPr/>
          </p:nvSpPr>
          <p:spPr>
            <a:xfrm>
              <a:off x="4761122" y="4453764"/>
              <a:ext cx="552254" cy="552254"/>
            </a:xfrm>
            <a:prstGeom prst="ellipse">
              <a:avLst/>
            </a:pr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15" name="Group 214">
              <a:extLst>
                <a:ext uri="{FF2B5EF4-FFF2-40B4-BE49-F238E27FC236}">
                  <a16:creationId xmlns:a16="http://schemas.microsoft.com/office/drawing/2014/main" id="{948F68A2-3E4A-4D9D-AC72-A30DCCE39D58}"/>
                </a:ext>
              </a:extLst>
            </p:cNvPr>
            <p:cNvGrpSpPr/>
            <p:nvPr/>
          </p:nvGrpSpPr>
          <p:grpSpPr>
            <a:xfrm>
              <a:off x="4490823" y="4571434"/>
              <a:ext cx="348182" cy="348182"/>
              <a:chOff x="5240437" y="4571434"/>
              <a:chExt cx="348182" cy="348182"/>
            </a:xfrm>
          </p:grpSpPr>
          <p:sp>
            <p:nvSpPr>
              <p:cNvPr id="216" name="Oval 215">
                <a:extLst>
                  <a:ext uri="{FF2B5EF4-FFF2-40B4-BE49-F238E27FC236}">
                    <a16:creationId xmlns:a16="http://schemas.microsoft.com/office/drawing/2014/main" id="{B66667E5-5EA4-4345-9713-8D788B968FBC}"/>
                  </a:ext>
                </a:extLst>
              </p:cNvPr>
              <p:cNvSpPr/>
              <p:nvPr/>
            </p:nvSpPr>
            <p:spPr>
              <a:xfrm>
                <a:off x="5240437" y="4571434"/>
                <a:ext cx="348182" cy="348182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7" name="Oval 216">
                <a:extLst>
                  <a:ext uri="{FF2B5EF4-FFF2-40B4-BE49-F238E27FC236}">
                    <a16:creationId xmlns:a16="http://schemas.microsoft.com/office/drawing/2014/main" id="{E6BEBF31-3B31-4F3B-A289-5E03DBE6B0D7}"/>
                  </a:ext>
                </a:extLst>
              </p:cNvPr>
              <p:cNvSpPr/>
              <p:nvPr/>
            </p:nvSpPr>
            <p:spPr>
              <a:xfrm>
                <a:off x="5275760" y="4607560"/>
                <a:ext cx="275930" cy="27593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220" name="Group 219">
            <a:extLst>
              <a:ext uri="{FF2B5EF4-FFF2-40B4-BE49-F238E27FC236}">
                <a16:creationId xmlns:a16="http://schemas.microsoft.com/office/drawing/2014/main" id="{85641D21-7CEB-48C9-A2F1-2C18EA2105CB}"/>
              </a:ext>
            </a:extLst>
          </p:cNvPr>
          <p:cNvGrpSpPr/>
          <p:nvPr/>
        </p:nvGrpSpPr>
        <p:grpSpPr>
          <a:xfrm>
            <a:off x="8154644" y="4453764"/>
            <a:ext cx="1097796" cy="552254"/>
            <a:chOff x="4490823" y="4453764"/>
            <a:chExt cx="1097796" cy="552254"/>
          </a:xfrm>
        </p:grpSpPr>
        <p:grpSp>
          <p:nvGrpSpPr>
            <p:cNvPr id="221" name="Group 220">
              <a:extLst>
                <a:ext uri="{FF2B5EF4-FFF2-40B4-BE49-F238E27FC236}">
                  <a16:creationId xmlns:a16="http://schemas.microsoft.com/office/drawing/2014/main" id="{63D9B6DA-01B6-4733-8125-80E739D203BD}"/>
                </a:ext>
              </a:extLst>
            </p:cNvPr>
            <p:cNvGrpSpPr/>
            <p:nvPr/>
          </p:nvGrpSpPr>
          <p:grpSpPr>
            <a:xfrm>
              <a:off x="5240437" y="4571434"/>
              <a:ext cx="348182" cy="348182"/>
              <a:chOff x="5240437" y="4571434"/>
              <a:chExt cx="348182" cy="348182"/>
            </a:xfrm>
          </p:grpSpPr>
          <p:sp>
            <p:nvSpPr>
              <p:cNvPr id="226" name="Oval 225">
                <a:extLst>
                  <a:ext uri="{FF2B5EF4-FFF2-40B4-BE49-F238E27FC236}">
                    <a16:creationId xmlns:a16="http://schemas.microsoft.com/office/drawing/2014/main" id="{6B317C94-F7DF-478C-97B4-A9598DF54A3D}"/>
                  </a:ext>
                </a:extLst>
              </p:cNvPr>
              <p:cNvSpPr/>
              <p:nvPr/>
            </p:nvSpPr>
            <p:spPr>
              <a:xfrm>
                <a:off x="5240437" y="4571434"/>
                <a:ext cx="348182" cy="348182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7" name="Oval 226">
                <a:extLst>
                  <a:ext uri="{FF2B5EF4-FFF2-40B4-BE49-F238E27FC236}">
                    <a16:creationId xmlns:a16="http://schemas.microsoft.com/office/drawing/2014/main" id="{ACFD0928-4700-493E-8102-F44DD72DA547}"/>
                  </a:ext>
                </a:extLst>
              </p:cNvPr>
              <p:cNvSpPr/>
              <p:nvPr/>
            </p:nvSpPr>
            <p:spPr>
              <a:xfrm>
                <a:off x="5275760" y="4607560"/>
                <a:ext cx="275930" cy="27593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22" name="Oval 221">
              <a:extLst>
                <a:ext uri="{FF2B5EF4-FFF2-40B4-BE49-F238E27FC236}">
                  <a16:creationId xmlns:a16="http://schemas.microsoft.com/office/drawing/2014/main" id="{126D97E4-9E2B-4DCA-8172-9E9FC043F1A2}"/>
                </a:ext>
              </a:extLst>
            </p:cNvPr>
            <p:cNvSpPr/>
            <p:nvPr/>
          </p:nvSpPr>
          <p:spPr>
            <a:xfrm>
              <a:off x="4761122" y="4453764"/>
              <a:ext cx="552254" cy="552254"/>
            </a:xfrm>
            <a:prstGeom prst="ellipse">
              <a:avLst/>
            </a:pr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23" name="Group 222">
              <a:extLst>
                <a:ext uri="{FF2B5EF4-FFF2-40B4-BE49-F238E27FC236}">
                  <a16:creationId xmlns:a16="http://schemas.microsoft.com/office/drawing/2014/main" id="{FAB526E6-EBB2-48C1-917A-5797DDB123B9}"/>
                </a:ext>
              </a:extLst>
            </p:cNvPr>
            <p:cNvGrpSpPr/>
            <p:nvPr/>
          </p:nvGrpSpPr>
          <p:grpSpPr>
            <a:xfrm>
              <a:off x="4490823" y="4571434"/>
              <a:ext cx="348182" cy="348182"/>
              <a:chOff x="5240437" y="4571434"/>
              <a:chExt cx="348182" cy="348182"/>
            </a:xfrm>
          </p:grpSpPr>
          <p:sp>
            <p:nvSpPr>
              <p:cNvPr id="224" name="Oval 223">
                <a:extLst>
                  <a:ext uri="{FF2B5EF4-FFF2-40B4-BE49-F238E27FC236}">
                    <a16:creationId xmlns:a16="http://schemas.microsoft.com/office/drawing/2014/main" id="{E2EBB117-AC4E-4388-9052-46E57A62E46B}"/>
                  </a:ext>
                </a:extLst>
              </p:cNvPr>
              <p:cNvSpPr/>
              <p:nvPr/>
            </p:nvSpPr>
            <p:spPr>
              <a:xfrm>
                <a:off x="5240437" y="4571434"/>
                <a:ext cx="348182" cy="348182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5" name="Oval 224">
                <a:extLst>
                  <a:ext uri="{FF2B5EF4-FFF2-40B4-BE49-F238E27FC236}">
                    <a16:creationId xmlns:a16="http://schemas.microsoft.com/office/drawing/2014/main" id="{49E6281F-EB96-4820-ADB7-95763150D57A}"/>
                  </a:ext>
                </a:extLst>
              </p:cNvPr>
              <p:cNvSpPr/>
              <p:nvPr/>
            </p:nvSpPr>
            <p:spPr>
              <a:xfrm>
                <a:off x="5275760" y="4607560"/>
                <a:ext cx="275930" cy="27593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386837E1-34D3-48A7-8764-FF3A069C77A0}"/>
              </a:ext>
            </a:extLst>
          </p:cNvPr>
          <p:cNvSpPr/>
          <p:nvPr/>
        </p:nvSpPr>
        <p:spPr>
          <a:xfrm>
            <a:off x="1" y="0"/>
            <a:ext cx="1822612" cy="6858000"/>
          </a:xfrm>
          <a:prstGeom prst="rect">
            <a:avLst/>
          </a:prstGeom>
          <a:solidFill>
            <a:srgbClr val="013B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072584C-6260-4990-8119-F48D43DF9D1D}"/>
              </a:ext>
            </a:extLst>
          </p:cNvPr>
          <p:cNvGrpSpPr/>
          <p:nvPr/>
        </p:nvGrpSpPr>
        <p:grpSpPr>
          <a:xfrm>
            <a:off x="227192" y="110970"/>
            <a:ext cx="7619352" cy="6027939"/>
            <a:chOff x="2068497" y="372861"/>
            <a:chExt cx="7619352" cy="6027939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FED8531-C6D3-4649-A895-F74932994A64}"/>
                </a:ext>
              </a:extLst>
            </p:cNvPr>
            <p:cNvGrpSpPr/>
            <p:nvPr/>
          </p:nvGrpSpPr>
          <p:grpSpPr>
            <a:xfrm>
              <a:off x="2183906" y="372861"/>
              <a:ext cx="7503943" cy="5797120"/>
              <a:chOff x="2183906" y="372861"/>
              <a:chExt cx="7503943" cy="5797120"/>
            </a:xfrm>
          </p:grpSpPr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0FA2315E-967B-45B9-A0F4-B526CF82C921}"/>
                  </a:ext>
                </a:extLst>
              </p:cNvPr>
              <p:cNvCxnSpPr>
                <a:stCxn id="9" idx="0"/>
              </p:cNvCxnSpPr>
              <p:nvPr/>
            </p:nvCxnSpPr>
            <p:spPr>
              <a:xfrm flipV="1">
                <a:off x="2183907" y="457200"/>
                <a:ext cx="0" cy="5712781"/>
              </a:xfrm>
              <a:prstGeom prst="line">
                <a:avLst/>
              </a:prstGeom>
              <a:ln w="57150">
                <a:solidFill>
                  <a:srgbClr val="DABA6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92518781-1781-40F6-9291-FD4D938DE48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83906" y="488271"/>
                <a:ext cx="7273124" cy="1"/>
              </a:xfrm>
              <a:prstGeom prst="line">
                <a:avLst/>
              </a:prstGeom>
              <a:ln w="57150">
                <a:solidFill>
                  <a:srgbClr val="DABA6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57D81539-1F79-4E3F-B190-8AEB88C54CD2}"/>
                  </a:ext>
                </a:extLst>
              </p:cNvPr>
              <p:cNvSpPr/>
              <p:nvPr/>
            </p:nvSpPr>
            <p:spPr>
              <a:xfrm>
                <a:off x="9457030" y="372861"/>
                <a:ext cx="230819" cy="230819"/>
              </a:xfrm>
              <a:prstGeom prst="rect">
                <a:avLst/>
              </a:prstGeom>
              <a:solidFill>
                <a:srgbClr val="DABA6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D2CA69E-F38E-4DB8-82FA-239D6C25BC80}"/>
                </a:ext>
              </a:extLst>
            </p:cNvPr>
            <p:cNvSpPr/>
            <p:nvPr/>
          </p:nvSpPr>
          <p:spPr>
            <a:xfrm>
              <a:off x="2068497" y="6169981"/>
              <a:ext cx="230819" cy="230819"/>
            </a:xfrm>
            <a:prstGeom prst="rect">
              <a:avLst/>
            </a:prstGeom>
            <a:solidFill>
              <a:srgbClr val="DABA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2C38F449-7454-4AD1-AE1F-DA48EBB24C9F}"/>
              </a:ext>
            </a:extLst>
          </p:cNvPr>
          <p:cNvSpPr/>
          <p:nvPr/>
        </p:nvSpPr>
        <p:spPr>
          <a:xfrm>
            <a:off x="1" y="463891"/>
            <a:ext cx="12192000" cy="1091263"/>
          </a:xfrm>
          <a:prstGeom prst="rect">
            <a:avLst/>
          </a:prstGeom>
          <a:solidFill>
            <a:srgbClr val="018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BFE3BC-27EC-435A-A2F4-B39DEF708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777" y="606013"/>
            <a:ext cx="12014446" cy="746289"/>
          </a:xfrm>
        </p:spPr>
        <p:txBody>
          <a:bodyPr>
            <a:normAutofit/>
          </a:bodyPr>
          <a:lstStyle/>
          <a:p>
            <a:r>
              <a:rPr lang="en-US" altLang="ko-KR" sz="4000" dirty="0">
                <a:solidFill>
                  <a:srgbClr val="EBFFFF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Eight Great Ideas in Computer Architecture</a:t>
            </a:r>
            <a:endParaRPr lang="ko-KR" altLang="en-US" sz="4000" dirty="0">
              <a:solidFill>
                <a:srgbClr val="EBFFFF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78931CB7-58A4-4C7B-961B-8B2AB2293986}"/>
              </a:ext>
            </a:extLst>
          </p:cNvPr>
          <p:cNvGrpSpPr/>
          <p:nvPr/>
        </p:nvGrpSpPr>
        <p:grpSpPr>
          <a:xfrm>
            <a:off x="2528109" y="2108191"/>
            <a:ext cx="1342363" cy="1486111"/>
            <a:chOff x="5493705" y="5010941"/>
            <a:chExt cx="1342363" cy="1486111"/>
          </a:xfrm>
        </p:grpSpPr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AC93C1BE-9703-4E41-BC18-D03A706BD333}"/>
                </a:ext>
              </a:extLst>
            </p:cNvPr>
            <p:cNvSpPr/>
            <p:nvPr/>
          </p:nvSpPr>
          <p:spPr>
            <a:xfrm>
              <a:off x="5929718" y="5010941"/>
              <a:ext cx="568341" cy="559995"/>
            </a:xfrm>
            <a:custGeom>
              <a:avLst/>
              <a:gdLst>
                <a:gd name="connsiteX0" fmla="*/ 979480 w 979480"/>
                <a:gd name="connsiteY0" fmla="*/ 0 h 965096"/>
                <a:gd name="connsiteX1" fmla="*/ 979480 w 979480"/>
                <a:gd name="connsiteY1" fmla="*/ 809790 h 965096"/>
                <a:gd name="connsiteX2" fmla="*/ 816032 w 979480"/>
                <a:gd name="connsiteY2" fmla="*/ 918131 h 965096"/>
                <a:gd name="connsiteX3" fmla="*/ 806550 w 979480"/>
                <a:gd name="connsiteY3" fmla="*/ 965096 h 965096"/>
                <a:gd name="connsiteX4" fmla="*/ 0 w 979480"/>
                <a:gd name="connsiteY4" fmla="*/ 965096 h 965096"/>
                <a:gd name="connsiteX5" fmla="*/ 16051 w 979480"/>
                <a:gd name="connsiteY5" fmla="*/ 795281 h 965096"/>
                <a:gd name="connsiteX6" fmla="*/ 879182 w 979480"/>
                <a:gd name="connsiteY6" fmla="*/ 5065 h 965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79480" h="965096">
                  <a:moveTo>
                    <a:pt x="979480" y="0"/>
                  </a:moveTo>
                  <a:lnTo>
                    <a:pt x="979480" y="809790"/>
                  </a:lnTo>
                  <a:cubicBezTo>
                    <a:pt x="906004" y="809790"/>
                    <a:pt x="842961" y="854463"/>
                    <a:pt x="816032" y="918131"/>
                  </a:cubicBezTo>
                  <a:lnTo>
                    <a:pt x="806550" y="965096"/>
                  </a:lnTo>
                  <a:lnTo>
                    <a:pt x="0" y="965096"/>
                  </a:lnTo>
                  <a:lnTo>
                    <a:pt x="16051" y="795281"/>
                  </a:lnTo>
                  <a:cubicBezTo>
                    <a:pt x="96700" y="374365"/>
                    <a:pt x="446348" y="49022"/>
                    <a:pt x="879182" y="5065"/>
                  </a:cubicBezTo>
                  <a:close/>
                </a:path>
              </a:pathLst>
            </a:custGeom>
            <a:solidFill>
              <a:srgbClr val="013B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CEC64F24-70E0-4234-9A15-855B6587C2A0}"/>
                </a:ext>
              </a:extLst>
            </p:cNvPr>
            <p:cNvSpPr/>
            <p:nvPr/>
          </p:nvSpPr>
          <p:spPr>
            <a:xfrm rot="10800000">
              <a:off x="5835271" y="5937057"/>
              <a:ext cx="568341" cy="559995"/>
            </a:xfrm>
            <a:custGeom>
              <a:avLst/>
              <a:gdLst>
                <a:gd name="connsiteX0" fmla="*/ 979480 w 979480"/>
                <a:gd name="connsiteY0" fmla="*/ 0 h 965096"/>
                <a:gd name="connsiteX1" fmla="*/ 979480 w 979480"/>
                <a:gd name="connsiteY1" fmla="*/ 809790 h 965096"/>
                <a:gd name="connsiteX2" fmla="*/ 816032 w 979480"/>
                <a:gd name="connsiteY2" fmla="*/ 918131 h 965096"/>
                <a:gd name="connsiteX3" fmla="*/ 806550 w 979480"/>
                <a:gd name="connsiteY3" fmla="*/ 965096 h 965096"/>
                <a:gd name="connsiteX4" fmla="*/ 0 w 979480"/>
                <a:gd name="connsiteY4" fmla="*/ 965096 h 965096"/>
                <a:gd name="connsiteX5" fmla="*/ 16051 w 979480"/>
                <a:gd name="connsiteY5" fmla="*/ 795281 h 965096"/>
                <a:gd name="connsiteX6" fmla="*/ 879182 w 979480"/>
                <a:gd name="connsiteY6" fmla="*/ 5065 h 965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79480" h="965096">
                  <a:moveTo>
                    <a:pt x="979480" y="0"/>
                  </a:moveTo>
                  <a:lnTo>
                    <a:pt x="979480" y="809790"/>
                  </a:lnTo>
                  <a:cubicBezTo>
                    <a:pt x="906004" y="809790"/>
                    <a:pt x="842961" y="854463"/>
                    <a:pt x="816032" y="918131"/>
                  </a:cubicBezTo>
                  <a:lnTo>
                    <a:pt x="806550" y="965096"/>
                  </a:lnTo>
                  <a:lnTo>
                    <a:pt x="0" y="965096"/>
                  </a:lnTo>
                  <a:lnTo>
                    <a:pt x="16051" y="795281"/>
                  </a:lnTo>
                  <a:cubicBezTo>
                    <a:pt x="96700" y="374365"/>
                    <a:pt x="446348" y="49022"/>
                    <a:pt x="879182" y="5065"/>
                  </a:cubicBezTo>
                  <a:close/>
                </a:path>
              </a:pathLst>
            </a:custGeom>
            <a:solidFill>
              <a:srgbClr val="013B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0C92C857-1BD0-45AD-8967-E5D35722E5E9}"/>
                </a:ext>
              </a:extLst>
            </p:cNvPr>
            <p:cNvSpPr/>
            <p:nvPr/>
          </p:nvSpPr>
          <p:spPr>
            <a:xfrm>
              <a:off x="5970270" y="5596092"/>
              <a:ext cx="388620" cy="311998"/>
            </a:xfrm>
            <a:prstGeom prst="rect">
              <a:avLst/>
            </a:prstGeom>
            <a:solidFill>
              <a:srgbClr val="013B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312B152-A267-40DF-A688-9651FAB5BE0D}"/>
                </a:ext>
              </a:extLst>
            </p:cNvPr>
            <p:cNvSpPr/>
            <p:nvPr/>
          </p:nvSpPr>
          <p:spPr>
            <a:xfrm rot="5400000">
              <a:off x="6485759" y="5093820"/>
              <a:ext cx="388620" cy="311998"/>
            </a:xfrm>
            <a:prstGeom prst="rect">
              <a:avLst/>
            </a:prstGeom>
            <a:solidFill>
              <a:srgbClr val="013B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8EA8DCF5-77A8-4EFE-8B11-C90AA8DE6CDB}"/>
                </a:ext>
              </a:extLst>
            </p:cNvPr>
            <p:cNvSpPr/>
            <p:nvPr/>
          </p:nvSpPr>
          <p:spPr>
            <a:xfrm rot="5400000">
              <a:off x="5455394" y="6111228"/>
              <a:ext cx="388620" cy="311998"/>
            </a:xfrm>
            <a:prstGeom prst="rect">
              <a:avLst/>
            </a:prstGeom>
            <a:solidFill>
              <a:srgbClr val="013B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2" name="Subtitle 2">
            <a:extLst>
              <a:ext uri="{FF2B5EF4-FFF2-40B4-BE49-F238E27FC236}">
                <a16:creationId xmlns:a16="http://schemas.microsoft.com/office/drawing/2014/main" id="{FED64099-52CC-4EB6-BD8F-360538742671}"/>
              </a:ext>
            </a:extLst>
          </p:cNvPr>
          <p:cNvSpPr txBox="1">
            <a:spLocks/>
          </p:cNvSpPr>
          <p:nvPr/>
        </p:nvSpPr>
        <p:spPr>
          <a:xfrm>
            <a:off x="1900967" y="3807359"/>
            <a:ext cx="2470626" cy="3250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>
                <a:solidFill>
                  <a:srgbClr val="013B5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PIPELINING</a:t>
            </a:r>
            <a:endParaRPr lang="ko-KR" altLang="en-US" sz="1600" dirty="0">
              <a:solidFill>
                <a:srgbClr val="013B5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39CE693-BEAA-41C8-AE60-EC4CE75E9BDC}"/>
              </a:ext>
            </a:extLst>
          </p:cNvPr>
          <p:cNvSpPr/>
          <p:nvPr/>
        </p:nvSpPr>
        <p:spPr>
          <a:xfrm>
            <a:off x="9418320" y="3332480"/>
            <a:ext cx="2773680" cy="3525520"/>
          </a:xfrm>
          <a:prstGeom prst="rect">
            <a:avLst/>
          </a:prstGeom>
          <a:solidFill>
            <a:srgbClr val="663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23B5E08-E4AC-43AC-9C27-43B63F669410}"/>
              </a:ext>
            </a:extLst>
          </p:cNvPr>
          <p:cNvGrpSpPr/>
          <p:nvPr/>
        </p:nvGrpSpPr>
        <p:grpSpPr>
          <a:xfrm>
            <a:off x="9472278" y="2750386"/>
            <a:ext cx="1365126" cy="2092134"/>
            <a:chOff x="5293360" y="2023188"/>
            <a:chExt cx="1596816" cy="2447212"/>
          </a:xfrm>
        </p:grpSpPr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C0C2DD99-13C7-4580-9353-16CF27BCE6B8}"/>
                </a:ext>
              </a:extLst>
            </p:cNvPr>
            <p:cNvSpPr/>
            <p:nvPr/>
          </p:nvSpPr>
          <p:spPr>
            <a:xfrm>
              <a:off x="5293360" y="2023188"/>
              <a:ext cx="1596816" cy="2447212"/>
            </a:xfrm>
            <a:custGeom>
              <a:avLst/>
              <a:gdLst>
                <a:gd name="connsiteX0" fmla="*/ 749886 w 1596816"/>
                <a:gd name="connsiteY0" fmla="*/ 0 h 2447212"/>
                <a:gd name="connsiteX1" fmla="*/ 990748 w 1596816"/>
                <a:gd name="connsiteY1" fmla="*/ 876374 h 2447212"/>
                <a:gd name="connsiteX2" fmla="*/ 1089260 w 1596816"/>
                <a:gd name="connsiteY2" fmla="*/ 906954 h 2447212"/>
                <a:gd name="connsiteX3" fmla="*/ 1246264 w 1596816"/>
                <a:gd name="connsiteY3" fmla="*/ 335696 h 2447212"/>
                <a:gd name="connsiteX4" fmla="*/ 1509098 w 1596816"/>
                <a:gd name="connsiteY4" fmla="*/ 1292014 h 2447212"/>
                <a:gd name="connsiteX5" fmla="*/ 1534073 w 1596816"/>
                <a:gd name="connsiteY5" fmla="*/ 1338028 h 2447212"/>
                <a:gd name="connsiteX6" fmla="*/ 1596816 w 1596816"/>
                <a:gd name="connsiteY6" fmla="*/ 1648804 h 2447212"/>
                <a:gd name="connsiteX7" fmla="*/ 798408 w 1596816"/>
                <a:gd name="connsiteY7" fmla="*/ 2447212 h 2447212"/>
                <a:gd name="connsiteX8" fmla="*/ 0 w 1596816"/>
                <a:gd name="connsiteY8" fmla="*/ 1648804 h 2447212"/>
                <a:gd name="connsiteX9" fmla="*/ 136355 w 1596816"/>
                <a:gd name="connsiteY9" fmla="*/ 1202406 h 2447212"/>
                <a:gd name="connsiteX10" fmla="*/ 145554 w 1596816"/>
                <a:gd name="connsiteY10" fmla="*/ 1190699 h 2447212"/>
                <a:gd name="connsiteX11" fmla="*/ 360318 w 1596816"/>
                <a:gd name="connsiteY11" fmla="*/ 409284 h 2447212"/>
                <a:gd name="connsiteX12" fmla="*/ 497919 w 1596816"/>
                <a:gd name="connsiteY12" fmla="*/ 909945 h 2447212"/>
                <a:gd name="connsiteX13" fmla="*/ 499972 w 1596816"/>
                <a:gd name="connsiteY13" fmla="*/ 909308 h 2447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96816" h="2447212">
                  <a:moveTo>
                    <a:pt x="749886" y="0"/>
                  </a:moveTo>
                  <a:lnTo>
                    <a:pt x="990748" y="876374"/>
                  </a:lnTo>
                  <a:lnTo>
                    <a:pt x="1089260" y="906954"/>
                  </a:lnTo>
                  <a:lnTo>
                    <a:pt x="1246264" y="335696"/>
                  </a:lnTo>
                  <a:lnTo>
                    <a:pt x="1509098" y="1292014"/>
                  </a:lnTo>
                  <a:lnTo>
                    <a:pt x="1534073" y="1338028"/>
                  </a:lnTo>
                  <a:cubicBezTo>
                    <a:pt x="1574475" y="1433548"/>
                    <a:pt x="1596816" y="1538567"/>
                    <a:pt x="1596816" y="1648804"/>
                  </a:cubicBezTo>
                  <a:cubicBezTo>
                    <a:pt x="1596816" y="2089753"/>
                    <a:pt x="1239357" y="2447212"/>
                    <a:pt x="798408" y="2447212"/>
                  </a:cubicBezTo>
                  <a:cubicBezTo>
                    <a:pt x="357459" y="2447212"/>
                    <a:pt x="0" y="2089753"/>
                    <a:pt x="0" y="1648804"/>
                  </a:cubicBezTo>
                  <a:cubicBezTo>
                    <a:pt x="0" y="1483448"/>
                    <a:pt x="50267" y="1329833"/>
                    <a:pt x="136355" y="1202406"/>
                  </a:cubicBezTo>
                  <a:lnTo>
                    <a:pt x="145554" y="1190699"/>
                  </a:lnTo>
                  <a:lnTo>
                    <a:pt x="360318" y="409284"/>
                  </a:lnTo>
                  <a:lnTo>
                    <a:pt x="497919" y="909945"/>
                  </a:lnTo>
                  <a:lnTo>
                    <a:pt x="499972" y="909308"/>
                  </a:lnTo>
                  <a:close/>
                </a:path>
              </a:pathLst>
            </a:custGeom>
            <a:solidFill>
              <a:srgbClr val="99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790CBB7B-81CE-4913-8AC8-16449DCA8BAB}"/>
                </a:ext>
              </a:extLst>
            </p:cNvPr>
            <p:cNvSpPr/>
            <p:nvPr/>
          </p:nvSpPr>
          <p:spPr>
            <a:xfrm>
              <a:off x="5418654" y="2693982"/>
              <a:ext cx="1325046" cy="1591314"/>
            </a:xfrm>
            <a:custGeom>
              <a:avLst/>
              <a:gdLst>
                <a:gd name="connsiteX0" fmla="*/ 749886 w 1596816"/>
                <a:gd name="connsiteY0" fmla="*/ 0 h 2447212"/>
                <a:gd name="connsiteX1" fmla="*/ 990748 w 1596816"/>
                <a:gd name="connsiteY1" fmla="*/ 876374 h 2447212"/>
                <a:gd name="connsiteX2" fmla="*/ 1089260 w 1596816"/>
                <a:gd name="connsiteY2" fmla="*/ 906954 h 2447212"/>
                <a:gd name="connsiteX3" fmla="*/ 1246264 w 1596816"/>
                <a:gd name="connsiteY3" fmla="*/ 335696 h 2447212"/>
                <a:gd name="connsiteX4" fmla="*/ 1509098 w 1596816"/>
                <a:gd name="connsiteY4" fmla="*/ 1292014 h 2447212"/>
                <a:gd name="connsiteX5" fmla="*/ 1534073 w 1596816"/>
                <a:gd name="connsiteY5" fmla="*/ 1338028 h 2447212"/>
                <a:gd name="connsiteX6" fmla="*/ 1596816 w 1596816"/>
                <a:gd name="connsiteY6" fmla="*/ 1648804 h 2447212"/>
                <a:gd name="connsiteX7" fmla="*/ 798408 w 1596816"/>
                <a:gd name="connsiteY7" fmla="*/ 2447212 h 2447212"/>
                <a:gd name="connsiteX8" fmla="*/ 0 w 1596816"/>
                <a:gd name="connsiteY8" fmla="*/ 1648804 h 2447212"/>
                <a:gd name="connsiteX9" fmla="*/ 136355 w 1596816"/>
                <a:gd name="connsiteY9" fmla="*/ 1202406 h 2447212"/>
                <a:gd name="connsiteX10" fmla="*/ 145554 w 1596816"/>
                <a:gd name="connsiteY10" fmla="*/ 1190699 h 2447212"/>
                <a:gd name="connsiteX11" fmla="*/ 360318 w 1596816"/>
                <a:gd name="connsiteY11" fmla="*/ 409284 h 2447212"/>
                <a:gd name="connsiteX12" fmla="*/ 497919 w 1596816"/>
                <a:gd name="connsiteY12" fmla="*/ 909945 h 2447212"/>
                <a:gd name="connsiteX13" fmla="*/ 499972 w 1596816"/>
                <a:gd name="connsiteY13" fmla="*/ 909308 h 2447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96816" h="2447212">
                  <a:moveTo>
                    <a:pt x="749886" y="0"/>
                  </a:moveTo>
                  <a:lnTo>
                    <a:pt x="990748" y="876374"/>
                  </a:lnTo>
                  <a:lnTo>
                    <a:pt x="1089260" y="906954"/>
                  </a:lnTo>
                  <a:lnTo>
                    <a:pt x="1246264" y="335696"/>
                  </a:lnTo>
                  <a:lnTo>
                    <a:pt x="1509098" y="1292014"/>
                  </a:lnTo>
                  <a:lnTo>
                    <a:pt x="1534073" y="1338028"/>
                  </a:lnTo>
                  <a:cubicBezTo>
                    <a:pt x="1574475" y="1433548"/>
                    <a:pt x="1596816" y="1538567"/>
                    <a:pt x="1596816" y="1648804"/>
                  </a:cubicBezTo>
                  <a:cubicBezTo>
                    <a:pt x="1596816" y="2089753"/>
                    <a:pt x="1239357" y="2447212"/>
                    <a:pt x="798408" y="2447212"/>
                  </a:cubicBezTo>
                  <a:cubicBezTo>
                    <a:pt x="357459" y="2447212"/>
                    <a:pt x="0" y="2089753"/>
                    <a:pt x="0" y="1648804"/>
                  </a:cubicBezTo>
                  <a:cubicBezTo>
                    <a:pt x="0" y="1483448"/>
                    <a:pt x="50267" y="1329833"/>
                    <a:pt x="136355" y="1202406"/>
                  </a:cubicBezTo>
                  <a:lnTo>
                    <a:pt x="145554" y="1190699"/>
                  </a:lnTo>
                  <a:lnTo>
                    <a:pt x="360318" y="409284"/>
                  </a:lnTo>
                  <a:lnTo>
                    <a:pt x="497919" y="909945"/>
                  </a:lnTo>
                  <a:lnTo>
                    <a:pt x="499972" y="90930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3C9A3CC1-3EE8-4A9F-A596-4A9F5FD8F504}"/>
                </a:ext>
              </a:extLst>
            </p:cNvPr>
            <p:cNvSpPr/>
            <p:nvPr/>
          </p:nvSpPr>
          <p:spPr>
            <a:xfrm>
              <a:off x="5568430" y="3105103"/>
              <a:ext cx="950080" cy="1140999"/>
            </a:xfrm>
            <a:custGeom>
              <a:avLst/>
              <a:gdLst>
                <a:gd name="connsiteX0" fmla="*/ 749886 w 1596816"/>
                <a:gd name="connsiteY0" fmla="*/ 0 h 2447212"/>
                <a:gd name="connsiteX1" fmla="*/ 990748 w 1596816"/>
                <a:gd name="connsiteY1" fmla="*/ 876374 h 2447212"/>
                <a:gd name="connsiteX2" fmla="*/ 1089260 w 1596816"/>
                <a:gd name="connsiteY2" fmla="*/ 906954 h 2447212"/>
                <a:gd name="connsiteX3" fmla="*/ 1246264 w 1596816"/>
                <a:gd name="connsiteY3" fmla="*/ 335696 h 2447212"/>
                <a:gd name="connsiteX4" fmla="*/ 1509098 w 1596816"/>
                <a:gd name="connsiteY4" fmla="*/ 1292014 h 2447212"/>
                <a:gd name="connsiteX5" fmla="*/ 1534073 w 1596816"/>
                <a:gd name="connsiteY5" fmla="*/ 1338028 h 2447212"/>
                <a:gd name="connsiteX6" fmla="*/ 1596816 w 1596816"/>
                <a:gd name="connsiteY6" fmla="*/ 1648804 h 2447212"/>
                <a:gd name="connsiteX7" fmla="*/ 798408 w 1596816"/>
                <a:gd name="connsiteY7" fmla="*/ 2447212 h 2447212"/>
                <a:gd name="connsiteX8" fmla="*/ 0 w 1596816"/>
                <a:gd name="connsiteY8" fmla="*/ 1648804 h 2447212"/>
                <a:gd name="connsiteX9" fmla="*/ 136355 w 1596816"/>
                <a:gd name="connsiteY9" fmla="*/ 1202406 h 2447212"/>
                <a:gd name="connsiteX10" fmla="*/ 145554 w 1596816"/>
                <a:gd name="connsiteY10" fmla="*/ 1190699 h 2447212"/>
                <a:gd name="connsiteX11" fmla="*/ 360318 w 1596816"/>
                <a:gd name="connsiteY11" fmla="*/ 409284 h 2447212"/>
                <a:gd name="connsiteX12" fmla="*/ 497919 w 1596816"/>
                <a:gd name="connsiteY12" fmla="*/ 909945 h 2447212"/>
                <a:gd name="connsiteX13" fmla="*/ 499972 w 1596816"/>
                <a:gd name="connsiteY13" fmla="*/ 909308 h 2447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96816" h="2447212">
                  <a:moveTo>
                    <a:pt x="749886" y="0"/>
                  </a:moveTo>
                  <a:lnTo>
                    <a:pt x="990748" y="876374"/>
                  </a:lnTo>
                  <a:lnTo>
                    <a:pt x="1089260" y="906954"/>
                  </a:lnTo>
                  <a:lnTo>
                    <a:pt x="1246264" y="335696"/>
                  </a:lnTo>
                  <a:lnTo>
                    <a:pt x="1509098" y="1292014"/>
                  </a:lnTo>
                  <a:lnTo>
                    <a:pt x="1534073" y="1338028"/>
                  </a:lnTo>
                  <a:cubicBezTo>
                    <a:pt x="1574475" y="1433548"/>
                    <a:pt x="1596816" y="1538567"/>
                    <a:pt x="1596816" y="1648804"/>
                  </a:cubicBezTo>
                  <a:cubicBezTo>
                    <a:pt x="1596816" y="2089753"/>
                    <a:pt x="1239357" y="2447212"/>
                    <a:pt x="798408" y="2447212"/>
                  </a:cubicBezTo>
                  <a:cubicBezTo>
                    <a:pt x="357459" y="2447212"/>
                    <a:pt x="0" y="2089753"/>
                    <a:pt x="0" y="1648804"/>
                  </a:cubicBezTo>
                  <a:cubicBezTo>
                    <a:pt x="0" y="1483448"/>
                    <a:pt x="50267" y="1329833"/>
                    <a:pt x="136355" y="1202406"/>
                  </a:cubicBezTo>
                  <a:lnTo>
                    <a:pt x="145554" y="1190699"/>
                  </a:lnTo>
                  <a:lnTo>
                    <a:pt x="360318" y="409284"/>
                  </a:lnTo>
                  <a:lnTo>
                    <a:pt x="497919" y="909945"/>
                  </a:lnTo>
                  <a:lnTo>
                    <a:pt x="499972" y="90930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A6BE51D2-FAED-4BBA-8BC3-0BB0B136CC68}"/>
              </a:ext>
            </a:extLst>
          </p:cNvPr>
          <p:cNvGrpSpPr/>
          <p:nvPr/>
        </p:nvGrpSpPr>
        <p:grpSpPr>
          <a:xfrm>
            <a:off x="10891362" y="3796453"/>
            <a:ext cx="1470597" cy="2253774"/>
            <a:chOff x="5293360" y="2023188"/>
            <a:chExt cx="1596816" cy="2447212"/>
          </a:xfrm>
        </p:grpSpPr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E3051788-5800-4E8D-8FE4-58D9D534284C}"/>
                </a:ext>
              </a:extLst>
            </p:cNvPr>
            <p:cNvSpPr/>
            <p:nvPr/>
          </p:nvSpPr>
          <p:spPr>
            <a:xfrm>
              <a:off x="5293360" y="2023188"/>
              <a:ext cx="1596816" cy="2447212"/>
            </a:xfrm>
            <a:custGeom>
              <a:avLst/>
              <a:gdLst>
                <a:gd name="connsiteX0" fmla="*/ 749886 w 1596816"/>
                <a:gd name="connsiteY0" fmla="*/ 0 h 2447212"/>
                <a:gd name="connsiteX1" fmla="*/ 990748 w 1596816"/>
                <a:gd name="connsiteY1" fmla="*/ 876374 h 2447212"/>
                <a:gd name="connsiteX2" fmla="*/ 1089260 w 1596816"/>
                <a:gd name="connsiteY2" fmla="*/ 906954 h 2447212"/>
                <a:gd name="connsiteX3" fmla="*/ 1246264 w 1596816"/>
                <a:gd name="connsiteY3" fmla="*/ 335696 h 2447212"/>
                <a:gd name="connsiteX4" fmla="*/ 1509098 w 1596816"/>
                <a:gd name="connsiteY4" fmla="*/ 1292014 h 2447212"/>
                <a:gd name="connsiteX5" fmla="*/ 1534073 w 1596816"/>
                <a:gd name="connsiteY5" fmla="*/ 1338028 h 2447212"/>
                <a:gd name="connsiteX6" fmla="*/ 1596816 w 1596816"/>
                <a:gd name="connsiteY6" fmla="*/ 1648804 h 2447212"/>
                <a:gd name="connsiteX7" fmla="*/ 798408 w 1596816"/>
                <a:gd name="connsiteY7" fmla="*/ 2447212 h 2447212"/>
                <a:gd name="connsiteX8" fmla="*/ 0 w 1596816"/>
                <a:gd name="connsiteY8" fmla="*/ 1648804 h 2447212"/>
                <a:gd name="connsiteX9" fmla="*/ 136355 w 1596816"/>
                <a:gd name="connsiteY9" fmla="*/ 1202406 h 2447212"/>
                <a:gd name="connsiteX10" fmla="*/ 145554 w 1596816"/>
                <a:gd name="connsiteY10" fmla="*/ 1190699 h 2447212"/>
                <a:gd name="connsiteX11" fmla="*/ 360318 w 1596816"/>
                <a:gd name="connsiteY11" fmla="*/ 409284 h 2447212"/>
                <a:gd name="connsiteX12" fmla="*/ 497919 w 1596816"/>
                <a:gd name="connsiteY12" fmla="*/ 909945 h 2447212"/>
                <a:gd name="connsiteX13" fmla="*/ 499972 w 1596816"/>
                <a:gd name="connsiteY13" fmla="*/ 909308 h 2447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96816" h="2447212">
                  <a:moveTo>
                    <a:pt x="749886" y="0"/>
                  </a:moveTo>
                  <a:lnTo>
                    <a:pt x="990748" y="876374"/>
                  </a:lnTo>
                  <a:lnTo>
                    <a:pt x="1089260" y="906954"/>
                  </a:lnTo>
                  <a:lnTo>
                    <a:pt x="1246264" y="335696"/>
                  </a:lnTo>
                  <a:lnTo>
                    <a:pt x="1509098" y="1292014"/>
                  </a:lnTo>
                  <a:lnTo>
                    <a:pt x="1534073" y="1338028"/>
                  </a:lnTo>
                  <a:cubicBezTo>
                    <a:pt x="1574475" y="1433548"/>
                    <a:pt x="1596816" y="1538567"/>
                    <a:pt x="1596816" y="1648804"/>
                  </a:cubicBezTo>
                  <a:cubicBezTo>
                    <a:pt x="1596816" y="2089753"/>
                    <a:pt x="1239357" y="2447212"/>
                    <a:pt x="798408" y="2447212"/>
                  </a:cubicBezTo>
                  <a:cubicBezTo>
                    <a:pt x="357459" y="2447212"/>
                    <a:pt x="0" y="2089753"/>
                    <a:pt x="0" y="1648804"/>
                  </a:cubicBezTo>
                  <a:cubicBezTo>
                    <a:pt x="0" y="1483448"/>
                    <a:pt x="50267" y="1329833"/>
                    <a:pt x="136355" y="1202406"/>
                  </a:cubicBezTo>
                  <a:lnTo>
                    <a:pt x="145554" y="1190699"/>
                  </a:lnTo>
                  <a:lnTo>
                    <a:pt x="360318" y="409284"/>
                  </a:lnTo>
                  <a:lnTo>
                    <a:pt x="497919" y="909945"/>
                  </a:lnTo>
                  <a:lnTo>
                    <a:pt x="499972" y="909308"/>
                  </a:lnTo>
                  <a:close/>
                </a:path>
              </a:pathLst>
            </a:custGeom>
            <a:solidFill>
              <a:srgbClr val="99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9385C6F8-A3DC-4984-83C1-07CCA2808783}"/>
                </a:ext>
              </a:extLst>
            </p:cNvPr>
            <p:cNvSpPr/>
            <p:nvPr/>
          </p:nvSpPr>
          <p:spPr>
            <a:xfrm>
              <a:off x="5418654" y="2693982"/>
              <a:ext cx="1325046" cy="1591314"/>
            </a:xfrm>
            <a:custGeom>
              <a:avLst/>
              <a:gdLst>
                <a:gd name="connsiteX0" fmla="*/ 749886 w 1596816"/>
                <a:gd name="connsiteY0" fmla="*/ 0 h 2447212"/>
                <a:gd name="connsiteX1" fmla="*/ 990748 w 1596816"/>
                <a:gd name="connsiteY1" fmla="*/ 876374 h 2447212"/>
                <a:gd name="connsiteX2" fmla="*/ 1089260 w 1596816"/>
                <a:gd name="connsiteY2" fmla="*/ 906954 h 2447212"/>
                <a:gd name="connsiteX3" fmla="*/ 1246264 w 1596816"/>
                <a:gd name="connsiteY3" fmla="*/ 335696 h 2447212"/>
                <a:gd name="connsiteX4" fmla="*/ 1509098 w 1596816"/>
                <a:gd name="connsiteY4" fmla="*/ 1292014 h 2447212"/>
                <a:gd name="connsiteX5" fmla="*/ 1534073 w 1596816"/>
                <a:gd name="connsiteY5" fmla="*/ 1338028 h 2447212"/>
                <a:gd name="connsiteX6" fmla="*/ 1596816 w 1596816"/>
                <a:gd name="connsiteY6" fmla="*/ 1648804 h 2447212"/>
                <a:gd name="connsiteX7" fmla="*/ 798408 w 1596816"/>
                <a:gd name="connsiteY7" fmla="*/ 2447212 h 2447212"/>
                <a:gd name="connsiteX8" fmla="*/ 0 w 1596816"/>
                <a:gd name="connsiteY8" fmla="*/ 1648804 h 2447212"/>
                <a:gd name="connsiteX9" fmla="*/ 136355 w 1596816"/>
                <a:gd name="connsiteY9" fmla="*/ 1202406 h 2447212"/>
                <a:gd name="connsiteX10" fmla="*/ 145554 w 1596816"/>
                <a:gd name="connsiteY10" fmla="*/ 1190699 h 2447212"/>
                <a:gd name="connsiteX11" fmla="*/ 360318 w 1596816"/>
                <a:gd name="connsiteY11" fmla="*/ 409284 h 2447212"/>
                <a:gd name="connsiteX12" fmla="*/ 497919 w 1596816"/>
                <a:gd name="connsiteY12" fmla="*/ 909945 h 2447212"/>
                <a:gd name="connsiteX13" fmla="*/ 499972 w 1596816"/>
                <a:gd name="connsiteY13" fmla="*/ 909308 h 2447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96816" h="2447212">
                  <a:moveTo>
                    <a:pt x="749886" y="0"/>
                  </a:moveTo>
                  <a:lnTo>
                    <a:pt x="990748" y="876374"/>
                  </a:lnTo>
                  <a:lnTo>
                    <a:pt x="1089260" y="906954"/>
                  </a:lnTo>
                  <a:lnTo>
                    <a:pt x="1246264" y="335696"/>
                  </a:lnTo>
                  <a:lnTo>
                    <a:pt x="1509098" y="1292014"/>
                  </a:lnTo>
                  <a:lnTo>
                    <a:pt x="1534073" y="1338028"/>
                  </a:lnTo>
                  <a:cubicBezTo>
                    <a:pt x="1574475" y="1433548"/>
                    <a:pt x="1596816" y="1538567"/>
                    <a:pt x="1596816" y="1648804"/>
                  </a:cubicBezTo>
                  <a:cubicBezTo>
                    <a:pt x="1596816" y="2089753"/>
                    <a:pt x="1239357" y="2447212"/>
                    <a:pt x="798408" y="2447212"/>
                  </a:cubicBezTo>
                  <a:cubicBezTo>
                    <a:pt x="357459" y="2447212"/>
                    <a:pt x="0" y="2089753"/>
                    <a:pt x="0" y="1648804"/>
                  </a:cubicBezTo>
                  <a:cubicBezTo>
                    <a:pt x="0" y="1483448"/>
                    <a:pt x="50267" y="1329833"/>
                    <a:pt x="136355" y="1202406"/>
                  </a:cubicBezTo>
                  <a:lnTo>
                    <a:pt x="145554" y="1190699"/>
                  </a:lnTo>
                  <a:lnTo>
                    <a:pt x="360318" y="409284"/>
                  </a:lnTo>
                  <a:lnTo>
                    <a:pt x="497919" y="909945"/>
                  </a:lnTo>
                  <a:lnTo>
                    <a:pt x="499972" y="90930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58D85165-B953-4573-BF93-3302FC734350}"/>
                </a:ext>
              </a:extLst>
            </p:cNvPr>
            <p:cNvSpPr/>
            <p:nvPr/>
          </p:nvSpPr>
          <p:spPr>
            <a:xfrm>
              <a:off x="5568430" y="3105103"/>
              <a:ext cx="950080" cy="1140999"/>
            </a:xfrm>
            <a:custGeom>
              <a:avLst/>
              <a:gdLst>
                <a:gd name="connsiteX0" fmla="*/ 749886 w 1596816"/>
                <a:gd name="connsiteY0" fmla="*/ 0 h 2447212"/>
                <a:gd name="connsiteX1" fmla="*/ 990748 w 1596816"/>
                <a:gd name="connsiteY1" fmla="*/ 876374 h 2447212"/>
                <a:gd name="connsiteX2" fmla="*/ 1089260 w 1596816"/>
                <a:gd name="connsiteY2" fmla="*/ 906954 h 2447212"/>
                <a:gd name="connsiteX3" fmla="*/ 1246264 w 1596816"/>
                <a:gd name="connsiteY3" fmla="*/ 335696 h 2447212"/>
                <a:gd name="connsiteX4" fmla="*/ 1509098 w 1596816"/>
                <a:gd name="connsiteY4" fmla="*/ 1292014 h 2447212"/>
                <a:gd name="connsiteX5" fmla="*/ 1534073 w 1596816"/>
                <a:gd name="connsiteY5" fmla="*/ 1338028 h 2447212"/>
                <a:gd name="connsiteX6" fmla="*/ 1596816 w 1596816"/>
                <a:gd name="connsiteY6" fmla="*/ 1648804 h 2447212"/>
                <a:gd name="connsiteX7" fmla="*/ 798408 w 1596816"/>
                <a:gd name="connsiteY7" fmla="*/ 2447212 h 2447212"/>
                <a:gd name="connsiteX8" fmla="*/ 0 w 1596816"/>
                <a:gd name="connsiteY8" fmla="*/ 1648804 h 2447212"/>
                <a:gd name="connsiteX9" fmla="*/ 136355 w 1596816"/>
                <a:gd name="connsiteY9" fmla="*/ 1202406 h 2447212"/>
                <a:gd name="connsiteX10" fmla="*/ 145554 w 1596816"/>
                <a:gd name="connsiteY10" fmla="*/ 1190699 h 2447212"/>
                <a:gd name="connsiteX11" fmla="*/ 360318 w 1596816"/>
                <a:gd name="connsiteY11" fmla="*/ 409284 h 2447212"/>
                <a:gd name="connsiteX12" fmla="*/ 497919 w 1596816"/>
                <a:gd name="connsiteY12" fmla="*/ 909945 h 2447212"/>
                <a:gd name="connsiteX13" fmla="*/ 499972 w 1596816"/>
                <a:gd name="connsiteY13" fmla="*/ 909308 h 2447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96816" h="2447212">
                  <a:moveTo>
                    <a:pt x="749886" y="0"/>
                  </a:moveTo>
                  <a:lnTo>
                    <a:pt x="990748" y="876374"/>
                  </a:lnTo>
                  <a:lnTo>
                    <a:pt x="1089260" y="906954"/>
                  </a:lnTo>
                  <a:lnTo>
                    <a:pt x="1246264" y="335696"/>
                  </a:lnTo>
                  <a:lnTo>
                    <a:pt x="1509098" y="1292014"/>
                  </a:lnTo>
                  <a:lnTo>
                    <a:pt x="1534073" y="1338028"/>
                  </a:lnTo>
                  <a:cubicBezTo>
                    <a:pt x="1574475" y="1433548"/>
                    <a:pt x="1596816" y="1538567"/>
                    <a:pt x="1596816" y="1648804"/>
                  </a:cubicBezTo>
                  <a:cubicBezTo>
                    <a:pt x="1596816" y="2089753"/>
                    <a:pt x="1239357" y="2447212"/>
                    <a:pt x="798408" y="2447212"/>
                  </a:cubicBezTo>
                  <a:cubicBezTo>
                    <a:pt x="357459" y="2447212"/>
                    <a:pt x="0" y="2089753"/>
                    <a:pt x="0" y="1648804"/>
                  </a:cubicBezTo>
                  <a:cubicBezTo>
                    <a:pt x="0" y="1483448"/>
                    <a:pt x="50267" y="1329833"/>
                    <a:pt x="136355" y="1202406"/>
                  </a:cubicBezTo>
                  <a:lnTo>
                    <a:pt x="145554" y="1190699"/>
                  </a:lnTo>
                  <a:lnTo>
                    <a:pt x="360318" y="409284"/>
                  </a:lnTo>
                  <a:lnTo>
                    <a:pt x="497919" y="909945"/>
                  </a:lnTo>
                  <a:lnTo>
                    <a:pt x="499972" y="90930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B490B947-B8EE-457C-8DA5-44054A48BD85}"/>
              </a:ext>
            </a:extLst>
          </p:cNvPr>
          <p:cNvGrpSpPr/>
          <p:nvPr/>
        </p:nvGrpSpPr>
        <p:grpSpPr>
          <a:xfrm>
            <a:off x="9542741" y="4777893"/>
            <a:ext cx="1159712" cy="1777326"/>
            <a:chOff x="5293360" y="2023188"/>
            <a:chExt cx="1596816" cy="2447212"/>
          </a:xfrm>
        </p:grpSpPr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10B4B664-C72D-432A-9606-8C974D1BF760}"/>
                </a:ext>
              </a:extLst>
            </p:cNvPr>
            <p:cNvSpPr/>
            <p:nvPr/>
          </p:nvSpPr>
          <p:spPr>
            <a:xfrm>
              <a:off x="5293360" y="2023188"/>
              <a:ext cx="1596816" cy="2447212"/>
            </a:xfrm>
            <a:custGeom>
              <a:avLst/>
              <a:gdLst>
                <a:gd name="connsiteX0" fmla="*/ 749886 w 1596816"/>
                <a:gd name="connsiteY0" fmla="*/ 0 h 2447212"/>
                <a:gd name="connsiteX1" fmla="*/ 990748 w 1596816"/>
                <a:gd name="connsiteY1" fmla="*/ 876374 h 2447212"/>
                <a:gd name="connsiteX2" fmla="*/ 1089260 w 1596816"/>
                <a:gd name="connsiteY2" fmla="*/ 906954 h 2447212"/>
                <a:gd name="connsiteX3" fmla="*/ 1246264 w 1596816"/>
                <a:gd name="connsiteY3" fmla="*/ 335696 h 2447212"/>
                <a:gd name="connsiteX4" fmla="*/ 1509098 w 1596816"/>
                <a:gd name="connsiteY4" fmla="*/ 1292014 h 2447212"/>
                <a:gd name="connsiteX5" fmla="*/ 1534073 w 1596816"/>
                <a:gd name="connsiteY5" fmla="*/ 1338028 h 2447212"/>
                <a:gd name="connsiteX6" fmla="*/ 1596816 w 1596816"/>
                <a:gd name="connsiteY6" fmla="*/ 1648804 h 2447212"/>
                <a:gd name="connsiteX7" fmla="*/ 798408 w 1596816"/>
                <a:gd name="connsiteY7" fmla="*/ 2447212 h 2447212"/>
                <a:gd name="connsiteX8" fmla="*/ 0 w 1596816"/>
                <a:gd name="connsiteY8" fmla="*/ 1648804 h 2447212"/>
                <a:gd name="connsiteX9" fmla="*/ 136355 w 1596816"/>
                <a:gd name="connsiteY9" fmla="*/ 1202406 h 2447212"/>
                <a:gd name="connsiteX10" fmla="*/ 145554 w 1596816"/>
                <a:gd name="connsiteY10" fmla="*/ 1190699 h 2447212"/>
                <a:gd name="connsiteX11" fmla="*/ 360318 w 1596816"/>
                <a:gd name="connsiteY11" fmla="*/ 409284 h 2447212"/>
                <a:gd name="connsiteX12" fmla="*/ 497919 w 1596816"/>
                <a:gd name="connsiteY12" fmla="*/ 909945 h 2447212"/>
                <a:gd name="connsiteX13" fmla="*/ 499972 w 1596816"/>
                <a:gd name="connsiteY13" fmla="*/ 909308 h 2447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96816" h="2447212">
                  <a:moveTo>
                    <a:pt x="749886" y="0"/>
                  </a:moveTo>
                  <a:lnTo>
                    <a:pt x="990748" y="876374"/>
                  </a:lnTo>
                  <a:lnTo>
                    <a:pt x="1089260" y="906954"/>
                  </a:lnTo>
                  <a:lnTo>
                    <a:pt x="1246264" y="335696"/>
                  </a:lnTo>
                  <a:lnTo>
                    <a:pt x="1509098" y="1292014"/>
                  </a:lnTo>
                  <a:lnTo>
                    <a:pt x="1534073" y="1338028"/>
                  </a:lnTo>
                  <a:cubicBezTo>
                    <a:pt x="1574475" y="1433548"/>
                    <a:pt x="1596816" y="1538567"/>
                    <a:pt x="1596816" y="1648804"/>
                  </a:cubicBezTo>
                  <a:cubicBezTo>
                    <a:pt x="1596816" y="2089753"/>
                    <a:pt x="1239357" y="2447212"/>
                    <a:pt x="798408" y="2447212"/>
                  </a:cubicBezTo>
                  <a:cubicBezTo>
                    <a:pt x="357459" y="2447212"/>
                    <a:pt x="0" y="2089753"/>
                    <a:pt x="0" y="1648804"/>
                  </a:cubicBezTo>
                  <a:cubicBezTo>
                    <a:pt x="0" y="1483448"/>
                    <a:pt x="50267" y="1329833"/>
                    <a:pt x="136355" y="1202406"/>
                  </a:cubicBezTo>
                  <a:lnTo>
                    <a:pt x="145554" y="1190699"/>
                  </a:lnTo>
                  <a:lnTo>
                    <a:pt x="360318" y="409284"/>
                  </a:lnTo>
                  <a:lnTo>
                    <a:pt x="497919" y="909945"/>
                  </a:lnTo>
                  <a:lnTo>
                    <a:pt x="499972" y="909308"/>
                  </a:lnTo>
                  <a:close/>
                </a:path>
              </a:pathLst>
            </a:custGeom>
            <a:solidFill>
              <a:srgbClr val="99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7235F1B7-34F6-48C8-84D3-3AACB2BD2913}"/>
                </a:ext>
              </a:extLst>
            </p:cNvPr>
            <p:cNvSpPr/>
            <p:nvPr/>
          </p:nvSpPr>
          <p:spPr>
            <a:xfrm>
              <a:off x="5418654" y="2693982"/>
              <a:ext cx="1325046" cy="1591314"/>
            </a:xfrm>
            <a:custGeom>
              <a:avLst/>
              <a:gdLst>
                <a:gd name="connsiteX0" fmla="*/ 749886 w 1596816"/>
                <a:gd name="connsiteY0" fmla="*/ 0 h 2447212"/>
                <a:gd name="connsiteX1" fmla="*/ 990748 w 1596816"/>
                <a:gd name="connsiteY1" fmla="*/ 876374 h 2447212"/>
                <a:gd name="connsiteX2" fmla="*/ 1089260 w 1596816"/>
                <a:gd name="connsiteY2" fmla="*/ 906954 h 2447212"/>
                <a:gd name="connsiteX3" fmla="*/ 1246264 w 1596816"/>
                <a:gd name="connsiteY3" fmla="*/ 335696 h 2447212"/>
                <a:gd name="connsiteX4" fmla="*/ 1509098 w 1596816"/>
                <a:gd name="connsiteY4" fmla="*/ 1292014 h 2447212"/>
                <a:gd name="connsiteX5" fmla="*/ 1534073 w 1596816"/>
                <a:gd name="connsiteY5" fmla="*/ 1338028 h 2447212"/>
                <a:gd name="connsiteX6" fmla="*/ 1596816 w 1596816"/>
                <a:gd name="connsiteY6" fmla="*/ 1648804 h 2447212"/>
                <a:gd name="connsiteX7" fmla="*/ 798408 w 1596816"/>
                <a:gd name="connsiteY7" fmla="*/ 2447212 h 2447212"/>
                <a:gd name="connsiteX8" fmla="*/ 0 w 1596816"/>
                <a:gd name="connsiteY8" fmla="*/ 1648804 h 2447212"/>
                <a:gd name="connsiteX9" fmla="*/ 136355 w 1596816"/>
                <a:gd name="connsiteY9" fmla="*/ 1202406 h 2447212"/>
                <a:gd name="connsiteX10" fmla="*/ 145554 w 1596816"/>
                <a:gd name="connsiteY10" fmla="*/ 1190699 h 2447212"/>
                <a:gd name="connsiteX11" fmla="*/ 360318 w 1596816"/>
                <a:gd name="connsiteY11" fmla="*/ 409284 h 2447212"/>
                <a:gd name="connsiteX12" fmla="*/ 497919 w 1596816"/>
                <a:gd name="connsiteY12" fmla="*/ 909945 h 2447212"/>
                <a:gd name="connsiteX13" fmla="*/ 499972 w 1596816"/>
                <a:gd name="connsiteY13" fmla="*/ 909308 h 2447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96816" h="2447212">
                  <a:moveTo>
                    <a:pt x="749886" y="0"/>
                  </a:moveTo>
                  <a:lnTo>
                    <a:pt x="990748" y="876374"/>
                  </a:lnTo>
                  <a:lnTo>
                    <a:pt x="1089260" y="906954"/>
                  </a:lnTo>
                  <a:lnTo>
                    <a:pt x="1246264" y="335696"/>
                  </a:lnTo>
                  <a:lnTo>
                    <a:pt x="1509098" y="1292014"/>
                  </a:lnTo>
                  <a:lnTo>
                    <a:pt x="1534073" y="1338028"/>
                  </a:lnTo>
                  <a:cubicBezTo>
                    <a:pt x="1574475" y="1433548"/>
                    <a:pt x="1596816" y="1538567"/>
                    <a:pt x="1596816" y="1648804"/>
                  </a:cubicBezTo>
                  <a:cubicBezTo>
                    <a:pt x="1596816" y="2089753"/>
                    <a:pt x="1239357" y="2447212"/>
                    <a:pt x="798408" y="2447212"/>
                  </a:cubicBezTo>
                  <a:cubicBezTo>
                    <a:pt x="357459" y="2447212"/>
                    <a:pt x="0" y="2089753"/>
                    <a:pt x="0" y="1648804"/>
                  </a:cubicBezTo>
                  <a:cubicBezTo>
                    <a:pt x="0" y="1483448"/>
                    <a:pt x="50267" y="1329833"/>
                    <a:pt x="136355" y="1202406"/>
                  </a:cubicBezTo>
                  <a:lnTo>
                    <a:pt x="145554" y="1190699"/>
                  </a:lnTo>
                  <a:lnTo>
                    <a:pt x="360318" y="409284"/>
                  </a:lnTo>
                  <a:lnTo>
                    <a:pt x="497919" y="909945"/>
                  </a:lnTo>
                  <a:lnTo>
                    <a:pt x="499972" y="90930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D3677061-07FD-4199-BB48-FC730C88A429}"/>
                </a:ext>
              </a:extLst>
            </p:cNvPr>
            <p:cNvSpPr/>
            <p:nvPr/>
          </p:nvSpPr>
          <p:spPr>
            <a:xfrm>
              <a:off x="5568430" y="3105103"/>
              <a:ext cx="950080" cy="1140999"/>
            </a:xfrm>
            <a:custGeom>
              <a:avLst/>
              <a:gdLst>
                <a:gd name="connsiteX0" fmla="*/ 749886 w 1596816"/>
                <a:gd name="connsiteY0" fmla="*/ 0 h 2447212"/>
                <a:gd name="connsiteX1" fmla="*/ 990748 w 1596816"/>
                <a:gd name="connsiteY1" fmla="*/ 876374 h 2447212"/>
                <a:gd name="connsiteX2" fmla="*/ 1089260 w 1596816"/>
                <a:gd name="connsiteY2" fmla="*/ 906954 h 2447212"/>
                <a:gd name="connsiteX3" fmla="*/ 1246264 w 1596816"/>
                <a:gd name="connsiteY3" fmla="*/ 335696 h 2447212"/>
                <a:gd name="connsiteX4" fmla="*/ 1509098 w 1596816"/>
                <a:gd name="connsiteY4" fmla="*/ 1292014 h 2447212"/>
                <a:gd name="connsiteX5" fmla="*/ 1534073 w 1596816"/>
                <a:gd name="connsiteY5" fmla="*/ 1338028 h 2447212"/>
                <a:gd name="connsiteX6" fmla="*/ 1596816 w 1596816"/>
                <a:gd name="connsiteY6" fmla="*/ 1648804 h 2447212"/>
                <a:gd name="connsiteX7" fmla="*/ 798408 w 1596816"/>
                <a:gd name="connsiteY7" fmla="*/ 2447212 h 2447212"/>
                <a:gd name="connsiteX8" fmla="*/ 0 w 1596816"/>
                <a:gd name="connsiteY8" fmla="*/ 1648804 h 2447212"/>
                <a:gd name="connsiteX9" fmla="*/ 136355 w 1596816"/>
                <a:gd name="connsiteY9" fmla="*/ 1202406 h 2447212"/>
                <a:gd name="connsiteX10" fmla="*/ 145554 w 1596816"/>
                <a:gd name="connsiteY10" fmla="*/ 1190699 h 2447212"/>
                <a:gd name="connsiteX11" fmla="*/ 360318 w 1596816"/>
                <a:gd name="connsiteY11" fmla="*/ 409284 h 2447212"/>
                <a:gd name="connsiteX12" fmla="*/ 497919 w 1596816"/>
                <a:gd name="connsiteY12" fmla="*/ 909945 h 2447212"/>
                <a:gd name="connsiteX13" fmla="*/ 499972 w 1596816"/>
                <a:gd name="connsiteY13" fmla="*/ 909308 h 2447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96816" h="2447212">
                  <a:moveTo>
                    <a:pt x="749886" y="0"/>
                  </a:moveTo>
                  <a:lnTo>
                    <a:pt x="990748" y="876374"/>
                  </a:lnTo>
                  <a:lnTo>
                    <a:pt x="1089260" y="906954"/>
                  </a:lnTo>
                  <a:lnTo>
                    <a:pt x="1246264" y="335696"/>
                  </a:lnTo>
                  <a:lnTo>
                    <a:pt x="1509098" y="1292014"/>
                  </a:lnTo>
                  <a:lnTo>
                    <a:pt x="1534073" y="1338028"/>
                  </a:lnTo>
                  <a:cubicBezTo>
                    <a:pt x="1574475" y="1433548"/>
                    <a:pt x="1596816" y="1538567"/>
                    <a:pt x="1596816" y="1648804"/>
                  </a:cubicBezTo>
                  <a:cubicBezTo>
                    <a:pt x="1596816" y="2089753"/>
                    <a:pt x="1239357" y="2447212"/>
                    <a:pt x="798408" y="2447212"/>
                  </a:cubicBezTo>
                  <a:cubicBezTo>
                    <a:pt x="357459" y="2447212"/>
                    <a:pt x="0" y="2089753"/>
                    <a:pt x="0" y="1648804"/>
                  </a:cubicBezTo>
                  <a:cubicBezTo>
                    <a:pt x="0" y="1483448"/>
                    <a:pt x="50267" y="1329833"/>
                    <a:pt x="136355" y="1202406"/>
                  </a:cubicBezTo>
                  <a:lnTo>
                    <a:pt x="145554" y="1190699"/>
                  </a:lnTo>
                  <a:lnTo>
                    <a:pt x="360318" y="409284"/>
                  </a:lnTo>
                  <a:lnTo>
                    <a:pt x="497919" y="909945"/>
                  </a:lnTo>
                  <a:lnTo>
                    <a:pt x="499972" y="90930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3750C3D3-2FCF-4CD4-A9EB-CFB643131AEF}"/>
              </a:ext>
            </a:extLst>
          </p:cNvPr>
          <p:cNvGrpSpPr/>
          <p:nvPr/>
        </p:nvGrpSpPr>
        <p:grpSpPr>
          <a:xfrm>
            <a:off x="3859889" y="4571434"/>
            <a:ext cx="348182" cy="348182"/>
            <a:chOff x="5240437" y="4571434"/>
            <a:chExt cx="348182" cy="348182"/>
          </a:xfrm>
        </p:grpSpPr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BF441592-FA32-4C6C-A493-45EA366F6303}"/>
                </a:ext>
              </a:extLst>
            </p:cNvPr>
            <p:cNvSpPr/>
            <p:nvPr/>
          </p:nvSpPr>
          <p:spPr>
            <a:xfrm>
              <a:off x="5240437" y="4571434"/>
              <a:ext cx="348182" cy="34818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2368E21D-DDA2-458C-AED8-2B45BB40BCF6}"/>
                </a:ext>
              </a:extLst>
            </p:cNvPr>
            <p:cNvSpPr/>
            <p:nvPr/>
          </p:nvSpPr>
          <p:spPr>
            <a:xfrm>
              <a:off x="5275760" y="4607560"/>
              <a:ext cx="275930" cy="27593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DAABB260-BD27-4C43-B40E-7BC0F141521A}"/>
              </a:ext>
            </a:extLst>
          </p:cNvPr>
          <p:cNvGrpSpPr/>
          <p:nvPr/>
        </p:nvGrpSpPr>
        <p:grpSpPr>
          <a:xfrm>
            <a:off x="4212069" y="4902734"/>
            <a:ext cx="348182" cy="348182"/>
            <a:chOff x="5240437" y="4571434"/>
            <a:chExt cx="348182" cy="348182"/>
          </a:xfrm>
        </p:grpSpPr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0C97E73B-A788-4C27-866D-AC4637DC2D09}"/>
                </a:ext>
              </a:extLst>
            </p:cNvPr>
            <p:cNvSpPr/>
            <p:nvPr/>
          </p:nvSpPr>
          <p:spPr>
            <a:xfrm>
              <a:off x="5240437" y="4571434"/>
              <a:ext cx="348182" cy="34818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9CE4F712-E2B3-4BFF-BC2E-4CEB32B64D0A}"/>
                </a:ext>
              </a:extLst>
            </p:cNvPr>
            <p:cNvSpPr/>
            <p:nvPr/>
          </p:nvSpPr>
          <p:spPr>
            <a:xfrm>
              <a:off x="5275760" y="4607560"/>
              <a:ext cx="275930" cy="27593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A2EA08CA-9D8A-4552-BB39-E3A2FEC4D70D}"/>
              </a:ext>
            </a:extLst>
          </p:cNvPr>
          <p:cNvGrpSpPr/>
          <p:nvPr/>
        </p:nvGrpSpPr>
        <p:grpSpPr>
          <a:xfrm>
            <a:off x="3859889" y="4902734"/>
            <a:ext cx="348182" cy="348182"/>
            <a:chOff x="5240437" y="4571434"/>
            <a:chExt cx="348182" cy="348182"/>
          </a:xfrm>
        </p:grpSpPr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9A56A3AE-089D-4FA2-B3BA-5B1016B7E66A}"/>
                </a:ext>
              </a:extLst>
            </p:cNvPr>
            <p:cNvSpPr/>
            <p:nvPr/>
          </p:nvSpPr>
          <p:spPr>
            <a:xfrm>
              <a:off x="5240437" y="4571434"/>
              <a:ext cx="348182" cy="34818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C7D906A2-BE50-462D-9F65-A4F14E7B3100}"/>
                </a:ext>
              </a:extLst>
            </p:cNvPr>
            <p:cNvSpPr/>
            <p:nvPr/>
          </p:nvSpPr>
          <p:spPr>
            <a:xfrm>
              <a:off x="5275760" y="4607560"/>
              <a:ext cx="275930" cy="27593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8EA7B477-533C-4758-B0C1-9CA062F6FE4F}"/>
              </a:ext>
            </a:extLst>
          </p:cNvPr>
          <p:cNvGrpSpPr/>
          <p:nvPr/>
        </p:nvGrpSpPr>
        <p:grpSpPr>
          <a:xfrm>
            <a:off x="3506536" y="4571434"/>
            <a:ext cx="348182" cy="348182"/>
            <a:chOff x="5240437" y="4571434"/>
            <a:chExt cx="348182" cy="348182"/>
          </a:xfrm>
        </p:grpSpPr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5E8FE3AE-DCD0-4DEC-B22F-81B86CC232B8}"/>
                </a:ext>
              </a:extLst>
            </p:cNvPr>
            <p:cNvSpPr/>
            <p:nvPr/>
          </p:nvSpPr>
          <p:spPr>
            <a:xfrm>
              <a:off x="5240437" y="4571434"/>
              <a:ext cx="348182" cy="34818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146A2BEF-F95E-4C0C-B165-E08CE7D63226}"/>
                </a:ext>
              </a:extLst>
            </p:cNvPr>
            <p:cNvSpPr/>
            <p:nvPr/>
          </p:nvSpPr>
          <p:spPr>
            <a:xfrm>
              <a:off x="5275760" y="4607560"/>
              <a:ext cx="275930" cy="27593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110DE360-DB4A-4711-8AAE-A8E18D22107A}"/>
              </a:ext>
            </a:extLst>
          </p:cNvPr>
          <p:cNvGrpSpPr/>
          <p:nvPr/>
        </p:nvGrpSpPr>
        <p:grpSpPr>
          <a:xfrm>
            <a:off x="3154356" y="4571434"/>
            <a:ext cx="348182" cy="348182"/>
            <a:chOff x="5240437" y="4571434"/>
            <a:chExt cx="348182" cy="348182"/>
          </a:xfrm>
        </p:grpSpPr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9B657388-A290-4AAA-9A85-D5396DD1EDF7}"/>
                </a:ext>
              </a:extLst>
            </p:cNvPr>
            <p:cNvSpPr/>
            <p:nvPr/>
          </p:nvSpPr>
          <p:spPr>
            <a:xfrm>
              <a:off x="5240437" y="4571434"/>
              <a:ext cx="348182" cy="34818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776BE5CA-32DA-4CEF-B986-8E7A199896DF}"/>
                </a:ext>
              </a:extLst>
            </p:cNvPr>
            <p:cNvSpPr/>
            <p:nvPr/>
          </p:nvSpPr>
          <p:spPr>
            <a:xfrm>
              <a:off x="5275760" y="4607560"/>
              <a:ext cx="275930" cy="27593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3A0FB908-9AEB-4C9F-A76F-23F139B65A2A}"/>
              </a:ext>
            </a:extLst>
          </p:cNvPr>
          <p:cNvGrpSpPr/>
          <p:nvPr/>
        </p:nvGrpSpPr>
        <p:grpSpPr>
          <a:xfrm>
            <a:off x="3506536" y="4902734"/>
            <a:ext cx="348182" cy="348182"/>
            <a:chOff x="5240437" y="4571434"/>
            <a:chExt cx="348182" cy="348182"/>
          </a:xfrm>
        </p:grpSpPr>
        <p:sp>
          <p:nvSpPr>
            <p:cNvPr id="156" name="Oval 155">
              <a:extLst>
                <a:ext uri="{FF2B5EF4-FFF2-40B4-BE49-F238E27FC236}">
                  <a16:creationId xmlns:a16="http://schemas.microsoft.com/office/drawing/2014/main" id="{C4668FAC-5B1D-496F-B2CA-3A55C1171132}"/>
                </a:ext>
              </a:extLst>
            </p:cNvPr>
            <p:cNvSpPr/>
            <p:nvPr/>
          </p:nvSpPr>
          <p:spPr>
            <a:xfrm>
              <a:off x="5240437" y="4571434"/>
              <a:ext cx="348182" cy="34818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7" name="Oval 156">
              <a:extLst>
                <a:ext uri="{FF2B5EF4-FFF2-40B4-BE49-F238E27FC236}">
                  <a16:creationId xmlns:a16="http://schemas.microsoft.com/office/drawing/2014/main" id="{EB11E17E-A80D-4478-913C-A815DEF10405}"/>
                </a:ext>
              </a:extLst>
            </p:cNvPr>
            <p:cNvSpPr/>
            <p:nvPr/>
          </p:nvSpPr>
          <p:spPr>
            <a:xfrm>
              <a:off x="5275760" y="4607560"/>
              <a:ext cx="275930" cy="27593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791587E2-76A9-493D-9AAD-58068D3D2F41}"/>
              </a:ext>
            </a:extLst>
          </p:cNvPr>
          <p:cNvGrpSpPr/>
          <p:nvPr/>
        </p:nvGrpSpPr>
        <p:grpSpPr>
          <a:xfrm>
            <a:off x="3154356" y="4902734"/>
            <a:ext cx="348182" cy="348182"/>
            <a:chOff x="5240437" y="4571434"/>
            <a:chExt cx="348182" cy="348182"/>
          </a:xfrm>
        </p:grpSpPr>
        <p:sp>
          <p:nvSpPr>
            <p:cNvPr id="159" name="Oval 158">
              <a:extLst>
                <a:ext uri="{FF2B5EF4-FFF2-40B4-BE49-F238E27FC236}">
                  <a16:creationId xmlns:a16="http://schemas.microsoft.com/office/drawing/2014/main" id="{AE898EA2-356C-4CEC-BAAD-0181281F1372}"/>
                </a:ext>
              </a:extLst>
            </p:cNvPr>
            <p:cNvSpPr/>
            <p:nvPr/>
          </p:nvSpPr>
          <p:spPr>
            <a:xfrm>
              <a:off x="5240437" y="4571434"/>
              <a:ext cx="348182" cy="34818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0" name="Oval 159">
              <a:extLst>
                <a:ext uri="{FF2B5EF4-FFF2-40B4-BE49-F238E27FC236}">
                  <a16:creationId xmlns:a16="http://schemas.microsoft.com/office/drawing/2014/main" id="{0F1D3A6A-F1C3-487B-A9BA-645C1FE75136}"/>
                </a:ext>
              </a:extLst>
            </p:cNvPr>
            <p:cNvSpPr/>
            <p:nvPr/>
          </p:nvSpPr>
          <p:spPr>
            <a:xfrm>
              <a:off x="5275760" y="4607560"/>
              <a:ext cx="275930" cy="27593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791B7FDD-92F0-4F68-86FD-7D6E2C12F8D1}"/>
              </a:ext>
            </a:extLst>
          </p:cNvPr>
          <p:cNvGrpSpPr/>
          <p:nvPr/>
        </p:nvGrpSpPr>
        <p:grpSpPr>
          <a:xfrm>
            <a:off x="4212069" y="5234814"/>
            <a:ext cx="348182" cy="348182"/>
            <a:chOff x="5240437" y="4571434"/>
            <a:chExt cx="348182" cy="348182"/>
          </a:xfrm>
        </p:grpSpPr>
        <p:sp>
          <p:nvSpPr>
            <p:cNvPr id="162" name="Oval 161">
              <a:extLst>
                <a:ext uri="{FF2B5EF4-FFF2-40B4-BE49-F238E27FC236}">
                  <a16:creationId xmlns:a16="http://schemas.microsoft.com/office/drawing/2014/main" id="{F3A1FEEB-5AA4-4890-9894-4F96F3F876C5}"/>
                </a:ext>
              </a:extLst>
            </p:cNvPr>
            <p:cNvSpPr/>
            <p:nvPr/>
          </p:nvSpPr>
          <p:spPr>
            <a:xfrm>
              <a:off x="5240437" y="4571434"/>
              <a:ext cx="348182" cy="34818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3" name="Oval 162">
              <a:extLst>
                <a:ext uri="{FF2B5EF4-FFF2-40B4-BE49-F238E27FC236}">
                  <a16:creationId xmlns:a16="http://schemas.microsoft.com/office/drawing/2014/main" id="{B8A288CE-17BF-4F3A-AAC2-9141D01D746E}"/>
                </a:ext>
              </a:extLst>
            </p:cNvPr>
            <p:cNvSpPr/>
            <p:nvPr/>
          </p:nvSpPr>
          <p:spPr>
            <a:xfrm>
              <a:off x="5275760" y="4607560"/>
              <a:ext cx="275930" cy="27593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914201C3-722C-4402-9795-759A1ED461F9}"/>
              </a:ext>
            </a:extLst>
          </p:cNvPr>
          <p:cNvGrpSpPr/>
          <p:nvPr/>
        </p:nvGrpSpPr>
        <p:grpSpPr>
          <a:xfrm>
            <a:off x="3859889" y="5234814"/>
            <a:ext cx="348182" cy="348182"/>
            <a:chOff x="5240437" y="4571434"/>
            <a:chExt cx="348182" cy="348182"/>
          </a:xfrm>
        </p:grpSpPr>
        <p:sp>
          <p:nvSpPr>
            <p:cNvPr id="165" name="Oval 164">
              <a:extLst>
                <a:ext uri="{FF2B5EF4-FFF2-40B4-BE49-F238E27FC236}">
                  <a16:creationId xmlns:a16="http://schemas.microsoft.com/office/drawing/2014/main" id="{E254967D-49C5-4590-92B8-FA2708748D37}"/>
                </a:ext>
              </a:extLst>
            </p:cNvPr>
            <p:cNvSpPr/>
            <p:nvPr/>
          </p:nvSpPr>
          <p:spPr>
            <a:xfrm>
              <a:off x="5240437" y="4571434"/>
              <a:ext cx="348182" cy="34818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6" name="Oval 165">
              <a:extLst>
                <a:ext uri="{FF2B5EF4-FFF2-40B4-BE49-F238E27FC236}">
                  <a16:creationId xmlns:a16="http://schemas.microsoft.com/office/drawing/2014/main" id="{57711A45-0831-4B87-B01C-3C716775B603}"/>
                </a:ext>
              </a:extLst>
            </p:cNvPr>
            <p:cNvSpPr/>
            <p:nvPr/>
          </p:nvSpPr>
          <p:spPr>
            <a:xfrm>
              <a:off x="5275760" y="4607560"/>
              <a:ext cx="275930" cy="27593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5251DCE7-86A7-461F-B6F4-B11D64BD3CCF}"/>
              </a:ext>
            </a:extLst>
          </p:cNvPr>
          <p:cNvGrpSpPr/>
          <p:nvPr/>
        </p:nvGrpSpPr>
        <p:grpSpPr>
          <a:xfrm>
            <a:off x="4212069" y="5566114"/>
            <a:ext cx="348182" cy="348182"/>
            <a:chOff x="5240437" y="4571434"/>
            <a:chExt cx="348182" cy="348182"/>
          </a:xfrm>
        </p:grpSpPr>
        <p:sp>
          <p:nvSpPr>
            <p:cNvPr id="168" name="Oval 167">
              <a:extLst>
                <a:ext uri="{FF2B5EF4-FFF2-40B4-BE49-F238E27FC236}">
                  <a16:creationId xmlns:a16="http://schemas.microsoft.com/office/drawing/2014/main" id="{06E43C6B-A531-455B-96F6-49146083D642}"/>
                </a:ext>
              </a:extLst>
            </p:cNvPr>
            <p:cNvSpPr/>
            <p:nvPr/>
          </p:nvSpPr>
          <p:spPr>
            <a:xfrm>
              <a:off x="5240437" y="4571434"/>
              <a:ext cx="348182" cy="34818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9" name="Oval 168">
              <a:extLst>
                <a:ext uri="{FF2B5EF4-FFF2-40B4-BE49-F238E27FC236}">
                  <a16:creationId xmlns:a16="http://schemas.microsoft.com/office/drawing/2014/main" id="{00503784-AF1C-42C9-9E97-3202195B0F2D}"/>
                </a:ext>
              </a:extLst>
            </p:cNvPr>
            <p:cNvSpPr/>
            <p:nvPr/>
          </p:nvSpPr>
          <p:spPr>
            <a:xfrm>
              <a:off x="5275760" y="4607560"/>
              <a:ext cx="275930" cy="27593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FB4E2307-BC09-4679-9A44-99ED517D9EB4}"/>
              </a:ext>
            </a:extLst>
          </p:cNvPr>
          <p:cNvGrpSpPr/>
          <p:nvPr/>
        </p:nvGrpSpPr>
        <p:grpSpPr>
          <a:xfrm>
            <a:off x="3859889" y="5566114"/>
            <a:ext cx="348182" cy="348182"/>
            <a:chOff x="5240437" y="4571434"/>
            <a:chExt cx="348182" cy="348182"/>
          </a:xfrm>
        </p:grpSpPr>
        <p:sp>
          <p:nvSpPr>
            <p:cNvPr id="171" name="Oval 170">
              <a:extLst>
                <a:ext uri="{FF2B5EF4-FFF2-40B4-BE49-F238E27FC236}">
                  <a16:creationId xmlns:a16="http://schemas.microsoft.com/office/drawing/2014/main" id="{5894A2EB-E7D4-495C-9811-72C2121EA630}"/>
                </a:ext>
              </a:extLst>
            </p:cNvPr>
            <p:cNvSpPr/>
            <p:nvPr/>
          </p:nvSpPr>
          <p:spPr>
            <a:xfrm>
              <a:off x="5240437" y="4571434"/>
              <a:ext cx="348182" cy="34818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2" name="Oval 171">
              <a:extLst>
                <a:ext uri="{FF2B5EF4-FFF2-40B4-BE49-F238E27FC236}">
                  <a16:creationId xmlns:a16="http://schemas.microsoft.com/office/drawing/2014/main" id="{CE99DC3F-C589-46F2-8CC5-443D3BC17FF4}"/>
                </a:ext>
              </a:extLst>
            </p:cNvPr>
            <p:cNvSpPr/>
            <p:nvPr/>
          </p:nvSpPr>
          <p:spPr>
            <a:xfrm>
              <a:off x="5275760" y="4607560"/>
              <a:ext cx="275930" cy="27593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2C1F9611-76C5-4D6E-B47F-5A03EF00D3C2}"/>
              </a:ext>
            </a:extLst>
          </p:cNvPr>
          <p:cNvGrpSpPr/>
          <p:nvPr/>
        </p:nvGrpSpPr>
        <p:grpSpPr>
          <a:xfrm>
            <a:off x="3506536" y="5234814"/>
            <a:ext cx="348182" cy="348182"/>
            <a:chOff x="5240437" y="4571434"/>
            <a:chExt cx="348182" cy="348182"/>
          </a:xfrm>
        </p:grpSpPr>
        <p:sp>
          <p:nvSpPr>
            <p:cNvPr id="174" name="Oval 173">
              <a:extLst>
                <a:ext uri="{FF2B5EF4-FFF2-40B4-BE49-F238E27FC236}">
                  <a16:creationId xmlns:a16="http://schemas.microsoft.com/office/drawing/2014/main" id="{1FA9CF0A-722E-4A0B-816C-B5A961902080}"/>
                </a:ext>
              </a:extLst>
            </p:cNvPr>
            <p:cNvSpPr/>
            <p:nvPr/>
          </p:nvSpPr>
          <p:spPr>
            <a:xfrm>
              <a:off x="5240437" y="4571434"/>
              <a:ext cx="348182" cy="34818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4FFE56FC-92A3-48CB-8FC4-DF204DEE9FD7}"/>
                </a:ext>
              </a:extLst>
            </p:cNvPr>
            <p:cNvSpPr/>
            <p:nvPr/>
          </p:nvSpPr>
          <p:spPr>
            <a:xfrm>
              <a:off x="5275760" y="4607560"/>
              <a:ext cx="275930" cy="27593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8A5EF5CD-69FB-42A3-AE8A-6EC83701B011}"/>
              </a:ext>
            </a:extLst>
          </p:cNvPr>
          <p:cNvGrpSpPr/>
          <p:nvPr/>
        </p:nvGrpSpPr>
        <p:grpSpPr>
          <a:xfrm>
            <a:off x="3154356" y="5234814"/>
            <a:ext cx="348182" cy="348182"/>
            <a:chOff x="5240437" y="4571434"/>
            <a:chExt cx="348182" cy="348182"/>
          </a:xfrm>
        </p:grpSpPr>
        <p:sp>
          <p:nvSpPr>
            <p:cNvPr id="177" name="Oval 176">
              <a:extLst>
                <a:ext uri="{FF2B5EF4-FFF2-40B4-BE49-F238E27FC236}">
                  <a16:creationId xmlns:a16="http://schemas.microsoft.com/office/drawing/2014/main" id="{3B8E8BAE-4102-48AF-8AC2-78089B481047}"/>
                </a:ext>
              </a:extLst>
            </p:cNvPr>
            <p:cNvSpPr/>
            <p:nvPr/>
          </p:nvSpPr>
          <p:spPr>
            <a:xfrm>
              <a:off x="5240437" y="4571434"/>
              <a:ext cx="348182" cy="34818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8" name="Oval 177">
              <a:extLst>
                <a:ext uri="{FF2B5EF4-FFF2-40B4-BE49-F238E27FC236}">
                  <a16:creationId xmlns:a16="http://schemas.microsoft.com/office/drawing/2014/main" id="{89623EC8-B19A-43EC-8B72-64721EB330C3}"/>
                </a:ext>
              </a:extLst>
            </p:cNvPr>
            <p:cNvSpPr/>
            <p:nvPr/>
          </p:nvSpPr>
          <p:spPr>
            <a:xfrm>
              <a:off x="5275760" y="4607560"/>
              <a:ext cx="275930" cy="27593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58AC3455-07C9-4C64-8A88-16880F9B2D8D}"/>
              </a:ext>
            </a:extLst>
          </p:cNvPr>
          <p:cNvGrpSpPr/>
          <p:nvPr/>
        </p:nvGrpSpPr>
        <p:grpSpPr>
          <a:xfrm>
            <a:off x="3506536" y="5566114"/>
            <a:ext cx="348182" cy="348182"/>
            <a:chOff x="5240437" y="4571434"/>
            <a:chExt cx="348182" cy="348182"/>
          </a:xfrm>
        </p:grpSpPr>
        <p:sp>
          <p:nvSpPr>
            <p:cNvPr id="180" name="Oval 179">
              <a:extLst>
                <a:ext uri="{FF2B5EF4-FFF2-40B4-BE49-F238E27FC236}">
                  <a16:creationId xmlns:a16="http://schemas.microsoft.com/office/drawing/2014/main" id="{2D78F96C-3832-43C5-BD67-5B3B6C79D9F8}"/>
                </a:ext>
              </a:extLst>
            </p:cNvPr>
            <p:cNvSpPr/>
            <p:nvPr/>
          </p:nvSpPr>
          <p:spPr>
            <a:xfrm>
              <a:off x="5240437" y="4571434"/>
              <a:ext cx="348182" cy="34818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1" name="Oval 180">
              <a:extLst>
                <a:ext uri="{FF2B5EF4-FFF2-40B4-BE49-F238E27FC236}">
                  <a16:creationId xmlns:a16="http://schemas.microsoft.com/office/drawing/2014/main" id="{6F93B941-F8FF-4C0D-8C93-84C9A9A04C10}"/>
                </a:ext>
              </a:extLst>
            </p:cNvPr>
            <p:cNvSpPr/>
            <p:nvPr/>
          </p:nvSpPr>
          <p:spPr>
            <a:xfrm>
              <a:off x="5275760" y="4607560"/>
              <a:ext cx="275930" cy="27593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F3AEF593-A1C3-471E-A852-C4E8DC9405C0}"/>
              </a:ext>
            </a:extLst>
          </p:cNvPr>
          <p:cNvGrpSpPr/>
          <p:nvPr/>
        </p:nvGrpSpPr>
        <p:grpSpPr>
          <a:xfrm>
            <a:off x="3154356" y="5566114"/>
            <a:ext cx="348182" cy="348182"/>
            <a:chOff x="5240437" y="4571434"/>
            <a:chExt cx="348182" cy="348182"/>
          </a:xfrm>
        </p:grpSpPr>
        <p:sp>
          <p:nvSpPr>
            <p:cNvPr id="183" name="Oval 182">
              <a:extLst>
                <a:ext uri="{FF2B5EF4-FFF2-40B4-BE49-F238E27FC236}">
                  <a16:creationId xmlns:a16="http://schemas.microsoft.com/office/drawing/2014/main" id="{48ECAA99-9EB5-49FD-B712-5CD78DD7517E}"/>
                </a:ext>
              </a:extLst>
            </p:cNvPr>
            <p:cNvSpPr/>
            <p:nvPr/>
          </p:nvSpPr>
          <p:spPr>
            <a:xfrm>
              <a:off x="5240437" y="4571434"/>
              <a:ext cx="348182" cy="34818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4" name="Oval 183">
              <a:extLst>
                <a:ext uri="{FF2B5EF4-FFF2-40B4-BE49-F238E27FC236}">
                  <a16:creationId xmlns:a16="http://schemas.microsoft.com/office/drawing/2014/main" id="{B191A980-DF98-45AC-A477-0205EBA39445}"/>
                </a:ext>
              </a:extLst>
            </p:cNvPr>
            <p:cNvSpPr/>
            <p:nvPr/>
          </p:nvSpPr>
          <p:spPr>
            <a:xfrm>
              <a:off x="5275760" y="4607560"/>
              <a:ext cx="275930" cy="27593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93231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8" dur="5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10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12" dur="5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14" dur="5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16" dur="5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86837E1-34D3-48A7-8764-FF3A069C77A0}"/>
              </a:ext>
            </a:extLst>
          </p:cNvPr>
          <p:cNvSpPr/>
          <p:nvPr/>
        </p:nvSpPr>
        <p:spPr>
          <a:xfrm>
            <a:off x="1" y="0"/>
            <a:ext cx="1822612" cy="6858000"/>
          </a:xfrm>
          <a:prstGeom prst="rect">
            <a:avLst/>
          </a:prstGeom>
          <a:solidFill>
            <a:srgbClr val="013B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072584C-6260-4990-8119-F48D43DF9D1D}"/>
              </a:ext>
            </a:extLst>
          </p:cNvPr>
          <p:cNvGrpSpPr/>
          <p:nvPr/>
        </p:nvGrpSpPr>
        <p:grpSpPr>
          <a:xfrm>
            <a:off x="227192" y="110970"/>
            <a:ext cx="7619352" cy="6027939"/>
            <a:chOff x="2068497" y="372861"/>
            <a:chExt cx="7619352" cy="6027939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FED8531-C6D3-4649-A895-F74932994A64}"/>
                </a:ext>
              </a:extLst>
            </p:cNvPr>
            <p:cNvGrpSpPr/>
            <p:nvPr/>
          </p:nvGrpSpPr>
          <p:grpSpPr>
            <a:xfrm>
              <a:off x="2183906" y="372861"/>
              <a:ext cx="7503943" cy="5797120"/>
              <a:chOff x="2183906" y="372861"/>
              <a:chExt cx="7503943" cy="5797120"/>
            </a:xfrm>
          </p:grpSpPr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0FA2315E-967B-45B9-A0F4-B526CF82C921}"/>
                  </a:ext>
                </a:extLst>
              </p:cNvPr>
              <p:cNvCxnSpPr>
                <a:stCxn id="9" idx="0"/>
              </p:cNvCxnSpPr>
              <p:nvPr/>
            </p:nvCxnSpPr>
            <p:spPr>
              <a:xfrm flipV="1">
                <a:off x="2183907" y="457200"/>
                <a:ext cx="0" cy="5712781"/>
              </a:xfrm>
              <a:prstGeom prst="line">
                <a:avLst/>
              </a:prstGeom>
              <a:ln w="57150">
                <a:solidFill>
                  <a:srgbClr val="DABA6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92518781-1781-40F6-9291-FD4D938DE48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83906" y="488271"/>
                <a:ext cx="7273124" cy="1"/>
              </a:xfrm>
              <a:prstGeom prst="line">
                <a:avLst/>
              </a:prstGeom>
              <a:ln w="57150">
                <a:solidFill>
                  <a:srgbClr val="DABA6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57D81539-1F79-4E3F-B190-8AEB88C54CD2}"/>
                  </a:ext>
                </a:extLst>
              </p:cNvPr>
              <p:cNvSpPr/>
              <p:nvPr/>
            </p:nvSpPr>
            <p:spPr>
              <a:xfrm>
                <a:off x="9457030" y="372861"/>
                <a:ext cx="230819" cy="230819"/>
              </a:xfrm>
              <a:prstGeom prst="rect">
                <a:avLst/>
              </a:prstGeom>
              <a:solidFill>
                <a:srgbClr val="DABA6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D2CA69E-F38E-4DB8-82FA-239D6C25BC80}"/>
                </a:ext>
              </a:extLst>
            </p:cNvPr>
            <p:cNvSpPr/>
            <p:nvPr/>
          </p:nvSpPr>
          <p:spPr>
            <a:xfrm>
              <a:off x="2068497" y="6169981"/>
              <a:ext cx="230819" cy="230819"/>
            </a:xfrm>
            <a:prstGeom prst="rect">
              <a:avLst/>
            </a:prstGeom>
            <a:solidFill>
              <a:srgbClr val="DABA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2C38F449-7454-4AD1-AE1F-DA48EBB24C9F}"/>
              </a:ext>
            </a:extLst>
          </p:cNvPr>
          <p:cNvSpPr/>
          <p:nvPr/>
        </p:nvSpPr>
        <p:spPr>
          <a:xfrm>
            <a:off x="1" y="463891"/>
            <a:ext cx="12192000" cy="1091263"/>
          </a:xfrm>
          <a:prstGeom prst="rect">
            <a:avLst/>
          </a:prstGeom>
          <a:solidFill>
            <a:srgbClr val="018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BFE3BC-27EC-435A-A2F4-B39DEF708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777" y="606013"/>
            <a:ext cx="12014446" cy="746289"/>
          </a:xfrm>
        </p:spPr>
        <p:txBody>
          <a:bodyPr>
            <a:normAutofit/>
          </a:bodyPr>
          <a:lstStyle/>
          <a:p>
            <a:r>
              <a:rPr lang="en-US" altLang="ko-KR" sz="4000" dirty="0">
                <a:solidFill>
                  <a:srgbClr val="EBFFFF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Eight Great Ideas in Computer Architecture</a:t>
            </a:r>
            <a:endParaRPr lang="ko-KR" altLang="en-US" sz="4000" dirty="0">
              <a:solidFill>
                <a:srgbClr val="EBFFFF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5C79D4E2-020F-45C5-B30D-69A37211ED77}"/>
              </a:ext>
            </a:extLst>
          </p:cNvPr>
          <p:cNvGrpSpPr/>
          <p:nvPr/>
        </p:nvGrpSpPr>
        <p:grpSpPr>
          <a:xfrm>
            <a:off x="2618482" y="2313081"/>
            <a:ext cx="1109708" cy="1217975"/>
            <a:chOff x="7382144" y="5054050"/>
            <a:chExt cx="1109708" cy="1217975"/>
          </a:xfrm>
        </p:grpSpPr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9EFCC6AC-88DD-41CB-A2E1-A36AD79964CF}"/>
                </a:ext>
              </a:extLst>
            </p:cNvPr>
            <p:cNvSpPr/>
            <p:nvPr/>
          </p:nvSpPr>
          <p:spPr>
            <a:xfrm>
              <a:off x="7382144" y="5054050"/>
              <a:ext cx="1109708" cy="905977"/>
            </a:xfrm>
            <a:custGeom>
              <a:avLst/>
              <a:gdLst>
                <a:gd name="connsiteX0" fmla="*/ 554854 w 1109708"/>
                <a:gd name="connsiteY0" fmla="*/ 0 h 905977"/>
                <a:gd name="connsiteX1" fmla="*/ 1109708 w 1109708"/>
                <a:gd name="connsiteY1" fmla="*/ 554854 h 905977"/>
                <a:gd name="connsiteX2" fmla="*/ 1014948 w 1109708"/>
                <a:gd name="connsiteY2" fmla="*/ 865078 h 905977"/>
                <a:gd name="connsiteX3" fmla="*/ 981203 w 1109708"/>
                <a:gd name="connsiteY3" fmla="*/ 905977 h 905977"/>
                <a:gd name="connsiteX4" fmla="*/ 128506 w 1109708"/>
                <a:gd name="connsiteY4" fmla="*/ 905977 h 905977"/>
                <a:gd name="connsiteX5" fmla="*/ 94761 w 1109708"/>
                <a:gd name="connsiteY5" fmla="*/ 865078 h 905977"/>
                <a:gd name="connsiteX6" fmla="*/ 0 w 1109708"/>
                <a:gd name="connsiteY6" fmla="*/ 554854 h 905977"/>
                <a:gd name="connsiteX7" fmla="*/ 554854 w 1109708"/>
                <a:gd name="connsiteY7" fmla="*/ 0 h 905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09708" h="905977">
                  <a:moveTo>
                    <a:pt x="554854" y="0"/>
                  </a:moveTo>
                  <a:cubicBezTo>
                    <a:pt x="861291" y="0"/>
                    <a:pt x="1109708" y="248417"/>
                    <a:pt x="1109708" y="554854"/>
                  </a:cubicBezTo>
                  <a:cubicBezTo>
                    <a:pt x="1109708" y="669768"/>
                    <a:pt x="1074774" y="776523"/>
                    <a:pt x="1014948" y="865078"/>
                  </a:cubicBezTo>
                  <a:lnTo>
                    <a:pt x="981203" y="905977"/>
                  </a:lnTo>
                  <a:lnTo>
                    <a:pt x="128506" y="905977"/>
                  </a:lnTo>
                  <a:lnTo>
                    <a:pt x="94761" y="865078"/>
                  </a:lnTo>
                  <a:cubicBezTo>
                    <a:pt x="34934" y="776523"/>
                    <a:pt x="0" y="669768"/>
                    <a:pt x="0" y="554854"/>
                  </a:cubicBezTo>
                  <a:cubicBezTo>
                    <a:pt x="0" y="248417"/>
                    <a:pt x="248417" y="0"/>
                    <a:pt x="554854" y="0"/>
                  </a:cubicBezTo>
                  <a:close/>
                </a:path>
              </a:pathLst>
            </a:custGeom>
            <a:noFill/>
            <a:ln w="5715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00229F81-DF27-4779-9E17-B38B89F940CA}"/>
                </a:ext>
              </a:extLst>
            </p:cNvPr>
            <p:cNvSpPr/>
            <p:nvPr/>
          </p:nvSpPr>
          <p:spPr>
            <a:xfrm>
              <a:off x="7382144" y="5960027"/>
              <a:ext cx="1109708" cy="311998"/>
            </a:xfrm>
            <a:prstGeom prst="roundRect">
              <a:avLst/>
            </a:prstGeom>
            <a:noFill/>
            <a:ln w="57150">
              <a:solidFill>
                <a:srgbClr val="013B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6D304A50-B52D-4CF6-838D-2837031E3A23}"/>
                </a:ext>
              </a:extLst>
            </p:cNvPr>
            <p:cNvSpPr/>
            <p:nvPr/>
          </p:nvSpPr>
          <p:spPr>
            <a:xfrm>
              <a:off x="7504962" y="5169322"/>
              <a:ext cx="738768" cy="738768"/>
            </a:xfrm>
            <a:custGeom>
              <a:avLst/>
              <a:gdLst>
                <a:gd name="connsiteX0" fmla="*/ 369384 w 738768"/>
                <a:gd name="connsiteY0" fmla="*/ 0 h 738768"/>
                <a:gd name="connsiteX1" fmla="*/ 400155 w 738768"/>
                <a:gd name="connsiteY1" fmla="*/ 3102 h 738768"/>
                <a:gd name="connsiteX2" fmla="*/ 372660 w 738768"/>
                <a:gd name="connsiteY2" fmla="*/ 5874 h 738768"/>
                <a:gd name="connsiteX3" fmla="*/ 141815 w 738768"/>
                <a:gd name="connsiteY3" fmla="*/ 289111 h 738768"/>
                <a:gd name="connsiteX4" fmla="*/ 430926 w 738768"/>
                <a:gd name="connsiteY4" fmla="*/ 578222 h 738768"/>
                <a:gd name="connsiteX5" fmla="*/ 720037 w 738768"/>
                <a:gd name="connsiteY5" fmla="*/ 289111 h 738768"/>
                <a:gd name="connsiteX6" fmla="*/ 715508 w 738768"/>
                <a:gd name="connsiteY6" fmla="*/ 244185 h 738768"/>
                <a:gd name="connsiteX7" fmla="*/ 731264 w 738768"/>
                <a:gd name="connsiteY7" fmla="*/ 294941 h 738768"/>
                <a:gd name="connsiteX8" fmla="*/ 738768 w 738768"/>
                <a:gd name="connsiteY8" fmla="*/ 369384 h 738768"/>
                <a:gd name="connsiteX9" fmla="*/ 369384 w 738768"/>
                <a:gd name="connsiteY9" fmla="*/ 738768 h 738768"/>
                <a:gd name="connsiteX10" fmla="*/ 162858 w 738768"/>
                <a:gd name="connsiteY10" fmla="*/ 675683 h 738768"/>
                <a:gd name="connsiteX11" fmla="*/ 157366 w 738768"/>
                <a:gd name="connsiteY11" fmla="*/ 671152 h 738768"/>
                <a:gd name="connsiteX12" fmla="*/ 175655 w 738768"/>
                <a:gd name="connsiteY12" fmla="*/ 664728 h 738768"/>
                <a:gd name="connsiteX13" fmla="*/ 140778 w 738768"/>
                <a:gd name="connsiteY13" fmla="*/ 548484 h 738768"/>
                <a:gd name="connsiteX14" fmla="*/ 28412 w 738768"/>
                <a:gd name="connsiteY14" fmla="*/ 502626 h 738768"/>
                <a:gd name="connsiteX15" fmla="*/ 26822 w 738768"/>
                <a:gd name="connsiteY15" fmla="*/ 506059 h 738768"/>
                <a:gd name="connsiteX16" fmla="*/ 7505 w 738768"/>
                <a:gd name="connsiteY16" fmla="*/ 443828 h 738768"/>
                <a:gd name="connsiteX17" fmla="*/ 0 w 738768"/>
                <a:gd name="connsiteY17" fmla="*/ 369384 h 738768"/>
                <a:gd name="connsiteX18" fmla="*/ 369384 w 738768"/>
                <a:gd name="connsiteY18" fmla="*/ 0 h 738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738768" h="738768">
                  <a:moveTo>
                    <a:pt x="369384" y="0"/>
                  </a:moveTo>
                  <a:lnTo>
                    <a:pt x="400155" y="3102"/>
                  </a:lnTo>
                  <a:lnTo>
                    <a:pt x="372660" y="5874"/>
                  </a:lnTo>
                  <a:cubicBezTo>
                    <a:pt x="240917" y="32832"/>
                    <a:pt x="141815" y="149398"/>
                    <a:pt x="141815" y="289111"/>
                  </a:cubicBezTo>
                  <a:cubicBezTo>
                    <a:pt x="141815" y="448783"/>
                    <a:pt x="271254" y="578222"/>
                    <a:pt x="430926" y="578222"/>
                  </a:cubicBezTo>
                  <a:cubicBezTo>
                    <a:pt x="590598" y="578222"/>
                    <a:pt x="720037" y="448783"/>
                    <a:pt x="720037" y="289111"/>
                  </a:cubicBezTo>
                  <a:lnTo>
                    <a:pt x="715508" y="244185"/>
                  </a:lnTo>
                  <a:lnTo>
                    <a:pt x="731264" y="294941"/>
                  </a:lnTo>
                  <a:cubicBezTo>
                    <a:pt x="736184" y="318987"/>
                    <a:pt x="738768" y="343884"/>
                    <a:pt x="738768" y="369384"/>
                  </a:cubicBezTo>
                  <a:cubicBezTo>
                    <a:pt x="738768" y="573389"/>
                    <a:pt x="573389" y="738768"/>
                    <a:pt x="369384" y="738768"/>
                  </a:cubicBezTo>
                  <a:cubicBezTo>
                    <a:pt x="292882" y="738768"/>
                    <a:pt x="221812" y="715512"/>
                    <a:pt x="162858" y="675683"/>
                  </a:cubicBezTo>
                  <a:lnTo>
                    <a:pt x="157366" y="671152"/>
                  </a:lnTo>
                  <a:lnTo>
                    <a:pt x="175655" y="664728"/>
                  </a:lnTo>
                  <a:cubicBezTo>
                    <a:pt x="197053" y="645291"/>
                    <a:pt x="181438" y="593247"/>
                    <a:pt x="140778" y="548484"/>
                  </a:cubicBezTo>
                  <a:cubicBezTo>
                    <a:pt x="100118" y="503721"/>
                    <a:pt x="49810" y="483189"/>
                    <a:pt x="28412" y="502626"/>
                  </a:cubicBezTo>
                  <a:lnTo>
                    <a:pt x="26822" y="506059"/>
                  </a:lnTo>
                  <a:lnTo>
                    <a:pt x="7505" y="443828"/>
                  </a:lnTo>
                  <a:cubicBezTo>
                    <a:pt x="2584" y="419782"/>
                    <a:pt x="0" y="394885"/>
                    <a:pt x="0" y="369384"/>
                  </a:cubicBezTo>
                  <a:cubicBezTo>
                    <a:pt x="0" y="165379"/>
                    <a:pt x="165379" y="0"/>
                    <a:pt x="369384" y="0"/>
                  </a:cubicBezTo>
                  <a:close/>
                </a:path>
              </a:pathLst>
            </a:custGeom>
            <a:solidFill>
              <a:srgbClr val="013B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3" name="Subtitle 2">
            <a:extLst>
              <a:ext uri="{FF2B5EF4-FFF2-40B4-BE49-F238E27FC236}">
                <a16:creationId xmlns:a16="http://schemas.microsoft.com/office/drawing/2014/main" id="{EC891CAF-1B8A-4D65-AF40-5EF8057215AC}"/>
              </a:ext>
            </a:extLst>
          </p:cNvPr>
          <p:cNvSpPr txBox="1">
            <a:spLocks/>
          </p:cNvSpPr>
          <p:nvPr/>
        </p:nvSpPr>
        <p:spPr>
          <a:xfrm>
            <a:off x="1938023" y="3796747"/>
            <a:ext cx="2470626" cy="3250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>
                <a:solidFill>
                  <a:srgbClr val="013B5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PREDICTION</a:t>
            </a:r>
            <a:endParaRPr lang="ko-KR" altLang="en-US" sz="1600" dirty="0">
              <a:solidFill>
                <a:srgbClr val="013B5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8D5D67F2-665E-49A2-AFE6-4EA2035C5A6C}"/>
              </a:ext>
            </a:extLst>
          </p:cNvPr>
          <p:cNvGrpSpPr/>
          <p:nvPr/>
        </p:nvGrpSpPr>
        <p:grpSpPr>
          <a:xfrm>
            <a:off x="8469111" y="3094464"/>
            <a:ext cx="2776523" cy="2392042"/>
            <a:chOff x="5734591" y="3906095"/>
            <a:chExt cx="3036547" cy="2616059"/>
          </a:xfrm>
        </p:grpSpPr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A02FCF60-6B4F-4834-80A2-20A5389C9DD1}"/>
                </a:ext>
              </a:extLst>
            </p:cNvPr>
            <p:cNvGrpSpPr/>
            <p:nvPr/>
          </p:nvGrpSpPr>
          <p:grpSpPr>
            <a:xfrm>
              <a:off x="6159802" y="3906095"/>
              <a:ext cx="2611336" cy="2616059"/>
              <a:chOff x="493117" y="1662265"/>
              <a:chExt cx="2468081" cy="2472546"/>
            </a:xfrm>
          </p:grpSpPr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E05DBA72-25F2-4D7D-8EF0-D6AE4C3DC800}"/>
                  </a:ext>
                </a:extLst>
              </p:cNvPr>
              <p:cNvSpPr/>
              <p:nvPr/>
            </p:nvSpPr>
            <p:spPr>
              <a:xfrm>
                <a:off x="719091" y="1890944"/>
                <a:ext cx="2015231" cy="2015231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09D33DDB-E59B-4402-A82F-BE91AB1821DE}"/>
                  </a:ext>
                </a:extLst>
              </p:cNvPr>
              <p:cNvSpPr/>
              <p:nvPr/>
            </p:nvSpPr>
            <p:spPr>
              <a:xfrm>
                <a:off x="831432" y="1979088"/>
                <a:ext cx="1805346" cy="1805346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86" name="Group 85">
                <a:extLst>
                  <a:ext uri="{FF2B5EF4-FFF2-40B4-BE49-F238E27FC236}">
                    <a16:creationId xmlns:a16="http://schemas.microsoft.com/office/drawing/2014/main" id="{63CFB13D-C70B-4013-BD6B-AE611D4DDF4A}"/>
                  </a:ext>
                </a:extLst>
              </p:cNvPr>
              <p:cNvGrpSpPr/>
              <p:nvPr/>
            </p:nvGrpSpPr>
            <p:grpSpPr>
              <a:xfrm>
                <a:off x="866140" y="1662265"/>
                <a:ext cx="1746927" cy="228134"/>
                <a:chOff x="861060" y="1706882"/>
                <a:chExt cx="1746927" cy="228134"/>
              </a:xfrm>
            </p:grpSpPr>
            <p:sp>
              <p:nvSpPr>
                <p:cNvPr id="146" name="Rectangle 145">
                  <a:extLst>
                    <a:ext uri="{FF2B5EF4-FFF2-40B4-BE49-F238E27FC236}">
                      <a16:creationId xmlns:a16="http://schemas.microsoft.com/office/drawing/2014/main" id="{3C395E32-FF46-4831-ACAE-47F19188EDD0}"/>
                    </a:ext>
                  </a:extLst>
                </p:cNvPr>
                <p:cNvSpPr/>
                <p:nvPr/>
              </p:nvSpPr>
              <p:spPr>
                <a:xfrm>
                  <a:off x="861060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7" name="Rectangle 146">
                  <a:extLst>
                    <a:ext uri="{FF2B5EF4-FFF2-40B4-BE49-F238E27FC236}">
                      <a16:creationId xmlns:a16="http://schemas.microsoft.com/office/drawing/2014/main" id="{588B84CA-8B64-4868-AB3B-89DDFA7F6C5B}"/>
                    </a:ext>
                  </a:extLst>
                </p:cNvPr>
                <p:cNvSpPr/>
                <p:nvPr/>
              </p:nvSpPr>
              <p:spPr>
                <a:xfrm>
                  <a:off x="1025889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8" name="Rectangle 147">
                  <a:extLst>
                    <a:ext uri="{FF2B5EF4-FFF2-40B4-BE49-F238E27FC236}">
                      <a16:creationId xmlns:a16="http://schemas.microsoft.com/office/drawing/2014/main" id="{6FB49532-F5D7-475B-9B83-199E1D605C10}"/>
                    </a:ext>
                  </a:extLst>
                </p:cNvPr>
                <p:cNvSpPr/>
                <p:nvPr/>
              </p:nvSpPr>
              <p:spPr>
                <a:xfrm>
                  <a:off x="1198067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9" name="Rectangle 148">
                  <a:extLst>
                    <a:ext uri="{FF2B5EF4-FFF2-40B4-BE49-F238E27FC236}">
                      <a16:creationId xmlns:a16="http://schemas.microsoft.com/office/drawing/2014/main" id="{7E0C13EA-78AC-4E7B-8ECC-52814F54A157}"/>
                    </a:ext>
                  </a:extLst>
                </p:cNvPr>
                <p:cNvSpPr/>
                <p:nvPr/>
              </p:nvSpPr>
              <p:spPr>
                <a:xfrm>
                  <a:off x="1362896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0" name="Rectangle 149">
                  <a:extLst>
                    <a:ext uri="{FF2B5EF4-FFF2-40B4-BE49-F238E27FC236}">
                      <a16:creationId xmlns:a16="http://schemas.microsoft.com/office/drawing/2014/main" id="{CD5CF1EF-1E8C-4736-9964-BC5817FF904F}"/>
                    </a:ext>
                  </a:extLst>
                </p:cNvPr>
                <p:cNvSpPr/>
                <p:nvPr/>
              </p:nvSpPr>
              <p:spPr>
                <a:xfrm>
                  <a:off x="1527725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1" name="Rectangle 150">
                  <a:extLst>
                    <a:ext uri="{FF2B5EF4-FFF2-40B4-BE49-F238E27FC236}">
                      <a16:creationId xmlns:a16="http://schemas.microsoft.com/office/drawing/2014/main" id="{173FBB54-6984-4753-B433-11ACBC820067}"/>
                    </a:ext>
                  </a:extLst>
                </p:cNvPr>
                <p:cNvSpPr/>
                <p:nvPr/>
              </p:nvSpPr>
              <p:spPr>
                <a:xfrm>
                  <a:off x="1692554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2" name="Rectangle 151">
                  <a:extLst>
                    <a:ext uri="{FF2B5EF4-FFF2-40B4-BE49-F238E27FC236}">
                      <a16:creationId xmlns:a16="http://schemas.microsoft.com/office/drawing/2014/main" id="{B8EC70A4-852E-46BC-9AE6-66BEF87FD7FB}"/>
                    </a:ext>
                  </a:extLst>
                </p:cNvPr>
                <p:cNvSpPr/>
                <p:nvPr/>
              </p:nvSpPr>
              <p:spPr>
                <a:xfrm>
                  <a:off x="1864732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3" name="Rectangle 152">
                  <a:extLst>
                    <a:ext uri="{FF2B5EF4-FFF2-40B4-BE49-F238E27FC236}">
                      <a16:creationId xmlns:a16="http://schemas.microsoft.com/office/drawing/2014/main" id="{C6F9E325-E92D-4EFB-82DC-97547CB71AD7}"/>
                    </a:ext>
                  </a:extLst>
                </p:cNvPr>
                <p:cNvSpPr/>
                <p:nvPr/>
              </p:nvSpPr>
              <p:spPr>
                <a:xfrm>
                  <a:off x="2029561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4" name="Rectangle 153">
                  <a:extLst>
                    <a:ext uri="{FF2B5EF4-FFF2-40B4-BE49-F238E27FC236}">
                      <a16:creationId xmlns:a16="http://schemas.microsoft.com/office/drawing/2014/main" id="{A8C7F1DB-30BB-401C-BF97-2A8EB67E45E7}"/>
                    </a:ext>
                  </a:extLst>
                </p:cNvPr>
                <p:cNvSpPr/>
                <p:nvPr/>
              </p:nvSpPr>
              <p:spPr>
                <a:xfrm>
                  <a:off x="2188566" y="1706918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5" name="Rectangle 154">
                  <a:extLst>
                    <a:ext uri="{FF2B5EF4-FFF2-40B4-BE49-F238E27FC236}">
                      <a16:creationId xmlns:a16="http://schemas.microsoft.com/office/drawing/2014/main" id="{AE7E1217-AB59-4DD7-9DC5-6C84E39B39F7}"/>
                    </a:ext>
                  </a:extLst>
                </p:cNvPr>
                <p:cNvSpPr/>
                <p:nvPr/>
              </p:nvSpPr>
              <p:spPr>
                <a:xfrm>
                  <a:off x="2353395" y="1706918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6" name="Rectangle 155">
                  <a:extLst>
                    <a:ext uri="{FF2B5EF4-FFF2-40B4-BE49-F238E27FC236}">
                      <a16:creationId xmlns:a16="http://schemas.microsoft.com/office/drawing/2014/main" id="{D6EAB9BD-4F77-4DA7-85E9-E82971796327}"/>
                    </a:ext>
                  </a:extLst>
                </p:cNvPr>
                <p:cNvSpPr/>
                <p:nvPr/>
              </p:nvSpPr>
              <p:spPr>
                <a:xfrm>
                  <a:off x="2516547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88" name="Group 87">
                <a:extLst>
                  <a:ext uri="{FF2B5EF4-FFF2-40B4-BE49-F238E27FC236}">
                    <a16:creationId xmlns:a16="http://schemas.microsoft.com/office/drawing/2014/main" id="{C0519975-3E02-4CBE-8F51-D63CDF208E07}"/>
                  </a:ext>
                </a:extLst>
              </p:cNvPr>
              <p:cNvGrpSpPr/>
              <p:nvPr/>
            </p:nvGrpSpPr>
            <p:grpSpPr>
              <a:xfrm rot="5400000">
                <a:off x="1973667" y="2767695"/>
                <a:ext cx="1746927" cy="228134"/>
                <a:chOff x="861060" y="1706882"/>
                <a:chExt cx="1746927" cy="228134"/>
              </a:xfrm>
            </p:grpSpPr>
            <p:sp>
              <p:nvSpPr>
                <p:cNvPr id="135" name="Rectangle 134">
                  <a:extLst>
                    <a:ext uri="{FF2B5EF4-FFF2-40B4-BE49-F238E27FC236}">
                      <a16:creationId xmlns:a16="http://schemas.microsoft.com/office/drawing/2014/main" id="{93F5992D-9865-472C-ACAA-B5D356C3E3F5}"/>
                    </a:ext>
                  </a:extLst>
                </p:cNvPr>
                <p:cNvSpPr/>
                <p:nvPr/>
              </p:nvSpPr>
              <p:spPr>
                <a:xfrm>
                  <a:off x="861060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6" name="Rectangle 135">
                  <a:extLst>
                    <a:ext uri="{FF2B5EF4-FFF2-40B4-BE49-F238E27FC236}">
                      <a16:creationId xmlns:a16="http://schemas.microsoft.com/office/drawing/2014/main" id="{46FD326B-C52C-4CAF-91FA-3D94A54E339B}"/>
                    </a:ext>
                  </a:extLst>
                </p:cNvPr>
                <p:cNvSpPr/>
                <p:nvPr/>
              </p:nvSpPr>
              <p:spPr>
                <a:xfrm>
                  <a:off x="1025889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7" name="Rectangle 136">
                  <a:extLst>
                    <a:ext uri="{FF2B5EF4-FFF2-40B4-BE49-F238E27FC236}">
                      <a16:creationId xmlns:a16="http://schemas.microsoft.com/office/drawing/2014/main" id="{6336507A-4314-48B8-B6EF-E62AB81CF7B3}"/>
                    </a:ext>
                  </a:extLst>
                </p:cNvPr>
                <p:cNvSpPr/>
                <p:nvPr/>
              </p:nvSpPr>
              <p:spPr>
                <a:xfrm>
                  <a:off x="1198067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8" name="Rectangle 137">
                  <a:extLst>
                    <a:ext uri="{FF2B5EF4-FFF2-40B4-BE49-F238E27FC236}">
                      <a16:creationId xmlns:a16="http://schemas.microsoft.com/office/drawing/2014/main" id="{DD271690-D71C-49A5-8F1A-CDFB91342391}"/>
                    </a:ext>
                  </a:extLst>
                </p:cNvPr>
                <p:cNvSpPr/>
                <p:nvPr/>
              </p:nvSpPr>
              <p:spPr>
                <a:xfrm>
                  <a:off x="1362896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9" name="Rectangle 138">
                  <a:extLst>
                    <a:ext uri="{FF2B5EF4-FFF2-40B4-BE49-F238E27FC236}">
                      <a16:creationId xmlns:a16="http://schemas.microsoft.com/office/drawing/2014/main" id="{4FAE3D3A-522C-4645-90AD-C99EE32E3E97}"/>
                    </a:ext>
                  </a:extLst>
                </p:cNvPr>
                <p:cNvSpPr/>
                <p:nvPr/>
              </p:nvSpPr>
              <p:spPr>
                <a:xfrm>
                  <a:off x="1527725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0" name="Rectangle 139">
                  <a:extLst>
                    <a:ext uri="{FF2B5EF4-FFF2-40B4-BE49-F238E27FC236}">
                      <a16:creationId xmlns:a16="http://schemas.microsoft.com/office/drawing/2014/main" id="{065EF842-B46C-467F-9AA8-1497D9EDCF7F}"/>
                    </a:ext>
                  </a:extLst>
                </p:cNvPr>
                <p:cNvSpPr/>
                <p:nvPr/>
              </p:nvSpPr>
              <p:spPr>
                <a:xfrm>
                  <a:off x="1692554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1" name="Rectangle 140">
                  <a:extLst>
                    <a:ext uri="{FF2B5EF4-FFF2-40B4-BE49-F238E27FC236}">
                      <a16:creationId xmlns:a16="http://schemas.microsoft.com/office/drawing/2014/main" id="{5EE142B6-4D0D-4ADE-9E4D-171A65C7FF86}"/>
                    </a:ext>
                  </a:extLst>
                </p:cNvPr>
                <p:cNvSpPr/>
                <p:nvPr/>
              </p:nvSpPr>
              <p:spPr>
                <a:xfrm>
                  <a:off x="1864732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2" name="Rectangle 141">
                  <a:extLst>
                    <a:ext uri="{FF2B5EF4-FFF2-40B4-BE49-F238E27FC236}">
                      <a16:creationId xmlns:a16="http://schemas.microsoft.com/office/drawing/2014/main" id="{958F9D0D-FCB3-4B5B-BC32-2875C1224156}"/>
                    </a:ext>
                  </a:extLst>
                </p:cNvPr>
                <p:cNvSpPr/>
                <p:nvPr/>
              </p:nvSpPr>
              <p:spPr>
                <a:xfrm>
                  <a:off x="2029561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3" name="Rectangle 142">
                  <a:extLst>
                    <a:ext uri="{FF2B5EF4-FFF2-40B4-BE49-F238E27FC236}">
                      <a16:creationId xmlns:a16="http://schemas.microsoft.com/office/drawing/2014/main" id="{65A59E76-03C0-479D-BB97-B0821292EB91}"/>
                    </a:ext>
                  </a:extLst>
                </p:cNvPr>
                <p:cNvSpPr/>
                <p:nvPr/>
              </p:nvSpPr>
              <p:spPr>
                <a:xfrm>
                  <a:off x="2188566" y="1706918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4" name="Rectangle 143">
                  <a:extLst>
                    <a:ext uri="{FF2B5EF4-FFF2-40B4-BE49-F238E27FC236}">
                      <a16:creationId xmlns:a16="http://schemas.microsoft.com/office/drawing/2014/main" id="{0DC1C80D-A6A3-414A-AFB2-4728FFC7D32F}"/>
                    </a:ext>
                  </a:extLst>
                </p:cNvPr>
                <p:cNvSpPr/>
                <p:nvPr/>
              </p:nvSpPr>
              <p:spPr>
                <a:xfrm>
                  <a:off x="2353395" y="1706918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5" name="Rectangle 144">
                  <a:extLst>
                    <a:ext uri="{FF2B5EF4-FFF2-40B4-BE49-F238E27FC236}">
                      <a16:creationId xmlns:a16="http://schemas.microsoft.com/office/drawing/2014/main" id="{5D6C99B0-F31F-4C9A-8617-5A96C47C193C}"/>
                    </a:ext>
                  </a:extLst>
                </p:cNvPr>
                <p:cNvSpPr/>
                <p:nvPr/>
              </p:nvSpPr>
              <p:spPr>
                <a:xfrm>
                  <a:off x="2516547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89" name="Group 88">
                <a:extLst>
                  <a:ext uri="{FF2B5EF4-FFF2-40B4-BE49-F238E27FC236}">
                    <a16:creationId xmlns:a16="http://schemas.microsoft.com/office/drawing/2014/main" id="{4FD2F899-BE62-4E7F-A387-2BE60B75B47A}"/>
                  </a:ext>
                </a:extLst>
              </p:cNvPr>
              <p:cNvGrpSpPr/>
              <p:nvPr/>
            </p:nvGrpSpPr>
            <p:grpSpPr>
              <a:xfrm>
                <a:off x="866140" y="3906677"/>
                <a:ext cx="1746927" cy="228134"/>
                <a:chOff x="861060" y="1706882"/>
                <a:chExt cx="1746927" cy="228134"/>
              </a:xfrm>
            </p:grpSpPr>
            <p:sp>
              <p:nvSpPr>
                <p:cNvPr id="104" name="Rectangle 103">
                  <a:extLst>
                    <a:ext uri="{FF2B5EF4-FFF2-40B4-BE49-F238E27FC236}">
                      <a16:creationId xmlns:a16="http://schemas.microsoft.com/office/drawing/2014/main" id="{F6C8079B-1397-482D-AAEB-8005800A85F6}"/>
                    </a:ext>
                  </a:extLst>
                </p:cNvPr>
                <p:cNvSpPr/>
                <p:nvPr/>
              </p:nvSpPr>
              <p:spPr>
                <a:xfrm>
                  <a:off x="861060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5" name="Rectangle 104">
                  <a:extLst>
                    <a:ext uri="{FF2B5EF4-FFF2-40B4-BE49-F238E27FC236}">
                      <a16:creationId xmlns:a16="http://schemas.microsoft.com/office/drawing/2014/main" id="{E4639CA2-6C92-4B3C-A9B9-BB36CFF0DE4A}"/>
                    </a:ext>
                  </a:extLst>
                </p:cNvPr>
                <p:cNvSpPr/>
                <p:nvPr/>
              </p:nvSpPr>
              <p:spPr>
                <a:xfrm>
                  <a:off x="1025889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6" name="Rectangle 105">
                  <a:extLst>
                    <a:ext uri="{FF2B5EF4-FFF2-40B4-BE49-F238E27FC236}">
                      <a16:creationId xmlns:a16="http://schemas.microsoft.com/office/drawing/2014/main" id="{39A99CD8-B97A-4315-8BD2-EA8659E001E6}"/>
                    </a:ext>
                  </a:extLst>
                </p:cNvPr>
                <p:cNvSpPr/>
                <p:nvPr/>
              </p:nvSpPr>
              <p:spPr>
                <a:xfrm>
                  <a:off x="1198067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7" name="Rectangle 106">
                  <a:extLst>
                    <a:ext uri="{FF2B5EF4-FFF2-40B4-BE49-F238E27FC236}">
                      <a16:creationId xmlns:a16="http://schemas.microsoft.com/office/drawing/2014/main" id="{0A6CAF6C-094E-43AA-AC79-BE050BD645D9}"/>
                    </a:ext>
                  </a:extLst>
                </p:cNvPr>
                <p:cNvSpPr/>
                <p:nvPr/>
              </p:nvSpPr>
              <p:spPr>
                <a:xfrm>
                  <a:off x="1362896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0" name="Rectangle 109">
                  <a:extLst>
                    <a:ext uri="{FF2B5EF4-FFF2-40B4-BE49-F238E27FC236}">
                      <a16:creationId xmlns:a16="http://schemas.microsoft.com/office/drawing/2014/main" id="{B7529395-6CAE-417C-A079-FA86631D2763}"/>
                    </a:ext>
                  </a:extLst>
                </p:cNvPr>
                <p:cNvSpPr/>
                <p:nvPr/>
              </p:nvSpPr>
              <p:spPr>
                <a:xfrm>
                  <a:off x="1527725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1" name="Rectangle 110">
                  <a:extLst>
                    <a:ext uri="{FF2B5EF4-FFF2-40B4-BE49-F238E27FC236}">
                      <a16:creationId xmlns:a16="http://schemas.microsoft.com/office/drawing/2014/main" id="{D8F11EC8-D2AE-40B2-9E40-F610D5454579}"/>
                    </a:ext>
                  </a:extLst>
                </p:cNvPr>
                <p:cNvSpPr/>
                <p:nvPr/>
              </p:nvSpPr>
              <p:spPr>
                <a:xfrm>
                  <a:off x="1692554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2" name="Rectangle 111">
                  <a:extLst>
                    <a:ext uri="{FF2B5EF4-FFF2-40B4-BE49-F238E27FC236}">
                      <a16:creationId xmlns:a16="http://schemas.microsoft.com/office/drawing/2014/main" id="{535E309E-D11D-4C88-8E77-4383A449B329}"/>
                    </a:ext>
                  </a:extLst>
                </p:cNvPr>
                <p:cNvSpPr/>
                <p:nvPr/>
              </p:nvSpPr>
              <p:spPr>
                <a:xfrm>
                  <a:off x="1864732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8" name="Rectangle 117">
                  <a:extLst>
                    <a:ext uri="{FF2B5EF4-FFF2-40B4-BE49-F238E27FC236}">
                      <a16:creationId xmlns:a16="http://schemas.microsoft.com/office/drawing/2014/main" id="{BD1C0CCD-138F-4417-A6B8-48D0F844458F}"/>
                    </a:ext>
                  </a:extLst>
                </p:cNvPr>
                <p:cNvSpPr/>
                <p:nvPr/>
              </p:nvSpPr>
              <p:spPr>
                <a:xfrm>
                  <a:off x="2029561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6" name="Rectangle 125">
                  <a:extLst>
                    <a:ext uri="{FF2B5EF4-FFF2-40B4-BE49-F238E27FC236}">
                      <a16:creationId xmlns:a16="http://schemas.microsoft.com/office/drawing/2014/main" id="{4E218D15-2579-4E6D-8D1A-E16898BB2D4F}"/>
                    </a:ext>
                  </a:extLst>
                </p:cNvPr>
                <p:cNvSpPr/>
                <p:nvPr/>
              </p:nvSpPr>
              <p:spPr>
                <a:xfrm>
                  <a:off x="2188566" y="1706918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3" name="Rectangle 132">
                  <a:extLst>
                    <a:ext uri="{FF2B5EF4-FFF2-40B4-BE49-F238E27FC236}">
                      <a16:creationId xmlns:a16="http://schemas.microsoft.com/office/drawing/2014/main" id="{8355A8FD-F7C3-4C0C-80A1-03103B9F5A20}"/>
                    </a:ext>
                  </a:extLst>
                </p:cNvPr>
                <p:cNvSpPr/>
                <p:nvPr/>
              </p:nvSpPr>
              <p:spPr>
                <a:xfrm>
                  <a:off x="2353395" y="1706918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4" name="Rectangle 133">
                  <a:extLst>
                    <a:ext uri="{FF2B5EF4-FFF2-40B4-BE49-F238E27FC236}">
                      <a16:creationId xmlns:a16="http://schemas.microsoft.com/office/drawing/2014/main" id="{7EF1538A-DE28-4AFD-A989-378594901EC9}"/>
                    </a:ext>
                  </a:extLst>
                </p:cNvPr>
                <p:cNvSpPr/>
                <p:nvPr/>
              </p:nvSpPr>
              <p:spPr>
                <a:xfrm>
                  <a:off x="2516547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90" name="Group 89">
                <a:extLst>
                  <a:ext uri="{FF2B5EF4-FFF2-40B4-BE49-F238E27FC236}">
                    <a16:creationId xmlns:a16="http://schemas.microsoft.com/office/drawing/2014/main" id="{B85384E0-508B-4122-958C-1CE10C16E9D8}"/>
                  </a:ext>
                </a:extLst>
              </p:cNvPr>
              <p:cNvGrpSpPr/>
              <p:nvPr/>
            </p:nvGrpSpPr>
            <p:grpSpPr>
              <a:xfrm rot="5400000">
                <a:off x="-266280" y="2767694"/>
                <a:ext cx="1746927" cy="228134"/>
                <a:chOff x="861060" y="1706882"/>
                <a:chExt cx="1746927" cy="228134"/>
              </a:xfrm>
            </p:grpSpPr>
            <p:sp>
              <p:nvSpPr>
                <p:cNvPr id="91" name="Rectangle 90">
                  <a:extLst>
                    <a:ext uri="{FF2B5EF4-FFF2-40B4-BE49-F238E27FC236}">
                      <a16:creationId xmlns:a16="http://schemas.microsoft.com/office/drawing/2014/main" id="{1FED1254-7153-47C3-8A7B-ECECE8067931}"/>
                    </a:ext>
                  </a:extLst>
                </p:cNvPr>
                <p:cNvSpPr/>
                <p:nvPr/>
              </p:nvSpPr>
              <p:spPr>
                <a:xfrm>
                  <a:off x="861060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3" name="Rectangle 92">
                  <a:extLst>
                    <a:ext uri="{FF2B5EF4-FFF2-40B4-BE49-F238E27FC236}">
                      <a16:creationId xmlns:a16="http://schemas.microsoft.com/office/drawing/2014/main" id="{8AEAD47B-6E2D-404E-A56F-076EE9C3B042}"/>
                    </a:ext>
                  </a:extLst>
                </p:cNvPr>
                <p:cNvSpPr/>
                <p:nvPr/>
              </p:nvSpPr>
              <p:spPr>
                <a:xfrm>
                  <a:off x="1025889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4" name="Rectangle 93">
                  <a:extLst>
                    <a:ext uri="{FF2B5EF4-FFF2-40B4-BE49-F238E27FC236}">
                      <a16:creationId xmlns:a16="http://schemas.microsoft.com/office/drawing/2014/main" id="{271BC2EA-BCE9-479A-8A48-1BD72C83A460}"/>
                    </a:ext>
                  </a:extLst>
                </p:cNvPr>
                <p:cNvSpPr/>
                <p:nvPr/>
              </p:nvSpPr>
              <p:spPr>
                <a:xfrm>
                  <a:off x="1198067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6" name="Rectangle 95">
                  <a:extLst>
                    <a:ext uri="{FF2B5EF4-FFF2-40B4-BE49-F238E27FC236}">
                      <a16:creationId xmlns:a16="http://schemas.microsoft.com/office/drawing/2014/main" id="{E7BD0663-5A64-4617-91DB-64D33990FEA3}"/>
                    </a:ext>
                  </a:extLst>
                </p:cNvPr>
                <p:cNvSpPr/>
                <p:nvPr/>
              </p:nvSpPr>
              <p:spPr>
                <a:xfrm>
                  <a:off x="1362896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7" name="Rectangle 96">
                  <a:extLst>
                    <a:ext uri="{FF2B5EF4-FFF2-40B4-BE49-F238E27FC236}">
                      <a16:creationId xmlns:a16="http://schemas.microsoft.com/office/drawing/2014/main" id="{C841ADCF-6EB6-4D1A-BB6C-54E0122D38AF}"/>
                    </a:ext>
                  </a:extLst>
                </p:cNvPr>
                <p:cNvSpPr/>
                <p:nvPr/>
              </p:nvSpPr>
              <p:spPr>
                <a:xfrm>
                  <a:off x="1527725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8" name="Rectangle 97">
                  <a:extLst>
                    <a:ext uri="{FF2B5EF4-FFF2-40B4-BE49-F238E27FC236}">
                      <a16:creationId xmlns:a16="http://schemas.microsoft.com/office/drawing/2014/main" id="{F870F9A0-735A-49E6-9B1A-9B7025912DD0}"/>
                    </a:ext>
                  </a:extLst>
                </p:cNvPr>
                <p:cNvSpPr/>
                <p:nvPr/>
              </p:nvSpPr>
              <p:spPr>
                <a:xfrm>
                  <a:off x="1692554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9" name="Rectangle 98">
                  <a:extLst>
                    <a:ext uri="{FF2B5EF4-FFF2-40B4-BE49-F238E27FC236}">
                      <a16:creationId xmlns:a16="http://schemas.microsoft.com/office/drawing/2014/main" id="{99F2F043-1FD6-4450-B45A-82E0F9E196D7}"/>
                    </a:ext>
                  </a:extLst>
                </p:cNvPr>
                <p:cNvSpPr/>
                <p:nvPr/>
              </p:nvSpPr>
              <p:spPr>
                <a:xfrm>
                  <a:off x="1864732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0" name="Rectangle 99">
                  <a:extLst>
                    <a:ext uri="{FF2B5EF4-FFF2-40B4-BE49-F238E27FC236}">
                      <a16:creationId xmlns:a16="http://schemas.microsoft.com/office/drawing/2014/main" id="{473ACE8B-24CF-4DAE-81EF-AF0C8A858A54}"/>
                    </a:ext>
                  </a:extLst>
                </p:cNvPr>
                <p:cNvSpPr/>
                <p:nvPr/>
              </p:nvSpPr>
              <p:spPr>
                <a:xfrm>
                  <a:off x="2029561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1" name="Rectangle 100">
                  <a:extLst>
                    <a:ext uri="{FF2B5EF4-FFF2-40B4-BE49-F238E27FC236}">
                      <a16:creationId xmlns:a16="http://schemas.microsoft.com/office/drawing/2014/main" id="{697E92A4-9103-4B91-899E-6181CAA4201C}"/>
                    </a:ext>
                  </a:extLst>
                </p:cNvPr>
                <p:cNvSpPr/>
                <p:nvPr/>
              </p:nvSpPr>
              <p:spPr>
                <a:xfrm>
                  <a:off x="2188566" y="1706918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2" name="Rectangle 101">
                  <a:extLst>
                    <a:ext uri="{FF2B5EF4-FFF2-40B4-BE49-F238E27FC236}">
                      <a16:creationId xmlns:a16="http://schemas.microsoft.com/office/drawing/2014/main" id="{2AFC86DF-77FC-437A-8B7F-9B37B9451763}"/>
                    </a:ext>
                  </a:extLst>
                </p:cNvPr>
                <p:cNvSpPr/>
                <p:nvPr/>
              </p:nvSpPr>
              <p:spPr>
                <a:xfrm>
                  <a:off x="2353395" y="1706918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3" name="Rectangle 102">
                  <a:extLst>
                    <a:ext uri="{FF2B5EF4-FFF2-40B4-BE49-F238E27FC236}">
                      <a16:creationId xmlns:a16="http://schemas.microsoft.com/office/drawing/2014/main" id="{2B9EB613-691E-4585-AB2F-B248BE085474}"/>
                    </a:ext>
                  </a:extLst>
                </p:cNvPr>
                <p:cNvSpPr/>
                <p:nvPr/>
              </p:nvSpPr>
              <p:spPr>
                <a:xfrm>
                  <a:off x="2516547" y="1706882"/>
                  <a:ext cx="91440" cy="22809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BA535EA4-5090-4D4A-94A9-44E4DB398038}"/>
                </a:ext>
              </a:extLst>
            </p:cNvPr>
            <p:cNvSpPr/>
            <p:nvPr/>
          </p:nvSpPr>
          <p:spPr>
            <a:xfrm rot="18900000">
              <a:off x="5734591" y="3994153"/>
              <a:ext cx="1986680" cy="993339"/>
            </a:xfrm>
            <a:custGeom>
              <a:avLst/>
              <a:gdLst>
                <a:gd name="connsiteX0" fmla="*/ 769888 w 1539776"/>
                <a:gd name="connsiteY0" fmla="*/ 0 h 769888"/>
                <a:gd name="connsiteX1" fmla="*/ 1539776 w 1539776"/>
                <a:gd name="connsiteY1" fmla="*/ 769888 h 769888"/>
                <a:gd name="connsiteX2" fmla="*/ 0 w 1539776"/>
                <a:gd name="connsiteY2" fmla="*/ 769888 h 769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39776" h="769888">
                  <a:moveTo>
                    <a:pt x="769888" y="0"/>
                  </a:moveTo>
                  <a:lnTo>
                    <a:pt x="1539776" y="769888"/>
                  </a:lnTo>
                  <a:lnTo>
                    <a:pt x="0" y="769888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D69EEDAB-6878-4CF7-B6AC-10877BC17103}"/>
                </a:ext>
              </a:extLst>
            </p:cNvPr>
            <p:cNvGrpSpPr/>
            <p:nvPr/>
          </p:nvGrpSpPr>
          <p:grpSpPr>
            <a:xfrm>
              <a:off x="6705555" y="4425032"/>
              <a:ext cx="1653514" cy="1542681"/>
              <a:chOff x="3776857" y="4226329"/>
              <a:chExt cx="1529015" cy="1426527"/>
            </a:xfrm>
          </p:grpSpPr>
          <p:pic>
            <p:nvPicPr>
              <p:cNvPr id="81" name="Picture 80">
                <a:extLst>
                  <a:ext uri="{FF2B5EF4-FFF2-40B4-BE49-F238E27FC236}">
                    <a16:creationId xmlns:a16="http://schemas.microsoft.com/office/drawing/2014/main" id="{6D47F9B0-9FBD-4398-A214-5D003DF7C01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76857" y="4226329"/>
                <a:ext cx="904262" cy="904262"/>
              </a:xfrm>
              <a:prstGeom prst="rect">
                <a:avLst/>
              </a:prstGeom>
            </p:spPr>
          </p:pic>
          <p:pic>
            <p:nvPicPr>
              <p:cNvPr id="82" name="Picture 81">
                <a:extLst>
                  <a:ext uri="{FF2B5EF4-FFF2-40B4-BE49-F238E27FC236}">
                    <a16:creationId xmlns:a16="http://schemas.microsoft.com/office/drawing/2014/main" id="{970FF7B8-992B-4F97-B6AC-4AC5150C8C5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97885" y="4544868"/>
                <a:ext cx="1107987" cy="1107988"/>
              </a:xfrm>
              <a:prstGeom prst="rect">
                <a:avLst/>
              </a:prstGeom>
            </p:spPr>
          </p:pic>
        </p:grpSp>
      </p:grp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F0D35FE4-D5E6-4FBA-8823-21D3BC2DF036}"/>
              </a:ext>
            </a:extLst>
          </p:cNvPr>
          <p:cNvGrpSpPr/>
          <p:nvPr/>
        </p:nvGrpSpPr>
        <p:grpSpPr>
          <a:xfrm>
            <a:off x="7786816" y="3450464"/>
            <a:ext cx="610858" cy="795912"/>
            <a:chOff x="1599514" y="2351983"/>
            <a:chExt cx="667729" cy="870012"/>
          </a:xfrm>
        </p:grpSpPr>
        <p:sp>
          <p:nvSpPr>
            <p:cNvPr id="158" name="Title 1">
              <a:extLst>
                <a:ext uri="{FF2B5EF4-FFF2-40B4-BE49-F238E27FC236}">
                  <a16:creationId xmlns:a16="http://schemas.microsoft.com/office/drawing/2014/main" id="{5FCABAFE-9448-4149-A440-AC35F7DEB63A}"/>
                </a:ext>
              </a:extLst>
            </p:cNvPr>
            <p:cNvSpPr txBox="1">
              <a:spLocks/>
            </p:cNvSpPr>
            <p:nvPr/>
          </p:nvSpPr>
          <p:spPr>
            <a:xfrm>
              <a:off x="1599514" y="2351983"/>
              <a:ext cx="667729" cy="4350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59" name="Title 1">
              <a:extLst>
                <a:ext uri="{FF2B5EF4-FFF2-40B4-BE49-F238E27FC236}">
                  <a16:creationId xmlns:a16="http://schemas.microsoft.com/office/drawing/2014/main" id="{7EE26D05-37DA-43F7-BE09-95CED2FBEB85}"/>
                </a:ext>
              </a:extLst>
            </p:cNvPr>
            <p:cNvSpPr txBox="1">
              <a:spLocks/>
            </p:cNvSpPr>
            <p:nvPr/>
          </p:nvSpPr>
          <p:spPr>
            <a:xfrm>
              <a:off x="1673151" y="2440369"/>
              <a:ext cx="277570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60" name="Title 1">
              <a:extLst>
                <a:ext uri="{FF2B5EF4-FFF2-40B4-BE49-F238E27FC236}">
                  <a16:creationId xmlns:a16="http://schemas.microsoft.com/office/drawing/2014/main" id="{1978F559-E677-4CBE-BAA2-C6B5A6B5F1EC}"/>
                </a:ext>
              </a:extLst>
            </p:cNvPr>
            <p:cNvSpPr txBox="1">
              <a:spLocks/>
            </p:cNvSpPr>
            <p:nvPr/>
          </p:nvSpPr>
          <p:spPr>
            <a:xfrm>
              <a:off x="2019813" y="2440368"/>
              <a:ext cx="127122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61" name="Title 1">
              <a:extLst>
                <a:ext uri="{FF2B5EF4-FFF2-40B4-BE49-F238E27FC236}">
                  <a16:creationId xmlns:a16="http://schemas.microsoft.com/office/drawing/2014/main" id="{E3E25E76-BA10-4D9A-91B7-5592D52DBB17}"/>
                </a:ext>
              </a:extLst>
            </p:cNvPr>
            <p:cNvSpPr txBox="1">
              <a:spLocks/>
            </p:cNvSpPr>
            <p:nvPr/>
          </p:nvSpPr>
          <p:spPr>
            <a:xfrm>
              <a:off x="1673151" y="2613679"/>
              <a:ext cx="549984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62" name="Title 1">
              <a:extLst>
                <a:ext uri="{FF2B5EF4-FFF2-40B4-BE49-F238E27FC236}">
                  <a16:creationId xmlns:a16="http://schemas.microsoft.com/office/drawing/2014/main" id="{448A1D15-E3A9-4CD6-AB8A-5011A5A0C301}"/>
                </a:ext>
              </a:extLst>
            </p:cNvPr>
            <p:cNvSpPr txBox="1">
              <a:spLocks/>
            </p:cNvSpPr>
            <p:nvPr/>
          </p:nvSpPr>
          <p:spPr>
            <a:xfrm>
              <a:off x="1599514" y="2786989"/>
              <a:ext cx="667729" cy="4350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63" name="Title 1">
              <a:extLst>
                <a:ext uri="{FF2B5EF4-FFF2-40B4-BE49-F238E27FC236}">
                  <a16:creationId xmlns:a16="http://schemas.microsoft.com/office/drawing/2014/main" id="{6E525EED-8756-4FA1-BB26-A6F43CCC1FA8}"/>
                </a:ext>
              </a:extLst>
            </p:cNvPr>
            <p:cNvSpPr txBox="1">
              <a:spLocks/>
            </p:cNvSpPr>
            <p:nvPr/>
          </p:nvSpPr>
          <p:spPr>
            <a:xfrm>
              <a:off x="1673151" y="2875375"/>
              <a:ext cx="277570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64" name="Title 1">
              <a:extLst>
                <a:ext uri="{FF2B5EF4-FFF2-40B4-BE49-F238E27FC236}">
                  <a16:creationId xmlns:a16="http://schemas.microsoft.com/office/drawing/2014/main" id="{87B92818-B2DA-4F9A-A7A9-33B58CF53BE3}"/>
                </a:ext>
              </a:extLst>
            </p:cNvPr>
            <p:cNvSpPr txBox="1">
              <a:spLocks/>
            </p:cNvSpPr>
            <p:nvPr/>
          </p:nvSpPr>
          <p:spPr>
            <a:xfrm>
              <a:off x="2019813" y="2875374"/>
              <a:ext cx="127122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65" name="Title 1">
              <a:extLst>
                <a:ext uri="{FF2B5EF4-FFF2-40B4-BE49-F238E27FC236}">
                  <a16:creationId xmlns:a16="http://schemas.microsoft.com/office/drawing/2014/main" id="{B967E368-7B50-43A4-89DF-B485EA81CD27}"/>
                </a:ext>
              </a:extLst>
            </p:cNvPr>
            <p:cNvSpPr txBox="1">
              <a:spLocks/>
            </p:cNvSpPr>
            <p:nvPr/>
          </p:nvSpPr>
          <p:spPr>
            <a:xfrm>
              <a:off x="1673151" y="3048685"/>
              <a:ext cx="549984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</p:grp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9A063415-4B25-4C0C-B97A-817EF9E38B6E}"/>
              </a:ext>
            </a:extLst>
          </p:cNvPr>
          <p:cNvGrpSpPr/>
          <p:nvPr/>
        </p:nvGrpSpPr>
        <p:grpSpPr>
          <a:xfrm>
            <a:off x="7786816" y="4365404"/>
            <a:ext cx="610858" cy="795912"/>
            <a:chOff x="1599514" y="2351983"/>
            <a:chExt cx="667729" cy="870012"/>
          </a:xfrm>
        </p:grpSpPr>
        <p:sp>
          <p:nvSpPr>
            <p:cNvPr id="167" name="Title 1">
              <a:extLst>
                <a:ext uri="{FF2B5EF4-FFF2-40B4-BE49-F238E27FC236}">
                  <a16:creationId xmlns:a16="http://schemas.microsoft.com/office/drawing/2014/main" id="{6EAD5F4E-71DB-47DF-B131-C9EB4F8AA6CA}"/>
                </a:ext>
              </a:extLst>
            </p:cNvPr>
            <p:cNvSpPr txBox="1">
              <a:spLocks/>
            </p:cNvSpPr>
            <p:nvPr/>
          </p:nvSpPr>
          <p:spPr>
            <a:xfrm>
              <a:off x="1599514" y="2351983"/>
              <a:ext cx="667729" cy="4350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68" name="Title 1">
              <a:extLst>
                <a:ext uri="{FF2B5EF4-FFF2-40B4-BE49-F238E27FC236}">
                  <a16:creationId xmlns:a16="http://schemas.microsoft.com/office/drawing/2014/main" id="{351E5DD5-DA6C-4D0E-97E5-F3641E2688B5}"/>
                </a:ext>
              </a:extLst>
            </p:cNvPr>
            <p:cNvSpPr txBox="1">
              <a:spLocks/>
            </p:cNvSpPr>
            <p:nvPr/>
          </p:nvSpPr>
          <p:spPr>
            <a:xfrm>
              <a:off x="1673151" y="2440369"/>
              <a:ext cx="277570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69" name="Title 1">
              <a:extLst>
                <a:ext uri="{FF2B5EF4-FFF2-40B4-BE49-F238E27FC236}">
                  <a16:creationId xmlns:a16="http://schemas.microsoft.com/office/drawing/2014/main" id="{DFA2093D-10FE-4A85-A909-CDA6FD4A03D6}"/>
                </a:ext>
              </a:extLst>
            </p:cNvPr>
            <p:cNvSpPr txBox="1">
              <a:spLocks/>
            </p:cNvSpPr>
            <p:nvPr/>
          </p:nvSpPr>
          <p:spPr>
            <a:xfrm>
              <a:off x="2019813" y="2440368"/>
              <a:ext cx="127122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70" name="Title 1">
              <a:extLst>
                <a:ext uri="{FF2B5EF4-FFF2-40B4-BE49-F238E27FC236}">
                  <a16:creationId xmlns:a16="http://schemas.microsoft.com/office/drawing/2014/main" id="{D7E0EE0B-3260-4B6B-93E6-68155292F087}"/>
                </a:ext>
              </a:extLst>
            </p:cNvPr>
            <p:cNvSpPr txBox="1">
              <a:spLocks/>
            </p:cNvSpPr>
            <p:nvPr/>
          </p:nvSpPr>
          <p:spPr>
            <a:xfrm>
              <a:off x="1673151" y="2613679"/>
              <a:ext cx="549984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71" name="Title 1">
              <a:extLst>
                <a:ext uri="{FF2B5EF4-FFF2-40B4-BE49-F238E27FC236}">
                  <a16:creationId xmlns:a16="http://schemas.microsoft.com/office/drawing/2014/main" id="{9192FEA9-5B4A-4FA0-BDF3-B43A7CAA482C}"/>
                </a:ext>
              </a:extLst>
            </p:cNvPr>
            <p:cNvSpPr txBox="1">
              <a:spLocks/>
            </p:cNvSpPr>
            <p:nvPr/>
          </p:nvSpPr>
          <p:spPr>
            <a:xfrm>
              <a:off x="1599514" y="2786989"/>
              <a:ext cx="667729" cy="4350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72" name="Title 1">
              <a:extLst>
                <a:ext uri="{FF2B5EF4-FFF2-40B4-BE49-F238E27FC236}">
                  <a16:creationId xmlns:a16="http://schemas.microsoft.com/office/drawing/2014/main" id="{6FB4FEDF-44A7-43B5-8730-9E1437529187}"/>
                </a:ext>
              </a:extLst>
            </p:cNvPr>
            <p:cNvSpPr txBox="1">
              <a:spLocks/>
            </p:cNvSpPr>
            <p:nvPr/>
          </p:nvSpPr>
          <p:spPr>
            <a:xfrm>
              <a:off x="1673151" y="2875375"/>
              <a:ext cx="277570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73" name="Title 1">
              <a:extLst>
                <a:ext uri="{FF2B5EF4-FFF2-40B4-BE49-F238E27FC236}">
                  <a16:creationId xmlns:a16="http://schemas.microsoft.com/office/drawing/2014/main" id="{95BD668D-D5A1-4E54-BF2D-15A80F73F60E}"/>
                </a:ext>
              </a:extLst>
            </p:cNvPr>
            <p:cNvSpPr txBox="1">
              <a:spLocks/>
            </p:cNvSpPr>
            <p:nvPr/>
          </p:nvSpPr>
          <p:spPr>
            <a:xfrm>
              <a:off x="2019813" y="2875374"/>
              <a:ext cx="127122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74" name="Title 1">
              <a:extLst>
                <a:ext uri="{FF2B5EF4-FFF2-40B4-BE49-F238E27FC236}">
                  <a16:creationId xmlns:a16="http://schemas.microsoft.com/office/drawing/2014/main" id="{B88319DF-4C0F-4C02-81CF-0861C60EC1DE}"/>
                </a:ext>
              </a:extLst>
            </p:cNvPr>
            <p:cNvSpPr txBox="1">
              <a:spLocks/>
            </p:cNvSpPr>
            <p:nvPr/>
          </p:nvSpPr>
          <p:spPr>
            <a:xfrm>
              <a:off x="1673151" y="3048685"/>
              <a:ext cx="549984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</p:grp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05EBA75A-4A15-464C-9B69-D69D02733D91}"/>
              </a:ext>
            </a:extLst>
          </p:cNvPr>
          <p:cNvGrpSpPr/>
          <p:nvPr/>
        </p:nvGrpSpPr>
        <p:grpSpPr>
          <a:xfrm>
            <a:off x="7007609" y="3450464"/>
            <a:ext cx="610858" cy="795912"/>
            <a:chOff x="1599514" y="2351983"/>
            <a:chExt cx="667729" cy="870012"/>
          </a:xfrm>
        </p:grpSpPr>
        <p:sp>
          <p:nvSpPr>
            <p:cNvPr id="176" name="Title 1">
              <a:extLst>
                <a:ext uri="{FF2B5EF4-FFF2-40B4-BE49-F238E27FC236}">
                  <a16:creationId xmlns:a16="http://schemas.microsoft.com/office/drawing/2014/main" id="{471238D0-3A6E-4BD1-9EC7-9C7BE5B91289}"/>
                </a:ext>
              </a:extLst>
            </p:cNvPr>
            <p:cNvSpPr txBox="1">
              <a:spLocks/>
            </p:cNvSpPr>
            <p:nvPr/>
          </p:nvSpPr>
          <p:spPr>
            <a:xfrm>
              <a:off x="1599514" y="2351983"/>
              <a:ext cx="667729" cy="4350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77" name="Title 1">
              <a:extLst>
                <a:ext uri="{FF2B5EF4-FFF2-40B4-BE49-F238E27FC236}">
                  <a16:creationId xmlns:a16="http://schemas.microsoft.com/office/drawing/2014/main" id="{33796E9E-0C78-40D6-8F85-4F88D380B81A}"/>
                </a:ext>
              </a:extLst>
            </p:cNvPr>
            <p:cNvSpPr txBox="1">
              <a:spLocks/>
            </p:cNvSpPr>
            <p:nvPr/>
          </p:nvSpPr>
          <p:spPr>
            <a:xfrm>
              <a:off x="1673151" y="2440369"/>
              <a:ext cx="277570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78" name="Title 1">
              <a:extLst>
                <a:ext uri="{FF2B5EF4-FFF2-40B4-BE49-F238E27FC236}">
                  <a16:creationId xmlns:a16="http://schemas.microsoft.com/office/drawing/2014/main" id="{9FBC2366-4945-4FF5-8E0B-E5B7D733BEEB}"/>
                </a:ext>
              </a:extLst>
            </p:cNvPr>
            <p:cNvSpPr txBox="1">
              <a:spLocks/>
            </p:cNvSpPr>
            <p:nvPr/>
          </p:nvSpPr>
          <p:spPr>
            <a:xfrm>
              <a:off x="2019813" y="2440368"/>
              <a:ext cx="127122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79" name="Title 1">
              <a:extLst>
                <a:ext uri="{FF2B5EF4-FFF2-40B4-BE49-F238E27FC236}">
                  <a16:creationId xmlns:a16="http://schemas.microsoft.com/office/drawing/2014/main" id="{97145C58-3A48-4072-83CE-206A52C4501C}"/>
                </a:ext>
              </a:extLst>
            </p:cNvPr>
            <p:cNvSpPr txBox="1">
              <a:spLocks/>
            </p:cNvSpPr>
            <p:nvPr/>
          </p:nvSpPr>
          <p:spPr>
            <a:xfrm>
              <a:off x="1673151" y="2613679"/>
              <a:ext cx="549984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80" name="Title 1">
              <a:extLst>
                <a:ext uri="{FF2B5EF4-FFF2-40B4-BE49-F238E27FC236}">
                  <a16:creationId xmlns:a16="http://schemas.microsoft.com/office/drawing/2014/main" id="{6E948DC2-1496-4AB5-A178-753B745B1FD8}"/>
                </a:ext>
              </a:extLst>
            </p:cNvPr>
            <p:cNvSpPr txBox="1">
              <a:spLocks/>
            </p:cNvSpPr>
            <p:nvPr/>
          </p:nvSpPr>
          <p:spPr>
            <a:xfrm>
              <a:off x="1599514" y="2786989"/>
              <a:ext cx="667729" cy="4350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81" name="Title 1">
              <a:extLst>
                <a:ext uri="{FF2B5EF4-FFF2-40B4-BE49-F238E27FC236}">
                  <a16:creationId xmlns:a16="http://schemas.microsoft.com/office/drawing/2014/main" id="{89F62A4A-24A2-442A-B790-6D343B9544A8}"/>
                </a:ext>
              </a:extLst>
            </p:cNvPr>
            <p:cNvSpPr txBox="1">
              <a:spLocks/>
            </p:cNvSpPr>
            <p:nvPr/>
          </p:nvSpPr>
          <p:spPr>
            <a:xfrm>
              <a:off x="1673151" y="2875375"/>
              <a:ext cx="277570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82" name="Title 1">
              <a:extLst>
                <a:ext uri="{FF2B5EF4-FFF2-40B4-BE49-F238E27FC236}">
                  <a16:creationId xmlns:a16="http://schemas.microsoft.com/office/drawing/2014/main" id="{04E86808-23ED-4D4E-8E74-EA98121E84AE}"/>
                </a:ext>
              </a:extLst>
            </p:cNvPr>
            <p:cNvSpPr txBox="1">
              <a:spLocks/>
            </p:cNvSpPr>
            <p:nvPr/>
          </p:nvSpPr>
          <p:spPr>
            <a:xfrm>
              <a:off x="2019813" y="2875374"/>
              <a:ext cx="127122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83" name="Title 1">
              <a:extLst>
                <a:ext uri="{FF2B5EF4-FFF2-40B4-BE49-F238E27FC236}">
                  <a16:creationId xmlns:a16="http://schemas.microsoft.com/office/drawing/2014/main" id="{6045EBE3-32AD-40A8-A4CF-2C043AC278D3}"/>
                </a:ext>
              </a:extLst>
            </p:cNvPr>
            <p:cNvSpPr txBox="1">
              <a:spLocks/>
            </p:cNvSpPr>
            <p:nvPr/>
          </p:nvSpPr>
          <p:spPr>
            <a:xfrm>
              <a:off x="1673151" y="3048685"/>
              <a:ext cx="549984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</p:grpSp>
      <p:grpSp>
        <p:nvGrpSpPr>
          <p:cNvPr id="184" name="Group 183">
            <a:extLst>
              <a:ext uri="{FF2B5EF4-FFF2-40B4-BE49-F238E27FC236}">
                <a16:creationId xmlns:a16="http://schemas.microsoft.com/office/drawing/2014/main" id="{3198B707-0197-4E20-9A19-85F8220EBF30}"/>
              </a:ext>
            </a:extLst>
          </p:cNvPr>
          <p:cNvGrpSpPr/>
          <p:nvPr/>
        </p:nvGrpSpPr>
        <p:grpSpPr>
          <a:xfrm>
            <a:off x="7007609" y="4365404"/>
            <a:ext cx="610858" cy="795912"/>
            <a:chOff x="1599514" y="2351983"/>
            <a:chExt cx="667729" cy="870012"/>
          </a:xfrm>
        </p:grpSpPr>
        <p:sp>
          <p:nvSpPr>
            <p:cNvPr id="185" name="Title 1">
              <a:extLst>
                <a:ext uri="{FF2B5EF4-FFF2-40B4-BE49-F238E27FC236}">
                  <a16:creationId xmlns:a16="http://schemas.microsoft.com/office/drawing/2014/main" id="{A2177198-1D93-434C-B7D8-74B6BBB72936}"/>
                </a:ext>
              </a:extLst>
            </p:cNvPr>
            <p:cNvSpPr txBox="1">
              <a:spLocks/>
            </p:cNvSpPr>
            <p:nvPr/>
          </p:nvSpPr>
          <p:spPr>
            <a:xfrm>
              <a:off x="1599514" y="2351983"/>
              <a:ext cx="667729" cy="4350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86" name="Title 1">
              <a:extLst>
                <a:ext uri="{FF2B5EF4-FFF2-40B4-BE49-F238E27FC236}">
                  <a16:creationId xmlns:a16="http://schemas.microsoft.com/office/drawing/2014/main" id="{85A0A74D-501A-4D23-8503-2AE54852BEA7}"/>
                </a:ext>
              </a:extLst>
            </p:cNvPr>
            <p:cNvSpPr txBox="1">
              <a:spLocks/>
            </p:cNvSpPr>
            <p:nvPr/>
          </p:nvSpPr>
          <p:spPr>
            <a:xfrm>
              <a:off x="1673151" y="2440369"/>
              <a:ext cx="277570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87" name="Title 1">
              <a:extLst>
                <a:ext uri="{FF2B5EF4-FFF2-40B4-BE49-F238E27FC236}">
                  <a16:creationId xmlns:a16="http://schemas.microsoft.com/office/drawing/2014/main" id="{C4356222-D56A-4938-83FF-EC504459141A}"/>
                </a:ext>
              </a:extLst>
            </p:cNvPr>
            <p:cNvSpPr txBox="1">
              <a:spLocks/>
            </p:cNvSpPr>
            <p:nvPr/>
          </p:nvSpPr>
          <p:spPr>
            <a:xfrm>
              <a:off x="2019813" y="2440368"/>
              <a:ext cx="127122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88" name="Title 1">
              <a:extLst>
                <a:ext uri="{FF2B5EF4-FFF2-40B4-BE49-F238E27FC236}">
                  <a16:creationId xmlns:a16="http://schemas.microsoft.com/office/drawing/2014/main" id="{1873BA97-A29F-4472-BEAB-4E35765CC1B2}"/>
                </a:ext>
              </a:extLst>
            </p:cNvPr>
            <p:cNvSpPr txBox="1">
              <a:spLocks/>
            </p:cNvSpPr>
            <p:nvPr/>
          </p:nvSpPr>
          <p:spPr>
            <a:xfrm>
              <a:off x="1673151" y="2613679"/>
              <a:ext cx="549984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89" name="Title 1">
              <a:extLst>
                <a:ext uri="{FF2B5EF4-FFF2-40B4-BE49-F238E27FC236}">
                  <a16:creationId xmlns:a16="http://schemas.microsoft.com/office/drawing/2014/main" id="{BF971BD4-1A9F-4609-8432-31F766452085}"/>
                </a:ext>
              </a:extLst>
            </p:cNvPr>
            <p:cNvSpPr txBox="1">
              <a:spLocks/>
            </p:cNvSpPr>
            <p:nvPr/>
          </p:nvSpPr>
          <p:spPr>
            <a:xfrm>
              <a:off x="1599514" y="2786989"/>
              <a:ext cx="667729" cy="4350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90" name="Title 1">
              <a:extLst>
                <a:ext uri="{FF2B5EF4-FFF2-40B4-BE49-F238E27FC236}">
                  <a16:creationId xmlns:a16="http://schemas.microsoft.com/office/drawing/2014/main" id="{4A0C6045-86C3-41AE-B516-3B82F722C304}"/>
                </a:ext>
              </a:extLst>
            </p:cNvPr>
            <p:cNvSpPr txBox="1">
              <a:spLocks/>
            </p:cNvSpPr>
            <p:nvPr/>
          </p:nvSpPr>
          <p:spPr>
            <a:xfrm>
              <a:off x="1673151" y="2875375"/>
              <a:ext cx="277570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91" name="Title 1">
              <a:extLst>
                <a:ext uri="{FF2B5EF4-FFF2-40B4-BE49-F238E27FC236}">
                  <a16:creationId xmlns:a16="http://schemas.microsoft.com/office/drawing/2014/main" id="{B0E88403-2B4D-49A6-97AD-DEF4E1A4CFE9}"/>
                </a:ext>
              </a:extLst>
            </p:cNvPr>
            <p:cNvSpPr txBox="1">
              <a:spLocks/>
            </p:cNvSpPr>
            <p:nvPr/>
          </p:nvSpPr>
          <p:spPr>
            <a:xfrm>
              <a:off x="2019813" y="2875374"/>
              <a:ext cx="127122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92" name="Title 1">
              <a:extLst>
                <a:ext uri="{FF2B5EF4-FFF2-40B4-BE49-F238E27FC236}">
                  <a16:creationId xmlns:a16="http://schemas.microsoft.com/office/drawing/2014/main" id="{E998C8FE-8990-4072-9DAF-C22034103397}"/>
                </a:ext>
              </a:extLst>
            </p:cNvPr>
            <p:cNvSpPr txBox="1">
              <a:spLocks/>
            </p:cNvSpPr>
            <p:nvPr/>
          </p:nvSpPr>
          <p:spPr>
            <a:xfrm>
              <a:off x="1673151" y="3048685"/>
              <a:ext cx="549984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</p:grp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F8189273-4836-44B7-B658-F1C29F7A112D}"/>
              </a:ext>
            </a:extLst>
          </p:cNvPr>
          <p:cNvGrpSpPr/>
          <p:nvPr/>
        </p:nvGrpSpPr>
        <p:grpSpPr>
          <a:xfrm>
            <a:off x="6272761" y="3470486"/>
            <a:ext cx="624787" cy="814060"/>
            <a:chOff x="715649" y="2597442"/>
            <a:chExt cx="667729" cy="870012"/>
          </a:xfrm>
        </p:grpSpPr>
        <p:sp>
          <p:nvSpPr>
            <p:cNvPr id="194" name="Title 1">
              <a:extLst>
                <a:ext uri="{FF2B5EF4-FFF2-40B4-BE49-F238E27FC236}">
                  <a16:creationId xmlns:a16="http://schemas.microsoft.com/office/drawing/2014/main" id="{0E4B6251-0619-444B-B7D7-80F148FF6970}"/>
                </a:ext>
              </a:extLst>
            </p:cNvPr>
            <p:cNvSpPr txBox="1">
              <a:spLocks/>
            </p:cNvSpPr>
            <p:nvPr/>
          </p:nvSpPr>
          <p:spPr>
            <a:xfrm>
              <a:off x="715649" y="2597442"/>
              <a:ext cx="667729" cy="435006"/>
            </a:xfrm>
            <a:prstGeom prst="rect">
              <a:avLst/>
            </a:prstGeom>
            <a:solidFill>
              <a:schemeClr val="accent2"/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95" name="Title 1">
              <a:extLst>
                <a:ext uri="{FF2B5EF4-FFF2-40B4-BE49-F238E27FC236}">
                  <a16:creationId xmlns:a16="http://schemas.microsoft.com/office/drawing/2014/main" id="{92E6BF07-C09C-41F3-90C2-A0AB19449E27}"/>
                </a:ext>
              </a:extLst>
            </p:cNvPr>
            <p:cNvSpPr txBox="1">
              <a:spLocks/>
            </p:cNvSpPr>
            <p:nvPr/>
          </p:nvSpPr>
          <p:spPr>
            <a:xfrm>
              <a:off x="789286" y="2685828"/>
              <a:ext cx="277570" cy="8601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96" name="Title 1">
              <a:extLst>
                <a:ext uri="{FF2B5EF4-FFF2-40B4-BE49-F238E27FC236}">
                  <a16:creationId xmlns:a16="http://schemas.microsoft.com/office/drawing/2014/main" id="{E3941288-3DD4-4443-9767-4BF70BEBF5AA}"/>
                </a:ext>
              </a:extLst>
            </p:cNvPr>
            <p:cNvSpPr txBox="1">
              <a:spLocks/>
            </p:cNvSpPr>
            <p:nvPr/>
          </p:nvSpPr>
          <p:spPr>
            <a:xfrm>
              <a:off x="1135948" y="2685827"/>
              <a:ext cx="127122" cy="8601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97" name="Title 1">
              <a:extLst>
                <a:ext uri="{FF2B5EF4-FFF2-40B4-BE49-F238E27FC236}">
                  <a16:creationId xmlns:a16="http://schemas.microsoft.com/office/drawing/2014/main" id="{42A1275C-1E6D-4C88-9951-BA9816AE893C}"/>
                </a:ext>
              </a:extLst>
            </p:cNvPr>
            <p:cNvSpPr txBox="1">
              <a:spLocks/>
            </p:cNvSpPr>
            <p:nvPr/>
          </p:nvSpPr>
          <p:spPr>
            <a:xfrm>
              <a:off x="789286" y="2859138"/>
              <a:ext cx="549984" cy="8601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98" name="Title 1">
              <a:extLst>
                <a:ext uri="{FF2B5EF4-FFF2-40B4-BE49-F238E27FC236}">
                  <a16:creationId xmlns:a16="http://schemas.microsoft.com/office/drawing/2014/main" id="{B406E35A-A37A-44BE-8A7C-57FE3749C9F9}"/>
                </a:ext>
              </a:extLst>
            </p:cNvPr>
            <p:cNvSpPr txBox="1">
              <a:spLocks/>
            </p:cNvSpPr>
            <p:nvPr/>
          </p:nvSpPr>
          <p:spPr>
            <a:xfrm>
              <a:off x="715649" y="3032448"/>
              <a:ext cx="667729" cy="435006"/>
            </a:xfrm>
            <a:prstGeom prst="rect">
              <a:avLst/>
            </a:prstGeom>
            <a:solidFill>
              <a:schemeClr val="accent2"/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99" name="Title 1">
              <a:extLst>
                <a:ext uri="{FF2B5EF4-FFF2-40B4-BE49-F238E27FC236}">
                  <a16:creationId xmlns:a16="http://schemas.microsoft.com/office/drawing/2014/main" id="{FCFF3316-15F7-4B0D-BD77-CB02396BA868}"/>
                </a:ext>
              </a:extLst>
            </p:cNvPr>
            <p:cNvSpPr txBox="1">
              <a:spLocks/>
            </p:cNvSpPr>
            <p:nvPr/>
          </p:nvSpPr>
          <p:spPr>
            <a:xfrm>
              <a:off x="789286" y="3120834"/>
              <a:ext cx="277570" cy="8601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00" name="Title 1">
              <a:extLst>
                <a:ext uri="{FF2B5EF4-FFF2-40B4-BE49-F238E27FC236}">
                  <a16:creationId xmlns:a16="http://schemas.microsoft.com/office/drawing/2014/main" id="{CB41E84B-9D16-4215-995B-7FAF81462088}"/>
                </a:ext>
              </a:extLst>
            </p:cNvPr>
            <p:cNvSpPr txBox="1">
              <a:spLocks/>
            </p:cNvSpPr>
            <p:nvPr/>
          </p:nvSpPr>
          <p:spPr>
            <a:xfrm>
              <a:off x="1135948" y="3120833"/>
              <a:ext cx="127122" cy="8601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01" name="Title 1">
              <a:extLst>
                <a:ext uri="{FF2B5EF4-FFF2-40B4-BE49-F238E27FC236}">
                  <a16:creationId xmlns:a16="http://schemas.microsoft.com/office/drawing/2014/main" id="{ED45BAAD-6B94-479E-A1A9-03802BBD3318}"/>
                </a:ext>
              </a:extLst>
            </p:cNvPr>
            <p:cNvSpPr txBox="1">
              <a:spLocks/>
            </p:cNvSpPr>
            <p:nvPr/>
          </p:nvSpPr>
          <p:spPr>
            <a:xfrm>
              <a:off x="789286" y="3294144"/>
              <a:ext cx="549984" cy="8601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</p:grp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A9C8E2F1-8F45-417B-962D-4D1862D1F356}"/>
              </a:ext>
            </a:extLst>
          </p:cNvPr>
          <p:cNvGrpSpPr/>
          <p:nvPr/>
        </p:nvGrpSpPr>
        <p:grpSpPr>
          <a:xfrm>
            <a:off x="6275798" y="4350714"/>
            <a:ext cx="624786" cy="814060"/>
            <a:chOff x="5206640" y="2579322"/>
            <a:chExt cx="667729" cy="870012"/>
          </a:xfrm>
        </p:grpSpPr>
        <p:sp>
          <p:nvSpPr>
            <p:cNvPr id="203" name="Title 1">
              <a:extLst>
                <a:ext uri="{FF2B5EF4-FFF2-40B4-BE49-F238E27FC236}">
                  <a16:creationId xmlns:a16="http://schemas.microsoft.com/office/drawing/2014/main" id="{3FDD4BB9-89E1-4D87-9730-41626AFDA48A}"/>
                </a:ext>
              </a:extLst>
            </p:cNvPr>
            <p:cNvSpPr txBox="1">
              <a:spLocks/>
            </p:cNvSpPr>
            <p:nvPr/>
          </p:nvSpPr>
          <p:spPr>
            <a:xfrm>
              <a:off x="5206640" y="2579322"/>
              <a:ext cx="667729" cy="435006"/>
            </a:xfrm>
            <a:prstGeom prst="rect">
              <a:avLst/>
            </a:prstGeom>
            <a:solidFill>
              <a:schemeClr val="accent6"/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04" name="Title 1">
              <a:extLst>
                <a:ext uri="{FF2B5EF4-FFF2-40B4-BE49-F238E27FC236}">
                  <a16:creationId xmlns:a16="http://schemas.microsoft.com/office/drawing/2014/main" id="{B55FA290-33EF-4B9E-B8A4-76F561B103B7}"/>
                </a:ext>
              </a:extLst>
            </p:cNvPr>
            <p:cNvSpPr txBox="1">
              <a:spLocks/>
            </p:cNvSpPr>
            <p:nvPr/>
          </p:nvSpPr>
          <p:spPr>
            <a:xfrm>
              <a:off x="5280277" y="2667708"/>
              <a:ext cx="277570" cy="8601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05" name="Title 1">
              <a:extLst>
                <a:ext uri="{FF2B5EF4-FFF2-40B4-BE49-F238E27FC236}">
                  <a16:creationId xmlns:a16="http://schemas.microsoft.com/office/drawing/2014/main" id="{FE752492-2F8B-4383-9715-518277724598}"/>
                </a:ext>
              </a:extLst>
            </p:cNvPr>
            <p:cNvSpPr txBox="1">
              <a:spLocks/>
            </p:cNvSpPr>
            <p:nvPr/>
          </p:nvSpPr>
          <p:spPr>
            <a:xfrm>
              <a:off x="5626939" y="2667707"/>
              <a:ext cx="127122" cy="8601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06" name="Title 1">
              <a:extLst>
                <a:ext uri="{FF2B5EF4-FFF2-40B4-BE49-F238E27FC236}">
                  <a16:creationId xmlns:a16="http://schemas.microsoft.com/office/drawing/2014/main" id="{32F782FE-CA12-43FF-8490-AA9E254F4E7B}"/>
                </a:ext>
              </a:extLst>
            </p:cNvPr>
            <p:cNvSpPr txBox="1">
              <a:spLocks/>
            </p:cNvSpPr>
            <p:nvPr/>
          </p:nvSpPr>
          <p:spPr>
            <a:xfrm>
              <a:off x="5280277" y="2841018"/>
              <a:ext cx="549984" cy="8601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07" name="Title 1">
              <a:extLst>
                <a:ext uri="{FF2B5EF4-FFF2-40B4-BE49-F238E27FC236}">
                  <a16:creationId xmlns:a16="http://schemas.microsoft.com/office/drawing/2014/main" id="{24522BB7-75A7-4981-A599-2D9B8F6D5386}"/>
                </a:ext>
              </a:extLst>
            </p:cNvPr>
            <p:cNvSpPr txBox="1">
              <a:spLocks/>
            </p:cNvSpPr>
            <p:nvPr/>
          </p:nvSpPr>
          <p:spPr>
            <a:xfrm>
              <a:off x="5206640" y="3014328"/>
              <a:ext cx="667729" cy="435006"/>
            </a:xfrm>
            <a:prstGeom prst="rect">
              <a:avLst/>
            </a:prstGeom>
            <a:solidFill>
              <a:schemeClr val="accent6"/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08" name="Title 1">
              <a:extLst>
                <a:ext uri="{FF2B5EF4-FFF2-40B4-BE49-F238E27FC236}">
                  <a16:creationId xmlns:a16="http://schemas.microsoft.com/office/drawing/2014/main" id="{7CC6E379-354D-40C5-B44A-50019EBEAEF6}"/>
                </a:ext>
              </a:extLst>
            </p:cNvPr>
            <p:cNvSpPr txBox="1">
              <a:spLocks/>
            </p:cNvSpPr>
            <p:nvPr/>
          </p:nvSpPr>
          <p:spPr>
            <a:xfrm>
              <a:off x="5280277" y="3102714"/>
              <a:ext cx="277570" cy="8601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09" name="Title 1">
              <a:extLst>
                <a:ext uri="{FF2B5EF4-FFF2-40B4-BE49-F238E27FC236}">
                  <a16:creationId xmlns:a16="http://schemas.microsoft.com/office/drawing/2014/main" id="{7CECF3E8-0017-49B2-BB0E-606C33D1CC9E}"/>
                </a:ext>
              </a:extLst>
            </p:cNvPr>
            <p:cNvSpPr txBox="1">
              <a:spLocks/>
            </p:cNvSpPr>
            <p:nvPr/>
          </p:nvSpPr>
          <p:spPr>
            <a:xfrm>
              <a:off x="5626939" y="3102713"/>
              <a:ext cx="127122" cy="8601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10" name="Title 1">
              <a:extLst>
                <a:ext uri="{FF2B5EF4-FFF2-40B4-BE49-F238E27FC236}">
                  <a16:creationId xmlns:a16="http://schemas.microsoft.com/office/drawing/2014/main" id="{1B4785CB-345A-4759-9149-95611F8E0D74}"/>
                </a:ext>
              </a:extLst>
            </p:cNvPr>
            <p:cNvSpPr txBox="1">
              <a:spLocks/>
            </p:cNvSpPr>
            <p:nvPr/>
          </p:nvSpPr>
          <p:spPr>
            <a:xfrm>
              <a:off x="5280277" y="3276024"/>
              <a:ext cx="549984" cy="8601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</p:grpSp>
      <p:grpSp>
        <p:nvGrpSpPr>
          <p:cNvPr id="211" name="Group 210">
            <a:extLst>
              <a:ext uri="{FF2B5EF4-FFF2-40B4-BE49-F238E27FC236}">
                <a16:creationId xmlns:a16="http://schemas.microsoft.com/office/drawing/2014/main" id="{6D30FE80-6279-45CA-9E60-96D0F7A83BBF}"/>
              </a:ext>
            </a:extLst>
          </p:cNvPr>
          <p:cNvGrpSpPr/>
          <p:nvPr/>
        </p:nvGrpSpPr>
        <p:grpSpPr>
          <a:xfrm>
            <a:off x="4772777" y="3450464"/>
            <a:ext cx="1390065" cy="1710852"/>
            <a:chOff x="5087369" y="3450464"/>
            <a:chExt cx="1390065" cy="1710852"/>
          </a:xfrm>
        </p:grpSpPr>
        <p:grpSp>
          <p:nvGrpSpPr>
            <p:cNvPr id="212" name="Group 211">
              <a:extLst>
                <a:ext uri="{FF2B5EF4-FFF2-40B4-BE49-F238E27FC236}">
                  <a16:creationId xmlns:a16="http://schemas.microsoft.com/office/drawing/2014/main" id="{53E9CE13-55CE-454B-996E-0B7ADE34822E}"/>
                </a:ext>
              </a:extLst>
            </p:cNvPr>
            <p:cNvGrpSpPr/>
            <p:nvPr/>
          </p:nvGrpSpPr>
          <p:grpSpPr>
            <a:xfrm>
              <a:off x="5866576" y="3450464"/>
              <a:ext cx="610858" cy="795912"/>
              <a:chOff x="1599514" y="2351983"/>
              <a:chExt cx="667729" cy="870012"/>
            </a:xfrm>
          </p:grpSpPr>
          <p:sp>
            <p:nvSpPr>
              <p:cNvPr id="240" name="Title 1">
                <a:extLst>
                  <a:ext uri="{FF2B5EF4-FFF2-40B4-BE49-F238E27FC236}">
                    <a16:creationId xmlns:a16="http://schemas.microsoft.com/office/drawing/2014/main" id="{D18ED894-FF47-446C-96A8-FC23ED7A4A2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99514" y="2351983"/>
                <a:ext cx="667729" cy="43500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41" name="Title 1">
                <a:extLst>
                  <a:ext uri="{FF2B5EF4-FFF2-40B4-BE49-F238E27FC236}">
                    <a16:creationId xmlns:a16="http://schemas.microsoft.com/office/drawing/2014/main" id="{48C62B37-5246-4C76-B3F6-4E56CF7769D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3151" y="2440369"/>
                <a:ext cx="277570" cy="8601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42" name="Title 1">
                <a:extLst>
                  <a:ext uri="{FF2B5EF4-FFF2-40B4-BE49-F238E27FC236}">
                    <a16:creationId xmlns:a16="http://schemas.microsoft.com/office/drawing/2014/main" id="{3415F68D-36EE-4BBF-A639-43AC146B060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19813" y="2440368"/>
                <a:ext cx="127122" cy="8601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43" name="Title 1">
                <a:extLst>
                  <a:ext uri="{FF2B5EF4-FFF2-40B4-BE49-F238E27FC236}">
                    <a16:creationId xmlns:a16="http://schemas.microsoft.com/office/drawing/2014/main" id="{F8DF983F-D418-4CEA-8D54-1BDA10AD4E2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3151" y="2613679"/>
                <a:ext cx="549984" cy="8601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44" name="Title 1">
                <a:extLst>
                  <a:ext uri="{FF2B5EF4-FFF2-40B4-BE49-F238E27FC236}">
                    <a16:creationId xmlns:a16="http://schemas.microsoft.com/office/drawing/2014/main" id="{377D4E7E-F828-4E2F-B143-FA069898E86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99514" y="2786989"/>
                <a:ext cx="667729" cy="43500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45" name="Title 1">
                <a:extLst>
                  <a:ext uri="{FF2B5EF4-FFF2-40B4-BE49-F238E27FC236}">
                    <a16:creationId xmlns:a16="http://schemas.microsoft.com/office/drawing/2014/main" id="{60F1A0CE-A20B-4445-AF76-8B09B7215E8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3151" y="2875375"/>
                <a:ext cx="277570" cy="8601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46" name="Title 1">
                <a:extLst>
                  <a:ext uri="{FF2B5EF4-FFF2-40B4-BE49-F238E27FC236}">
                    <a16:creationId xmlns:a16="http://schemas.microsoft.com/office/drawing/2014/main" id="{7C6763DC-3697-4E69-B758-EF48BA96987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19813" y="2875374"/>
                <a:ext cx="127122" cy="8601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47" name="Title 1">
                <a:extLst>
                  <a:ext uri="{FF2B5EF4-FFF2-40B4-BE49-F238E27FC236}">
                    <a16:creationId xmlns:a16="http://schemas.microsoft.com/office/drawing/2014/main" id="{F64F4847-E11E-4ED7-855C-8D983D62380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3151" y="3048685"/>
                <a:ext cx="549984" cy="8601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</p:grpSp>
        <p:grpSp>
          <p:nvGrpSpPr>
            <p:cNvPr id="213" name="Group 212">
              <a:extLst>
                <a:ext uri="{FF2B5EF4-FFF2-40B4-BE49-F238E27FC236}">
                  <a16:creationId xmlns:a16="http://schemas.microsoft.com/office/drawing/2014/main" id="{91CF17D6-76A1-4A44-B928-0FD45A1154DA}"/>
                </a:ext>
              </a:extLst>
            </p:cNvPr>
            <p:cNvGrpSpPr/>
            <p:nvPr/>
          </p:nvGrpSpPr>
          <p:grpSpPr>
            <a:xfrm>
              <a:off x="5866576" y="4365404"/>
              <a:ext cx="610858" cy="795912"/>
              <a:chOff x="1599514" y="2351983"/>
              <a:chExt cx="667729" cy="870012"/>
            </a:xfrm>
          </p:grpSpPr>
          <p:sp>
            <p:nvSpPr>
              <p:cNvPr id="232" name="Title 1">
                <a:extLst>
                  <a:ext uri="{FF2B5EF4-FFF2-40B4-BE49-F238E27FC236}">
                    <a16:creationId xmlns:a16="http://schemas.microsoft.com/office/drawing/2014/main" id="{3285E981-3853-4FC0-8BF9-75445A7C72B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99514" y="2351983"/>
                <a:ext cx="667729" cy="43500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33" name="Title 1">
                <a:extLst>
                  <a:ext uri="{FF2B5EF4-FFF2-40B4-BE49-F238E27FC236}">
                    <a16:creationId xmlns:a16="http://schemas.microsoft.com/office/drawing/2014/main" id="{C83C5842-14D4-4D9E-B6F5-BD7EAAED3FA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3151" y="2440369"/>
                <a:ext cx="277570" cy="8601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34" name="Title 1">
                <a:extLst>
                  <a:ext uri="{FF2B5EF4-FFF2-40B4-BE49-F238E27FC236}">
                    <a16:creationId xmlns:a16="http://schemas.microsoft.com/office/drawing/2014/main" id="{AA82D9FB-C5EA-4017-8AD6-F1992CD6A61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19813" y="2440368"/>
                <a:ext cx="127122" cy="8601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35" name="Title 1">
                <a:extLst>
                  <a:ext uri="{FF2B5EF4-FFF2-40B4-BE49-F238E27FC236}">
                    <a16:creationId xmlns:a16="http://schemas.microsoft.com/office/drawing/2014/main" id="{CB33F4A0-42FE-4105-B0E7-298FE5BD7C3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3151" y="2613679"/>
                <a:ext cx="549984" cy="8601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36" name="Title 1">
                <a:extLst>
                  <a:ext uri="{FF2B5EF4-FFF2-40B4-BE49-F238E27FC236}">
                    <a16:creationId xmlns:a16="http://schemas.microsoft.com/office/drawing/2014/main" id="{A39986E6-A4C9-4BAD-BBBE-F6C94EEFE12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99514" y="2786989"/>
                <a:ext cx="667729" cy="43500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37" name="Title 1">
                <a:extLst>
                  <a:ext uri="{FF2B5EF4-FFF2-40B4-BE49-F238E27FC236}">
                    <a16:creationId xmlns:a16="http://schemas.microsoft.com/office/drawing/2014/main" id="{FFBBF48E-2795-4048-9312-08F2AC03BCF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3151" y="2875375"/>
                <a:ext cx="277570" cy="8601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38" name="Title 1">
                <a:extLst>
                  <a:ext uri="{FF2B5EF4-FFF2-40B4-BE49-F238E27FC236}">
                    <a16:creationId xmlns:a16="http://schemas.microsoft.com/office/drawing/2014/main" id="{FAB07BDF-4C4C-413F-B455-59A10C6A853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19813" y="2875374"/>
                <a:ext cx="127122" cy="8601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39" name="Title 1">
                <a:extLst>
                  <a:ext uri="{FF2B5EF4-FFF2-40B4-BE49-F238E27FC236}">
                    <a16:creationId xmlns:a16="http://schemas.microsoft.com/office/drawing/2014/main" id="{F89FB373-BA76-4E7C-9B72-44152D53224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3151" y="3048685"/>
                <a:ext cx="549984" cy="8601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</p:grpSp>
        <p:grpSp>
          <p:nvGrpSpPr>
            <p:cNvPr id="214" name="Group 213">
              <a:extLst>
                <a:ext uri="{FF2B5EF4-FFF2-40B4-BE49-F238E27FC236}">
                  <a16:creationId xmlns:a16="http://schemas.microsoft.com/office/drawing/2014/main" id="{F0F7E9D9-4D78-4D9A-B428-CDD1D482C23D}"/>
                </a:ext>
              </a:extLst>
            </p:cNvPr>
            <p:cNvGrpSpPr/>
            <p:nvPr/>
          </p:nvGrpSpPr>
          <p:grpSpPr>
            <a:xfrm>
              <a:off x="5087369" y="3450464"/>
              <a:ext cx="610858" cy="795912"/>
              <a:chOff x="1599514" y="2351983"/>
              <a:chExt cx="667729" cy="870012"/>
            </a:xfrm>
          </p:grpSpPr>
          <p:sp>
            <p:nvSpPr>
              <p:cNvPr id="224" name="Title 1">
                <a:extLst>
                  <a:ext uri="{FF2B5EF4-FFF2-40B4-BE49-F238E27FC236}">
                    <a16:creationId xmlns:a16="http://schemas.microsoft.com/office/drawing/2014/main" id="{864F0CCB-5CE1-41E1-BD5C-007BFE1FDF0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99514" y="2351983"/>
                <a:ext cx="667729" cy="43500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25" name="Title 1">
                <a:extLst>
                  <a:ext uri="{FF2B5EF4-FFF2-40B4-BE49-F238E27FC236}">
                    <a16:creationId xmlns:a16="http://schemas.microsoft.com/office/drawing/2014/main" id="{84A633CF-A0EA-498D-864A-19DE50BB18E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3151" y="2440369"/>
                <a:ext cx="277570" cy="8601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26" name="Title 1">
                <a:extLst>
                  <a:ext uri="{FF2B5EF4-FFF2-40B4-BE49-F238E27FC236}">
                    <a16:creationId xmlns:a16="http://schemas.microsoft.com/office/drawing/2014/main" id="{998D8841-4E64-4A33-B63F-39D81496962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19813" y="2440368"/>
                <a:ext cx="127122" cy="8601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27" name="Title 1">
                <a:extLst>
                  <a:ext uri="{FF2B5EF4-FFF2-40B4-BE49-F238E27FC236}">
                    <a16:creationId xmlns:a16="http://schemas.microsoft.com/office/drawing/2014/main" id="{3D65779C-DAFA-43F2-A58D-1A1AAEFEEEB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3151" y="2613679"/>
                <a:ext cx="549984" cy="8601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28" name="Title 1">
                <a:extLst>
                  <a:ext uri="{FF2B5EF4-FFF2-40B4-BE49-F238E27FC236}">
                    <a16:creationId xmlns:a16="http://schemas.microsoft.com/office/drawing/2014/main" id="{29E84530-5CAF-402A-B844-08DC7DEB24A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99514" y="2786989"/>
                <a:ext cx="667729" cy="43500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29" name="Title 1">
                <a:extLst>
                  <a:ext uri="{FF2B5EF4-FFF2-40B4-BE49-F238E27FC236}">
                    <a16:creationId xmlns:a16="http://schemas.microsoft.com/office/drawing/2014/main" id="{E97E462C-5435-403E-856A-3DFB3FC192F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3151" y="2875375"/>
                <a:ext cx="277570" cy="8601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30" name="Title 1">
                <a:extLst>
                  <a:ext uri="{FF2B5EF4-FFF2-40B4-BE49-F238E27FC236}">
                    <a16:creationId xmlns:a16="http://schemas.microsoft.com/office/drawing/2014/main" id="{1713C9E4-D251-4804-BA0E-EA051428386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19813" y="2875374"/>
                <a:ext cx="127122" cy="8601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31" name="Title 1">
                <a:extLst>
                  <a:ext uri="{FF2B5EF4-FFF2-40B4-BE49-F238E27FC236}">
                    <a16:creationId xmlns:a16="http://schemas.microsoft.com/office/drawing/2014/main" id="{29197922-7395-4E72-A2CB-FCD4657861B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3151" y="3048685"/>
                <a:ext cx="549984" cy="8601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</p:grpSp>
        <p:grpSp>
          <p:nvGrpSpPr>
            <p:cNvPr id="215" name="Group 214">
              <a:extLst>
                <a:ext uri="{FF2B5EF4-FFF2-40B4-BE49-F238E27FC236}">
                  <a16:creationId xmlns:a16="http://schemas.microsoft.com/office/drawing/2014/main" id="{7EC77FBD-09C3-4D58-95D3-2747C33C05F5}"/>
                </a:ext>
              </a:extLst>
            </p:cNvPr>
            <p:cNvGrpSpPr/>
            <p:nvPr/>
          </p:nvGrpSpPr>
          <p:grpSpPr>
            <a:xfrm>
              <a:off x="5087369" y="4365404"/>
              <a:ext cx="610858" cy="795912"/>
              <a:chOff x="1599514" y="2351983"/>
              <a:chExt cx="667729" cy="870012"/>
            </a:xfrm>
          </p:grpSpPr>
          <p:sp>
            <p:nvSpPr>
              <p:cNvPr id="216" name="Title 1">
                <a:extLst>
                  <a:ext uri="{FF2B5EF4-FFF2-40B4-BE49-F238E27FC236}">
                    <a16:creationId xmlns:a16="http://schemas.microsoft.com/office/drawing/2014/main" id="{ED9AB83C-B7D6-48CD-B9F8-DE098479D05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99514" y="2351983"/>
                <a:ext cx="667729" cy="43500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17" name="Title 1">
                <a:extLst>
                  <a:ext uri="{FF2B5EF4-FFF2-40B4-BE49-F238E27FC236}">
                    <a16:creationId xmlns:a16="http://schemas.microsoft.com/office/drawing/2014/main" id="{D71FD54D-F8D2-478F-BB86-523623AF4F2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3151" y="2440369"/>
                <a:ext cx="277570" cy="8601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18" name="Title 1">
                <a:extLst>
                  <a:ext uri="{FF2B5EF4-FFF2-40B4-BE49-F238E27FC236}">
                    <a16:creationId xmlns:a16="http://schemas.microsoft.com/office/drawing/2014/main" id="{E9684D16-379F-4DB3-B247-F672D4EB617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19813" y="2440368"/>
                <a:ext cx="127122" cy="8601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19" name="Title 1">
                <a:extLst>
                  <a:ext uri="{FF2B5EF4-FFF2-40B4-BE49-F238E27FC236}">
                    <a16:creationId xmlns:a16="http://schemas.microsoft.com/office/drawing/2014/main" id="{9A3C902E-1819-441B-8D8C-37123B60043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3151" y="2613679"/>
                <a:ext cx="549984" cy="8601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20" name="Title 1">
                <a:extLst>
                  <a:ext uri="{FF2B5EF4-FFF2-40B4-BE49-F238E27FC236}">
                    <a16:creationId xmlns:a16="http://schemas.microsoft.com/office/drawing/2014/main" id="{2D91CAB3-59FD-4CFE-B3A7-E5AEE40EDF9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99514" y="2786989"/>
                <a:ext cx="667729" cy="43500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21" name="Title 1">
                <a:extLst>
                  <a:ext uri="{FF2B5EF4-FFF2-40B4-BE49-F238E27FC236}">
                    <a16:creationId xmlns:a16="http://schemas.microsoft.com/office/drawing/2014/main" id="{127D8552-E682-4450-94DD-5AA130DDBBA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3151" y="2875375"/>
                <a:ext cx="277570" cy="8601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22" name="Title 1">
                <a:extLst>
                  <a:ext uri="{FF2B5EF4-FFF2-40B4-BE49-F238E27FC236}">
                    <a16:creationId xmlns:a16="http://schemas.microsoft.com/office/drawing/2014/main" id="{45DF4BC8-D3D8-40F9-97AA-130CC303029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19813" y="2875374"/>
                <a:ext cx="127122" cy="8601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23" name="Title 1">
                <a:extLst>
                  <a:ext uri="{FF2B5EF4-FFF2-40B4-BE49-F238E27FC236}">
                    <a16:creationId xmlns:a16="http://schemas.microsoft.com/office/drawing/2014/main" id="{4352D0BA-E71F-42E4-8877-ECE7755425C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3151" y="3048685"/>
                <a:ext cx="549984" cy="8601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76200">
                <a:noFill/>
              </a:ln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</p:grpSp>
      </p:grpSp>
      <p:grpSp>
        <p:nvGrpSpPr>
          <p:cNvPr id="248" name="Group 247">
            <a:extLst>
              <a:ext uri="{FF2B5EF4-FFF2-40B4-BE49-F238E27FC236}">
                <a16:creationId xmlns:a16="http://schemas.microsoft.com/office/drawing/2014/main" id="{D4A59AE6-5B10-478E-BFB2-378E824F5303}"/>
              </a:ext>
            </a:extLst>
          </p:cNvPr>
          <p:cNvGrpSpPr/>
          <p:nvPr/>
        </p:nvGrpSpPr>
        <p:grpSpPr>
          <a:xfrm>
            <a:off x="7786816" y="2568264"/>
            <a:ext cx="610858" cy="795912"/>
            <a:chOff x="1599514" y="2351983"/>
            <a:chExt cx="667729" cy="870012"/>
          </a:xfrm>
        </p:grpSpPr>
        <p:sp>
          <p:nvSpPr>
            <p:cNvPr id="249" name="Title 1">
              <a:extLst>
                <a:ext uri="{FF2B5EF4-FFF2-40B4-BE49-F238E27FC236}">
                  <a16:creationId xmlns:a16="http://schemas.microsoft.com/office/drawing/2014/main" id="{13FAE0C3-86A8-456F-93CE-C6EB83C4A14B}"/>
                </a:ext>
              </a:extLst>
            </p:cNvPr>
            <p:cNvSpPr txBox="1">
              <a:spLocks/>
            </p:cNvSpPr>
            <p:nvPr/>
          </p:nvSpPr>
          <p:spPr>
            <a:xfrm>
              <a:off x="1599514" y="2351983"/>
              <a:ext cx="667729" cy="4350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50" name="Title 1">
              <a:extLst>
                <a:ext uri="{FF2B5EF4-FFF2-40B4-BE49-F238E27FC236}">
                  <a16:creationId xmlns:a16="http://schemas.microsoft.com/office/drawing/2014/main" id="{477A048E-0425-489F-8979-A5C151F736F2}"/>
                </a:ext>
              </a:extLst>
            </p:cNvPr>
            <p:cNvSpPr txBox="1">
              <a:spLocks/>
            </p:cNvSpPr>
            <p:nvPr/>
          </p:nvSpPr>
          <p:spPr>
            <a:xfrm>
              <a:off x="1673151" y="2440369"/>
              <a:ext cx="277570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51" name="Title 1">
              <a:extLst>
                <a:ext uri="{FF2B5EF4-FFF2-40B4-BE49-F238E27FC236}">
                  <a16:creationId xmlns:a16="http://schemas.microsoft.com/office/drawing/2014/main" id="{A2DE330D-20BC-493D-91A5-B4F81A0C03CF}"/>
                </a:ext>
              </a:extLst>
            </p:cNvPr>
            <p:cNvSpPr txBox="1">
              <a:spLocks/>
            </p:cNvSpPr>
            <p:nvPr/>
          </p:nvSpPr>
          <p:spPr>
            <a:xfrm>
              <a:off x="2019813" y="2440368"/>
              <a:ext cx="127122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52" name="Title 1">
              <a:extLst>
                <a:ext uri="{FF2B5EF4-FFF2-40B4-BE49-F238E27FC236}">
                  <a16:creationId xmlns:a16="http://schemas.microsoft.com/office/drawing/2014/main" id="{5D73E6EF-F344-42AD-B132-61AED1C506F3}"/>
                </a:ext>
              </a:extLst>
            </p:cNvPr>
            <p:cNvSpPr txBox="1">
              <a:spLocks/>
            </p:cNvSpPr>
            <p:nvPr/>
          </p:nvSpPr>
          <p:spPr>
            <a:xfrm>
              <a:off x="1673151" y="2613679"/>
              <a:ext cx="549984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53" name="Title 1">
              <a:extLst>
                <a:ext uri="{FF2B5EF4-FFF2-40B4-BE49-F238E27FC236}">
                  <a16:creationId xmlns:a16="http://schemas.microsoft.com/office/drawing/2014/main" id="{FC8E1881-039F-4966-955C-DF1ACE2E789B}"/>
                </a:ext>
              </a:extLst>
            </p:cNvPr>
            <p:cNvSpPr txBox="1">
              <a:spLocks/>
            </p:cNvSpPr>
            <p:nvPr/>
          </p:nvSpPr>
          <p:spPr>
            <a:xfrm>
              <a:off x="1599514" y="2786989"/>
              <a:ext cx="667729" cy="4350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54" name="Title 1">
              <a:extLst>
                <a:ext uri="{FF2B5EF4-FFF2-40B4-BE49-F238E27FC236}">
                  <a16:creationId xmlns:a16="http://schemas.microsoft.com/office/drawing/2014/main" id="{7A8855E2-37DF-4DCF-A0A5-2E3A855107A8}"/>
                </a:ext>
              </a:extLst>
            </p:cNvPr>
            <p:cNvSpPr txBox="1">
              <a:spLocks/>
            </p:cNvSpPr>
            <p:nvPr/>
          </p:nvSpPr>
          <p:spPr>
            <a:xfrm>
              <a:off x="1673151" y="2875375"/>
              <a:ext cx="277570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55" name="Title 1">
              <a:extLst>
                <a:ext uri="{FF2B5EF4-FFF2-40B4-BE49-F238E27FC236}">
                  <a16:creationId xmlns:a16="http://schemas.microsoft.com/office/drawing/2014/main" id="{E778DDBE-48D8-433D-9E84-D81B34C6622E}"/>
                </a:ext>
              </a:extLst>
            </p:cNvPr>
            <p:cNvSpPr txBox="1">
              <a:spLocks/>
            </p:cNvSpPr>
            <p:nvPr/>
          </p:nvSpPr>
          <p:spPr>
            <a:xfrm>
              <a:off x="2019813" y="2875374"/>
              <a:ext cx="127122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56" name="Title 1">
              <a:extLst>
                <a:ext uri="{FF2B5EF4-FFF2-40B4-BE49-F238E27FC236}">
                  <a16:creationId xmlns:a16="http://schemas.microsoft.com/office/drawing/2014/main" id="{D4A0BAE7-29B7-46BB-AE7F-BFC65A08418A}"/>
                </a:ext>
              </a:extLst>
            </p:cNvPr>
            <p:cNvSpPr txBox="1">
              <a:spLocks/>
            </p:cNvSpPr>
            <p:nvPr/>
          </p:nvSpPr>
          <p:spPr>
            <a:xfrm>
              <a:off x="1673151" y="3048685"/>
              <a:ext cx="549984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</p:grpSp>
      <p:grpSp>
        <p:nvGrpSpPr>
          <p:cNvPr id="257" name="Group 256">
            <a:extLst>
              <a:ext uri="{FF2B5EF4-FFF2-40B4-BE49-F238E27FC236}">
                <a16:creationId xmlns:a16="http://schemas.microsoft.com/office/drawing/2014/main" id="{FD69B999-7EE7-4487-A07E-6772BCCA618C}"/>
              </a:ext>
            </a:extLst>
          </p:cNvPr>
          <p:cNvGrpSpPr/>
          <p:nvPr/>
        </p:nvGrpSpPr>
        <p:grpSpPr>
          <a:xfrm>
            <a:off x="7007609" y="2568264"/>
            <a:ext cx="610858" cy="795912"/>
            <a:chOff x="1599514" y="2351983"/>
            <a:chExt cx="667729" cy="870012"/>
          </a:xfrm>
        </p:grpSpPr>
        <p:sp>
          <p:nvSpPr>
            <p:cNvPr id="258" name="Title 1">
              <a:extLst>
                <a:ext uri="{FF2B5EF4-FFF2-40B4-BE49-F238E27FC236}">
                  <a16:creationId xmlns:a16="http://schemas.microsoft.com/office/drawing/2014/main" id="{397EF4B9-4173-49A5-B436-07D5F8284D76}"/>
                </a:ext>
              </a:extLst>
            </p:cNvPr>
            <p:cNvSpPr txBox="1">
              <a:spLocks/>
            </p:cNvSpPr>
            <p:nvPr/>
          </p:nvSpPr>
          <p:spPr>
            <a:xfrm>
              <a:off x="1599514" y="2351983"/>
              <a:ext cx="667729" cy="4350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59" name="Title 1">
              <a:extLst>
                <a:ext uri="{FF2B5EF4-FFF2-40B4-BE49-F238E27FC236}">
                  <a16:creationId xmlns:a16="http://schemas.microsoft.com/office/drawing/2014/main" id="{AD4D3E68-5AFB-4F2C-BC23-D287F9AAD742}"/>
                </a:ext>
              </a:extLst>
            </p:cNvPr>
            <p:cNvSpPr txBox="1">
              <a:spLocks/>
            </p:cNvSpPr>
            <p:nvPr/>
          </p:nvSpPr>
          <p:spPr>
            <a:xfrm>
              <a:off x="1673151" y="2440369"/>
              <a:ext cx="277570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60" name="Title 1">
              <a:extLst>
                <a:ext uri="{FF2B5EF4-FFF2-40B4-BE49-F238E27FC236}">
                  <a16:creationId xmlns:a16="http://schemas.microsoft.com/office/drawing/2014/main" id="{2ACE513A-51A0-4A2A-91CF-4FF04BB973FC}"/>
                </a:ext>
              </a:extLst>
            </p:cNvPr>
            <p:cNvSpPr txBox="1">
              <a:spLocks/>
            </p:cNvSpPr>
            <p:nvPr/>
          </p:nvSpPr>
          <p:spPr>
            <a:xfrm>
              <a:off x="2019813" y="2440368"/>
              <a:ext cx="127122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61" name="Title 1">
              <a:extLst>
                <a:ext uri="{FF2B5EF4-FFF2-40B4-BE49-F238E27FC236}">
                  <a16:creationId xmlns:a16="http://schemas.microsoft.com/office/drawing/2014/main" id="{170A9A8E-2FC3-4651-AF66-CABA3F4BFA5A}"/>
                </a:ext>
              </a:extLst>
            </p:cNvPr>
            <p:cNvSpPr txBox="1">
              <a:spLocks/>
            </p:cNvSpPr>
            <p:nvPr/>
          </p:nvSpPr>
          <p:spPr>
            <a:xfrm>
              <a:off x="1673151" y="2613679"/>
              <a:ext cx="549984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62" name="Title 1">
              <a:extLst>
                <a:ext uri="{FF2B5EF4-FFF2-40B4-BE49-F238E27FC236}">
                  <a16:creationId xmlns:a16="http://schemas.microsoft.com/office/drawing/2014/main" id="{CDB4E2A0-3DAF-47F2-A28E-659D0FE94333}"/>
                </a:ext>
              </a:extLst>
            </p:cNvPr>
            <p:cNvSpPr txBox="1">
              <a:spLocks/>
            </p:cNvSpPr>
            <p:nvPr/>
          </p:nvSpPr>
          <p:spPr>
            <a:xfrm>
              <a:off x="1599514" y="2786989"/>
              <a:ext cx="667729" cy="4350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63" name="Title 1">
              <a:extLst>
                <a:ext uri="{FF2B5EF4-FFF2-40B4-BE49-F238E27FC236}">
                  <a16:creationId xmlns:a16="http://schemas.microsoft.com/office/drawing/2014/main" id="{A08033D9-1983-4400-95F5-4C98DE1E254F}"/>
                </a:ext>
              </a:extLst>
            </p:cNvPr>
            <p:cNvSpPr txBox="1">
              <a:spLocks/>
            </p:cNvSpPr>
            <p:nvPr/>
          </p:nvSpPr>
          <p:spPr>
            <a:xfrm>
              <a:off x="1673151" y="2875375"/>
              <a:ext cx="277570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64" name="Title 1">
              <a:extLst>
                <a:ext uri="{FF2B5EF4-FFF2-40B4-BE49-F238E27FC236}">
                  <a16:creationId xmlns:a16="http://schemas.microsoft.com/office/drawing/2014/main" id="{8DFE12CE-18E4-4415-A8C6-102B4D3C802C}"/>
                </a:ext>
              </a:extLst>
            </p:cNvPr>
            <p:cNvSpPr txBox="1">
              <a:spLocks/>
            </p:cNvSpPr>
            <p:nvPr/>
          </p:nvSpPr>
          <p:spPr>
            <a:xfrm>
              <a:off x="2019813" y="2875374"/>
              <a:ext cx="127122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65" name="Title 1">
              <a:extLst>
                <a:ext uri="{FF2B5EF4-FFF2-40B4-BE49-F238E27FC236}">
                  <a16:creationId xmlns:a16="http://schemas.microsoft.com/office/drawing/2014/main" id="{E08738DB-D3D5-4553-B56C-40B900715402}"/>
                </a:ext>
              </a:extLst>
            </p:cNvPr>
            <p:cNvSpPr txBox="1">
              <a:spLocks/>
            </p:cNvSpPr>
            <p:nvPr/>
          </p:nvSpPr>
          <p:spPr>
            <a:xfrm>
              <a:off x="1673151" y="3048685"/>
              <a:ext cx="549984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</p:grpSp>
      <p:grpSp>
        <p:nvGrpSpPr>
          <p:cNvPr id="266" name="Group 265">
            <a:extLst>
              <a:ext uri="{FF2B5EF4-FFF2-40B4-BE49-F238E27FC236}">
                <a16:creationId xmlns:a16="http://schemas.microsoft.com/office/drawing/2014/main" id="{0784EFB3-1D45-4021-850A-D7A0BEC325A0}"/>
              </a:ext>
            </a:extLst>
          </p:cNvPr>
          <p:cNvGrpSpPr/>
          <p:nvPr/>
        </p:nvGrpSpPr>
        <p:grpSpPr>
          <a:xfrm>
            <a:off x="6323576" y="2568264"/>
            <a:ext cx="610858" cy="795912"/>
            <a:chOff x="1599514" y="2351983"/>
            <a:chExt cx="667729" cy="870012"/>
          </a:xfrm>
        </p:grpSpPr>
        <p:sp>
          <p:nvSpPr>
            <p:cNvPr id="267" name="Title 1">
              <a:extLst>
                <a:ext uri="{FF2B5EF4-FFF2-40B4-BE49-F238E27FC236}">
                  <a16:creationId xmlns:a16="http://schemas.microsoft.com/office/drawing/2014/main" id="{21C8C0B8-0593-46E5-9A4A-DAE705B69B2B}"/>
                </a:ext>
              </a:extLst>
            </p:cNvPr>
            <p:cNvSpPr txBox="1">
              <a:spLocks/>
            </p:cNvSpPr>
            <p:nvPr/>
          </p:nvSpPr>
          <p:spPr>
            <a:xfrm>
              <a:off x="1599514" y="2351983"/>
              <a:ext cx="667729" cy="4350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68" name="Title 1">
              <a:extLst>
                <a:ext uri="{FF2B5EF4-FFF2-40B4-BE49-F238E27FC236}">
                  <a16:creationId xmlns:a16="http://schemas.microsoft.com/office/drawing/2014/main" id="{3D0FE40D-F809-475A-B704-CD678E5AB56E}"/>
                </a:ext>
              </a:extLst>
            </p:cNvPr>
            <p:cNvSpPr txBox="1">
              <a:spLocks/>
            </p:cNvSpPr>
            <p:nvPr/>
          </p:nvSpPr>
          <p:spPr>
            <a:xfrm>
              <a:off x="1673151" y="2440369"/>
              <a:ext cx="277570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69" name="Title 1">
              <a:extLst>
                <a:ext uri="{FF2B5EF4-FFF2-40B4-BE49-F238E27FC236}">
                  <a16:creationId xmlns:a16="http://schemas.microsoft.com/office/drawing/2014/main" id="{D21B86B9-D5D2-4803-9430-EF8555B8B751}"/>
                </a:ext>
              </a:extLst>
            </p:cNvPr>
            <p:cNvSpPr txBox="1">
              <a:spLocks/>
            </p:cNvSpPr>
            <p:nvPr/>
          </p:nvSpPr>
          <p:spPr>
            <a:xfrm>
              <a:off x="2019813" y="2440368"/>
              <a:ext cx="127122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70" name="Title 1">
              <a:extLst>
                <a:ext uri="{FF2B5EF4-FFF2-40B4-BE49-F238E27FC236}">
                  <a16:creationId xmlns:a16="http://schemas.microsoft.com/office/drawing/2014/main" id="{A57F6C36-6087-44DD-B0B4-E5EB323F8119}"/>
                </a:ext>
              </a:extLst>
            </p:cNvPr>
            <p:cNvSpPr txBox="1">
              <a:spLocks/>
            </p:cNvSpPr>
            <p:nvPr/>
          </p:nvSpPr>
          <p:spPr>
            <a:xfrm>
              <a:off x="1673151" y="2613679"/>
              <a:ext cx="549984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71" name="Title 1">
              <a:extLst>
                <a:ext uri="{FF2B5EF4-FFF2-40B4-BE49-F238E27FC236}">
                  <a16:creationId xmlns:a16="http://schemas.microsoft.com/office/drawing/2014/main" id="{F60FB52A-49E1-42C1-9143-CBA3112B0C08}"/>
                </a:ext>
              </a:extLst>
            </p:cNvPr>
            <p:cNvSpPr txBox="1">
              <a:spLocks/>
            </p:cNvSpPr>
            <p:nvPr/>
          </p:nvSpPr>
          <p:spPr>
            <a:xfrm>
              <a:off x="1599514" y="2786989"/>
              <a:ext cx="667729" cy="4350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72" name="Title 1">
              <a:extLst>
                <a:ext uri="{FF2B5EF4-FFF2-40B4-BE49-F238E27FC236}">
                  <a16:creationId xmlns:a16="http://schemas.microsoft.com/office/drawing/2014/main" id="{EC8A6C7A-D46C-4D7E-A266-F54244268E59}"/>
                </a:ext>
              </a:extLst>
            </p:cNvPr>
            <p:cNvSpPr txBox="1">
              <a:spLocks/>
            </p:cNvSpPr>
            <p:nvPr/>
          </p:nvSpPr>
          <p:spPr>
            <a:xfrm>
              <a:off x="1673151" y="2875375"/>
              <a:ext cx="277570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73" name="Title 1">
              <a:extLst>
                <a:ext uri="{FF2B5EF4-FFF2-40B4-BE49-F238E27FC236}">
                  <a16:creationId xmlns:a16="http://schemas.microsoft.com/office/drawing/2014/main" id="{C031233F-3B1F-4C54-AE78-A1C70A1D88B3}"/>
                </a:ext>
              </a:extLst>
            </p:cNvPr>
            <p:cNvSpPr txBox="1">
              <a:spLocks/>
            </p:cNvSpPr>
            <p:nvPr/>
          </p:nvSpPr>
          <p:spPr>
            <a:xfrm>
              <a:off x="2019813" y="2875374"/>
              <a:ext cx="127122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74" name="Title 1">
              <a:extLst>
                <a:ext uri="{FF2B5EF4-FFF2-40B4-BE49-F238E27FC236}">
                  <a16:creationId xmlns:a16="http://schemas.microsoft.com/office/drawing/2014/main" id="{B586936E-494C-413E-8411-4BBB4AA6A9E7}"/>
                </a:ext>
              </a:extLst>
            </p:cNvPr>
            <p:cNvSpPr txBox="1">
              <a:spLocks/>
            </p:cNvSpPr>
            <p:nvPr/>
          </p:nvSpPr>
          <p:spPr>
            <a:xfrm>
              <a:off x="1673151" y="3048685"/>
              <a:ext cx="549984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</p:grpSp>
      <p:grpSp>
        <p:nvGrpSpPr>
          <p:cNvPr id="275" name="Group 274">
            <a:extLst>
              <a:ext uri="{FF2B5EF4-FFF2-40B4-BE49-F238E27FC236}">
                <a16:creationId xmlns:a16="http://schemas.microsoft.com/office/drawing/2014/main" id="{DD7E6A68-0512-4D80-AAF1-49E9880A67E7}"/>
              </a:ext>
            </a:extLst>
          </p:cNvPr>
          <p:cNvGrpSpPr/>
          <p:nvPr/>
        </p:nvGrpSpPr>
        <p:grpSpPr>
          <a:xfrm>
            <a:off x="5544369" y="2568264"/>
            <a:ext cx="610858" cy="795912"/>
            <a:chOff x="1599514" y="2351983"/>
            <a:chExt cx="667729" cy="870012"/>
          </a:xfrm>
        </p:grpSpPr>
        <p:sp>
          <p:nvSpPr>
            <p:cNvPr id="276" name="Title 1">
              <a:extLst>
                <a:ext uri="{FF2B5EF4-FFF2-40B4-BE49-F238E27FC236}">
                  <a16:creationId xmlns:a16="http://schemas.microsoft.com/office/drawing/2014/main" id="{B0CAB79F-1DE3-43A3-9E75-7A2344CE0A78}"/>
                </a:ext>
              </a:extLst>
            </p:cNvPr>
            <p:cNvSpPr txBox="1">
              <a:spLocks/>
            </p:cNvSpPr>
            <p:nvPr/>
          </p:nvSpPr>
          <p:spPr>
            <a:xfrm>
              <a:off x="1599514" y="2351983"/>
              <a:ext cx="667729" cy="4350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77" name="Title 1">
              <a:extLst>
                <a:ext uri="{FF2B5EF4-FFF2-40B4-BE49-F238E27FC236}">
                  <a16:creationId xmlns:a16="http://schemas.microsoft.com/office/drawing/2014/main" id="{F63BBFBE-6E68-406C-876E-A93E84251341}"/>
                </a:ext>
              </a:extLst>
            </p:cNvPr>
            <p:cNvSpPr txBox="1">
              <a:spLocks/>
            </p:cNvSpPr>
            <p:nvPr/>
          </p:nvSpPr>
          <p:spPr>
            <a:xfrm>
              <a:off x="1673151" y="2440369"/>
              <a:ext cx="277570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78" name="Title 1">
              <a:extLst>
                <a:ext uri="{FF2B5EF4-FFF2-40B4-BE49-F238E27FC236}">
                  <a16:creationId xmlns:a16="http://schemas.microsoft.com/office/drawing/2014/main" id="{F3048278-FBD5-483A-BC41-8A1A5FB6E10A}"/>
                </a:ext>
              </a:extLst>
            </p:cNvPr>
            <p:cNvSpPr txBox="1">
              <a:spLocks/>
            </p:cNvSpPr>
            <p:nvPr/>
          </p:nvSpPr>
          <p:spPr>
            <a:xfrm>
              <a:off x="2019813" y="2440368"/>
              <a:ext cx="127122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79" name="Title 1">
              <a:extLst>
                <a:ext uri="{FF2B5EF4-FFF2-40B4-BE49-F238E27FC236}">
                  <a16:creationId xmlns:a16="http://schemas.microsoft.com/office/drawing/2014/main" id="{8565B94F-FA23-4774-A266-2A33AF1C8AE4}"/>
                </a:ext>
              </a:extLst>
            </p:cNvPr>
            <p:cNvSpPr txBox="1">
              <a:spLocks/>
            </p:cNvSpPr>
            <p:nvPr/>
          </p:nvSpPr>
          <p:spPr>
            <a:xfrm>
              <a:off x="1673151" y="2613679"/>
              <a:ext cx="549984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80" name="Title 1">
              <a:extLst>
                <a:ext uri="{FF2B5EF4-FFF2-40B4-BE49-F238E27FC236}">
                  <a16:creationId xmlns:a16="http://schemas.microsoft.com/office/drawing/2014/main" id="{92B2009E-DA71-49FB-87DD-C541EF4CD70C}"/>
                </a:ext>
              </a:extLst>
            </p:cNvPr>
            <p:cNvSpPr txBox="1">
              <a:spLocks/>
            </p:cNvSpPr>
            <p:nvPr/>
          </p:nvSpPr>
          <p:spPr>
            <a:xfrm>
              <a:off x="1599514" y="2786989"/>
              <a:ext cx="667729" cy="4350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81" name="Title 1">
              <a:extLst>
                <a:ext uri="{FF2B5EF4-FFF2-40B4-BE49-F238E27FC236}">
                  <a16:creationId xmlns:a16="http://schemas.microsoft.com/office/drawing/2014/main" id="{28F226D5-BBB9-4DD5-965A-087705A9DC57}"/>
                </a:ext>
              </a:extLst>
            </p:cNvPr>
            <p:cNvSpPr txBox="1">
              <a:spLocks/>
            </p:cNvSpPr>
            <p:nvPr/>
          </p:nvSpPr>
          <p:spPr>
            <a:xfrm>
              <a:off x="1673151" y="2875375"/>
              <a:ext cx="277570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82" name="Title 1">
              <a:extLst>
                <a:ext uri="{FF2B5EF4-FFF2-40B4-BE49-F238E27FC236}">
                  <a16:creationId xmlns:a16="http://schemas.microsoft.com/office/drawing/2014/main" id="{8B293128-D79C-4330-BD42-C1461C5900D3}"/>
                </a:ext>
              </a:extLst>
            </p:cNvPr>
            <p:cNvSpPr txBox="1">
              <a:spLocks/>
            </p:cNvSpPr>
            <p:nvPr/>
          </p:nvSpPr>
          <p:spPr>
            <a:xfrm>
              <a:off x="2019813" y="2875374"/>
              <a:ext cx="127122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83" name="Title 1">
              <a:extLst>
                <a:ext uri="{FF2B5EF4-FFF2-40B4-BE49-F238E27FC236}">
                  <a16:creationId xmlns:a16="http://schemas.microsoft.com/office/drawing/2014/main" id="{49A9347C-B665-4F55-8FF2-92DEC19CD29E}"/>
                </a:ext>
              </a:extLst>
            </p:cNvPr>
            <p:cNvSpPr txBox="1">
              <a:spLocks/>
            </p:cNvSpPr>
            <p:nvPr/>
          </p:nvSpPr>
          <p:spPr>
            <a:xfrm>
              <a:off x="1673151" y="3048685"/>
              <a:ext cx="549984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</p:grpSp>
      <p:grpSp>
        <p:nvGrpSpPr>
          <p:cNvPr id="284" name="Group 283">
            <a:extLst>
              <a:ext uri="{FF2B5EF4-FFF2-40B4-BE49-F238E27FC236}">
                <a16:creationId xmlns:a16="http://schemas.microsoft.com/office/drawing/2014/main" id="{8F4F3DE7-89D8-4B40-B4B5-CBBC8BAC7BC2}"/>
              </a:ext>
            </a:extLst>
          </p:cNvPr>
          <p:cNvGrpSpPr/>
          <p:nvPr/>
        </p:nvGrpSpPr>
        <p:grpSpPr>
          <a:xfrm>
            <a:off x="7786816" y="5269507"/>
            <a:ext cx="610858" cy="795912"/>
            <a:chOff x="1599514" y="2351983"/>
            <a:chExt cx="667729" cy="870012"/>
          </a:xfrm>
        </p:grpSpPr>
        <p:sp>
          <p:nvSpPr>
            <p:cNvPr id="285" name="Title 1">
              <a:extLst>
                <a:ext uri="{FF2B5EF4-FFF2-40B4-BE49-F238E27FC236}">
                  <a16:creationId xmlns:a16="http://schemas.microsoft.com/office/drawing/2014/main" id="{9B8E20B6-C32A-4227-9107-2D5F765E8226}"/>
                </a:ext>
              </a:extLst>
            </p:cNvPr>
            <p:cNvSpPr txBox="1">
              <a:spLocks/>
            </p:cNvSpPr>
            <p:nvPr/>
          </p:nvSpPr>
          <p:spPr>
            <a:xfrm>
              <a:off x="1599514" y="2351983"/>
              <a:ext cx="667729" cy="4350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86" name="Title 1">
              <a:extLst>
                <a:ext uri="{FF2B5EF4-FFF2-40B4-BE49-F238E27FC236}">
                  <a16:creationId xmlns:a16="http://schemas.microsoft.com/office/drawing/2014/main" id="{445B6113-BB25-4E9A-B841-45170FE5B054}"/>
                </a:ext>
              </a:extLst>
            </p:cNvPr>
            <p:cNvSpPr txBox="1">
              <a:spLocks/>
            </p:cNvSpPr>
            <p:nvPr/>
          </p:nvSpPr>
          <p:spPr>
            <a:xfrm>
              <a:off x="1673151" y="2440369"/>
              <a:ext cx="277570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87" name="Title 1">
              <a:extLst>
                <a:ext uri="{FF2B5EF4-FFF2-40B4-BE49-F238E27FC236}">
                  <a16:creationId xmlns:a16="http://schemas.microsoft.com/office/drawing/2014/main" id="{5FB4E58A-47BE-4C04-80B4-073EF2E4160A}"/>
                </a:ext>
              </a:extLst>
            </p:cNvPr>
            <p:cNvSpPr txBox="1">
              <a:spLocks/>
            </p:cNvSpPr>
            <p:nvPr/>
          </p:nvSpPr>
          <p:spPr>
            <a:xfrm>
              <a:off x="2019813" y="2440368"/>
              <a:ext cx="127122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88" name="Title 1">
              <a:extLst>
                <a:ext uri="{FF2B5EF4-FFF2-40B4-BE49-F238E27FC236}">
                  <a16:creationId xmlns:a16="http://schemas.microsoft.com/office/drawing/2014/main" id="{4C04FF9E-D2CD-4C8F-B45C-195E202D629C}"/>
                </a:ext>
              </a:extLst>
            </p:cNvPr>
            <p:cNvSpPr txBox="1">
              <a:spLocks/>
            </p:cNvSpPr>
            <p:nvPr/>
          </p:nvSpPr>
          <p:spPr>
            <a:xfrm>
              <a:off x="1673151" y="2613679"/>
              <a:ext cx="549984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89" name="Title 1">
              <a:extLst>
                <a:ext uri="{FF2B5EF4-FFF2-40B4-BE49-F238E27FC236}">
                  <a16:creationId xmlns:a16="http://schemas.microsoft.com/office/drawing/2014/main" id="{A4D962A6-8EC3-430B-A145-FC334DFBA047}"/>
                </a:ext>
              </a:extLst>
            </p:cNvPr>
            <p:cNvSpPr txBox="1">
              <a:spLocks/>
            </p:cNvSpPr>
            <p:nvPr/>
          </p:nvSpPr>
          <p:spPr>
            <a:xfrm>
              <a:off x="1599514" y="2786989"/>
              <a:ext cx="667729" cy="4350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90" name="Title 1">
              <a:extLst>
                <a:ext uri="{FF2B5EF4-FFF2-40B4-BE49-F238E27FC236}">
                  <a16:creationId xmlns:a16="http://schemas.microsoft.com/office/drawing/2014/main" id="{BF5A687A-A190-4D8B-B58A-A28D1DCDF57C}"/>
                </a:ext>
              </a:extLst>
            </p:cNvPr>
            <p:cNvSpPr txBox="1">
              <a:spLocks/>
            </p:cNvSpPr>
            <p:nvPr/>
          </p:nvSpPr>
          <p:spPr>
            <a:xfrm>
              <a:off x="1673151" y="2875375"/>
              <a:ext cx="277570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91" name="Title 1">
              <a:extLst>
                <a:ext uri="{FF2B5EF4-FFF2-40B4-BE49-F238E27FC236}">
                  <a16:creationId xmlns:a16="http://schemas.microsoft.com/office/drawing/2014/main" id="{175235DF-0B4E-41D1-B1B3-B7F5453044FD}"/>
                </a:ext>
              </a:extLst>
            </p:cNvPr>
            <p:cNvSpPr txBox="1">
              <a:spLocks/>
            </p:cNvSpPr>
            <p:nvPr/>
          </p:nvSpPr>
          <p:spPr>
            <a:xfrm>
              <a:off x="2019813" y="2875374"/>
              <a:ext cx="127122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92" name="Title 1">
              <a:extLst>
                <a:ext uri="{FF2B5EF4-FFF2-40B4-BE49-F238E27FC236}">
                  <a16:creationId xmlns:a16="http://schemas.microsoft.com/office/drawing/2014/main" id="{AF34085E-985B-414C-A378-CC5DF71AF971}"/>
                </a:ext>
              </a:extLst>
            </p:cNvPr>
            <p:cNvSpPr txBox="1">
              <a:spLocks/>
            </p:cNvSpPr>
            <p:nvPr/>
          </p:nvSpPr>
          <p:spPr>
            <a:xfrm>
              <a:off x="1673151" y="3048685"/>
              <a:ext cx="549984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</p:grpSp>
      <p:grpSp>
        <p:nvGrpSpPr>
          <p:cNvPr id="293" name="Group 292">
            <a:extLst>
              <a:ext uri="{FF2B5EF4-FFF2-40B4-BE49-F238E27FC236}">
                <a16:creationId xmlns:a16="http://schemas.microsoft.com/office/drawing/2014/main" id="{A17FF249-21E3-479C-A6F4-1135656D1149}"/>
              </a:ext>
            </a:extLst>
          </p:cNvPr>
          <p:cNvGrpSpPr/>
          <p:nvPr/>
        </p:nvGrpSpPr>
        <p:grpSpPr>
          <a:xfrm>
            <a:off x="6241748" y="5269507"/>
            <a:ext cx="610858" cy="795912"/>
            <a:chOff x="1599514" y="2351983"/>
            <a:chExt cx="667729" cy="870012"/>
          </a:xfrm>
        </p:grpSpPr>
        <p:sp>
          <p:nvSpPr>
            <p:cNvPr id="294" name="Title 1">
              <a:extLst>
                <a:ext uri="{FF2B5EF4-FFF2-40B4-BE49-F238E27FC236}">
                  <a16:creationId xmlns:a16="http://schemas.microsoft.com/office/drawing/2014/main" id="{A57A5047-7A27-4C2E-B327-BE18B069BE22}"/>
                </a:ext>
              </a:extLst>
            </p:cNvPr>
            <p:cNvSpPr txBox="1">
              <a:spLocks/>
            </p:cNvSpPr>
            <p:nvPr/>
          </p:nvSpPr>
          <p:spPr>
            <a:xfrm>
              <a:off x="1599514" y="2351983"/>
              <a:ext cx="667729" cy="4350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95" name="Title 1">
              <a:extLst>
                <a:ext uri="{FF2B5EF4-FFF2-40B4-BE49-F238E27FC236}">
                  <a16:creationId xmlns:a16="http://schemas.microsoft.com/office/drawing/2014/main" id="{2A29EF63-17E0-4923-83CB-A4F2E6AD0118}"/>
                </a:ext>
              </a:extLst>
            </p:cNvPr>
            <p:cNvSpPr txBox="1">
              <a:spLocks/>
            </p:cNvSpPr>
            <p:nvPr/>
          </p:nvSpPr>
          <p:spPr>
            <a:xfrm>
              <a:off x="1673151" y="2440369"/>
              <a:ext cx="277570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96" name="Title 1">
              <a:extLst>
                <a:ext uri="{FF2B5EF4-FFF2-40B4-BE49-F238E27FC236}">
                  <a16:creationId xmlns:a16="http://schemas.microsoft.com/office/drawing/2014/main" id="{40B23CD0-7587-43C4-830B-01052BFC2851}"/>
                </a:ext>
              </a:extLst>
            </p:cNvPr>
            <p:cNvSpPr txBox="1">
              <a:spLocks/>
            </p:cNvSpPr>
            <p:nvPr/>
          </p:nvSpPr>
          <p:spPr>
            <a:xfrm>
              <a:off x="2019813" y="2440368"/>
              <a:ext cx="127122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97" name="Title 1">
              <a:extLst>
                <a:ext uri="{FF2B5EF4-FFF2-40B4-BE49-F238E27FC236}">
                  <a16:creationId xmlns:a16="http://schemas.microsoft.com/office/drawing/2014/main" id="{1E2C5CED-3460-4EF9-98F3-4E4D522D0322}"/>
                </a:ext>
              </a:extLst>
            </p:cNvPr>
            <p:cNvSpPr txBox="1">
              <a:spLocks/>
            </p:cNvSpPr>
            <p:nvPr/>
          </p:nvSpPr>
          <p:spPr>
            <a:xfrm>
              <a:off x="1673151" y="2613679"/>
              <a:ext cx="549984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98" name="Title 1">
              <a:extLst>
                <a:ext uri="{FF2B5EF4-FFF2-40B4-BE49-F238E27FC236}">
                  <a16:creationId xmlns:a16="http://schemas.microsoft.com/office/drawing/2014/main" id="{86B46B8A-EE41-4DBD-9942-1BF0F9DF815B}"/>
                </a:ext>
              </a:extLst>
            </p:cNvPr>
            <p:cNvSpPr txBox="1">
              <a:spLocks/>
            </p:cNvSpPr>
            <p:nvPr/>
          </p:nvSpPr>
          <p:spPr>
            <a:xfrm>
              <a:off x="1599514" y="2786989"/>
              <a:ext cx="667729" cy="4350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99" name="Title 1">
              <a:extLst>
                <a:ext uri="{FF2B5EF4-FFF2-40B4-BE49-F238E27FC236}">
                  <a16:creationId xmlns:a16="http://schemas.microsoft.com/office/drawing/2014/main" id="{70A9A1C0-8293-40C0-B6A2-FC008CEC814C}"/>
                </a:ext>
              </a:extLst>
            </p:cNvPr>
            <p:cNvSpPr txBox="1">
              <a:spLocks/>
            </p:cNvSpPr>
            <p:nvPr/>
          </p:nvSpPr>
          <p:spPr>
            <a:xfrm>
              <a:off x="1673151" y="2875375"/>
              <a:ext cx="277570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00" name="Title 1">
              <a:extLst>
                <a:ext uri="{FF2B5EF4-FFF2-40B4-BE49-F238E27FC236}">
                  <a16:creationId xmlns:a16="http://schemas.microsoft.com/office/drawing/2014/main" id="{B8C3C5A5-516C-4116-B1FF-9798A6FDD572}"/>
                </a:ext>
              </a:extLst>
            </p:cNvPr>
            <p:cNvSpPr txBox="1">
              <a:spLocks/>
            </p:cNvSpPr>
            <p:nvPr/>
          </p:nvSpPr>
          <p:spPr>
            <a:xfrm>
              <a:off x="2019813" y="2875374"/>
              <a:ext cx="127122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01" name="Title 1">
              <a:extLst>
                <a:ext uri="{FF2B5EF4-FFF2-40B4-BE49-F238E27FC236}">
                  <a16:creationId xmlns:a16="http://schemas.microsoft.com/office/drawing/2014/main" id="{181CCF61-3AB6-4C4F-A133-A3C961F8D32E}"/>
                </a:ext>
              </a:extLst>
            </p:cNvPr>
            <p:cNvSpPr txBox="1">
              <a:spLocks/>
            </p:cNvSpPr>
            <p:nvPr/>
          </p:nvSpPr>
          <p:spPr>
            <a:xfrm>
              <a:off x="1673151" y="3048685"/>
              <a:ext cx="549984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</p:grpSp>
      <p:grpSp>
        <p:nvGrpSpPr>
          <p:cNvPr id="302" name="Group 301">
            <a:extLst>
              <a:ext uri="{FF2B5EF4-FFF2-40B4-BE49-F238E27FC236}">
                <a16:creationId xmlns:a16="http://schemas.microsoft.com/office/drawing/2014/main" id="{490FE644-5174-4CA4-8910-2A930CC30A6D}"/>
              </a:ext>
            </a:extLst>
          </p:cNvPr>
          <p:cNvGrpSpPr/>
          <p:nvPr/>
        </p:nvGrpSpPr>
        <p:grpSpPr>
          <a:xfrm>
            <a:off x="5557715" y="5269507"/>
            <a:ext cx="610858" cy="795912"/>
            <a:chOff x="1599514" y="2351983"/>
            <a:chExt cx="667729" cy="870012"/>
          </a:xfrm>
        </p:grpSpPr>
        <p:sp>
          <p:nvSpPr>
            <p:cNvPr id="303" name="Title 1">
              <a:extLst>
                <a:ext uri="{FF2B5EF4-FFF2-40B4-BE49-F238E27FC236}">
                  <a16:creationId xmlns:a16="http://schemas.microsoft.com/office/drawing/2014/main" id="{C1D7AC03-FFA7-4D43-846C-07BAE409DCF0}"/>
                </a:ext>
              </a:extLst>
            </p:cNvPr>
            <p:cNvSpPr txBox="1">
              <a:spLocks/>
            </p:cNvSpPr>
            <p:nvPr/>
          </p:nvSpPr>
          <p:spPr>
            <a:xfrm>
              <a:off x="1599514" y="2351983"/>
              <a:ext cx="667729" cy="4350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04" name="Title 1">
              <a:extLst>
                <a:ext uri="{FF2B5EF4-FFF2-40B4-BE49-F238E27FC236}">
                  <a16:creationId xmlns:a16="http://schemas.microsoft.com/office/drawing/2014/main" id="{30F50706-0B15-4632-8698-95B6E681FE72}"/>
                </a:ext>
              </a:extLst>
            </p:cNvPr>
            <p:cNvSpPr txBox="1">
              <a:spLocks/>
            </p:cNvSpPr>
            <p:nvPr/>
          </p:nvSpPr>
          <p:spPr>
            <a:xfrm>
              <a:off x="1673151" y="2440369"/>
              <a:ext cx="277570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05" name="Title 1">
              <a:extLst>
                <a:ext uri="{FF2B5EF4-FFF2-40B4-BE49-F238E27FC236}">
                  <a16:creationId xmlns:a16="http://schemas.microsoft.com/office/drawing/2014/main" id="{404C074B-D72E-4BCA-87E8-0ABB0A2F2F65}"/>
                </a:ext>
              </a:extLst>
            </p:cNvPr>
            <p:cNvSpPr txBox="1">
              <a:spLocks/>
            </p:cNvSpPr>
            <p:nvPr/>
          </p:nvSpPr>
          <p:spPr>
            <a:xfrm>
              <a:off x="2019813" y="2440368"/>
              <a:ext cx="127122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06" name="Title 1">
              <a:extLst>
                <a:ext uri="{FF2B5EF4-FFF2-40B4-BE49-F238E27FC236}">
                  <a16:creationId xmlns:a16="http://schemas.microsoft.com/office/drawing/2014/main" id="{216329AD-0F19-4972-8D78-F2D12C474ADC}"/>
                </a:ext>
              </a:extLst>
            </p:cNvPr>
            <p:cNvSpPr txBox="1">
              <a:spLocks/>
            </p:cNvSpPr>
            <p:nvPr/>
          </p:nvSpPr>
          <p:spPr>
            <a:xfrm>
              <a:off x="1673151" y="2613679"/>
              <a:ext cx="549984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07" name="Title 1">
              <a:extLst>
                <a:ext uri="{FF2B5EF4-FFF2-40B4-BE49-F238E27FC236}">
                  <a16:creationId xmlns:a16="http://schemas.microsoft.com/office/drawing/2014/main" id="{0ABED155-BB47-41AF-B44D-F5A6572EBA22}"/>
                </a:ext>
              </a:extLst>
            </p:cNvPr>
            <p:cNvSpPr txBox="1">
              <a:spLocks/>
            </p:cNvSpPr>
            <p:nvPr/>
          </p:nvSpPr>
          <p:spPr>
            <a:xfrm>
              <a:off x="1599514" y="2786989"/>
              <a:ext cx="667729" cy="4350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08" name="Title 1">
              <a:extLst>
                <a:ext uri="{FF2B5EF4-FFF2-40B4-BE49-F238E27FC236}">
                  <a16:creationId xmlns:a16="http://schemas.microsoft.com/office/drawing/2014/main" id="{C9CBEF07-AE9C-471D-AECD-F9E7FBE48356}"/>
                </a:ext>
              </a:extLst>
            </p:cNvPr>
            <p:cNvSpPr txBox="1">
              <a:spLocks/>
            </p:cNvSpPr>
            <p:nvPr/>
          </p:nvSpPr>
          <p:spPr>
            <a:xfrm>
              <a:off x="1673151" y="2875375"/>
              <a:ext cx="277570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09" name="Title 1">
              <a:extLst>
                <a:ext uri="{FF2B5EF4-FFF2-40B4-BE49-F238E27FC236}">
                  <a16:creationId xmlns:a16="http://schemas.microsoft.com/office/drawing/2014/main" id="{EE210C5D-DA9B-4511-957C-187FD2588515}"/>
                </a:ext>
              </a:extLst>
            </p:cNvPr>
            <p:cNvSpPr txBox="1">
              <a:spLocks/>
            </p:cNvSpPr>
            <p:nvPr/>
          </p:nvSpPr>
          <p:spPr>
            <a:xfrm>
              <a:off x="2019813" y="2875374"/>
              <a:ext cx="127122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10" name="Title 1">
              <a:extLst>
                <a:ext uri="{FF2B5EF4-FFF2-40B4-BE49-F238E27FC236}">
                  <a16:creationId xmlns:a16="http://schemas.microsoft.com/office/drawing/2014/main" id="{F20BE672-3ABC-4E6E-9E27-8BAF46F1CCF7}"/>
                </a:ext>
              </a:extLst>
            </p:cNvPr>
            <p:cNvSpPr txBox="1">
              <a:spLocks/>
            </p:cNvSpPr>
            <p:nvPr/>
          </p:nvSpPr>
          <p:spPr>
            <a:xfrm>
              <a:off x="1673151" y="3048685"/>
              <a:ext cx="549984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</p:grpSp>
      <p:grpSp>
        <p:nvGrpSpPr>
          <p:cNvPr id="311" name="Group 310">
            <a:extLst>
              <a:ext uri="{FF2B5EF4-FFF2-40B4-BE49-F238E27FC236}">
                <a16:creationId xmlns:a16="http://schemas.microsoft.com/office/drawing/2014/main" id="{F65AD988-9866-4D63-8AB3-E98CC01241C7}"/>
              </a:ext>
            </a:extLst>
          </p:cNvPr>
          <p:cNvGrpSpPr/>
          <p:nvPr/>
        </p:nvGrpSpPr>
        <p:grpSpPr>
          <a:xfrm>
            <a:off x="4778508" y="5269507"/>
            <a:ext cx="610858" cy="795912"/>
            <a:chOff x="1599514" y="2351983"/>
            <a:chExt cx="667729" cy="870012"/>
          </a:xfrm>
        </p:grpSpPr>
        <p:sp>
          <p:nvSpPr>
            <p:cNvPr id="312" name="Title 1">
              <a:extLst>
                <a:ext uri="{FF2B5EF4-FFF2-40B4-BE49-F238E27FC236}">
                  <a16:creationId xmlns:a16="http://schemas.microsoft.com/office/drawing/2014/main" id="{2A5067F2-8158-4DED-A7D1-6D3660163C8B}"/>
                </a:ext>
              </a:extLst>
            </p:cNvPr>
            <p:cNvSpPr txBox="1">
              <a:spLocks/>
            </p:cNvSpPr>
            <p:nvPr/>
          </p:nvSpPr>
          <p:spPr>
            <a:xfrm>
              <a:off x="1599514" y="2351983"/>
              <a:ext cx="667729" cy="4350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13" name="Title 1">
              <a:extLst>
                <a:ext uri="{FF2B5EF4-FFF2-40B4-BE49-F238E27FC236}">
                  <a16:creationId xmlns:a16="http://schemas.microsoft.com/office/drawing/2014/main" id="{07B73079-1F86-4E9A-ADDB-55390D6D7127}"/>
                </a:ext>
              </a:extLst>
            </p:cNvPr>
            <p:cNvSpPr txBox="1">
              <a:spLocks/>
            </p:cNvSpPr>
            <p:nvPr/>
          </p:nvSpPr>
          <p:spPr>
            <a:xfrm>
              <a:off x="1673151" y="2440369"/>
              <a:ext cx="277570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14" name="Title 1">
              <a:extLst>
                <a:ext uri="{FF2B5EF4-FFF2-40B4-BE49-F238E27FC236}">
                  <a16:creationId xmlns:a16="http://schemas.microsoft.com/office/drawing/2014/main" id="{3C6651A1-E575-47E3-9197-0915E73DA0D5}"/>
                </a:ext>
              </a:extLst>
            </p:cNvPr>
            <p:cNvSpPr txBox="1">
              <a:spLocks/>
            </p:cNvSpPr>
            <p:nvPr/>
          </p:nvSpPr>
          <p:spPr>
            <a:xfrm>
              <a:off x="2019813" y="2440368"/>
              <a:ext cx="127122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15" name="Title 1">
              <a:extLst>
                <a:ext uri="{FF2B5EF4-FFF2-40B4-BE49-F238E27FC236}">
                  <a16:creationId xmlns:a16="http://schemas.microsoft.com/office/drawing/2014/main" id="{966A5208-68D1-4318-AAD3-6A18817B0CA5}"/>
                </a:ext>
              </a:extLst>
            </p:cNvPr>
            <p:cNvSpPr txBox="1">
              <a:spLocks/>
            </p:cNvSpPr>
            <p:nvPr/>
          </p:nvSpPr>
          <p:spPr>
            <a:xfrm>
              <a:off x="1673151" y="2613679"/>
              <a:ext cx="549984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16" name="Title 1">
              <a:extLst>
                <a:ext uri="{FF2B5EF4-FFF2-40B4-BE49-F238E27FC236}">
                  <a16:creationId xmlns:a16="http://schemas.microsoft.com/office/drawing/2014/main" id="{3EB189EA-31F6-4F63-951E-D8993ACF5DB2}"/>
                </a:ext>
              </a:extLst>
            </p:cNvPr>
            <p:cNvSpPr txBox="1">
              <a:spLocks/>
            </p:cNvSpPr>
            <p:nvPr/>
          </p:nvSpPr>
          <p:spPr>
            <a:xfrm>
              <a:off x="1599514" y="2786989"/>
              <a:ext cx="667729" cy="4350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17" name="Title 1">
              <a:extLst>
                <a:ext uri="{FF2B5EF4-FFF2-40B4-BE49-F238E27FC236}">
                  <a16:creationId xmlns:a16="http://schemas.microsoft.com/office/drawing/2014/main" id="{86C3C35E-EDBB-4BE5-B7BB-5AF44140B803}"/>
                </a:ext>
              </a:extLst>
            </p:cNvPr>
            <p:cNvSpPr txBox="1">
              <a:spLocks/>
            </p:cNvSpPr>
            <p:nvPr/>
          </p:nvSpPr>
          <p:spPr>
            <a:xfrm>
              <a:off x="1673151" y="2875375"/>
              <a:ext cx="277570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18" name="Title 1">
              <a:extLst>
                <a:ext uri="{FF2B5EF4-FFF2-40B4-BE49-F238E27FC236}">
                  <a16:creationId xmlns:a16="http://schemas.microsoft.com/office/drawing/2014/main" id="{FA5F3E2B-F951-4633-894B-7481CC2488D5}"/>
                </a:ext>
              </a:extLst>
            </p:cNvPr>
            <p:cNvSpPr txBox="1">
              <a:spLocks/>
            </p:cNvSpPr>
            <p:nvPr/>
          </p:nvSpPr>
          <p:spPr>
            <a:xfrm>
              <a:off x="2019813" y="2875374"/>
              <a:ext cx="127122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19" name="Title 1">
              <a:extLst>
                <a:ext uri="{FF2B5EF4-FFF2-40B4-BE49-F238E27FC236}">
                  <a16:creationId xmlns:a16="http://schemas.microsoft.com/office/drawing/2014/main" id="{C47C9993-0C26-421B-89FF-E0A2E166D920}"/>
                </a:ext>
              </a:extLst>
            </p:cNvPr>
            <p:cNvSpPr txBox="1">
              <a:spLocks/>
            </p:cNvSpPr>
            <p:nvPr/>
          </p:nvSpPr>
          <p:spPr>
            <a:xfrm>
              <a:off x="1673151" y="3048685"/>
              <a:ext cx="549984" cy="860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</p:grpSp>
      <p:grpSp>
        <p:nvGrpSpPr>
          <p:cNvPr id="320" name="Group 319">
            <a:extLst>
              <a:ext uri="{FF2B5EF4-FFF2-40B4-BE49-F238E27FC236}">
                <a16:creationId xmlns:a16="http://schemas.microsoft.com/office/drawing/2014/main" id="{95C579ED-5D8F-4338-9D6A-0A6663EFE34B}"/>
              </a:ext>
            </a:extLst>
          </p:cNvPr>
          <p:cNvGrpSpPr/>
          <p:nvPr/>
        </p:nvGrpSpPr>
        <p:grpSpPr>
          <a:xfrm>
            <a:off x="6993566" y="5267743"/>
            <a:ext cx="624787" cy="814060"/>
            <a:chOff x="715649" y="2597442"/>
            <a:chExt cx="667729" cy="870012"/>
          </a:xfrm>
        </p:grpSpPr>
        <p:sp>
          <p:nvSpPr>
            <p:cNvPr id="321" name="Title 1">
              <a:extLst>
                <a:ext uri="{FF2B5EF4-FFF2-40B4-BE49-F238E27FC236}">
                  <a16:creationId xmlns:a16="http://schemas.microsoft.com/office/drawing/2014/main" id="{04DEB08F-2AB5-4797-913D-09260ACEAC1C}"/>
                </a:ext>
              </a:extLst>
            </p:cNvPr>
            <p:cNvSpPr txBox="1">
              <a:spLocks/>
            </p:cNvSpPr>
            <p:nvPr/>
          </p:nvSpPr>
          <p:spPr>
            <a:xfrm>
              <a:off x="715649" y="2597442"/>
              <a:ext cx="667729" cy="435006"/>
            </a:xfrm>
            <a:prstGeom prst="rect">
              <a:avLst/>
            </a:prstGeom>
            <a:solidFill>
              <a:schemeClr val="accent2"/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22" name="Title 1">
              <a:extLst>
                <a:ext uri="{FF2B5EF4-FFF2-40B4-BE49-F238E27FC236}">
                  <a16:creationId xmlns:a16="http://schemas.microsoft.com/office/drawing/2014/main" id="{8EBAFDCA-426C-4919-9EE8-1EC23AE574C3}"/>
                </a:ext>
              </a:extLst>
            </p:cNvPr>
            <p:cNvSpPr txBox="1">
              <a:spLocks/>
            </p:cNvSpPr>
            <p:nvPr/>
          </p:nvSpPr>
          <p:spPr>
            <a:xfrm>
              <a:off x="789286" y="2685828"/>
              <a:ext cx="277570" cy="8601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23" name="Title 1">
              <a:extLst>
                <a:ext uri="{FF2B5EF4-FFF2-40B4-BE49-F238E27FC236}">
                  <a16:creationId xmlns:a16="http://schemas.microsoft.com/office/drawing/2014/main" id="{2D6D334C-C78A-4F24-A20B-D7630A8EA171}"/>
                </a:ext>
              </a:extLst>
            </p:cNvPr>
            <p:cNvSpPr txBox="1">
              <a:spLocks/>
            </p:cNvSpPr>
            <p:nvPr/>
          </p:nvSpPr>
          <p:spPr>
            <a:xfrm>
              <a:off x="1135948" y="2685827"/>
              <a:ext cx="127122" cy="8601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24" name="Title 1">
              <a:extLst>
                <a:ext uri="{FF2B5EF4-FFF2-40B4-BE49-F238E27FC236}">
                  <a16:creationId xmlns:a16="http://schemas.microsoft.com/office/drawing/2014/main" id="{4C556D5B-70E4-49A1-A304-CAD5A5ECF4DB}"/>
                </a:ext>
              </a:extLst>
            </p:cNvPr>
            <p:cNvSpPr txBox="1">
              <a:spLocks/>
            </p:cNvSpPr>
            <p:nvPr/>
          </p:nvSpPr>
          <p:spPr>
            <a:xfrm>
              <a:off x="789286" y="2859138"/>
              <a:ext cx="549984" cy="8601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25" name="Title 1">
              <a:extLst>
                <a:ext uri="{FF2B5EF4-FFF2-40B4-BE49-F238E27FC236}">
                  <a16:creationId xmlns:a16="http://schemas.microsoft.com/office/drawing/2014/main" id="{462FA1CB-09CF-447F-B26A-8E86F10C2A29}"/>
                </a:ext>
              </a:extLst>
            </p:cNvPr>
            <p:cNvSpPr txBox="1">
              <a:spLocks/>
            </p:cNvSpPr>
            <p:nvPr/>
          </p:nvSpPr>
          <p:spPr>
            <a:xfrm>
              <a:off x="715649" y="3032448"/>
              <a:ext cx="667729" cy="435006"/>
            </a:xfrm>
            <a:prstGeom prst="rect">
              <a:avLst/>
            </a:prstGeom>
            <a:solidFill>
              <a:schemeClr val="accent2"/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26" name="Title 1">
              <a:extLst>
                <a:ext uri="{FF2B5EF4-FFF2-40B4-BE49-F238E27FC236}">
                  <a16:creationId xmlns:a16="http://schemas.microsoft.com/office/drawing/2014/main" id="{958C5AC7-6FED-475D-ABEE-D2323256E2A6}"/>
                </a:ext>
              </a:extLst>
            </p:cNvPr>
            <p:cNvSpPr txBox="1">
              <a:spLocks/>
            </p:cNvSpPr>
            <p:nvPr/>
          </p:nvSpPr>
          <p:spPr>
            <a:xfrm>
              <a:off x="789286" y="3120834"/>
              <a:ext cx="277570" cy="8601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27" name="Title 1">
              <a:extLst>
                <a:ext uri="{FF2B5EF4-FFF2-40B4-BE49-F238E27FC236}">
                  <a16:creationId xmlns:a16="http://schemas.microsoft.com/office/drawing/2014/main" id="{6A13E094-3E87-4184-A445-F70D8116B92A}"/>
                </a:ext>
              </a:extLst>
            </p:cNvPr>
            <p:cNvSpPr txBox="1">
              <a:spLocks/>
            </p:cNvSpPr>
            <p:nvPr/>
          </p:nvSpPr>
          <p:spPr>
            <a:xfrm>
              <a:off x="1135948" y="3120833"/>
              <a:ext cx="127122" cy="8601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28" name="Title 1">
              <a:extLst>
                <a:ext uri="{FF2B5EF4-FFF2-40B4-BE49-F238E27FC236}">
                  <a16:creationId xmlns:a16="http://schemas.microsoft.com/office/drawing/2014/main" id="{C00B6AAE-11CC-4E14-BB3F-89757A1A0738}"/>
                </a:ext>
              </a:extLst>
            </p:cNvPr>
            <p:cNvSpPr txBox="1">
              <a:spLocks/>
            </p:cNvSpPr>
            <p:nvPr/>
          </p:nvSpPr>
          <p:spPr>
            <a:xfrm>
              <a:off x="789286" y="3294144"/>
              <a:ext cx="549984" cy="8601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</p:grpSp>
      <p:grpSp>
        <p:nvGrpSpPr>
          <p:cNvPr id="329" name="Group 328">
            <a:extLst>
              <a:ext uri="{FF2B5EF4-FFF2-40B4-BE49-F238E27FC236}">
                <a16:creationId xmlns:a16="http://schemas.microsoft.com/office/drawing/2014/main" id="{83F875D4-AD75-42B4-8677-EB8367B5B52C}"/>
              </a:ext>
            </a:extLst>
          </p:cNvPr>
          <p:cNvGrpSpPr/>
          <p:nvPr/>
        </p:nvGrpSpPr>
        <p:grpSpPr>
          <a:xfrm>
            <a:off x="4779319" y="2582949"/>
            <a:ext cx="624786" cy="814060"/>
            <a:chOff x="5206640" y="2579322"/>
            <a:chExt cx="667729" cy="870012"/>
          </a:xfrm>
        </p:grpSpPr>
        <p:sp>
          <p:nvSpPr>
            <p:cNvPr id="330" name="Title 1">
              <a:extLst>
                <a:ext uri="{FF2B5EF4-FFF2-40B4-BE49-F238E27FC236}">
                  <a16:creationId xmlns:a16="http://schemas.microsoft.com/office/drawing/2014/main" id="{B7ACC8CC-85D8-441E-ACE3-2BCB6A55F541}"/>
                </a:ext>
              </a:extLst>
            </p:cNvPr>
            <p:cNvSpPr txBox="1">
              <a:spLocks/>
            </p:cNvSpPr>
            <p:nvPr/>
          </p:nvSpPr>
          <p:spPr>
            <a:xfrm>
              <a:off x="5206640" y="2579322"/>
              <a:ext cx="667729" cy="435006"/>
            </a:xfrm>
            <a:prstGeom prst="rect">
              <a:avLst/>
            </a:prstGeom>
            <a:solidFill>
              <a:schemeClr val="accent6"/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31" name="Title 1">
              <a:extLst>
                <a:ext uri="{FF2B5EF4-FFF2-40B4-BE49-F238E27FC236}">
                  <a16:creationId xmlns:a16="http://schemas.microsoft.com/office/drawing/2014/main" id="{B6553EAF-2C9C-4DF0-917A-39026DAE44DE}"/>
                </a:ext>
              </a:extLst>
            </p:cNvPr>
            <p:cNvSpPr txBox="1">
              <a:spLocks/>
            </p:cNvSpPr>
            <p:nvPr/>
          </p:nvSpPr>
          <p:spPr>
            <a:xfrm>
              <a:off x="5280277" y="2667708"/>
              <a:ext cx="277570" cy="8601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32" name="Title 1">
              <a:extLst>
                <a:ext uri="{FF2B5EF4-FFF2-40B4-BE49-F238E27FC236}">
                  <a16:creationId xmlns:a16="http://schemas.microsoft.com/office/drawing/2014/main" id="{57EE3FBB-C4C7-40D2-9AB1-94DA6051F669}"/>
                </a:ext>
              </a:extLst>
            </p:cNvPr>
            <p:cNvSpPr txBox="1">
              <a:spLocks/>
            </p:cNvSpPr>
            <p:nvPr/>
          </p:nvSpPr>
          <p:spPr>
            <a:xfrm>
              <a:off x="5626939" y="2667707"/>
              <a:ext cx="127122" cy="8601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33" name="Title 1">
              <a:extLst>
                <a:ext uri="{FF2B5EF4-FFF2-40B4-BE49-F238E27FC236}">
                  <a16:creationId xmlns:a16="http://schemas.microsoft.com/office/drawing/2014/main" id="{0C7A8E22-186C-46FC-B2E7-079E5503E946}"/>
                </a:ext>
              </a:extLst>
            </p:cNvPr>
            <p:cNvSpPr txBox="1">
              <a:spLocks/>
            </p:cNvSpPr>
            <p:nvPr/>
          </p:nvSpPr>
          <p:spPr>
            <a:xfrm>
              <a:off x="5280277" y="2841018"/>
              <a:ext cx="549984" cy="8601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34" name="Title 1">
              <a:extLst>
                <a:ext uri="{FF2B5EF4-FFF2-40B4-BE49-F238E27FC236}">
                  <a16:creationId xmlns:a16="http://schemas.microsoft.com/office/drawing/2014/main" id="{0E88B21E-F693-4F2F-A54C-3BD51EB27A5E}"/>
                </a:ext>
              </a:extLst>
            </p:cNvPr>
            <p:cNvSpPr txBox="1">
              <a:spLocks/>
            </p:cNvSpPr>
            <p:nvPr/>
          </p:nvSpPr>
          <p:spPr>
            <a:xfrm>
              <a:off x="5206640" y="3014328"/>
              <a:ext cx="667729" cy="435006"/>
            </a:xfrm>
            <a:prstGeom prst="rect">
              <a:avLst/>
            </a:prstGeom>
            <a:solidFill>
              <a:schemeClr val="accent6"/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35" name="Title 1">
              <a:extLst>
                <a:ext uri="{FF2B5EF4-FFF2-40B4-BE49-F238E27FC236}">
                  <a16:creationId xmlns:a16="http://schemas.microsoft.com/office/drawing/2014/main" id="{A7597A88-E1CB-46D0-BB11-85FA5CBDFE60}"/>
                </a:ext>
              </a:extLst>
            </p:cNvPr>
            <p:cNvSpPr txBox="1">
              <a:spLocks/>
            </p:cNvSpPr>
            <p:nvPr/>
          </p:nvSpPr>
          <p:spPr>
            <a:xfrm>
              <a:off x="5280277" y="3102714"/>
              <a:ext cx="277570" cy="8601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36" name="Title 1">
              <a:extLst>
                <a:ext uri="{FF2B5EF4-FFF2-40B4-BE49-F238E27FC236}">
                  <a16:creationId xmlns:a16="http://schemas.microsoft.com/office/drawing/2014/main" id="{E8DADA4E-23C9-4E61-B1A2-35ABF6520E5B}"/>
                </a:ext>
              </a:extLst>
            </p:cNvPr>
            <p:cNvSpPr txBox="1">
              <a:spLocks/>
            </p:cNvSpPr>
            <p:nvPr/>
          </p:nvSpPr>
          <p:spPr>
            <a:xfrm>
              <a:off x="5626939" y="3102713"/>
              <a:ext cx="127122" cy="8601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37" name="Title 1">
              <a:extLst>
                <a:ext uri="{FF2B5EF4-FFF2-40B4-BE49-F238E27FC236}">
                  <a16:creationId xmlns:a16="http://schemas.microsoft.com/office/drawing/2014/main" id="{82436B39-8900-407E-B2BD-1CFE256392A6}"/>
                </a:ext>
              </a:extLst>
            </p:cNvPr>
            <p:cNvSpPr txBox="1">
              <a:spLocks/>
            </p:cNvSpPr>
            <p:nvPr/>
          </p:nvSpPr>
          <p:spPr>
            <a:xfrm>
              <a:off x="5280277" y="3276024"/>
              <a:ext cx="549984" cy="8601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7620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</p:grpSp>
      <p:sp>
        <p:nvSpPr>
          <p:cNvPr id="338" name="Rectangle 337">
            <a:extLst>
              <a:ext uri="{FF2B5EF4-FFF2-40B4-BE49-F238E27FC236}">
                <a16:creationId xmlns:a16="http://schemas.microsoft.com/office/drawing/2014/main" id="{047E3303-6C21-4AD7-A458-57B5AF74FE05}"/>
              </a:ext>
            </a:extLst>
          </p:cNvPr>
          <p:cNvSpPr/>
          <p:nvPr/>
        </p:nvSpPr>
        <p:spPr>
          <a:xfrm>
            <a:off x="4744643" y="2536275"/>
            <a:ext cx="695382" cy="905978"/>
          </a:xfrm>
          <a:prstGeom prst="rect">
            <a:avLst/>
          </a:prstGeom>
          <a:solidFill>
            <a:schemeClr val="bg2">
              <a:lumMod val="10000"/>
              <a:alpha val="30000"/>
            </a:schemeClr>
          </a:solidFill>
          <a:ln w="76200">
            <a:solidFill>
              <a:srgbClr val="013B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9" name="Rectangle 338">
            <a:extLst>
              <a:ext uri="{FF2B5EF4-FFF2-40B4-BE49-F238E27FC236}">
                <a16:creationId xmlns:a16="http://schemas.microsoft.com/office/drawing/2014/main" id="{7DD1DFD3-8619-4140-95A5-419D5818E648}"/>
              </a:ext>
            </a:extLst>
          </p:cNvPr>
          <p:cNvSpPr/>
          <p:nvPr/>
        </p:nvSpPr>
        <p:spPr>
          <a:xfrm>
            <a:off x="6249042" y="3450675"/>
            <a:ext cx="695382" cy="905978"/>
          </a:xfrm>
          <a:prstGeom prst="rect">
            <a:avLst/>
          </a:prstGeom>
          <a:solidFill>
            <a:schemeClr val="bg2">
              <a:lumMod val="10000"/>
              <a:alpha val="30000"/>
            </a:schemeClr>
          </a:solidFill>
          <a:ln w="76200">
            <a:solidFill>
              <a:srgbClr val="013B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0" name="Rectangle 339">
            <a:extLst>
              <a:ext uri="{FF2B5EF4-FFF2-40B4-BE49-F238E27FC236}">
                <a16:creationId xmlns:a16="http://schemas.microsoft.com/office/drawing/2014/main" id="{D36D5281-8768-461F-9E98-9DDD8FEF5DB1}"/>
              </a:ext>
            </a:extLst>
          </p:cNvPr>
          <p:cNvSpPr/>
          <p:nvPr/>
        </p:nvSpPr>
        <p:spPr>
          <a:xfrm>
            <a:off x="6249042" y="4307594"/>
            <a:ext cx="695382" cy="905978"/>
          </a:xfrm>
          <a:prstGeom prst="rect">
            <a:avLst/>
          </a:prstGeom>
          <a:solidFill>
            <a:schemeClr val="bg2">
              <a:lumMod val="10000"/>
              <a:alpha val="30000"/>
            </a:schemeClr>
          </a:solidFill>
          <a:ln w="76200">
            <a:solidFill>
              <a:srgbClr val="013B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1" name="Rectangle 340">
            <a:extLst>
              <a:ext uri="{FF2B5EF4-FFF2-40B4-BE49-F238E27FC236}">
                <a16:creationId xmlns:a16="http://schemas.microsoft.com/office/drawing/2014/main" id="{9810024E-49BC-4230-BC32-B250B92C3CC6}"/>
              </a:ext>
            </a:extLst>
          </p:cNvPr>
          <p:cNvSpPr/>
          <p:nvPr/>
        </p:nvSpPr>
        <p:spPr>
          <a:xfrm>
            <a:off x="6963566" y="5241180"/>
            <a:ext cx="695382" cy="905978"/>
          </a:xfrm>
          <a:prstGeom prst="rect">
            <a:avLst/>
          </a:prstGeom>
          <a:solidFill>
            <a:schemeClr val="bg2">
              <a:lumMod val="10000"/>
              <a:alpha val="30000"/>
            </a:schemeClr>
          </a:solidFill>
          <a:ln w="76200">
            <a:solidFill>
              <a:srgbClr val="013B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2987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86837E1-34D3-48A7-8764-FF3A069C77A0}"/>
              </a:ext>
            </a:extLst>
          </p:cNvPr>
          <p:cNvSpPr/>
          <p:nvPr/>
        </p:nvSpPr>
        <p:spPr>
          <a:xfrm>
            <a:off x="1" y="0"/>
            <a:ext cx="1822612" cy="6858000"/>
          </a:xfrm>
          <a:prstGeom prst="rect">
            <a:avLst/>
          </a:prstGeom>
          <a:solidFill>
            <a:srgbClr val="013B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072584C-6260-4990-8119-F48D43DF9D1D}"/>
              </a:ext>
            </a:extLst>
          </p:cNvPr>
          <p:cNvGrpSpPr/>
          <p:nvPr/>
        </p:nvGrpSpPr>
        <p:grpSpPr>
          <a:xfrm>
            <a:off x="227192" y="110970"/>
            <a:ext cx="7619352" cy="6027939"/>
            <a:chOff x="2068497" y="372861"/>
            <a:chExt cx="7619352" cy="6027939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FED8531-C6D3-4649-A895-F74932994A64}"/>
                </a:ext>
              </a:extLst>
            </p:cNvPr>
            <p:cNvGrpSpPr/>
            <p:nvPr/>
          </p:nvGrpSpPr>
          <p:grpSpPr>
            <a:xfrm>
              <a:off x="2183906" y="372861"/>
              <a:ext cx="7503943" cy="5797120"/>
              <a:chOff x="2183906" y="372861"/>
              <a:chExt cx="7503943" cy="5797120"/>
            </a:xfrm>
          </p:grpSpPr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0FA2315E-967B-45B9-A0F4-B526CF82C921}"/>
                  </a:ext>
                </a:extLst>
              </p:cNvPr>
              <p:cNvCxnSpPr>
                <a:stCxn id="9" idx="0"/>
              </p:cNvCxnSpPr>
              <p:nvPr/>
            </p:nvCxnSpPr>
            <p:spPr>
              <a:xfrm flipV="1">
                <a:off x="2183907" y="457200"/>
                <a:ext cx="0" cy="5712781"/>
              </a:xfrm>
              <a:prstGeom prst="line">
                <a:avLst/>
              </a:prstGeom>
              <a:ln w="57150">
                <a:solidFill>
                  <a:srgbClr val="DABA6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92518781-1781-40F6-9291-FD4D938DE48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83906" y="488271"/>
                <a:ext cx="7273124" cy="1"/>
              </a:xfrm>
              <a:prstGeom prst="line">
                <a:avLst/>
              </a:prstGeom>
              <a:ln w="57150">
                <a:solidFill>
                  <a:srgbClr val="DABA6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57D81539-1F79-4E3F-B190-8AEB88C54CD2}"/>
                  </a:ext>
                </a:extLst>
              </p:cNvPr>
              <p:cNvSpPr/>
              <p:nvPr/>
            </p:nvSpPr>
            <p:spPr>
              <a:xfrm>
                <a:off x="9457030" y="372861"/>
                <a:ext cx="230819" cy="230819"/>
              </a:xfrm>
              <a:prstGeom prst="rect">
                <a:avLst/>
              </a:prstGeom>
              <a:solidFill>
                <a:srgbClr val="DABA6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D2CA69E-F38E-4DB8-82FA-239D6C25BC80}"/>
                </a:ext>
              </a:extLst>
            </p:cNvPr>
            <p:cNvSpPr/>
            <p:nvPr/>
          </p:nvSpPr>
          <p:spPr>
            <a:xfrm>
              <a:off x="2068497" y="6169981"/>
              <a:ext cx="230819" cy="230819"/>
            </a:xfrm>
            <a:prstGeom prst="rect">
              <a:avLst/>
            </a:prstGeom>
            <a:solidFill>
              <a:srgbClr val="DABA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2C38F449-7454-4AD1-AE1F-DA48EBB24C9F}"/>
              </a:ext>
            </a:extLst>
          </p:cNvPr>
          <p:cNvSpPr/>
          <p:nvPr/>
        </p:nvSpPr>
        <p:spPr>
          <a:xfrm>
            <a:off x="1" y="463891"/>
            <a:ext cx="12192000" cy="1091263"/>
          </a:xfrm>
          <a:prstGeom prst="rect">
            <a:avLst/>
          </a:prstGeom>
          <a:solidFill>
            <a:srgbClr val="018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BFE3BC-27EC-435A-A2F4-B39DEF708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777" y="606013"/>
            <a:ext cx="12014446" cy="746289"/>
          </a:xfrm>
        </p:spPr>
        <p:txBody>
          <a:bodyPr>
            <a:normAutofit/>
          </a:bodyPr>
          <a:lstStyle/>
          <a:p>
            <a:r>
              <a:rPr lang="en-US" altLang="ko-KR" sz="4000" dirty="0">
                <a:solidFill>
                  <a:srgbClr val="EBFFFF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Eight Great Ideas in Computer Architecture</a:t>
            </a:r>
            <a:endParaRPr lang="ko-KR" altLang="en-US" sz="4000" dirty="0">
              <a:solidFill>
                <a:srgbClr val="EBFFFF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95" name="Freeform: Shape 94">
            <a:extLst>
              <a:ext uri="{FF2B5EF4-FFF2-40B4-BE49-F238E27FC236}">
                <a16:creationId xmlns:a16="http://schemas.microsoft.com/office/drawing/2014/main" id="{17290C4A-ABF8-4938-81D5-41EBCB75D2E0}"/>
              </a:ext>
            </a:extLst>
          </p:cNvPr>
          <p:cNvSpPr/>
          <p:nvPr/>
        </p:nvSpPr>
        <p:spPr>
          <a:xfrm>
            <a:off x="2254048" y="2115003"/>
            <a:ext cx="1657596" cy="1428962"/>
          </a:xfrm>
          <a:custGeom>
            <a:avLst/>
            <a:gdLst>
              <a:gd name="connsiteX0" fmla="*/ 241332 w 1657596"/>
              <a:gd name="connsiteY0" fmla="*/ 1012873 h 1428962"/>
              <a:gd name="connsiteX1" fmla="*/ 1416264 w 1657596"/>
              <a:gd name="connsiteY1" fmla="*/ 1012873 h 1428962"/>
              <a:gd name="connsiteX2" fmla="*/ 1657596 w 1657596"/>
              <a:gd name="connsiteY2" fmla="*/ 1428962 h 1428962"/>
              <a:gd name="connsiteX3" fmla="*/ 0 w 1657596"/>
              <a:gd name="connsiteY3" fmla="*/ 1428962 h 1428962"/>
              <a:gd name="connsiteX4" fmla="*/ 502538 w 1657596"/>
              <a:gd name="connsiteY4" fmla="*/ 562518 h 1428962"/>
              <a:gd name="connsiteX5" fmla="*/ 1155058 w 1657596"/>
              <a:gd name="connsiteY5" fmla="*/ 562518 h 1428962"/>
              <a:gd name="connsiteX6" fmla="*/ 1389747 w 1657596"/>
              <a:gd name="connsiteY6" fmla="*/ 967154 h 1428962"/>
              <a:gd name="connsiteX7" fmla="*/ 267849 w 1657596"/>
              <a:gd name="connsiteY7" fmla="*/ 967154 h 1428962"/>
              <a:gd name="connsiteX8" fmla="*/ 828798 w 1657596"/>
              <a:gd name="connsiteY8" fmla="*/ 0 h 1428962"/>
              <a:gd name="connsiteX9" fmla="*/ 1128541 w 1657596"/>
              <a:gd name="connsiteY9" fmla="*/ 516799 h 1428962"/>
              <a:gd name="connsiteX10" fmla="*/ 529055 w 1657596"/>
              <a:gd name="connsiteY10" fmla="*/ 516799 h 1428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57596" h="1428962">
                <a:moveTo>
                  <a:pt x="241332" y="1012873"/>
                </a:moveTo>
                <a:lnTo>
                  <a:pt x="1416264" y="1012873"/>
                </a:lnTo>
                <a:lnTo>
                  <a:pt x="1657596" y="1428962"/>
                </a:lnTo>
                <a:lnTo>
                  <a:pt x="0" y="1428962"/>
                </a:lnTo>
                <a:close/>
                <a:moveTo>
                  <a:pt x="502538" y="562518"/>
                </a:moveTo>
                <a:lnTo>
                  <a:pt x="1155058" y="562518"/>
                </a:lnTo>
                <a:lnTo>
                  <a:pt x="1389747" y="967154"/>
                </a:lnTo>
                <a:lnTo>
                  <a:pt x="267849" y="967154"/>
                </a:lnTo>
                <a:close/>
                <a:moveTo>
                  <a:pt x="828798" y="0"/>
                </a:moveTo>
                <a:lnTo>
                  <a:pt x="1128541" y="516799"/>
                </a:lnTo>
                <a:lnTo>
                  <a:pt x="529055" y="516799"/>
                </a:lnTo>
                <a:close/>
              </a:path>
            </a:pathLst>
          </a:custGeom>
          <a:solidFill>
            <a:srgbClr val="013B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Subtitle 2">
            <a:extLst>
              <a:ext uri="{FF2B5EF4-FFF2-40B4-BE49-F238E27FC236}">
                <a16:creationId xmlns:a16="http://schemas.microsoft.com/office/drawing/2014/main" id="{D9A39CFD-8A55-4CE9-A2F9-A4090F8F8807}"/>
              </a:ext>
            </a:extLst>
          </p:cNvPr>
          <p:cNvSpPr txBox="1">
            <a:spLocks/>
          </p:cNvSpPr>
          <p:nvPr/>
        </p:nvSpPr>
        <p:spPr>
          <a:xfrm>
            <a:off x="1836623" y="3796747"/>
            <a:ext cx="2470626" cy="3250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>
                <a:solidFill>
                  <a:srgbClr val="013B5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HIRARCHY</a:t>
            </a:r>
            <a:endParaRPr lang="ko-KR" altLang="en-US" sz="1600" dirty="0">
              <a:solidFill>
                <a:srgbClr val="013B5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9B808C9C-658C-4BBB-AF84-9A11AA271402}"/>
              </a:ext>
            </a:extLst>
          </p:cNvPr>
          <p:cNvGrpSpPr/>
          <p:nvPr/>
        </p:nvGrpSpPr>
        <p:grpSpPr>
          <a:xfrm>
            <a:off x="5808825" y="2162119"/>
            <a:ext cx="4546552" cy="3919442"/>
            <a:chOff x="1327174" y="588309"/>
            <a:chExt cx="4546552" cy="3919442"/>
          </a:xfrm>
        </p:grpSpPr>
        <p:sp>
          <p:nvSpPr>
            <p:cNvPr id="73" name="Isosceles Triangle 72">
              <a:extLst>
                <a:ext uri="{FF2B5EF4-FFF2-40B4-BE49-F238E27FC236}">
                  <a16:creationId xmlns:a16="http://schemas.microsoft.com/office/drawing/2014/main" id="{19F41EEE-3B0A-42C7-9540-962EA53C7198}"/>
                </a:ext>
              </a:extLst>
            </p:cNvPr>
            <p:cNvSpPr/>
            <p:nvPr/>
          </p:nvSpPr>
          <p:spPr>
            <a:xfrm>
              <a:off x="1327174" y="588309"/>
              <a:ext cx="4546552" cy="3919442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B0AE0A9E-826F-4E0F-82BB-6343525EFFEC}"/>
                </a:ext>
              </a:extLst>
            </p:cNvPr>
            <p:cNvCxnSpPr>
              <a:cxnSpLocks/>
            </p:cNvCxnSpPr>
            <p:nvPr/>
          </p:nvCxnSpPr>
          <p:spPr>
            <a:xfrm>
              <a:off x="2773975" y="2028944"/>
              <a:ext cx="1648843" cy="0"/>
            </a:xfrm>
            <a:prstGeom prst="line">
              <a:avLst/>
            </a:prstGeom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268AB588-E3E1-4E7E-815C-0E4E247C409C}"/>
                </a:ext>
              </a:extLst>
            </p:cNvPr>
            <p:cNvCxnSpPr>
              <a:cxnSpLocks/>
            </p:cNvCxnSpPr>
            <p:nvPr/>
          </p:nvCxnSpPr>
          <p:spPr>
            <a:xfrm>
              <a:off x="2086957" y="3256400"/>
              <a:ext cx="3035369" cy="0"/>
            </a:xfrm>
            <a:prstGeom prst="line">
              <a:avLst/>
            </a:prstGeom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9BD41B32-A725-4B7D-9AB0-31509525B7FC}"/>
                </a:ext>
              </a:extLst>
            </p:cNvPr>
            <p:cNvGrpSpPr/>
            <p:nvPr/>
          </p:nvGrpSpPr>
          <p:grpSpPr>
            <a:xfrm rot="10800000">
              <a:off x="2882578" y="2660809"/>
              <a:ext cx="1430246" cy="453906"/>
              <a:chOff x="307730" y="3823305"/>
              <a:chExt cx="5002823" cy="1587705"/>
            </a:xfrm>
          </p:grpSpPr>
          <p:sp>
            <p:nvSpPr>
              <p:cNvPr id="273" name="Rectangle 272">
                <a:extLst>
                  <a:ext uri="{FF2B5EF4-FFF2-40B4-BE49-F238E27FC236}">
                    <a16:creationId xmlns:a16="http://schemas.microsoft.com/office/drawing/2014/main" id="{A26D3911-840C-4F12-8B08-E12E812E54F0}"/>
                  </a:ext>
                </a:extLst>
              </p:cNvPr>
              <p:cNvSpPr/>
              <p:nvPr/>
            </p:nvSpPr>
            <p:spPr>
              <a:xfrm>
                <a:off x="307730" y="3989802"/>
                <a:ext cx="5002823" cy="1421208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4" name="Rectangle 273">
                <a:extLst>
                  <a:ext uri="{FF2B5EF4-FFF2-40B4-BE49-F238E27FC236}">
                    <a16:creationId xmlns:a16="http://schemas.microsoft.com/office/drawing/2014/main" id="{CE167B6C-96E5-4CBF-8F60-4CBEB413CD06}"/>
                  </a:ext>
                </a:extLst>
              </p:cNvPr>
              <p:cNvSpPr/>
              <p:nvPr/>
            </p:nvSpPr>
            <p:spPr>
              <a:xfrm>
                <a:off x="479328" y="4167441"/>
                <a:ext cx="611440" cy="1092703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5" name="Rectangle 274">
                <a:extLst>
                  <a:ext uri="{FF2B5EF4-FFF2-40B4-BE49-F238E27FC236}">
                    <a16:creationId xmlns:a16="http://schemas.microsoft.com/office/drawing/2014/main" id="{16D3EC59-9228-4856-A39E-41612026C980}"/>
                  </a:ext>
                </a:extLst>
              </p:cNvPr>
              <p:cNvSpPr/>
              <p:nvPr/>
            </p:nvSpPr>
            <p:spPr>
              <a:xfrm>
                <a:off x="1233018" y="4175577"/>
                <a:ext cx="611440" cy="1092703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6" name="Rectangle 275">
                <a:extLst>
                  <a:ext uri="{FF2B5EF4-FFF2-40B4-BE49-F238E27FC236}">
                    <a16:creationId xmlns:a16="http://schemas.microsoft.com/office/drawing/2014/main" id="{8E14CD51-BCEE-453C-8782-E20BAEEB3F82}"/>
                  </a:ext>
                </a:extLst>
              </p:cNvPr>
              <p:cNvSpPr/>
              <p:nvPr/>
            </p:nvSpPr>
            <p:spPr>
              <a:xfrm>
                <a:off x="1990229" y="4164252"/>
                <a:ext cx="611440" cy="1092703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7" name="Rectangle 276">
                <a:extLst>
                  <a:ext uri="{FF2B5EF4-FFF2-40B4-BE49-F238E27FC236}">
                    <a16:creationId xmlns:a16="http://schemas.microsoft.com/office/drawing/2014/main" id="{1888DBD3-60E4-478B-BF6A-2CFCBAEC6F72}"/>
                  </a:ext>
                </a:extLst>
              </p:cNvPr>
              <p:cNvSpPr/>
              <p:nvPr/>
            </p:nvSpPr>
            <p:spPr>
              <a:xfrm>
                <a:off x="3063587" y="4169319"/>
                <a:ext cx="611440" cy="1092703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8" name="Rectangle 277">
                <a:extLst>
                  <a:ext uri="{FF2B5EF4-FFF2-40B4-BE49-F238E27FC236}">
                    <a16:creationId xmlns:a16="http://schemas.microsoft.com/office/drawing/2014/main" id="{707D0033-56EE-4FAE-8100-C766BAEA859C}"/>
                  </a:ext>
                </a:extLst>
              </p:cNvPr>
              <p:cNvSpPr/>
              <p:nvPr/>
            </p:nvSpPr>
            <p:spPr>
              <a:xfrm>
                <a:off x="3817277" y="4167442"/>
                <a:ext cx="611440" cy="1092703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79" name="Rectangle 278">
                <a:extLst>
                  <a:ext uri="{FF2B5EF4-FFF2-40B4-BE49-F238E27FC236}">
                    <a16:creationId xmlns:a16="http://schemas.microsoft.com/office/drawing/2014/main" id="{84B29B4B-AD79-460B-BBE9-B11C93C7288F}"/>
                  </a:ext>
                </a:extLst>
              </p:cNvPr>
              <p:cNvSpPr/>
              <p:nvPr/>
            </p:nvSpPr>
            <p:spPr>
              <a:xfrm>
                <a:off x="4556863" y="4167443"/>
                <a:ext cx="611440" cy="1092703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0" name="Rectangle 279">
                <a:extLst>
                  <a:ext uri="{FF2B5EF4-FFF2-40B4-BE49-F238E27FC236}">
                    <a16:creationId xmlns:a16="http://schemas.microsoft.com/office/drawing/2014/main" id="{1114F0C6-B3F2-4E43-BDE5-87C22FEE8E6F}"/>
                  </a:ext>
                </a:extLst>
              </p:cNvPr>
              <p:cNvSpPr/>
              <p:nvPr/>
            </p:nvSpPr>
            <p:spPr>
              <a:xfrm>
                <a:off x="307730" y="3823305"/>
                <a:ext cx="2420230" cy="199612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1" name="Rectangle 280">
                <a:extLst>
                  <a:ext uri="{FF2B5EF4-FFF2-40B4-BE49-F238E27FC236}">
                    <a16:creationId xmlns:a16="http://schemas.microsoft.com/office/drawing/2014/main" id="{DF50F2E8-64FC-4B4D-B32B-4A0A087024A5}"/>
                  </a:ext>
                </a:extLst>
              </p:cNvPr>
              <p:cNvSpPr/>
              <p:nvPr/>
            </p:nvSpPr>
            <p:spPr>
              <a:xfrm>
                <a:off x="2890323" y="3823305"/>
                <a:ext cx="2420230" cy="199612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2" name="Rectangle 281">
                <a:extLst>
                  <a:ext uri="{FF2B5EF4-FFF2-40B4-BE49-F238E27FC236}">
                    <a16:creationId xmlns:a16="http://schemas.microsoft.com/office/drawing/2014/main" id="{2C1B7B35-6525-4B5A-82A6-ED8B3D1E15DD}"/>
                  </a:ext>
                </a:extLst>
              </p:cNvPr>
              <p:cNvSpPr/>
              <p:nvPr/>
            </p:nvSpPr>
            <p:spPr>
              <a:xfrm>
                <a:off x="393617" y="3868573"/>
                <a:ext cx="93564" cy="14800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3" name="Rectangle 282">
                <a:extLst>
                  <a:ext uri="{FF2B5EF4-FFF2-40B4-BE49-F238E27FC236}">
                    <a16:creationId xmlns:a16="http://schemas.microsoft.com/office/drawing/2014/main" id="{62018DFB-CAD3-4FE6-A5D6-5C5206D24569}"/>
                  </a:ext>
                </a:extLst>
              </p:cNvPr>
              <p:cNvSpPr/>
              <p:nvPr/>
            </p:nvSpPr>
            <p:spPr>
              <a:xfrm>
                <a:off x="526286" y="3871778"/>
                <a:ext cx="93564" cy="14800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4" name="Rectangle 283">
                <a:extLst>
                  <a:ext uri="{FF2B5EF4-FFF2-40B4-BE49-F238E27FC236}">
                    <a16:creationId xmlns:a16="http://schemas.microsoft.com/office/drawing/2014/main" id="{693B9604-DD6B-46F5-AD15-7D391900FD03}"/>
                  </a:ext>
                </a:extLst>
              </p:cNvPr>
              <p:cNvSpPr/>
              <p:nvPr/>
            </p:nvSpPr>
            <p:spPr>
              <a:xfrm>
                <a:off x="659318" y="3868573"/>
                <a:ext cx="93564" cy="14800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5" name="Rectangle 284">
                <a:extLst>
                  <a:ext uri="{FF2B5EF4-FFF2-40B4-BE49-F238E27FC236}">
                    <a16:creationId xmlns:a16="http://schemas.microsoft.com/office/drawing/2014/main" id="{C7C2F546-4EDA-4ED3-A2BC-ABFDD2725F0E}"/>
                  </a:ext>
                </a:extLst>
              </p:cNvPr>
              <p:cNvSpPr/>
              <p:nvPr/>
            </p:nvSpPr>
            <p:spPr>
              <a:xfrm>
                <a:off x="791987" y="3871778"/>
                <a:ext cx="93564" cy="14800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6" name="Rectangle 285">
                <a:extLst>
                  <a:ext uri="{FF2B5EF4-FFF2-40B4-BE49-F238E27FC236}">
                    <a16:creationId xmlns:a16="http://schemas.microsoft.com/office/drawing/2014/main" id="{CCADF10B-D4B3-4445-8435-6D29FF20D8F1}"/>
                  </a:ext>
                </a:extLst>
              </p:cNvPr>
              <p:cNvSpPr/>
              <p:nvPr/>
            </p:nvSpPr>
            <p:spPr>
              <a:xfrm>
                <a:off x="928011" y="3868573"/>
                <a:ext cx="93564" cy="14800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7" name="Rectangle 286">
                <a:extLst>
                  <a:ext uri="{FF2B5EF4-FFF2-40B4-BE49-F238E27FC236}">
                    <a16:creationId xmlns:a16="http://schemas.microsoft.com/office/drawing/2014/main" id="{1E2C39AD-AF59-44CD-9346-4833D37E8721}"/>
                  </a:ext>
                </a:extLst>
              </p:cNvPr>
              <p:cNvSpPr/>
              <p:nvPr/>
            </p:nvSpPr>
            <p:spPr>
              <a:xfrm>
                <a:off x="1060680" y="3871778"/>
                <a:ext cx="93564" cy="14800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8" name="Rectangle 287">
                <a:extLst>
                  <a:ext uri="{FF2B5EF4-FFF2-40B4-BE49-F238E27FC236}">
                    <a16:creationId xmlns:a16="http://schemas.microsoft.com/office/drawing/2014/main" id="{EF9C6623-2B55-4228-8762-B69727B11AA0}"/>
                  </a:ext>
                </a:extLst>
              </p:cNvPr>
              <p:cNvSpPr/>
              <p:nvPr/>
            </p:nvSpPr>
            <p:spPr>
              <a:xfrm>
                <a:off x="1193712" y="3868573"/>
                <a:ext cx="93564" cy="14800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9" name="Rectangle 288">
                <a:extLst>
                  <a:ext uri="{FF2B5EF4-FFF2-40B4-BE49-F238E27FC236}">
                    <a16:creationId xmlns:a16="http://schemas.microsoft.com/office/drawing/2014/main" id="{38D9C91D-FDD6-4F75-9253-0D4247C58ED9}"/>
                  </a:ext>
                </a:extLst>
              </p:cNvPr>
              <p:cNvSpPr/>
              <p:nvPr/>
            </p:nvSpPr>
            <p:spPr>
              <a:xfrm>
                <a:off x="1326381" y="3871778"/>
                <a:ext cx="93564" cy="14800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0" name="Rectangle 289">
                <a:extLst>
                  <a:ext uri="{FF2B5EF4-FFF2-40B4-BE49-F238E27FC236}">
                    <a16:creationId xmlns:a16="http://schemas.microsoft.com/office/drawing/2014/main" id="{A8B8FF5C-8F63-4B04-8F00-9EBAE3872C2A}"/>
                  </a:ext>
                </a:extLst>
              </p:cNvPr>
              <p:cNvSpPr/>
              <p:nvPr/>
            </p:nvSpPr>
            <p:spPr>
              <a:xfrm>
                <a:off x="1463688" y="3868573"/>
                <a:ext cx="93564" cy="14800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1" name="Rectangle 290">
                <a:extLst>
                  <a:ext uri="{FF2B5EF4-FFF2-40B4-BE49-F238E27FC236}">
                    <a16:creationId xmlns:a16="http://schemas.microsoft.com/office/drawing/2014/main" id="{8382C5C1-A9B9-44AC-A4E8-FB795D0E91E6}"/>
                  </a:ext>
                </a:extLst>
              </p:cNvPr>
              <p:cNvSpPr/>
              <p:nvPr/>
            </p:nvSpPr>
            <p:spPr>
              <a:xfrm>
                <a:off x="1596357" y="3871778"/>
                <a:ext cx="93564" cy="14800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2" name="Rectangle 291">
                <a:extLst>
                  <a:ext uri="{FF2B5EF4-FFF2-40B4-BE49-F238E27FC236}">
                    <a16:creationId xmlns:a16="http://schemas.microsoft.com/office/drawing/2014/main" id="{B8C32134-51B0-4939-83BD-127EE137E7B4}"/>
                  </a:ext>
                </a:extLst>
              </p:cNvPr>
              <p:cNvSpPr/>
              <p:nvPr/>
            </p:nvSpPr>
            <p:spPr>
              <a:xfrm>
                <a:off x="1729389" y="3868573"/>
                <a:ext cx="93564" cy="14800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3" name="Rectangle 292">
                <a:extLst>
                  <a:ext uri="{FF2B5EF4-FFF2-40B4-BE49-F238E27FC236}">
                    <a16:creationId xmlns:a16="http://schemas.microsoft.com/office/drawing/2014/main" id="{3C42C905-A4CD-4378-948D-FE4A4CD72EC0}"/>
                  </a:ext>
                </a:extLst>
              </p:cNvPr>
              <p:cNvSpPr/>
              <p:nvPr/>
            </p:nvSpPr>
            <p:spPr>
              <a:xfrm>
                <a:off x="1862058" y="3871778"/>
                <a:ext cx="93564" cy="14800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4" name="Rectangle 293">
                <a:extLst>
                  <a:ext uri="{FF2B5EF4-FFF2-40B4-BE49-F238E27FC236}">
                    <a16:creationId xmlns:a16="http://schemas.microsoft.com/office/drawing/2014/main" id="{8947761A-99E0-4A53-AB4B-38FE02E6AB7B}"/>
                  </a:ext>
                </a:extLst>
              </p:cNvPr>
              <p:cNvSpPr/>
              <p:nvPr/>
            </p:nvSpPr>
            <p:spPr>
              <a:xfrm>
                <a:off x="1998082" y="3868573"/>
                <a:ext cx="93564" cy="14800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5" name="Rectangle 294">
                <a:extLst>
                  <a:ext uri="{FF2B5EF4-FFF2-40B4-BE49-F238E27FC236}">
                    <a16:creationId xmlns:a16="http://schemas.microsoft.com/office/drawing/2014/main" id="{C5822916-9326-4351-AF07-7E38051D49C5}"/>
                  </a:ext>
                </a:extLst>
              </p:cNvPr>
              <p:cNvSpPr/>
              <p:nvPr/>
            </p:nvSpPr>
            <p:spPr>
              <a:xfrm>
                <a:off x="2130751" y="3871778"/>
                <a:ext cx="93564" cy="14800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6" name="Rectangle 295">
                <a:extLst>
                  <a:ext uri="{FF2B5EF4-FFF2-40B4-BE49-F238E27FC236}">
                    <a16:creationId xmlns:a16="http://schemas.microsoft.com/office/drawing/2014/main" id="{25536001-A35F-4BFE-A0A6-33D613B58B79}"/>
                  </a:ext>
                </a:extLst>
              </p:cNvPr>
              <p:cNvSpPr/>
              <p:nvPr/>
            </p:nvSpPr>
            <p:spPr>
              <a:xfrm>
                <a:off x="2263783" y="3868573"/>
                <a:ext cx="93564" cy="14800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7" name="Rectangle 296">
                <a:extLst>
                  <a:ext uri="{FF2B5EF4-FFF2-40B4-BE49-F238E27FC236}">
                    <a16:creationId xmlns:a16="http://schemas.microsoft.com/office/drawing/2014/main" id="{548FB009-B4F3-4083-A89B-856C212112E3}"/>
                  </a:ext>
                </a:extLst>
              </p:cNvPr>
              <p:cNvSpPr/>
              <p:nvPr/>
            </p:nvSpPr>
            <p:spPr>
              <a:xfrm>
                <a:off x="2396452" y="3871778"/>
                <a:ext cx="93564" cy="14800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8" name="Rectangle 297">
                <a:extLst>
                  <a:ext uri="{FF2B5EF4-FFF2-40B4-BE49-F238E27FC236}">
                    <a16:creationId xmlns:a16="http://schemas.microsoft.com/office/drawing/2014/main" id="{731A5985-91A1-4D12-9C27-081C73BD21D5}"/>
                  </a:ext>
                </a:extLst>
              </p:cNvPr>
              <p:cNvSpPr/>
              <p:nvPr/>
            </p:nvSpPr>
            <p:spPr>
              <a:xfrm>
                <a:off x="2525905" y="3868573"/>
                <a:ext cx="93564" cy="14800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9" name="Rectangle 298">
                <a:extLst>
                  <a:ext uri="{FF2B5EF4-FFF2-40B4-BE49-F238E27FC236}">
                    <a16:creationId xmlns:a16="http://schemas.microsoft.com/office/drawing/2014/main" id="{1080667F-2EC0-4B41-A809-8BF14913F5DD}"/>
                  </a:ext>
                </a:extLst>
              </p:cNvPr>
              <p:cNvSpPr/>
              <p:nvPr/>
            </p:nvSpPr>
            <p:spPr>
              <a:xfrm>
                <a:off x="3029669" y="3868573"/>
                <a:ext cx="93564" cy="14800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0" name="Rectangle 299">
                <a:extLst>
                  <a:ext uri="{FF2B5EF4-FFF2-40B4-BE49-F238E27FC236}">
                    <a16:creationId xmlns:a16="http://schemas.microsoft.com/office/drawing/2014/main" id="{88A783D5-7CC7-419C-B251-ECFC3FBC885D}"/>
                  </a:ext>
                </a:extLst>
              </p:cNvPr>
              <p:cNvSpPr/>
              <p:nvPr/>
            </p:nvSpPr>
            <p:spPr>
              <a:xfrm>
                <a:off x="3162338" y="3871778"/>
                <a:ext cx="93564" cy="14800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1" name="Rectangle 300">
                <a:extLst>
                  <a:ext uri="{FF2B5EF4-FFF2-40B4-BE49-F238E27FC236}">
                    <a16:creationId xmlns:a16="http://schemas.microsoft.com/office/drawing/2014/main" id="{31237BB7-D9CE-46EF-943C-2DE32D211C58}"/>
                  </a:ext>
                </a:extLst>
              </p:cNvPr>
              <p:cNvSpPr/>
              <p:nvPr/>
            </p:nvSpPr>
            <p:spPr>
              <a:xfrm>
                <a:off x="3295370" y="3868573"/>
                <a:ext cx="93564" cy="14800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2" name="Rectangle 301">
                <a:extLst>
                  <a:ext uri="{FF2B5EF4-FFF2-40B4-BE49-F238E27FC236}">
                    <a16:creationId xmlns:a16="http://schemas.microsoft.com/office/drawing/2014/main" id="{E52448B3-30A2-4A31-A32B-36548D669AFC}"/>
                  </a:ext>
                </a:extLst>
              </p:cNvPr>
              <p:cNvSpPr/>
              <p:nvPr/>
            </p:nvSpPr>
            <p:spPr>
              <a:xfrm>
                <a:off x="3428039" y="3871778"/>
                <a:ext cx="93564" cy="14800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3" name="Rectangle 302">
                <a:extLst>
                  <a:ext uri="{FF2B5EF4-FFF2-40B4-BE49-F238E27FC236}">
                    <a16:creationId xmlns:a16="http://schemas.microsoft.com/office/drawing/2014/main" id="{F5054D77-EDEF-4F1B-B288-B5F6D4B109CA}"/>
                  </a:ext>
                </a:extLst>
              </p:cNvPr>
              <p:cNvSpPr/>
              <p:nvPr/>
            </p:nvSpPr>
            <p:spPr>
              <a:xfrm>
                <a:off x="3564063" y="3868573"/>
                <a:ext cx="93564" cy="14800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4" name="Rectangle 303">
                <a:extLst>
                  <a:ext uri="{FF2B5EF4-FFF2-40B4-BE49-F238E27FC236}">
                    <a16:creationId xmlns:a16="http://schemas.microsoft.com/office/drawing/2014/main" id="{255054E8-30D9-47B0-9A55-0A32DEACB2D8}"/>
                  </a:ext>
                </a:extLst>
              </p:cNvPr>
              <p:cNvSpPr/>
              <p:nvPr/>
            </p:nvSpPr>
            <p:spPr>
              <a:xfrm>
                <a:off x="3696732" y="3871778"/>
                <a:ext cx="93564" cy="14800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5" name="Rectangle 304">
                <a:extLst>
                  <a:ext uri="{FF2B5EF4-FFF2-40B4-BE49-F238E27FC236}">
                    <a16:creationId xmlns:a16="http://schemas.microsoft.com/office/drawing/2014/main" id="{096F3050-B9E3-4729-828F-D05F4C709EE0}"/>
                  </a:ext>
                </a:extLst>
              </p:cNvPr>
              <p:cNvSpPr/>
              <p:nvPr/>
            </p:nvSpPr>
            <p:spPr>
              <a:xfrm>
                <a:off x="3829764" y="3868573"/>
                <a:ext cx="93564" cy="14800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6" name="Rectangle 305">
                <a:extLst>
                  <a:ext uri="{FF2B5EF4-FFF2-40B4-BE49-F238E27FC236}">
                    <a16:creationId xmlns:a16="http://schemas.microsoft.com/office/drawing/2014/main" id="{88AE1A60-8CC5-4A50-B1BD-C8BAF9308538}"/>
                  </a:ext>
                </a:extLst>
              </p:cNvPr>
              <p:cNvSpPr/>
              <p:nvPr/>
            </p:nvSpPr>
            <p:spPr>
              <a:xfrm>
                <a:off x="3962433" y="3871778"/>
                <a:ext cx="93564" cy="14800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7" name="Rectangle 306">
                <a:extLst>
                  <a:ext uri="{FF2B5EF4-FFF2-40B4-BE49-F238E27FC236}">
                    <a16:creationId xmlns:a16="http://schemas.microsoft.com/office/drawing/2014/main" id="{69EA9EAE-F47A-4169-A660-F924565266E7}"/>
                  </a:ext>
                </a:extLst>
              </p:cNvPr>
              <p:cNvSpPr/>
              <p:nvPr/>
            </p:nvSpPr>
            <p:spPr>
              <a:xfrm>
                <a:off x="4099740" y="3868573"/>
                <a:ext cx="93564" cy="14800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8" name="Rectangle 307">
                <a:extLst>
                  <a:ext uri="{FF2B5EF4-FFF2-40B4-BE49-F238E27FC236}">
                    <a16:creationId xmlns:a16="http://schemas.microsoft.com/office/drawing/2014/main" id="{ACB1EA53-9935-4A7C-9157-67EA23888CEA}"/>
                  </a:ext>
                </a:extLst>
              </p:cNvPr>
              <p:cNvSpPr/>
              <p:nvPr/>
            </p:nvSpPr>
            <p:spPr>
              <a:xfrm>
                <a:off x="4232409" y="3871778"/>
                <a:ext cx="93564" cy="14800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9" name="Rectangle 308">
                <a:extLst>
                  <a:ext uri="{FF2B5EF4-FFF2-40B4-BE49-F238E27FC236}">
                    <a16:creationId xmlns:a16="http://schemas.microsoft.com/office/drawing/2014/main" id="{42AB835B-66BB-4F1A-88B9-D26D3FFB882F}"/>
                  </a:ext>
                </a:extLst>
              </p:cNvPr>
              <p:cNvSpPr/>
              <p:nvPr/>
            </p:nvSpPr>
            <p:spPr>
              <a:xfrm>
                <a:off x="4365441" y="3868573"/>
                <a:ext cx="93564" cy="14800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0" name="Rectangle 309">
                <a:extLst>
                  <a:ext uri="{FF2B5EF4-FFF2-40B4-BE49-F238E27FC236}">
                    <a16:creationId xmlns:a16="http://schemas.microsoft.com/office/drawing/2014/main" id="{63928EFC-1215-458A-9296-3E13CB92FF2E}"/>
                  </a:ext>
                </a:extLst>
              </p:cNvPr>
              <p:cNvSpPr/>
              <p:nvPr/>
            </p:nvSpPr>
            <p:spPr>
              <a:xfrm>
                <a:off x="4498110" y="3871778"/>
                <a:ext cx="93564" cy="14800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1" name="Rectangle 310">
                <a:extLst>
                  <a:ext uri="{FF2B5EF4-FFF2-40B4-BE49-F238E27FC236}">
                    <a16:creationId xmlns:a16="http://schemas.microsoft.com/office/drawing/2014/main" id="{087A3B1D-3506-4B55-8819-C77C28D2187D}"/>
                  </a:ext>
                </a:extLst>
              </p:cNvPr>
              <p:cNvSpPr/>
              <p:nvPr/>
            </p:nvSpPr>
            <p:spPr>
              <a:xfrm>
                <a:off x="4634134" y="3868573"/>
                <a:ext cx="93564" cy="14800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2" name="Rectangle 311">
                <a:extLst>
                  <a:ext uri="{FF2B5EF4-FFF2-40B4-BE49-F238E27FC236}">
                    <a16:creationId xmlns:a16="http://schemas.microsoft.com/office/drawing/2014/main" id="{C61119B3-EDEA-4C91-99F3-A352637645C8}"/>
                  </a:ext>
                </a:extLst>
              </p:cNvPr>
              <p:cNvSpPr/>
              <p:nvPr/>
            </p:nvSpPr>
            <p:spPr>
              <a:xfrm>
                <a:off x="4766803" y="3871778"/>
                <a:ext cx="93564" cy="14800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3" name="Rectangle 312">
                <a:extLst>
                  <a:ext uri="{FF2B5EF4-FFF2-40B4-BE49-F238E27FC236}">
                    <a16:creationId xmlns:a16="http://schemas.microsoft.com/office/drawing/2014/main" id="{AFD7ED22-9061-4D61-965F-E8AC0C03B93D}"/>
                  </a:ext>
                </a:extLst>
              </p:cNvPr>
              <p:cNvSpPr/>
              <p:nvPr/>
            </p:nvSpPr>
            <p:spPr>
              <a:xfrm>
                <a:off x="4899835" y="3868573"/>
                <a:ext cx="93564" cy="14800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4" name="Rectangle 313">
                <a:extLst>
                  <a:ext uri="{FF2B5EF4-FFF2-40B4-BE49-F238E27FC236}">
                    <a16:creationId xmlns:a16="http://schemas.microsoft.com/office/drawing/2014/main" id="{BF9BCE25-3896-418C-A734-12FAF035AEA0}"/>
                  </a:ext>
                </a:extLst>
              </p:cNvPr>
              <p:cNvSpPr/>
              <p:nvPr/>
            </p:nvSpPr>
            <p:spPr>
              <a:xfrm>
                <a:off x="5032504" y="3871778"/>
                <a:ext cx="93564" cy="14800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5" name="Rectangle 314">
                <a:extLst>
                  <a:ext uri="{FF2B5EF4-FFF2-40B4-BE49-F238E27FC236}">
                    <a16:creationId xmlns:a16="http://schemas.microsoft.com/office/drawing/2014/main" id="{DFC1B286-0245-4484-9C9B-52B35EB4C4AF}"/>
                  </a:ext>
                </a:extLst>
              </p:cNvPr>
              <p:cNvSpPr/>
              <p:nvPr/>
            </p:nvSpPr>
            <p:spPr>
              <a:xfrm>
                <a:off x="5161957" y="3868573"/>
                <a:ext cx="93564" cy="14800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3C913013-CC17-4BEB-B379-A61C97F3F056}"/>
                </a:ext>
              </a:extLst>
            </p:cNvPr>
            <p:cNvGrpSpPr/>
            <p:nvPr/>
          </p:nvGrpSpPr>
          <p:grpSpPr>
            <a:xfrm>
              <a:off x="3311604" y="1293814"/>
              <a:ext cx="577693" cy="578738"/>
              <a:chOff x="8840753" y="2415043"/>
              <a:chExt cx="2285407" cy="2289540"/>
            </a:xfrm>
          </p:grpSpPr>
          <p:grpSp>
            <p:nvGrpSpPr>
              <p:cNvPr id="214" name="Group 213">
                <a:extLst>
                  <a:ext uri="{FF2B5EF4-FFF2-40B4-BE49-F238E27FC236}">
                    <a16:creationId xmlns:a16="http://schemas.microsoft.com/office/drawing/2014/main" id="{F85957C5-0A49-4244-BB81-142987124AB8}"/>
                  </a:ext>
                </a:extLst>
              </p:cNvPr>
              <p:cNvGrpSpPr/>
              <p:nvPr/>
            </p:nvGrpSpPr>
            <p:grpSpPr>
              <a:xfrm>
                <a:off x="8840753" y="2415043"/>
                <a:ext cx="2285407" cy="2289540"/>
                <a:chOff x="493117" y="1662265"/>
                <a:chExt cx="2468081" cy="2472546"/>
              </a:xfrm>
            </p:grpSpPr>
            <p:sp>
              <p:nvSpPr>
                <p:cNvPr id="223" name="Rectangle 222">
                  <a:extLst>
                    <a:ext uri="{FF2B5EF4-FFF2-40B4-BE49-F238E27FC236}">
                      <a16:creationId xmlns:a16="http://schemas.microsoft.com/office/drawing/2014/main" id="{50B40402-E817-4079-AA1C-D2DFE1970D8E}"/>
                    </a:ext>
                  </a:extLst>
                </p:cNvPr>
                <p:cNvSpPr/>
                <p:nvPr/>
              </p:nvSpPr>
              <p:spPr>
                <a:xfrm>
                  <a:off x="719091" y="1890944"/>
                  <a:ext cx="2015231" cy="2015231"/>
                </a:xfrm>
                <a:prstGeom prst="rect">
                  <a:avLst/>
                </a:prstGeom>
                <a:solidFill>
                  <a:schemeClr val="bg2">
                    <a:lumMod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4" name="Rectangle 223">
                  <a:extLst>
                    <a:ext uri="{FF2B5EF4-FFF2-40B4-BE49-F238E27FC236}">
                      <a16:creationId xmlns:a16="http://schemas.microsoft.com/office/drawing/2014/main" id="{266E5C94-ACD9-4B7B-BF5C-5CC908E531E9}"/>
                    </a:ext>
                  </a:extLst>
                </p:cNvPr>
                <p:cNvSpPr/>
                <p:nvPr/>
              </p:nvSpPr>
              <p:spPr>
                <a:xfrm>
                  <a:off x="831432" y="1979088"/>
                  <a:ext cx="1805346" cy="1805346"/>
                </a:xfrm>
                <a:prstGeom prst="rect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225" name="Group 224">
                  <a:extLst>
                    <a:ext uri="{FF2B5EF4-FFF2-40B4-BE49-F238E27FC236}">
                      <a16:creationId xmlns:a16="http://schemas.microsoft.com/office/drawing/2014/main" id="{96B4A650-6E1B-42CE-95D1-BD0106D1EE5E}"/>
                    </a:ext>
                  </a:extLst>
                </p:cNvPr>
                <p:cNvGrpSpPr/>
                <p:nvPr/>
              </p:nvGrpSpPr>
              <p:grpSpPr>
                <a:xfrm>
                  <a:off x="866140" y="1662265"/>
                  <a:ext cx="1746927" cy="228134"/>
                  <a:chOff x="861060" y="1706882"/>
                  <a:chExt cx="1746927" cy="228134"/>
                </a:xfrm>
              </p:grpSpPr>
              <p:sp>
                <p:nvSpPr>
                  <p:cNvPr id="262" name="Rectangle 261">
                    <a:extLst>
                      <a:ext uri="{FF2B5EF4-FFF2-40B4-BE49-F238E27FC236}">
                        <a16:creationId xmlns:a16="http://schemas.microsoft.com/office/drawing/2014/main" id="{D85365DF-D0B8-4ABE-B64B-966C09A604C3}"/>
                      </a:ext>
                    </a:extLst>
                  </p:cNvPr>
                  <p:cNvSpPr/>
                  <p:nvPr/>
                </p:nvSpPr>
                <p:spPr>
                  <a:xfrm>
                    <a:off x="861060" y="1706882"/>
                    <a:ext cx="91440" cy="228098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63" name="Rectangle 262">
                    <a:extLst>
                      <a:ext uri="{FF2B5EF4-FFF2-40B4-BE49-F238E27FC236}">
                        <a16:creationId xmlns:a16="http://schemas.microsoft.com/office/drawing/2014/main" id="{DBD0283E-09BA-4A4F-83B4-17E0762066D3}"/>
                      </a:ext>
                    </a:extLst>
                  </p:cNvPr>
                  <p:cNvSpPr/>
                  <p:nvPr/>
                </p:nvSpPr>
                <p:spPr>
                  <a:xfrm>
                    <a:off x="1025889" y="1706882"/>
                    <a:ext cx="91440" cy="228098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64" name="Rectangle 263">
                    <a:extLst>
                      <a:ext uri="{FF2B5EF4-FFF2-40B4-BE49-F238E27FC236}">
                        <a16:creationId xmlns:a16="http://schemas.microsoft.com/office/drawing/2014/main" id="{DB16C2ED-B88B-4B9C-9DDF-01D1463379D2}"/>
                      </a:ext>
                    </a:extLst>
                  </p:cNvPr>
                  <p:cNvSpPr/>
                  <p:nvPr/>
                </p:nvSpPr>
                <p:spPr>
                  <a:xfrm>
                    <a:off x="1198067" y="1706882"/>
                    <a:ext cx="91440" cy="228098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65" name="Rectangle 264">
                    <a:extLst>
                      <a:ext uri="{FF2B5EF4-FFF2-40B4-BE49-F238E27FC236}">
                        <a16:creationId xmlns:a16="http://schemas.microsoft.com/office/drawing/2014/main" id="{CC9001CC-6FA3-4B46-88AD-5C4CA5B9AC63}"/>
                      </a:ext>
                    </a:extLst>
                  </p:cNvPr>
                  <p:cNvSpPr/>
                  <p:nvPr/>
                </p:nvSpPr>
                <p:spPr>
                  <a:xfrm>
                    <a:off x="1362896" y="1706882"/>
                    <a:ext cx="91440" cy="228098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66" name="Rectangle 265">
                    <a:extLst>
                      <a:ext uri="{FF2B5EF4-FFF2-40B4-BE49-F238E27FC236}">
                        <a16:creationId xmlns:a16="http://schemas.microsoft.com/office/drawing/2014/main" id="{A56373CA-9CE5-4779-A6CB-477080F74651}"/>
                      </a:ext>
                    </a:extLst>
                  </p:cNvPr>
                  <p:cNvSpPr/>
                  <p:nvPr/>
                </p:nvSpPr>
                <p:spPr>
                  <a:xfrm>
                    <a:off x="1527725" y="1706882"/>
                    <a:ext cx="91440" cy="228098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67" name="Rectangle 266">
                    <a:extLst>
                      <a:ext uri="{FF2B5EF4-FFF2-40B4-BE49-F238E27FC236}">
                        <a16:creationId xmlns:a16="http://schemas.microsoft.com/office/drawing/2014/main" id="{DFCFEFB3-72F1-4EF3-8F3D-A42E05F9BBD6}"/>
                      </a:ext>
                    </a:extLst>
                  </p:cNvPr>
                  <p:cNvSpPr/>
                  <p:nvPr/>
                </p:nvSpPr>
                <p:spPr>
                  <a:xfrm>
                    <a:off x="1692554" y="1706882"/>
                    <a:ext cx="91440" cy="228098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68" name="Rectangle 267">
                    <a:extLst>
                      <a:ext uri="{FF2B5EF4-FFF2-40B4-BE49-F238E27FC236}">
                        <a16:creationId xmlns:a16="http://schemas.microsoft.com/office/drawing/2014/main" id="{DBC38F9B-E929-46DB-922D-C27210C3B334}"/>
                      </a:ext>
                    </a:extLst>
                  </p:cNvPr>
                  <p:cNvSpPr/>
                  <p:nvPr/>
                </p:nvSpPr>
                <p:spPr>
                  <a:xfrm>
                    <a:off x="1864732" y="1706882"/>
                    <a:ext cx="91440" cy="228098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69" name="Rectangle 268">
                    <a:extLst>
                      <a:ext uri="{FF2B5EF4-FFF2-40B4-BE49-F238E27FC236}">
                        <a16:creationId xmlns:a16="http://schemas.microsoft.com/office/drawing/2014/main" id="{D7679F86-356A-4611-A5C2-584FAD1F4DDE}"/>
                      </a:ext>
                    </a:extLst>
                  </p:cNvPr>
                  <p:cNvSpPr/>
                  <p:nvPr/>
                </p:nvSpPr>
                <p:spPr>
                  <a:xfrm>
                    <a:off x="2029561" y="1706882"/>
                    <a:ext cx="91440" cy="228098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70" name="Rectangle 269">
                    <a:extLst>
                      <a:ext uri="{FF2B5EF4-FFF2-40B4-BE49-F238E27FC236}">
                        <a16:creationId xmlns:a16="http://schemas.microsoft.com/office/drawing/2014/main" id="{CB337DA3-9108-444A-B830-2825144A7C95}"/>
                      </a:ext>
                    </a:extLst>
                  </p:cNvPr>
                  <p:cNvSpPr/>
                  <p:nvPr/>
                </p:nvSpPr>
                <p:spPr>
                  <a:xfrm>
                    <a:off x="2188566" y="1706918"/>
                    <a:ext cx="91440" cy="228098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71" name="Rectangle 270">
                    <a:extLst>
                      <a:ext uri="{FF2B5EF4-FFF2-40B4-BE49-F238E27FC236}">
                        <a16:creationId xmlns:a16="http://schemas.microsoft.com/office/drawing/2014/main" id="{F1A095B4-AF1C-4B59-B1E1-80933DE005D5}"/>
                      </a:ext>
                    </a:extLst>
                  </p:cNvPr>
                  <p:cNvSpPr/>
                  <p:nvPr/>
                </p:nvSpPr>
                <p:spPr>
                  <a:xfrm>
                    <a:off x="2353395" y="1706918"/>
                    <a:ext cx="91440" cy="228098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72" name="Rectangle 271">
                    <a:extLst>
                      <a:ext uri="{FF2B5EF4-FFF2-40B4-BE49-F238E27FC236}">
                        <a16:creationId xmlns:a16="http://schemas.microsoft.com/office/drawing/2014/main" id="{8093FFAD-628D-4C5D-8E6C-7215F594C625}"/>
                      </a:ext>
                    </a:extLst>
                  </p:cNvPr>
                  <p:cNvSpPr/>
                  <p:nvPr/>
                </p:nvSpPr>
                <p:spPr>
                  <a:xfrm>
                    <a:off x="2516547" y="1706882"/>
                    <a:ext cx="91440" cy="228098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226" name="Group 225">
                  <a:extLst>
                    <a:ext uri="{FF2B5EF4-FFF2-40B4-BE49-F238E27FC236}">
                      <a16:creationId xmlns:a16="http://schemas.microsoft.com/office/drawing/2014/main" id="{7CB735D0-2CAF-46EF-B813-9B38142F3099}"/>
                    </a:ext>
                  </a:extLst>
                </p:cNvPr>
                <p:cNvGrpSpPr/>
                <p:nvPr/>
              </p:nvGrpSpPr>
              <p:grpSpPr>
                <a:xfrm rot="5400000">
                  <a:off x="1973667" y="2767695"/>
                  <a:ext cx="1746927" cy="228134"/>
                  <a:chOff x="861060" y="1706882"/>
                  <a:chExt cx="1746927" cy="228134"/>
                </a:xfrm>
              </p:grpSpPr>
              <p:sp>
                <p:nvSpPr>
                  <p:cNvPr id="251" name="Rectangle 250">
                    <a:extLst>
                      <a:ext uri="{FF2B5EF4-FFF2-40B4-BE49-F238E27FC236}">
                        <a16:creationId xmlns:a16="http://schemas.microsoft.com/office/drawing/2014/main" id="{269E2BDD-BBAE-4EF9-8725-9EA0257FD0E8}"/>
                      </a:ext>
                    </a:extLst>
                  </p:cNvPr>
                  <p:cNvSpPr/>
                  <p:nvPr/>
                </p:nvSpPr>
                <p:spPr>
                  <a:xfrm>
                    <a:off x="861060" y="1706882"/>
                    <a:ext cx="91440" cy="228098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52" name="Rectangle 251">
                    <a:extLst>
                      <a:ext uri="{FF2B5EF4-FFF2-40B4-BE49-F238E27FC236}">
                        <a16:creationId xmlns:a16="http://schemas.microsoft.com/office/drawing/2014/main" id="{360E3546-5B28-4FDA-B512-DCB525D807F3}"/>
                      </a:ext>
                    </a:extLst>
                  </p:cNvPr>
                  <p:cNvSpPr/>
                  <p:nvPr/>
                </p:nvSpPr>
                <p:spPr>
                  <a:xfrm>
                    <a:off x="1025889" y="1706882"/>
                    <a:ext cx="91440" cy="228098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53" name="Rectangle 252">
                    <a:extLst>
                      <a:ext uri="{FF2B5EF4-FFF2-40B4-BE49-F238E27FC236}">
                        <a16:creationId xmlns:a16="http://schemas.microsoft.com/office/drawing/2014/main" id="{69189E87-00F9-4772-BBCE-5F07AE9F7D44}"/>
                      </a:ext>
                    </a:extLst>
                  </p:cNvPr>
                  <p:cNvSpPr/>
                  <p:nvPr/>
                </p:nvSpPr>
                <p:spPr>
                  <a:xfrm>
                    <a:off x="1198067" y="1706882"/>
                    <a:ext cx="91440" cy="228098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54" name="Rectangle 253">
                    <a:extLst>
                      <a:ext uri="{FF2B5EF4-FFF2-40B4-BE49-F238E27FC236}">
                        <a16:creationId xmlns:a16="http://schemas.microsoft.com/office/drawing/2014/main" id="{7E485F99-FF55-44E8-A25A-D55425497102}"/>
                      </a:ext>
                    </a:extLst>
                  </p:cNvPr>
                  <p:cNvSpPr/>
                  <p:nvPr/>
                </p:nvSpPr>
                <p:spPr>
                  <a:xfrm>
                    <a:off x="1362896" y="1706882"/>
                    <a:ext cx="91440" cy="228098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55" name="Rectangle 254">
                    <a:extLst>
                      <a:ext uri="{FF2B5EF4-FFF2-40B4-BE49-F238E27FC236}">
                        <a16:creationId xmlns:a16="http://schemas.microsoft.com/office/drawing/2014/main" id="{6F7EA49E-6325-41CF-BCD7-9687724D5A51}"/>
                      </a:ext>
                    </a:extLst>
                  </p:cNvPr>
                  <p:cNvSpPr/>
                  <p:nvPr/>
                </p:nvSpPr>
                <p:spPr>
                  <a:xfrm>
                    <a:off x="1527725" y="1706882"/>
                    <a:ext cx="91440" cy="228098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56" name="Rectangle 255">
                    <a:extLst>
                      <a:ext uri="{FF2B5EF4-FFF2-40B4-BE49-F238E27FC236}">
                        <a16:creationId xmlns:a16="http://schemas.microsoft.com/office/drawing/2014/main" id="{2F3542F4-0180-440E-920E-5742F2082D98}"/>
                      </a:ext>
                    </a:extLst>
                  </p:cNvPr>
                  <p:cNvSpPr/>
                  <p:nvPr/>
                </p:nvSpPr>
                <p:spPr>
                  <a:xfrm>
                    <a:off x="1692554" y="1706882"/>
                    <a:ext cx="91440" cy="228098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57" name="Rectangle 256">
                    <a:extLst>
                      <a:ext uri="{FF2B5EF4-FFF2-40B4-BE49-F238E27FC236}">
                        <a16:creationId xmlns:a16="http://schemas.microsoft.com/office/drawing/2014/main" id="{BA0319CA-9931-4C20-B2CF-3ED33341B87A}"/>
                      </a:ext>
                    </a:extLst>
                  </p:cNvPr>
                  <p:cNvSpPr/>
                  <p:nvPr/>
                </p:nvSpPr>
                <p:spPr>
                  <a:xfrm>
                    <a:off x="1864732" y="1706882"/>
                    <a:ext cx="91440" cy="228098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58" name="Rectangle 257">
                    <a:extLst>
                      <a:ext uri="{FF2B5EF4-FFF2-40B4-BE49-F238E27FC236}">
                        <a16:creationId xmlns:a16="http://schemas.microsoft.com/office/drawing/2014/main" id="{B29FF6DB-D9E9-4274-B799-A0449A4C4B81}"/>
                      </a:ext>
                    </a:extLst>
                  </p:cNvPr>
                  <p:cNvSpPr/>
                  <p:nvPr/>
                </p:nvSpPr>
                <p:spPr>
                  <a:xfrm>
                    <a:off x="2029561" y="1706882"/>
                    <a:ext cx="91440" cy="228098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59" name="Rectangle 258">
                    <a:extLst>
                      <a:ext uri="{FF2B5EF4-FFF2-40B4-BE49-F238E27FC236}">
                        <a16:creationId xmlns:a16="http://schemas.microsoft.com/office/drawing/2014/main" id="{38C7EB4F-1737-4E68-998D-9FAEF904769D}"/>
                      </a:ext>
                    </a:extLst>
                  </p:cNvPr>
                  <p:cNvSpPr/>
                  <p:nvPr/>
                </p:nvSpPr>
                <p:spPr>
                  <a:xfrm>
                    <a:off x="2188566" y="1706918"/>
                    <a:ext cx="91440" cy="228098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60" name="Rectangle 259">
                    <a:extLst>
                      <a:ext uri="{FF2B5EF4-FFF2-40B4-BE49-F238E27FC236}">
                        <a16:creationId xmlns:a16="http://schemas.microsoft.com/office/drawing/2014/main" id="{7CF5F245-B583-4BD6-A3D9-205ACBC917B2}"/>
                      </a:ext>
                    </a:extLst>
                  </p:cNvPr>
                  <p:cNvSpPr/>
                  <p:nvPr/>
                </p:nvSpPr>
                <p:spPr>
                  <a:xfrm>
                    <a:off x="2353395" y="1706918"/>
                    <a:ext cx="91440" cy="228098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61" name="Rectangle 260">
                    <a:extLst>
                      <a:ext uri="{FF2B5EF4-FFF2-40B4-BE49-F238E27FC236}">
                        <a16:creationId xmlns:a16="http://schemas.microsoft.com/office/drawing/2014/main" id="{1D8FA0B3-638A-4D68-8902-9E1030CC0708}"/>
                      </a:ext>
                    </a:extLst>
                  </p:cNvPr>
                  <p:cNvSpPr/>
                  <p:nvPr/>
                </p:nvSpPr>
                <p:spPr>
                  <a:xfrm>
                    <a:off x="2516547" y="1706882"/>
                    <a:ext cx="91440" cy="228098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227" name="Group 226">
                  <a:extLst>
                    <a:ext uri="{FF2B5EF4-FFF2-40B4-BE49-F238E27FC236}">
                      <a16:creationId xmlns:a16="http://schemas.microsoft.com/office/drawing/2014/main" id="{AE93A477-11B4-4B8A-AD56-FB8EF65DF06D}"/>
                    </a:ext>
                  </a:extLst>
                </p:cNvPr>
                <p:cNvGrpSpPr/>
                <p:nvPr/>
              </p:nvGrpSpPr>
              <p:grpSpPr>
                <a:xfrm>
                  <a:off x="866140" y="3906677"/>
                  <a:ext cx="1746927" cy="228134"/>
                  <a:chOff x="861060" y="1706882"/>
                  <a:chExt cx="1746927" cy="228134"/>
                </a:xfrm>
              </p:grpSpPr>
              <p:sp>
                <p:nvSpPr>
                  <p:cNvPr id="240" name="Rectangle 239">
                    <a:extLst>
                      <a:ext uri="{FF2B5EF4-FFF2-40B4-BE49-F238E27FC236}">
                        <a16:creationId xmlns:a16="http://schemas.microsoft.com/office/drawing/2014/main" id="{9571BC84-789F-44A5-B0FB-C42C854FD6A2}"/>
                      </a:ext>
                    </a:extLst>
                  </p:cNvPr>
                  <p:cNvSpPr/>
                  <p:nvPr/>
                </p:nvSpPr>
                <p:spPr>
                  <a:xfrm>
                    <a:off x="861060" y="1706882"/>
                    <a:ext cx="91440" cy="228098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41" name="Rectangle 240">
                    <a:extLst>
                      <a:ext uri="{FF2B5EF4-FFF2-40B4-BE49-F238E27FC236}">
                        <a16:creationId xmlns:a16="http://schemas.microsoft.com/office/drawing/2014/main" id="{CCBE2D4B-D495-404E-9221-9A2E479F7474}"/>
                      </a:ext>
                    </a:extLst>
                  </p:cNvPr>
                  <p:cNvSpPr/>
                  <p:nvPr/>
                </p:nvSpPr>
                <p:spPr>
                  <a:xfrm>
                    <a:off x="1025889" y="1706882"/>
                    <a:ext cx="91440" cy="228098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42" name="Rectangle 241">
                    <a:extLst>
                      <a:ext uri="{FF2B5EF4-FFF2-40B4-BE49-F238E27FC236}">
                        <a16:creationId xmlns:a16="http://schemas.microsoft.com/office/drawing/2014/main" id="{A4C58B98-747F-433F-917D-26E13988B454}"/>
                      </a:ext>
                    </a:extLst>
                  </p:cNvPr>
                  <p:cNvSpPr/>
                  <p:nvPr/>
                </p:nvSpPr>
                <p:spPr>
                  <a:xfrm>
                    <a:off x="1198067" y="1706882"/>
                    <a:ext cx="91440" cy="228098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43" name="Rectangle 242">
                    <a:extLst>
                      <a:ext uri="{FF2B5EF4-FFF2-40B4-BE49-F238E27FC236}">
                        <a16:creationId xmlns:a16="http://schemas.microsoft.com/office/drawing/2014/main" id="{41DA7F13-BD67-43CC-B41D-DB355C115342}"/>
                      </a:ext>
                    </a:extLst>
                  </p:cNvPr>
                  <p:cNvSpPr/>
                  <p:nvPr/>
                </p:nvSpPr>
                <p:spPr>
                  <a:xfrm>
                    <a:off x="1362896" y="1706882"/>
                    <a:ext cx="91440" cy="228098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44" name="Rectangle 243">
                    <a:extLst>
                      <a:ext uri="{FF2B5EF4-FFF2-40B4-BE49-F238E27FC236}">
                        <a16:creationId xmlns:a16="http://schemas.microsoft.com/office/drawing/2014/main" id="{20105FB2-C1D8-41CA-9E8E-595E47240C19}"/>
                      </a:ext>
                    </a:extLst>
                  </p:cNvPr>
                  <p:cNvSpPr/>
                  <p:nvPr/>
                </p:nvSpPr>
                <p:spPr>
                  <a:xfrm>
                    <a:off x="1527725" y="1706882"/>
                    <a:ext cx="91440" cy="228098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45" name="Rectangle 244">
                    <a:extLst>
                      <a:ext uri="{FF2B5EF4-FFF2-40B4-BE49-F238E27FC236}">
                        <a16:creationId xmlns:a16="http://schemas.microsoft.com/office/drawing/2014/main" id="{A8EC8280-B022-4AD4-9B22-D54EF1A12584}"/>
                      </a:ext>
                    </a:extLst>
                  </p:cNvPr>
                  <p:cNvSpPr/>
                  <p:nvPr/>
                </p:nvSpPr>
                <p:spPr>
                  <a:xfrm>
                    <a:off x="1692554" y="1706882"/>
                    <a:ext cx="91440" cy="228098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46" name="Rectangle 245">
                    <a:extLst>
                      <a:ext uri="{FF2B5EF4-FFF2-40B4-BE49-F238E27FC236}">
                        <a16:creationId xmlns:a16="http://schemas.microsoft.com/office/drawing/2014/main" id="{BB219B53-D387-444B-AB00-EEC243EBB20C}"/>
                      </a:ext>
                    </a:extLst>
                  </p:cNvPr>
                  <p:cNvSpPr/>
                  <p:nvPr/>
                </p:nvSpPr>
                <p:spPr>
                  <a:xfrm>
                    <a:off x="1864732" y="1706882"/>
                    <a:ext cx="91440" cy="228098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47" name="Rectangle 246">
                    <a:extLst>
                      <a:ext uri="{FF2B5EF4-FFF2-40B4-BE49-F238E27FC236}">
                        <a16:creationId xmlns:a16="http://schemas.microsoft.com/office/drawing/2014/main" id="{63142A44-8B1B-427B-B24A-E7BF0D15D950}"/>
                      </a:ext>
                    </a:extLst>
                  </p:cNvPr>
                  <p:cNvSpPr/>
                  <p:nvPr/>
                </p:nvSpPr>
                <p:spPr>
                  <a:xfrm>
                    <a:off x="2029561" y="1706882"/>
                    <a:ext cx="91440" cy="228098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48" name="Rectangle 247">
                    <a:extLst>
                      <a:ext uri="{FF2B5EF4-FFF2-40B4-BE49-F238E27FC236}">
                        <a16:creationId xmlns:a16="http://schemas.microsoft.com/office/drawing/2014/main" id="{3CFD353C-D396-4EEC-95A0-7494970A6101}"/>
                      </a:ext>
                    </a:extLst>
                  </p:cNvPr>
                  <p:cNvSpPr/>
                  <p:nvPr/>
                </p:nvSpPr>
                <p:spPr>
                  <a:xfrm>
                    <a:off x="2188566" y="1706918"/>
                    <a:ext cx="91440" cy="228098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49" name="Rectangle 248">
                    <a:extLst>
                      <a:ext uri="{FF2B5EF4-FFF2-40B4-BE49-F238E27FC236}">
                        <a16:creationId xmlns:a16="http://schemas.microsoft.com/office/drawing/2014/main" id="{3EFC4E4F-55CE-4E2B-B539-1A36534D750B}"/>
                      </a:ext>
                    </a:extLst>
                  </p:cNvPr>
                  <p:cNvSpPr/>
                  <p:nvPr/>
                </p:nvSpPr>
                <p:spPr>
                  <a:xfrm>
                    <a:off x="2353395" y="1706918"/>
                    <a:ext cx="91440" cy="228098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50" name="Rectangle 249">
                    <a:extLst>
                      <a:ext uri="{FF2B5EF4-FFF2-40B4-BE49-F238E27FC236}">
                        <a16:creationId xmlns:a16="http://schemas.microsoft.com/office/drawing/2014/main" id="{DE388CE5-34EB-482E-B2B2-3C095F306D7E}"/>
                      </a:ext>
                    </a:extLst>
                  </p:cNvPr>
                  <p:cNvSpPr/>
                  <p:nvPr/>
                </p:nvSpPr>
                <p:spPr>
                  <a:xfrm>
                    <a:off x="2516547" y="1706882"/>
                    <a:ext cx="91440" cy="228098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228" name="Group 227">
                  <a:extLst>
                    <a:ext uri="{FF2B5EF4-FFF2-40B4-BE49-F238E27FC236}">
                      <a16:creationId xmlns:a16="http://schemas.microsoft.com/office/drawing/2014/main" id="{5D076923-23AE-4477-9168-64C914A61513}"/>
                    </a:ext>
                  </a:extLst>
                </p:cNvPr>
                <p:cNvGrpSpPr/>
                <p:nvPr/>
              </p:nvGrpSpPr>
              <p:grpSpPr>
                <a:xfrm rot="5400000">
                  <a:off x="-266280" y="2767694"/>
                  <a:ext cx="1746927" cy="228134"/>
                  <a:chOff x="861060" y="1706882"/>
                  <a:chExt cx="1746927" cy="228134"/>
                </a:xfrm>
              </p:grpSpPr>
              <p:sp>
                <p:nvSpPr>
                  <p:cNvPr id="229" name="Rectangle 228">
                    <a:extLst>
                      <a:ext uri="{FF2B5EF4-FFF2-40B4-BE49-F238E27FC236}">
                        <a16:creationId xmlns:a16="http://schemas.microsoft.com/office/drawing/2014/main" id="{37AAD653-DB43-4E3C-8881-A58FADEDC5D3}"/>
                      </a:ext>
                    </a:extLst>
                  </p:cNvPr>
                  <p:cNvSpPr/>
                  <p:nvPr/>
                </p:nvSpPr>
                <p:spPr>
                  <a:xfrm>
                    <a:off x="861060" y="1706882"/>
                    <a:ext cx="91440" cy="228098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30" name="Rectangle 229">
                    <a:extLst>
                      <a:ext uri="{FF2B5EF4-FFF2-40B4-BE49-F238E27FC236}">
                        <a16:creationId xmlns:a16="http://schemas.microsoft.com/office/drawing/2014/main" id="{0BB1C32F-776A-4C9D-B184-AC78D1A63A53}"/>
                      </a:ext>
                    </a:extLst>
                  </p:cNvPr>
                  <p:cNvSpPr/>
                  <p:nvPr/>
                </p:nvSpPr>
                <p:spPr>
                  <a:xfrm>
                    <a:off x="1025889" y="1706882"/>
                    <a:ext cx="91440" cy="228098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31" name="Rectangle 230">
                    <a:extLst>
                      <a:ext uri="{FF2B5EF4-FFF2-40B4-BE49-F238E27FC236}">
                        <a16:creationId xmlns:a16="http://schemas.microsoft.com/office/drawing/2014/main" id="{32706F66-26D6-4CA7-8361-AEEE2ADCEF87}"/>
                      </a:ext>
                    </a:extLst>
                  </p:cNvPr>
                  <p:cNvSpPr/>
                  <p:nvPr/>
                </p:nvSpPr>
                <p:spPr>
                  <a:xfrm>
                    <a:off x="1198067" y="1706882"/>
                    <a:ext cx="91440" cy="228098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32" name="Rectangle 231">
                    <a:extLst>
                      <a:ext uri="{FF2B5EF4-FFF2-40B4-BE49-F238E27FC236}">
                        <a16:creationId xmlns:a16="http://schemas.microsoft.com/office/drawing/2014/main" id="{2E55B909-9A85-4B54-AD45-FB2BF0DEC480}"/>
                      </a:ext>
                    </a:extLst>
                  </p:cNvPr>
                  <p:cNvSpPr/>
                  <p:nvPr/>
                </p:nvSpPr>
                <p:spPr>
                  <a:xfrm>
                    <a:off x="1362896" y="1706882"/>
                    <a:ext cx="91440" cy="228098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33" name="Rectangle 232">
                    <a:extLst>
                      <a:ext uri="{FF2B5EF4-FFF2-40B4-BE49-F238E27FC236}">
                        <a16:creationId xmlns:a16="http://schemas.microsoft.com/office/drawing/2014/main" id="{24AE181B-5132-486D-BC25-B1B1C1510115}"/>
                      </a:ext>
                    </a:extLst>
                  </p:cNvPr>
                  <p:cNvSpPr/>
                  <p:nvPr/>
                </p:nvSpPr>
                <p:spPr>
                  <a:xfrm>
                    <a:off x="1527725" y="1706882"/>
                    <a:ext cx="91440" cy="228098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34" name="Rectangle 233">
                    <a:extLst>
                      <a:ext uri="{FF2B5EF4-FFF2-40B4-BE49-F238E27FC236}">
                        <a16:creationId xmlns:a16="http://schemas.microsoft.com/office/drawing/2014/main" id="{FC07B54D-9A8C-48E2-806E-EB6D6E3C08EE}"/>
                      </a:ext>
                    </a:extLst>
                  </p:cNvPr>
                  <p:cNvSpPr/>
                  <p:nvPr/>
                </p:nvSpPr>
                <p:spPr>
                  <a:xfrm>
                    <a:off x="1692554" y="1706882"/>
                    <a:ext cx="91440" cy="228098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35" name="Rectangle 234">
                    <a:extLst>
                      <a:ext uri="{FF2B5EF4-FFF2-40B4-BE49-F238E27FC236}">
                        <a16:creationId xmlns:a16="http://schemas.microsoft.com/office/drawing/2014/main" id="{BEC4489B-CCB1-4976-A568-EAA2BDE5722E}"/>
                      </a:ext>
                    </a:extLst>
                  </p:cNvPr>
                  <p:cNvSpPr/>
                  <p:nvPr/>
                </p:nvSpPr>
                <p:spPr>
                  <a:xfrm>
                    <a:off x="1864732" y="1706882"/>
                    <a:ext cx="91440" cy="228098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36" name="Rectangle 235">
                    <a:extLst>
                      <a:ext uri="{FF2B5EF4-FFF2-40B4-BE49-F238E27FC236}">
                        <a16:creationId xmlns:a16="http://schemas.microsoft.com/office/drawing/2014/main" id="{093F6618-A331-4746-9D14-FD000A92F1F8}"/>
                      </a:ext>
                    </a:extLst>
                  </p:cNvPr>
                  <p:cNvSpPr/>
                  <p:nvPr/>
                </p:nvSpPr>
                <p:spPr>
                  <a:xfrm>
                    <a:off x="2029561" y="1706882"/>
                    <a:ext cx="91440" cy="228098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37" name="Rectangle 236">
                    <a:extLst>
                      <a:ext uri="{FF2B5EF4-FFF2-40B4-BE49-F238E27FC236}">
                        <a16:creationId xmlns:a16="http://schemas.microsoft.com/office/drawing/2014/main" id="{4B55B482-2F61-49CB-95A9-F1B90D657EED}"/>
                      </a:ext>
                    </a:extLst>
                  </p:cNvPr>
                  <p:cNvSpPr/>
                  <p:nvPr/>
                </p:nvSpPr>
                <p:spPr>
                  <a:xfrm>
                    <a:off x="2188566" y="1706918"/>
                    <a:ext cx="91440" cy="228098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38" name="Rectangle 237">
                    <a:extLst>
                      <a:ext uri="{FF2B5EF4-FFF2-40B4-BE49-F238E27FC236}">
                        <a16:creationId xmlns:a16="http://schemas.microsoft.com/office/drawing/2014/main" id="{5E4B4B0E-175A-4554-8188-F8C5C8003EAD}"/>
                      </a:ext>
                    </a:extLst>
                  </p:cNvPr>
                  <p:cNvSpPr/>
                  <p:nvPr/>
                </p:nvSpPr>
                <p:spPr>
                  <a:xfrm>
                    <a:off x="2353395" y="1706918"/>
                    <a:ext cx="91440" cy="228098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39" name="Rectangle 238">
                    <a:extLst>
                      <a:ext uri="{FF2B5EF4-FFF2-40B4-BE49-F238E27FC236}">
                        <a16:creationId xmlns:a16="http://schemas.microsoft.com/office/drawing/2014/main" id="{A80F40C0-9783-49AD-94F2-B1050FA24239}"/>
                      </a:ext>
                    </a:extLst>
                  </p:cNvPr>
                  <p:cNvSpPr/>
                  <p:nvPr/>
                </p:nvSpPr>
                <p:spPr>
                  <a:xfrm>
                    <a:off x="2516547" y="1706882"/>
                    <a:ext cx="91440" cy="228098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sp>
            <p:nvSpPr>
              <p:cNvPr id="215" name="Rectangle 214">
                <a:extLst>
                  <a:ext uri="{FF2B5EF4-FFF2-40B4-BE49-F238E27FC236}">
                    <a16:creationId xmlns:a16="http://schemas.microsoft.com/office/drawing/2014/main" id="{84FB0878-90DA-4485-8AD5-5B6E2F2CB102}"/>
                  </a:ext>
                </a:extLst>
              </p:cNvPr>
              <p:cNvSpPr/>
              <p:nvPr/>
            </p:nvSpPr>
            <p:spPr>
              <a:xfrm>
                <a:off x="9209178" y="4021198"/>
                <a:ext cx="298424" cy="29846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6" name="Rectangle 215">
                <a:extLst>
                  <a:ext uri="{FF2B5EF4-FFF2-40B4-BE49-F238E27FC236}">
                    <a16:creationId xmlns:a16="http://schemas.microsoft.com/office/drawing/2014/main" id="{C374FCEB-F5FA-41C7-A76F-2AEFD896A298}"/>
                  </a:ext>
                </a:extLst>
              </p:cNvPr>
              <p:cNvSpPr/>
              <p:nvPr/>
            </p:nvSpPr>
            <p:spPr>
              <a:xfrm>
                <a:off x="9624081" y="4021198"/>
                <a:ext cx="298424" cy="29846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7" name="Rectangle 216">
                <a:extLst>
                  <a:ext uri="{FF2B5EF4-FFF2-40B4-BE49-F238E27FC236}">
                    <a16:creationId xmlns:a16="http://schemas.microsoft.com/office/drawing/2014/main" id="{A696D2FA-52E9-4259-A9C2-1080886F4C6B}"/>
                  </a:ext>
                </a:extLst>
              </p:cNvPr>
              <p:cNvSpPr/>
              <p:nvPr/>
            </p:nvSpPr>
            <p:spPr>
              <a:xfrm>
                <a:off x="10051013" y="4021198"/>
                <a:ext cx="298424" cy="29846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8" name="Rectangle 217">
                <a:extLst>
                  <a:ext uri="{FF2B5EF4-FFF2-40B4-BE49-F238E27FC236}">
                    <a16:creationId xmlns:a16="http://schemas.microsoft.com/office/drawing/2014/main" id="{C982F2B6-B42C-4D77-A0A6-CA8332032729}"/>
                  </a:ext>
                </a:extLst>
              </p:cNvPr>
              <p:cNvSpPr/>
              <p:nvPr/>
            </p:nvSpPr>
            <p:spPr>
              <a:xfrm>
                <a:off x="10465916" y="4021198"/>
                <a:ext cx="298424" cy="29846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9" name="Rectangle 218">
                <a:extLst>
                  <a:ext uri="{FF2B5EF4-FFF2-40B4-BE49-F238E27FC236}">
                    <a16:creationId xmlns:a16="http://schemas.microsoft.com/office/drawing/2014/main" id="{C16A6D40-DAF4-40DE-90EC-2FBFD428110E}"/>
                  </a:ext>
                </a:extLst>
              </p:cNvPr>
              <p:cNvSpPr/>
              <p:nvPr/>
            </p:nvSpPr>
            <p:spPr>
              <a:xfrm>
                <a:off x="9209178" y="3621571"/>
                <a:ext cx="298424" cy="29846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0" name="Rectangle 219">
                <a:extLst>
                  <a:ext uri="{FF2B5EF4-FFF2-40B4-BE49-F238E27FC236}">
                    <a16:creationId xmlns:a16="http://schemas.microsoft.com/office/drawing/2014/main" id="{999DCE9E-F444-46D4-923F-641ED428182B}"/>
                  </a:ext>
                </a:extLst>
              </p:cNvPr>
              <p:cNvSpPr/>
              <p:nvPr/>
            </p:nvSpPr>
            <p:spPr>
              <a:xfrm>
                <a:off x="9624081" y="3621571"/>
                <a:ext cx="298424" cy="29846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1" name="Rectangle 220">
                <a:extLst>
                  <a:ext uri="{FF2B5EF4-FFF2-40B4-BE49-F238E27FC236}">
                    <a16:creationId xmlns:a16="http://schemas.microsoft.com/office/drawing/2014/main" id="{C045C687-AA83-4198-AC38-33C8EE763DE5}"/>
                  </a:ext>
                </a:extLst>
              </p:cNvPr>
              <p:cNvSpPr/>
              <p:nvPr/>
            </p:nvSpPr>
            <p:spPr>
              <a:xfrm>
                <a:off x="10051013" y="3621571"/>
                <a:ext cx="298424" cy="29846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2" name="Rectangle 221">
                <a:extLst>
                  <a:ext uri="{FF2B5EF4-FFF2-40B4-BE49-F238E27FC236}">
                    <a16:creationId xmlns:a16="http://schemas.microsoft.com/office/drawing/2014/main" id="{7CFCED7B-0CF0-4431-BA14-991FAF69FE76}"/>
                  </a:ext>
                </a:extLst>
              </p:cNvPr>
              <p:cNvSpPr/>
              <p:nvPr/>
            </p:nvSpPr>
            <p:spPr>
              <a:xfrm>
                <a:off x="10465916" y="3621571"/>
                <a:ext cx="298424" cy="29846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141DC25E-2BC1-4458-98F7-51431B8C0380}"/>
                </a:ext>
              </a:extLst>
            </p:cNvPr>
            <p:cNvGrpSpPr/>
            <p:nvPr/>
          </p:nvGrpSpPr>
          <p:grpSpPr>
            <a:xfrm>
              <a:off x="4273635" y="3376247"/>
              <a:ext cx="772389" cy="1056462"/>
              <a:chOff x="1136224" y="2283409"/>
              <a:chExt cx="1822513" cy="2492808"/>
            </a:xfrm>
          </p:grpSpPr>
          <p:grpSp>
            <p:nvGrpSpPr>
              <p:cNvPr id="194" name="Group 193">
                <a:extLst>
                  <a:ext uri="{FF2B5EF4-FFF2-40B4-BE49-F238E27FC236}">
                    <a16:creationId xmlns:a16="http://schemas.microsoft.com/office/drawing/2014/main" id="{6D9CCE30-937E-42FC-8D79-5F64262A9CAE}"/>
                  </a:ext>
                </a:extLst>
              </p:cNvPr>
              <p:cNvGrpSpPr/>
              <p:nvPr/>
            </p:nvGrpSpPr>
            <p:grpSpPr>
              <a:xfrm>
                <a:off x="1136224" y="2283409"/>
                <a:ext cx="1822513" cy="2361722"/>
                <a:chOff x="6506308" y="2176274"/>
                <a:chExt cx="2127738" cy="2757252"/>
              </a:xfrm>
            </p:grpSpPr>
            <p:sp>
              <p:nvSpPr>
                <p:cNvPr id="208" name="Rectangle 207">
                  <a:extLst>
                    <a:ext uri="{FF2B5EF4-FFF2-40B4-BE49-F238E27FC236}">
                      <a16:creationId xmlns:a16="http://schemas.microsoft.com/office/drawing/2014/main" id="{EA7648A7-0324-4F0B-9925-C5C721FD4FD4}"/>
                    </a:ext>
                  </a:extLst>
                </p:cNvPr>
                <p:cNvSpPr/>
                <p:nvPr/>
              </p:nvSpPr>
              <p:spPr>
                <a:xfrm>
                  <a:off x="6506308" y="2176274"/>
                  <a:ext cx="2127738" cy="2757252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9" name="Rectangle 208">
                  <a:extLst>
                    <a:ext uri="{FF2B5EF4-FFF2-40B4-BE49-F238E27FC236}">
                      <a16:creationId xmlns:a16="http://schemas.microsoft.com/office/drawing/2014/main" id="{66F3A9CF-1872-4549-97DE-5CB42A96CC3D}"/>
                    </a:ext>
                  </a:extLst>
                </p:cNvPr>
                <p:cNvSpPr/>
                <p:nvPr/>
              </p:nvSpPr>
              <p:spPr>
                <a:xfrm>
                  <a:off x="6614263" y="2305549"/>
                  <a:ext cx="1911827" cy="2477466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210" name="Group 209">
                  <a:extLst>
                    <a:ext uri="{FF2B5EF4-FFF2-40B4-BE49-F238E27FC236}">
                      <a16:creationId xmlns:a16="http://schemas.microsoft.com/office/drawing/2014/main" id="{0F24D0EE-6CBB-4319-B9EA-9324DA516AFA}"/>
                    </a:ext>
                  </a:extLst>
                </p:cNvPr>
                <p:cNvGrpSpPr/>
                <p:nvPr/>
              </p:nvGrpSpPr>
              <p:grpSpPr>
                <a:xfrm>
                  <a:off x="6694482" y="3827281"/>
                  <a:ext cx="1675426" cy="856155"/>
                  <a:chOff x="6694482" y="3827281"/>
                  <a:chExt cx="1675426" cy="856155"/>
                </a:xfrm>
              </p:grpSpPr>
              <p:sp>
                <p:nvSpPr>
                  <p:cNvPr id="211" name="Freeform: Shape 210">
                    <a:extLst>
                      <a:ext uri="{FF2B5EF4-FFF2-40B4-BE49-F238E27FC236}">
                        <a16:creationId xmlns:a16="http://schemas.microsoft.com/office/drawing/2014/main" id="{D22214C4-DAE0-4C81-968B-733E8468519A}"/>
                      </a:ext>
                    </a:extLst>
                  </p:cNvPr>
                  <p:cNvSpPr/>
                  <p:nvPr/>
                </p:nvSpPr>
                <p:spPr>
                  <a:xfrm flipH="1">
                    <a:off x="6694482" y="3827281"/>
                    <a:ext cx="1675426" cy="856155"/>
                  </a:xfrm>
                  <a:custGeom>
                    <a:avLst/>
                    <a:gdLst>
                      <a:gd name="connsiteX0" fmla="*/ 0 w 1675426"/>
                      <a:gd name="connsiteY0" fmla="*/ 0 h 856155"/>
                      <a:gd name="connsiteX1" fmla="*/ 0 w 1675426"/>
                      <a:gd name="connsiteY1" fmla="*/ 854485 h 856155"/>
                      <a:gd name="connsiteX2" fmla="*/ 370374 w 1675426"/>
                      <a:gd name="connsiteY2" fmla="*/ 854485 h 856155"/>
                      <a:gd name="connsiteX3" fmla="*/ 370374 w 1675426"/>
                      <a:gd name="connsiteY3" fmla="*/ 856155 h 856155"/>
                      <a:gd name="connsiteX4" fmla="*/ 1323334 w 1675426"/>
                      <a:gd name="connsiteY4" fmla="*/ 856155 h 856155"/>
                      <a:gd name="connsiteX5" fmla="*/ 1323334 w 1675426"/>
                      <a:gd name="connsiteY5" fmla="*/ 855699 h 856155"/>
                      <a:gd name="connsiteX6" fmla="*/ 1602714 w 1675426"/>
                      <a:gd name="connsiteY6" fmla="*/ 855699 h 856155"/>
                      <a:gd name="connsiteX7" fmla="*/ 1675426 w 1675426"/>
                      <a:gd name="connsiteY7" fmla="*/ 782987 h 856155"/>
                      <a:gd name="connsiteX8" fmla="*/ 1675426 w 1675426"/>
                      <a:gd name="connsiteY8" fmla="*/ 419437 h 856155"/>
                      <a:gd name="connsiteX9" fmla="*/ 1675425 w 1675426"/>
                      <a:gd name="connsiteY9" fmla="*/ 419437 h 856155"/>
                      <a:gd name="connsiteX10" fmla="*/ 1675425 w 1675426"/>
                      <a:gd name="connsiteY10" fmla="*/ 393699 h 856155"/>
                      <a:gd name="connsiteX11" fmla="*/ 1602713 w 1675426"/>
                      <a:gd name="connsiteY11" fmla="*/ 320987 h 856155"/>
                      <a:gd name="connsiteX12" fmla="*/ 995946 w 1675426"/>
                      <a:gd name="connsiteY12" fmla="*/ 320987 h 856155"/>
                      <a:gd name="connsiteX13" fmla="*/ 923234 w 1675426"/>
                      <a:gd name="connsiteY13" fmla="*/ 393699 h 856155"/>
                      <a:gd name="connsiteX14" fmla="*/ 923234 w 1675426"/>
                      <a:gd name="connsiteY14" fmla="*/ 575804 h 856155"/>
                      <a:gd name="connsiteX15" fmla="*/ 577062 w 1675426"/>
                      <a:gd name="connsiteY15" fmla="*/ 575804 h 85615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1675426" h="856155">
                        <a:moveTo>
                          <a:pt x="0" y="0"/>
                        </a:moveTo>
                        <a:lnTo>
                          <a:pt x="0" y="854485"/>
                        </a:lnTo>
                        <a:lnTo>
                          <a:pt x="370374" y="854485"/>
                        </a:lnTo>
                        <a:lnTo>
                          <a:pt x="370374" y="856155"/>
                        </a:lnTo>
                        <a:lnTo>
                          <a:pt x="1323334" y="856155"/>
                        </a:lnTo>
                        <a:lnTo>
                          <a:pt x="1323334" y="855699"/>
                        </a:lnTo>
                        <a:lnTo>
                          <a:pt x="1602714" y="855699"/>
                        </a:lnTo>
                        <a:lnTo>
                          <a:pt x="1675426" y="782987"/>
                        </a:lnTo>
                        <a:lnTo>
                          <a:pt x="1675426" y="419437"/>
                        </a:lnTo>
                        <a:lnTo>
                          <a:pt x="1675425" y="419437"/>
                        </a:lnTo>
                        <a:lnTo>
                          <a:pt x="1675425" y="393699"/>
                        </a:lnTo>
                        <a:lnTo>
                          <a:pt x="1602713" y="320987"/>
                        </a:lnTo>
                        <a:lnTo>
                          <a:pt x="995946" y="320987"/>
                        </a:lnTo>
                        <a:lnTo>
                          <a:pt x="923234" y="393699"/>
                        </a:lnTo>
                        <a:lnTo>
                          <a:pt x="923234" y="575804"/>
                        </a:lnTo>
                        <a:lnTo>
                          <a:pt x="577062" y="575804"/>
                        </a:lnTo>
                        <a:close/>
                      </a:path>
                    </a:pathLst>
                  </a:custGeom>
                  <a:solidFill>
                    <a:schemeClr val="bg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212" name="Freeform: Shape 211">
                    <a:extLst>
                      <a:ext uri="{FF2B5EF4-FFF2-40B4-BE49-F238E27FC236}">
                        <a16:creationId xmlns:a16="http://schemas.microsoft.com/office/drawing/2014/main" id="{A02830ED-1DBB-4E33-AC1C-D82D41F4C077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6739777" y="4184190"/>
                    <a:ext cx="653528" cy="459158"/>
                  </a:xfrm>
                  <a:custGeom>
                    <a:avLst/>
                    <a:gdLst>
                      <a:gd name="connsiteX0" fmla="*/ 679479 w 752192"/>
                      <a:gd name="connsiteY0" fmla="*/ 534712 h 534712"/>
                      <a:gd name="connsiteX1" fmla="*/ 72712 w 752192"/>
                      <a:gd name="connsiteY1" fmla="*/ 534712 h 534712"/>
                      <a:gd name="connsiteX2" fmla="*/ 0 w 752192"/>
                      <a:gd name="connsiteY2" fmla="*/ 462000 h 534712"/>
                      <a:gd name="connsiteX3" fmla="*/ 0 w 752192"/>
                      <a:gd name="connsiteY3" fmla="*/ 98450 h 534712"/>
                      <a:gd name="connsiteX4" fmla="*/ 1 w 752192"/>
                      <a:gd name="connsiteY4" fmla="*/ 98450 h 534712"/>
                      <a:gd name="connsiteX5" fmla="*/ 1 w 752192"/>
                      <a:gd name="connsiteY5" fmla="*/ 72712 h 534712"/>
                      <a:gd name="connsiteX6" fmla="*/ 72713 w 752192"/>
                      <a:gd name="connsiteY6" fmla="*/ 0 h 534712"/>
                      <a:gd name="connsiteX7" fmla="*/ 679480 w 752192"/>
                      <a:gd name="connsiteY7" fmla="*/ 0 h 534712"/>
                      <a:gd name="connsiteX8" fmla="*/ 752192 w 752192"/>
                      <a:gd name="connsiteY8" fmla="*/ 72712 h 534712"/>
                      <a:gd name="connsiteX9" fmla="*/ 752192 w 752192"/>
                      <a:gd name="connsiteY9" fmla="*/ 436262 h 534712"/>
                      <a:gd name="connsiteX10" fmla="*/ 752191 w 752192"/>
                      <a:gd name="connsiteY10" fmla="*/ 436262 h 534712"/>
                      <a:gd name="connsiteX11" fmla="*/ 752191 w 752192"/>
                      <a:gd name="connsiteY11" fmla="*/ 462000 h 53471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752192" h="534712">
                        <a:moveTo>
                          <a:pt x="679479" y="534712"/>
                        </a:moveTo>
                        <a:lnTo>
                          <a:pt x="72712" y="534712"/>
                        </a:lnTo>
                        <a:lnTo>
                          <a:pt x="0" y="462000"/>
                        </a:lnTo>
                        <a:lnTo>
                          <a:pt x="0" y="98450"/>
                        </a:lnTo>
                        <a:lnTo>
                          <a:pt x="1" y="98450"/>
                        </a:lnTo>
                        <a:lnTo>
                          <a:pt x="1" y="72712"/>
                        </a:lnTo>
                        <a:lnTo>
                          <a:pt x="72713" y="0"/>
                        </a:lnTo>
                        <a:lnTo>
                          <a:pt x="679480" y="0"/>
                        </a:lnTo>
                        <a:lnTo>
                          <a:pt x="752192" y="72712"/>
                        </a:lnTo>
                        <a:lnTo>
                          <a:pt x="752192" y="436262"/>
                        </a:lnTo>
                        <a:lnTo>
                          <a:pt x="752191" y="436262"/>
                        </a:lnTo>
                        <a:lnTo>
                          <a:pt x="752191" y="462000"/>
                        </a:lnTo>
                        <a:close/>
                      </a:path>
                    </a:pathLst>
                  </a:custGeom>
                  <a:solidFill>
                    <a:schemeClr val="bg2">
                      <a:lumMod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13" name="Freeform: Shape 212">
                    <a:extLst>
                      <a:ext uri="{FF2B5EF4-FFF2-40B4-BE49-F238E27FC236}">
                        <a16:creationId xmlns:a16="http://schemas.microsoft.com/office/drawing/2014/main" id="{7666244F-32BA-4867-9F7D-0B64352361E8}"/>
                      </a:ext>
                    </a:extLst>
                  </p:cNvPr>
                  <p:cNvSpPr/>
                  <p:nvPr/>
                </p:nvSpPr>
                <p:spPr>
                  <a:xfrm>
                    <a:off x="7548676" y="3988439"/>
                    <a:ext cx="769027" cy="648951"/>
                  </a:xfrm>
                  <a:custGeom>
                    <a:avLst/>
                    <a:gdLst>
                      <a:gd name="connsiteX0" fmla="*/ 768015 w 769027"/>
                      <a:gd name="connsiteY0" fmla="*/ 0 h 648951"/>
                      <a:gd name="connsiteX1" fmla="*/ 768015 w 769027"/>
                      <a:gd name="connsiteY1" fmla="*/ 490061 h 648951"/>
                      <a:gd name="connsiteX2" fmla="*/ 769027 w 769027"/>
                      <a:gd name="connsiteY2" fmla="*/ 490061 h 648951"/>
                      <a:gd name="connsiteX3" fmla="*/ 769027 w 769027"/>
                      <a:gd name="connsiteY3" fmla="*/ 648951 h 648951"/>
                      <a:gd name="connsiteX4" fmla="*/ 0 w 769027"/>
                      <a:gd name="connsiteY4" fmla="*/ 648951 h 648951"/>
                      <a:gd name="connsiteX5" fmla="*/ 0 w 769027"/>
                      <a:gd name="connsiteY5" fmla="*/ 490061 h 648951"/>
                      <a:gd name="connsiteX6" fmla="*/ 246984 w 769027"/>
                      <a:gd name="connsiteY6" fmla="*/ 490061 h 64895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769027" h="648951">
                        <a:moveTo>
                          <a:pt x="768015" y="0"/>
                        </a:moveTo>
                        <a:lnTo>
                          <a:pt x="768015" y="490061"/>
                        </a:lnTo>
                        <a:lnTo>
                          <a:pt x="769027" y="490061"/>
                        </a:lnTo>
                        <a:lnTo>
                          <a:pt x="769027" y="648951"/>
                        </a:lnTo>
                        <a:lnTo>
                          <a:pt x="0" y="648951"/>
                        </a:lnTo>
                        <a:lnTo>
                          <a:pt x="0" y="490061"/>
                        </a:lnTo>
                        <a:lnTo>
                          <a:pt x="246984" y="490061"/>
                        </a:lnTo>
                        <a:close/>
                      </a:path>
                    </a:pathLst>
                  </a:custGeom>
                  <a:solidFill>
                    <a:schemeClr val="bg2">
                      <a:lumMod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grpSp>
            <p:nvGrpSpPr>
              <p:cNvPr id="195" name="Group 194">
                <a:extLst>
                  <a:ext uri="{FF2B5EF4-FFF2-40B4-BE49-F238E27FC236}">
                    <a16:creationId xmlns:a16="http://schemas.microsoft.com/office/drawing/2014/main" id="{1742DB9A-6A90-46E8-B427-C326C94F58E0}"/>
                  </a:ext>
                </a:extLst>
              </p:cNvPr>
              <p:cNvGrpSpPr/>
              <p:nvPr/>
            </p:nvGrpSpPr>
            <p:grpSpPr>
              <a:xfrm>
                <a:off x="1367334" y="2484191"/>
                <a:ext cx="1354100" cy="1354100"/>
                <a:chOff x="3209100" y="1027224"/>
                <a:chExt cx="1354100" cy="1354100"/>
              </a:xfrm>
            </p:grpSpPr>
            <p:grpSp>
              <p:nvGrpSpPr>
                <p:cNvPr id="204" name="Group 203">
                  <a:extLst>
                    <a:ext uri="{FF2B5EF4-FFF2-40B4-BE49-F238E27FC236}">
                      <a16:creationId xmlns:a16="http://schemas.microsoft.com/office/drawing/2014/main" id="{2AA03AA4-F95D-4A5D-BC80-94C2EBFBEFA4}"/>
                    </a:ext>
                  </a:extLst>
                </p:cNvPr>
                <p:cNvGrpSpPr/>
                <p:nvPr/>
              </p:nvGrpSpPr>
              <p:grpSpPr>
                <a:xfrm>
                  <a:off x="3209100" y="1027224"/>
                  <a:ext cx="1354100" cy="1354100"/>
                  <a:chOff x="6776125" y="2411732"/>
                  <a:chExt cx="1580878" cy="1580878"/>
                </a:xfrm>
              </p:grpSpPr>
              <p:sp>
                <p:nvSpPr>
                  <p:cNvPr id="206" name="Oval 205">
                    <a:extLst>
                      <a:ext uri="{FF2B5EF4-FFF2-40B4-BE49-F238E27FC236}">
                        <a16:creationId xmlns:a16="http://schemas.microsoft.com/office/drawing/2014/main" id="{22028324-D0EC-471B-9C94-E5177B0F992C}"/>
                      </a:ext>
                    </a:extLst>
                  </p:cNvPr>
                  <p:cNvSpPr/>
                  <p:nvPr/>
                </p:nvSpPr>
                <p:spPr>
                  <a:xfrm>
                    <a:off x="6776125" y="2411732"/>
                    <a:ext cx="1580878" cy="1580878"/>
                  </a:xfrm>
                  <a:prstGeom prst="ellipse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207" name="TextBox 206">
                    <a:extLst>
                      <a:ext uri="{FF2B5EF4-FFF2-40B4-BE49-F238E27FC236}">
                        <a16:creationId xmlns:a16="http://schemas.microsoft.com/office/drawing/2014/main" id="{E4E243E7-EAB6-40B8-B3BA-0DF7F6E96183}"/>
                      </a:ext>
                    </a:extLst>
                  </p:cNvPr>
                  <p:cNvSpPr txBox="1"/>
                  <p:nvPr/>
                </p:nvSpPr>
                <p:spPr>
                  <a:xfrm rot="2700000">
                    <a:off x="6907338" y="2543953"/>
                    <a:ext cx="1318452" cy="132857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prstTxWarp prst="textArchUp">
                      <a:avLst>
                        <a:gd name="adj" fmla="val 10641700"/>
                      </a:avLst>
                    </a:prstTxWarp>
                    <a:spAutoFit/>
                  </a:bodyPr>
                  <a:lstStyle/>
                  <a:p>
                    <a:r>
                      <a:rPr lang="en-US" altLang="ko-KR" sz="500" b="1" dirty="0" err="1">
                        <a:solidFill>
                          <a:schemeClr val="bg2">
                            <a:lumMod val="50000"/>
                          </a:schemeClr>
                        </a:solidFill>
                        <a:latin typeface="NanumBarunpen Bold" panose="020B0803000000000000" pitchFamily="34" charset="-127"/>
                        <a:ea typeface="NanumBarunpen Bold" panose="020B0803000000000000" pitchFamily="34" charset="-127"/>
                      </a:rPr>
                      <a:t>HardDiskDrive</a:t>
                    </a:r>
                    <a:endParaRPr lang="ko-KR" altLang="en-US" sz="500" b="1" dirty="0">
                      <a:solidFill>
                        <a:schemeClr val="bg2">
                          <a:lumMod val="50000"/>
                        </a:schemeClr>
                      </a:solidFill>
                      <a:latin typeface="NanumBarunpen Bold" panose="020B0803000000000000" pitchFamily="34" charset="-127"/>
                      <a:ea typeface="NanumBarunpen Bold" panose="020B0803000000000000" pitchFamily="34" charset="-127"/>
                    </a:endParaRPr>
                  </a:p>
                </p:txBody>
              </p:sp>
            </p:grpSp>
            <p:sp>
              <p:nvSpPr>
                <p:cNvPr id="205" name="Oval 204">
                  <a:extLst>
                    <a:ext uri="{FF2B5EF4-FFF2-40B4-BE49-F238E27FC236}">
                      <a16:creationId xmlns:a16="http://schemas.microsoft.com/office/drawing/2014/main" id="{50EB0EAE-B656-48CB-B726-33CEF350BBF0}"/>
                    </a:ext>
                  </a:extLst>
                </p:cNvPr>
                <p:cNvSpPr/>
                <p:nvPr/>
              </p:nvSpPr>
              <p:spPr>
                <a:xfrm flipV="1">
                  <a:off x="3774850" y="1592975"/>
                  <a:ext cx="222598" cy="222598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sp>
            <p:nvSpPr>
              <p:cNvPr id="196" name="Oval 195">
                <a:extLst>
                  <a:ext uri="{FF2B5EF4-FFF2-40B4-BE49-F238E27FC236}">
                    <a16:creationId xmlns:a16="http://schemas.microsoft.com/office/drawing/2014/main" id="{687CC4EA-B73B-400C-8E73-7F09E9EFF25B}"/>
                  </a:ext>
                </a:extLst>
              </p:cNvPr>
              <p:cNvSpPr/>
              <p:nvPr/>
            </p:nvSpPr>
            <p:spPr>
              <a:xfrm flipV="1">
                <a:off x="1933086" y="3052454"/>
                <a:ext cx="222598" cy="22259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grpSp>
            <p:nvGrpSpPr>
              <p:cNvPr id="197" name="Group 196">
                <a:extLst>
                  <a:ext uri="{FF2B5EF4-FFF2-40B4-BE49-F238E27FC236}">
                    <a16:creationId xmlns:a16="http://schemas.microsoft.com/office/drawing/2014/main" id="{B8A25092-1D70-4B7D-84F6-5E3F883AB39F}"/>
                  </a:ext>
                </a:extLst>
              </p:cNvPr>
              <p:cNvGrpSpPr/>
              <p:nvPr/>
            </p:nvGrpSpPr>
            <p:grpSpPr>
              <a:xfrm rot="20700000">
                <a:off x="2218865" y="3483034"/>
                <a:ext cx="533042" cy="1293183"/>
                <a:chOff x="2218865" y="3483034"/>
                <a:chExt cx="533042" cy="1293183"/>
              </a:xfrm>
            </p:grpSpPr>
            <p:grpSp>
              <p:nvGrpSpPr>
                <p:cNvPr id="198" name="Group 197">
                  <a:extLst>
                    <a:ext uri="{FF2B5EF4-FFF2-40B4-BE49-F238E27FC236}">
                      <a16:creationId xmlns:a16="http://schemas.microsoft.com/office/drawing/2014/main" id="{9C603A8B-76D0-4EC2-9EBB-EE29CF6DDFDF}"/>
                    </a:ext>
                  </a:extLst>
                </p:cNvPr>
                <p:cNvGrpSpPr/>
                <p:nvPr/>
              </p:nvGrpSpPr>
              <p:grpSpPr>
                <a:xfrm>
                  <a:off x="2218865" y="3483034"/>
                  <a:ext cx="409391" cy="792156"/>
                  <a:chOff x="7770265" y="3576806"/>
                  <a:chExt cx="477953" cy="924822"/>
                </a:xfrm>
              </p:grpSpPr>
              <p:sp>
                <p:nvSpPr>
                  <p:cNvPr id="202" name="Freeform: Shape 201">
                    <a:extLst>
                      <a:ext uri="{FF2B5EF4-FFF2-40B4-BE49-F238E27FC236}">
                        <a16:creationId xmlns:a16="http://schemas.microsoft.com/office/drawing/2014/main" id="{1AA8F719-C47B-47ED-B9D6-D689044FFE41}"/>
                      </a:ext>
                    </a:extLst>
                  </p:cNvPr>
                  <p:cNvSpPr/>
                  <p:nvPr/>
                </p:nvSpPr>
                <p:spPr>
                  <a:xfrm>
                    <a:off x="7770265" y="3576806"/>
                    <a:ext cx="477953" cy="924822"/>
                  </a:xfrm>
                  <a:custGeom>
                    <a:avLst/>
                    <a:gdLst>
                      <a:gd name="connsiteX0" fmla="*/ 76240 w 410001"/>
                      <a:gd name="connsiteY0" fmla="*/ 0 h 793337"/>
                      <a:gd name="connsiteX1" fmla="*/ 381766 w 410001"/>
                      <a:gd name="connsiteY1" fmla="*/ 567336 h 793337"/>
                      <a:gd name="connsiteX2" fmla="*/ 381322 w 410001"/>
                      <a:gd name="connsiteY2" fmla="*/ 568640 h 793337"/>
                      <a:gd name="connsiteX3" fmla="*/ 398441 w 410001"/>
                      <a:gd name="connsiteY3" fmla="*/ 593472 h 793337"/>
                      <a:gd name="connsiteX4" fmla="*/ 410001 w 410001"/>
                      <a:gd name="connsiteY4" fmla="*/ 649471 h 793337"/>
                      <a:gd name="connsiteX5" fmla="*/ 320158 w 410001"/>
                      <a:gd name="connsiteY5" fmla="*/ 782031 h 793337"/>
                      <a:gd name="connsiteX6" fmla="*/ 307876 w 410001"/>
                      <a:gd name="connsiteY6" fmla="*/ 784456 h 793337"/>
                      <a:gd name="connsiteX7" fmla="*/ 305526 w 410001"/>
                      <a:gd name="connsiteY7" fmla="*/ 791361 h 793337"/>
                      <a:gd name="connsiteX8" fmla="*/ 302391 w 410001"/>
                      <a:gd name="connsiteY8" fmla="*/ 785539 h 793337"/>
                      <a:gd name="connsiteX9" fmla="*/ 262899 w 410001"/>
                      <a:gd name="connsiteY9" fmla="*/ 793337 h 793337"/>
                      <a:gd name="connsiteX10" fmla="*/ 115797 w 410001"/>
                      <a:gd name="connsiteY10" fmla="*/ 649471 h 793337"/>
                      <a:gd name="connsiteX11" fmla="*/ 118979 w 410001"/>
                      <a:gd name="connsiteY11" fmla="*/ 634055 h 793337"/>
                      <a:gd name="connsiteX12" fmla="*/ 115797 w 410001"/>
                      <a:gd name="connsiteY12" fmla="*/ 634055 h 793337"/>
                      <a:gd name="connsiteX13" fmla="*/ 115797 w 410001"/>
                      <a:gd name="connsiteY13" fmla="*/ 439050 h 793337"/>
                      <a:gd name="connsiteX14" fmla="*/ 0 w 410001"/>
                      <a:gd name="connsiteY14" fmla="*/ 224025 h 7933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410001" h="793337">
                        <a:moveTo>
                          <a:pt x="76240" y="0"/>
                        </a:moveTo>
                        <a:lnTo>
                          <a:pt x="381766" y="567336"/>
                        </a:lnTo>
                        <a:lnTo>
                          <a:pt x="381322" y="568640"/>
                        </a:lnTo>
                        <a:lnTo>
                          <a:pt x="398441" y="593472"/>
                        </a:lnTo>
                        <a:cubicBezTo>
                          <a:pt x="405885" y="610684"/>
                          <a:pt x="410001" y="629607"/>
                          <a:pt x="410001" y="649471"/>
                        </a:cubicBezTo>
                        <a:cubicBezTo>
                          <a:pt x="410001" y="709062"/>
                          <a:pt x="372955" y="760191"/>
                          <a:pt x="320158" y="782031"/>
                        </a:cubicBezTo>
                        <a:lnTo>
                          <a:pt x="307876" y="784456"/>
                        </a:lnTo>
                        <a:lnTo>
                          <a:pt x="305526" y="791361"/>
                        </a:lnTo>
                        <a:lnTo>
                          <a:pt x="302391" y="785539"/>
                        </a:lnTo>
                        <a:lnTo>
                          <a:pt x="262899" y="793337"/>
                        </a:lnTo>
                        <a:cubicBezTo>
                          <a:pt x="181657" y="793337"/>
                          <a:pt x="115797" y="728926"/>
                          <a:pt x="115797" y="649471"/>
                        </a:cubicBezTo>
                        <a:lnTo>
                          <a:pt x="118979" y="634055"/>
                        </a:lnTo>
                        <a:lnTo>
                          <a:pt x="115797" y="634055"/>
                        </a:lnTo>
                        <a:lnTo>
                          <a:pt x="115797" y="439050"/>
                        </a:lnTo>
                        <a:lnTo>
                          <a:pt x="0" y="224025"/>
                        </a:lnTo>
                        <a:close/>
                      </a:path>
                    </a:pathLst>
                  </a:custGeom>
                  <a:solidFill>
                    <a:schemeClr val="bg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203" name="Oval 202">
                    <a:extLst>
                      <a:ext uri="{FF2B5EF4-FFF2-40B4-BE49-F238E27FC236}">
                        <a16:creationId xmlns:a16="http://schemas.microsoft.com/office/drawing/2014/main" id="{A03E3F8B-834D-4742-8A51-957FD450D5C7}"/>
                      </a:ext>
                    </a:extLst>
                  </p:cNvPr>
                  <p:cNvSpPr/>
                  <p:nvPr/>
                </p:nvSpPr>
                <p:spPr>
                  <a:xfrm>
                    <a:off x="8009241" y="4263195"/>
                    <a:ext cx="126379" cy="129984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199" name="Group 198">
                  <a:extLst>
                    <a:ext uri="{FF2B5EF4-FFF2-40B4-BE49-F238E27FC236}">
                      <a16:creationId xmlns:a16="http://schemas.microsoft.com/office/drawing/2014/main" id="{6194F908-2AF1-447D-A892-1E3209773B6F}"/>
                    </a:ext>
                  </a:extLst>
                </p:cNvPr>
                <p:cNvGrpSpPr/>
                <p:nvPr/>
              </p:nvGrpSpPr>
              <p:grpSpPr>
                <a:xfrm rot="10800000">
                  <a:off x="2342516" y="3984061"/>
                  <a:ext cx="409391" cy="792156"/>
                  <a:chOff x="7770265" y="3576806"/>
                  <a:chExt cx="477953" cy="924822"/>
                </a:xfrm>
                <a:noFill/>
              </p:grpSpPr>
              <p:sp>
                <p:nvSpPr>
                  <p:cNvPr id="200" name="Freeform: Shape 199">
                    <a:extLst>
                      <a:ext uri="{FF2B5EF4-FFF2-40B4-BE49-F238E27FC236}">
                        <a16:creationId xmlns:a16="http://schemas.microsoft.com/office/drawing/2014/main" id="{FD8B2A57-EEAC-4908-BD46-5E5C3953F675}"/>
                      </a:ext>
                    </a:extLst>
                  </p:cNvPr>
                  <p:cNvSpPr/>
                  <p:nvPr/>
                </p:nvSpPr>
                <p:spPr>
                  <a:xfrm>
                    <a:off x="7770265" y="3576806"/>
                    <a:ext cx="477953" cy="924822"/>
                  </a:xfrm>
                  <a:custGeom>
                    <a:avLst/>
                    <a:gdLst>
                      <a:gd name="connsiteX0" fmla="*/ 76240 w 410001"/>
                      <a:gd name="connsiteY0" fmla="*/ 0 h 793337"/>
                      <a:gd name="connsiteX1" fmla="*/ 381766 w 410001"/>
                      <a:gd name="connsiteY1" fmla="*/ 567336 h 793337"/>
                      <a:gd name="connsiteX2" fmla="*/ 381322 w 410001"/>
                      <a:gd name="connsiteY2" fmla="*/ 568640 h 793337"/>
                      <a:gd name="connsiteX3" fmla="*/ 398441 w 410001"/>
                      <a:gd name="connsiteY3" fmla="*/ 593472 h 793337"/>
                      <a:gd name="connsiteX4" fmla="*/ 410001 w 410001"/>
                      <a:gd name="connsiteY4" fmla="*/ 649471 h 793337"/>
                      <a:gd name="connsiteX5" fmla="*/ 320158 w 410001"/>
                      <a:gd name="connsiteY5" fmla="*/ 782031 h 793337"/>
                      <a:gd name="connsiteX6" fmla="*/ 307876 w 410001"/>
                      <a:gd name="connsiteY6" fmla="*/ 784456 h 793337"/>
                      <a:gd name="connsiteX7" fmla="*/ 305526 w 410001"/>
                      <a:gd name="connsiteY7" fmla="*/ 791361 h 793337"/>
                      <a:gd name="connsiteX8" fmla="*/ 302391 w 410001"/>
                      <a:gd name="connsiteY8" fmla="*/ 785539 h 793337"/>
                      <a:gd name="connsiteX9" fmla="*/ 262899 w 410001"/>
                      <a:gd name="connsiteY9" fmla="*/ 793337 h 793337"/>
                      <a:gd name="connsiteX10" fmla="*/ 115797 w 410001"/>
                      <a:gd name="connsiteY10" fmla="*/ 649471 h 793337"/>
                      <a:gd name="connsiteX11" fmla="*/ 118979 w 410001"/>
                      <a:gd name="connsiteY11" fmla="*/ 634055 h 793337"/>
                      <a:gd name="connsiteX12" fmla="*/ 115797 w 410001"/>
                      <a:gd name="connsiteY12" fmla="*/ 634055 h 793337"/>
                      <a:gd name="connsiteX13" fmla="*/ 115797 w 410001"/>
                      <a:gd name="connsiteY13" fmla="*/ 439050 h 793337"/>
                      <a:gd name="connsiteX14" fmla="*/ 0 w 410001"/>
                      <a:gd name="connsiteY14" fmla="*/ 224025 h 7933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410001" h="793337">
                        <a:moveTo>
                          <a:pt x="76240" y="0"/>
                        </a:moveTo>
                        <a:lnTo>
                          <a:pt x="381766" y="567336"/>
                        </a:lnTo>
                        <a:lnTo>
                          <a:pt x="381322" y="568640"/>
                        </a:lnTo>
                        <a:lnTo>
                          <a:pt x="398441" y="593472"/>
                        </a:lnTo>
                        <a:cubicBezTo>
                          <a:pt x="405885" y="610684"/>
                          <a:pt x="410001" y="629607"/>
                          <a:pt x="410001" y="649471"/>
                        </a:cubicBezTo>
                        <a:cubicBezTo>
                          <a:pt x="410001" y="709062"/>
                          <a:pt x="372955" y="760191"/>
                          <a:pt x="320158" y="782031"/>
                        </a:cubicBezTo>
                        <a:lnTo>
                          <a:pt x="307876" y="784456"/>
                        </a:lnTo>
                        <a:lnTo>
                          <a:pt x="305526" y="791361"/>
                        </a:lnTo>
                        <a:lnTo>
                          <a:pt x="302391" y="785539"/>
                        </a:lnTo>
                        <a:lnTo>
                          <a:pt x="262899" y="793337"/>
                        </a:lnTo>
                        <a:cubicBezTo>
                          <a:pt x="181657" y="793337"/>
                          <a:pt x="115797" y="728926"/>
                          <a:pt x="115797" y="649471"/>
                        </a:cubicBezTo>
                        <a:lnTo>
                          <a:pt x="118979" y="634055"/>
                        </a:lnTo>
                        <a:lnTo>
                          <a:pt x="115797" y="634055"/>
                        </a:lnTo>
                        <a:lnTo>
                          <a:pt x="115797" y="439050"/>
                        </a:lnTo>
                        <a:lnTo>
                          <a:pt x="0" y="224025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201" name="Oval 200">
                    <a:extLst>
                      <a:ext uri="{FF2B5EF4-FFF2-40B4-BE49-F238E27FC236}">
                        <a16:creationId xmlns:a16="http://schemas.microsoft.com/office/drawing/2014/main" id="{A31A90CB-2C7D-4F16-B7C8-6FCF5DEDB481}"/>
                      </a:ext>
                    </a:extLst>
                  </p:cNvPr>
                  <p:cNvSpPr/>
                  <p:nvPr/>
                </p:nvSpPr>
                <p:spPr>
                  <a:xfrm>
                    <a:off x="8009241" y="4263195"/>
                    <a:ext cx="126379" cy="129984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</p:grp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D01667EC-D149-48C2-8418-FC3D1A15D5B1}"/>
                </a:ext>
              </a:extLst>
            </p:cNvPr>
            <p:cNvGrpSpPr/>
            <p:nvPr/>
          </p:nvGrpSpPr>
          <p:grpSpPr>
            <a:xfrm>
              <a:off x="3238257" y="3379139"/>
              <a:ext cx="772389" cy="1056462"/>
              <a:chOff x="1136224" y="2283409"/>
              <a:chExt cx="1822513" cy="2492808"/>
            </a:xfrm>
          </p:grpSpPr>
          <p:grpSp>
            <p:nvGrpSpPr>
              <p:cNvPr id="174" name="Group 173">
                <a:extLst>
                  <a:ext uri="{FF2B5EF4-FFF2-40B4-BE49-F238E27FC236}">
                    <a16:creationId xmlns:a16="http://schemas.microsoft.com/office/drawing/2014/main" id="{73CF0E28-B41C-4243-8E17-A4D4C1A8EF61}"/>
                  </a:ext>
                </a:extLst>
              </p:cNvPr>
              <p:cNvGrpSpPr/>
              <p:nvPr/>
            </p:nvGrpSpPr>
            <p:grpSpPr>
              <a:xfrm>
                <a:off x="1136224" y="2283409"/>
                <a:ext cx="1822513" cy="2361722"/>
                <a:chOff x="6506308" y="2176274"/>
                <a:chExt cx="2127738" cy="2757252"/>
              </a:xfrm>
            </p:grpSpPr>
            <p:sp>
              <p:nvSpPr>
                <p:cNvPr id="188" name="Rectangle 187">
                  <a:extLst>
                    <a:ext uri="{FF2B5EF4-FFF2-40B4-BE49-F238E27FC236}">
                      <a16:creationId xmlns:a16="http://schemas.microsoft.com/office/drawing/2014/main" id="{1A844F80-1BF3-4DD4-B545-81E84B912E0B}"/>
                    </a:ext>
                  </a:extLst>
                </p:cNvPr>
                <p:cNvSpPr/>
                <p:nvPr/>
              </p:nvSpPr>
              <p:spPr>
                <a:xfrm>
                  <a:off x="6506308" y="2176274"/>
                  <a:ext cx="2127738" cy="2757252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9" name="Rectangle 188">
                  <a:extLst>
                    <a:ext uri="{FF2B5EF4-FFF2-40B4-BE49-F238E27FC236}">
                      <a16:creationId xmlns:a16="http://schemas.microsoft.com/office/drawing/2014/main" id="{BF15913B-0C21-4B40-B578-406996CE3F91}"/>
                    </a:ext>
                  </a:extLst>
                </p:cNvPr>
                <p:cNvSpPr/>
                <p:nvPr/>
              </p:nvSpPr>
              <p:spPr>
                <a:xfrm>
                  <a:off x="6614263" y="2305549"/>
                  <a:ext cx="1911827" cy="2477466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90" name="Group 189">
                  <a:extLst>
                    <a:ext uri="{FF2B5EF4-FFF2-40B4-BE49-F238E27FC236}">
                      <a16:creationId xmlns:a16="http://schemas.microsoft.com/office/drawing/2014/main" id="{2A63A39B-5C8A-4F81-8418-9E1B1FF3C2D9}"/>
                    </a:ext>
                  </a:extLst>
                </p:cNvPr>
                <p:cNvGrpSpPr/>
                <p:nvPr/>
              </p:nvGrpSpPr>
              <p:grpSpPr>
                <a:xfrm>
                  <a:off x="6694482" y="3827281"/>
                  <a:ext cx="1675426" cy="856155"/>
                  <a:chOff x="6694482" y="3827281"/>
                  <a:chExt cx="1675426" cy="856155"/>
                </a:xfrm>
              </p:grpSpPr>
              <p:sp>
                <p:nvSpPr>
                  <p:cNvPr id="191" name="Freeform: Shape 190">
                    <a:extLst>
                      <a:ext uri="{FF2B5EF4-FFF2-40B4-BE49-F238E27FC236}">
                        <a16:creationId xmlns:a16="http://schemas.microsoft.com/office/drawing/2014/main" id="{5269406F-81E3-4FF4-B4DD-8645B225D54F}"/>
                      </a:ext>
                    </a:extLst>
                  </p:cNvPr>
                  <p:cNvSpPr/>
                  <p:nvPr/>
                </p:nvSpPr>
                <p:spPr>
                  <a:xfrm flipH="1">
                    <a:off x="6694482" y="3827281"/>
                    <a:ext cx="1675426" cy="856155"/>
                  </a:xfrm>
                  <a:custGeom>
                    <a:avLst/>
                    <a:gdLst>
                      <a:gd name="connsiteX0" fmla="*/ 0 w 1675426"/>
                      <a:gd name="connsiteY0" fmla="*/ 0 h 856155"/>
                      <a:gd name="connsiteX1" fmla="*/ 0 w 1675426"/>
                      <a:gd name="connsiteY1" fmla="*/ 854485 h 856155"/>
                      <a:gd name="connsiteX2" fmla="*/ 370374 w 1675426"/>
                      <a:gd name="connsiteY2" fmla="*/ 854485 h 856155"/>
                      <a:gd name="connsiteX3" fmla="*/ 370374 w 1675426"/>
                      <a:gd name="connsiteY3" fmla="*/ 856155 h 856155"/>
                      <a:gd name="connsiteX4" fmla="*/ 1323334 w 1675426"/>
                      <a:gd name="connsiteY4" fmla="*/ 856155 h 856155"/>
                      <a:gd name="connsiteX5" fmla="*/ 1323334 w 1675426"/>
                      <a:gd name="connsiteY5" fmla="*/ 855699 h 856155"/>
                      <a:gd name="connsiteX6" fmla="*/ 1602714 w 1675426"/>
                      <a:gd name="connsiteY6" fmla="*/ 855699 h 856155"/>
                      <a:gd name="connsiteX7" fmla="*/ 1675426 w 1675426"/>
                      <a:gd name="connsiteY7" fmla="*/ 782987 h 856155"/>
                      <a:gd name="connsiteX8" fmla="*/ 1675426 w 1675426"/>
                      <a:gd name="connsiteY8" fmla="*/ 419437 h 856155"/>
                      <a:gd name="connsiteX9" fmla="*/ 1675425 w 1675426"/>
                      <a:gd name="connsiteY9" fmla="*/ 419437 h 856155"/>
                      <a:gd name="connsiteX10" fmla="*/ 1675425 w 1675426"/>
                      <a:gd name="connsiteY10" fmla="*/ 393699 h 856155"/>
                      <a:gd name="connsiteX11" fmla="*/ 1602713 w 1675426"/>
                      <a:gd name="connsiteY11" fmla="*/ 320987 h 856155"/>
                      <a:gd name="connsiteX12" fmla="*/ 995946 w 1675426"/>
                      <a:gd name="connsiteY12" fmla="*/ 320987 h 856155"/>
                      <a:gd name="connsiteX13" fmla="*/ 923234 w 1675426"/>
                      <a:gd name="connsiteY13" fmla="*/ 393699 h 856155"/>
                      <a:gd name="connsiteX14" fmla="*/ 923234 w 1675426"/>
                      <a:gd name="connsiteY14" fmla="*/ 575804 h 856155"/>
                      <a:gd name="connsiteX15" fmla="*/ 577062 w 1675426"/>
                      <a:gd name="connsiteY15" fmla="*/ 575804 h 85615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1675426" h="856155">
                        <a:moveTo>
                          <a:pt x="0" y="0"/>
                        </a:moveTo>
                        <a:lnTo>
                          <a:pt x="0" y="854485"/>
                        </a:lnTo>
                        <a:lnTo>
                          <a:pt x="370374" y="854485"/>
                        </a:lnTo>
                        <a:lnTo>
                          <a:pt x="370374" y="856155"/>
                        </a:lnTo>
                        <a:lnTo>
                          <a:pt x="1323334" y="856155"/>
                        </a:lnTo>
                        <a:lnTo>
                          <a:pt x="1323334" y="855699"/>
                        </a:lnTo>
                        <a:lnTo>
                          <a:pt x="1602714" y="855699"/>
                        </a:lnTo>
                        <a:lnTo>
                          <a:pt x="1675426" y="782987"/>
                        </a:lnTo>
                        <a:lnTo>
                          <a:pt x="1675426" y="419437"/>
                        </a:lnTo>
                        <a:lnTo>
                          <a:pt x="1675425" y="419437"/>
                        </a:lnTo>
                        <a:lnTo>
                          <a:pt x="1675425" y="393699"/>
                        </a:lnTo>
                        <a:lnTo>
                          <a:pt x="1602713" y="320987"/>
                        </a:lnTo>
                        <a:lnTo>
                          <a:pt x="995946" y="320987"/>
                        </a:lnTo>
                        <a:lnTo>
                          <a:pt x="923234" y="393699"/>
                        </a:lnTo>
                        <a:lnTo>
                          <a:pt x="923234" y="575804"/>
                        </a:lnTo>
                        <a:lnTo>
                          <a:pt x="577062" y="575804"/>
                        </a:lnTo>
                        <a:close/>
                      </a:path>
                    </a:pathLst>
                  </a:custGeom>
                  <a:solidFill>
                    <a:schemeClr val="bg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192" name="Freeform: Shape 191">
                    <a:extLst>
                      <a:ext uri="{FF2B5EF4-FFF2-40B4-BE49-F238E27FC236}">
                        <a16:creationId xmlns:a16="http://schemas.microsoft.com/office/drawing/2014/main" id="{68B0BE45-0F5F-441E-A9DD-8F11EDE7B8E3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6739777" y="4184190"/>
                    <a:ext cx="653528" cy="459158"/>
                  </a:xfrm>
                  <a:custGeom>
                    <a:avLst/>
                    <a:gdLst>
                      <a:gd name="connsiteX0" fmla="*/ 679479 w 752192"/>
                      <a:gd name="connsiteY0" fmla="*/ 534712 h 534712"/>
                      <a:gd name="connsiteX1" fmla="*/ 72712 w 752192"/>
                      <a:gd name="connsiteY1" fmla="*/ 534712 h 534712"/>
                      <a:gd name="connsiteX2" fmla="*/ 0 w 752192"/>
                      <a:gd name="connsiteY2" fmla="*/ 462000 h 534712"/>
                      <a:gd name="connsiteX3" fmla="*/ 0 w 752192"/>
                      <a:gd name="connsiteY3" fmla="*/ 98450 h 534712"/>
                      <a:gd name="connsiteX4" fmla="*/ 1 w 752192"/>
                      <a:gd name="connsiteY4" fmla="*/ 98450 h 534712"/>
                      <a:gd name="connsiteX5" fmla="*/ 1 w 752192"/>
                      <a:gd name="connsiteY5" fmla="*/ 72712 h 534712"/>
                      <a:gd name="connsiteX6" fmla="*/ 72713 w 752192"/>
                      <a:gd name="connsiteY6" fmla="*/ 0 h 534712"/>
                      <a:gd name="connsiteX7" fmla="*/ 679480 w 752192"/>
                      <a:gd name="connsiteY7" fmla="*/ 0 h 534712"/>
                      <a:gd name="connsiteX8" fmla="*/ 752192 w 752192"/>
                      <a:gd name="connsiteY8" fmla="*/ 72712 h 534712"/>
                      <a:gd name="connsiteX9" fmla="*/ 752192 w 752192"/>
                      <a:gd name="connsiteY9" fmla="*/ 436262 h 534712"/>
                      <a:gd name="connsiteX10" fmla="*/ 752191 w 752192"/>
                      <a:gd name="connsiteY10" fmla="*/ 436262 h 534712"/>
                      <a:gd name="connsiteX11" fmla="*/ 752191 w 752192"/>
                      <a:gd name="connsiteY11" fmla="*/ 462000 h 53471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752192" h="534712">
                        <a:moveTo>
                          <a:pt x="679479" y="534712"/>
                        </a:moveTo>
                        <a:lnTo>
                          <a:pt x="72712" y="534712"/>
                        </a:lnTo>
                        <a:lnTo>
                          <a:pt x="0" y="462000"/>
                        </a:lnTo>
                        <a:lnTo>
                          <a:pt x="0" y="98450"/>
                        </a:lnTo>
                        <a:lnTo>
                          <a:pt x="1" y="98450"/>
                        </a:lnTo>
                        <a:lnTo>
                          <a:pt x="1" y="72712"/>
                        </a:lnTo>
                        <a:lnTo>
                          <a:pt x="72713" y="0"/>
                        </a:lnTo>
                        <a:lnTo>
                          <a:pt x="679480" y="0"/>
                        </a:lnTo>
                        <a:lnTo>
                          <a:pt x="752192" y="72712"/>
                        </a:lnTo>
                        <a:lnTo>
                          <a:pt x="752192" y="436262"/>
                        </a:lnTo>
                        <a:lnTo>
                          <a:pt x="752191" y="436262"/>
                        </a:lnTo>
                        <a:lnTo>
                          <a:pt x="752191" y="462000"/>
                        </a:lnTo>
                        <a:close/>
                      </a:path>
                    </a:pathLst>
                  </a:custGeom>
                  <a:solidFill>
                    <a:schemeClr val="bg2">
                      <a:lumMod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93" name="Freeform: Shape 192">
                    <a:extLst>
                      <a:ext uri="{FF2B5EF4-FFF2-40B4-BE49-F238E27FC236}">
                        <a16:creationId xmlns:a16="http://schemas.microsoft.com/office/drawing/2014/main" id="{6AA3480E-7CF0-4FC5-9DCB-A8801FFC0CB0}"/>
                      </a:ext>
                    </a:extLst>
                  </p:cNvPr>
                  <p:cNvSpPr/>
                  <p:nvPr/>
                </p:nvSpPr>
                <p:spPr>
                  <a:xfrm>
                    <a:off x="7548676" y="3988439"/>
                    <a:ext cx="769027" cy="648951"/>
                  </a:xfrm>
                  <a:custGeom>
                    <a:avLst/>
                    <a:gdLst>
                      <a:gd name="connsiteX0" fmla="*/ 768015 w 769027"/>
                      <a:gd name="connsiteY0" fmla="*/ 0 h 648951"/>
                      <a:gd name="connsiteX1" fmla="*/ 768015 w 769027"/>
                      <a:gd name="connsiteY1" fmla="*/ 490061 h 648951"/>
                      <a:gd name="connsiteX2" fmla="*/ 769027 w 769027"/>
                      <a:gd name="connsiteY2" fmla="*/ 490061 h 648951"/>
                      <a:gd name="connsiteX3" fmla="*/ 769027 w 769027"/>
                      <a:gd name="connsiteY3" fmla="*/ 648951 h 648951"/>
                      <a:gd name="connsiteX4" fmla="*/ 0 w 769027"/>
                      <a:gd name="connsiteY4" fmla="*/ 648951 h 648951"/>
                      <a:gd name="connsiteX5" fmla="*/ 0 w 769027"/>
                      <a:gd name="connsiteY5" fmla="*/ 490061 h 648951"/>
                      <a:gd name="connsiteX6" fmla="*/ 246984 w 769027"/>
                      <a:gd name="connsiteY6" fmla="*/ 490061 h 64895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769027" h="648951">
                        <a:moveTo>
                          <a:pt x="768015" y="0"/>
                        </a:moveTo>
                        <a:lnTo>
                          <a:pt x="768015" y="490061"/>
                        </a:lnTo>
                        <a:lnTo>
                          <a:pt x="769027" y="490061"/>
                        </a:lnTo>
                        <a:lnTo>
                          <a:pt x="769027" y="648951"/>
                        </a:lnTo>
                        <a:lnTo>
                          <a:pt x="0" y="648951"/>
                        </a:lnTo>
                        <a:lnTo>
                          <a:pt x="0" y="490061"/>
                        </a:lnTo>
                        <a:lnTo>
                          <a:pt x="246984" y="490061"/>
                        </a:lnTo>
                        <a:close/>
                      </a:path>
                    </a:pathLst>
                  </a:custGeom>
                  <a:solidFill>
                    <a:schemeClr val="bg2">
                      <a:lumMod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grpSp>
            <p:nvGrpSpPr>
              <p:cNvPr id="175" name="Group 174">
                <a:extLst>
                  <a:ext uri="{FF2B5EF4-FFF2-40B4-BE49-F238E27FC236}">
                    <a16:creationId xmlns:a16="http://schemas.microsoft.com/office/drawing/2014/main" id="{302C2577-7423-49B8-8AEE-ED0FAF806139}"/>
                  </a:ext>
                </a:extLst>
              </p:cNvPr>
              <p:cNvGrpSpPr/>
              <p:nvPr/>
            </p:nvGrpSpPr>
            <p:grpSpPr>
              <a:xfrm>
                <a:off x="1367334" y="2484191"/>
                <a:ext cx="1354100" cy="1354100"/>
                <a:chOff x="3209100" y="1027224"/>
                <a:chExt cx="1354100" cy="1354100"/>
              </a:xfrm>
            </p:grpSpPr>
            <p:grpSp>
              <p:nvGrpSpPr>
                <p:cNvPr id="184" name="Group 183">
                  <a:extLst>
                    <a:ext uri="{FF2B5EF4-FFF2-40B4-BE49-F238E27FC236}">
                      <a16:creationId xmlns:a16="http://schemas.microsoft.com/office/drawing/2014/main" id="{C75AA462-6461-4D58-9F20-B0FED5C430EA}"/>
                    </a:ext>
                  </a:extLst>
                </p:cNvPr>
                <p:cNvGrpSpPr/>
                <p:nvPr/>
              </p:nvGrpSpPr>
              <p:grpSpPr>
                <a:xfrm>
                  <a:off x="3209100" y="1027224"/>
                  <a:ext cx="1354100" cy="1354100"/>
                  <a:chOff x="6776125" y="2411732"/>
                  <a:chExt cx="1580878" cy="1580878"/>
                </a:xfrm>
              </p:grpSpPr>
              <p:sp>
                <p:nvSpPr>
                  <p:cNvPr id="186" name="Oval 185">
                    <a:extLst>
                      <a:ext uri="{FF2B5EF4-FFF2-40B4-BE49-F238E27FC236}">
                        <a16:creationId xmlns:a16="http://schemas.microsoft.com/office/drawing/2014/main" id="{B5A4D677-FB28-4C1B-8A32-6151D7FD8AFE}"/>
                      </a:ext>
                    </a:extLst>
                  </p:cNvPr>
                  <p:cNvSpPr/>
                  <p:nvPr/>
                </p:nvSpPr>
                <p:spPr>
                  <a:xfrm>
                    <a:off x="6776125" y="2411732"/>
                    <a:ext cx="1580878" cy="1580878"/>
                  </a:xfrm>
                  <a:prstGeom prst="ellipse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187" name="TextBox 186">
                    <a:extLst>
                      <a:ext uri="{FF2B5EF4-FFF2-40B4-BE49-F238E27FC236}">
                        <a16:creationId xmlns:a16="http://schemas.microsoft.com/office/drawing/2014/main" id="{86104CF1-30C6-4B98-8554-0C84A174DC69}"/>
                      </a:ext>
                    </a:extLst>
                  </p:cNvPr>
                  <p:cNvSpPr txBox="1"/>
                  <p:nvPr/>
                </p:nvSpPr>
                <p:spPr>
                  <a:xfrm rot="2700000">
                    <a:off x="6907338" y="2543953"/>
                    <a:ext cx="1318452" cy="132857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prstTxWarp prst="textArchUp">
                      <a:avLst>
                        <a:gd name="adj" fmla="val 10641700"/>
                      </a:avLst>
                    </a:prstTxWarp>
                    <a:spAutoFit/>
                  </a:bodyPr>
                  <a:lstStyle/>
                  <a:p>
                    <a:r>
                      <a:rPr lang="en-US" altLang="ko-KR" sz="500" b="1" dirty="0" err="1">
                        <a:solidFill>
                          <a:schemeClr val="bg2">
                            <a:lumMod val="50000"/>
                          </a:schemeClr>
                        </a:solidFill>
                        <a:latin typeface="NanumBarunpen Bold" panose="020B0803000000000000" pitchFamily="34" charset="-127"/>
                        <a:ea typeface="NanumBarunpen Bold" panose="020B0803000000000000" pitchFamily="34" charset="-127"/>
                      </a:rPr>
                      <a:t>HardDiskDrive</a:t>
                    </a:r>
                    <a:endParaRPr lang="ko-KR" altLang="en-US" sz="500" b="1" dirty="0">
                      <a:solidFill>
                        <a:schemeClr val="bg2">
                          <a:lumMod val="50000"/>
                        </a:schemeClr>
                      </a:solidFill>
                      <a:latin typeface="NanumBarunpen Bold" panose="020B0803000000000000" pitchFamily="34" charset="-127"/>
                      <a:ea typeface="NanumBarunpen Bold" panose="020B0803000000000000" pitchFamily="34" charset="-127"/>
                    </a:endParaRPr>
                  </a:p>
                </p:txBody>
              </p:sp>
            </p:grpSp>
            <p:sp>
              <p:nvSpPr>
                <p:cNvPr id="185" name="Oval 184">
                  <a:extLst>
                    <a:ext uri="{FF2B5EF4-FFF2-40B4-BE49-F238E27FC236}">
                      <a16:creationId xmlns:a16="http://schemas.microsoft.com/office/drawing/2014/main" id="{772E1280-326D-47E0-B392-5A60A5A0AD6B}"/>
                    </a:ext>
                  </a:extLst>
                </p:cNvPr>
                <p:cNvSpPr/>
                <p:nvPr/>
              </p:nvSpPr>
              <p:spPr>
                <a:xfrm flipV="1">
                  <a:off x="3774850" y="1592975"/>
                  <a:ext cx="222598" cy="222598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sp>
            <p:nvSpPr>
              <p:cNvPr id="176" name="Oval 175">
                <a:extLst>
                  <a:ext uri="{FF2B5EF4-FFF2-40B4-BE49-F238E27FC236}">
                    <a16:creationId xmlns:a16="http://schemas.microsoft.com/office/drawing/2014/main" id="{6F88DDAE-945A-4F22-8247-BA6FB2755614}"/>
                  </a:ext>
                </a:extLst>
              </p:cNvPr>
              <p:cNvSpPr/>
              <p:nvPr/>
            </p:nvSpPr>
            <p:spPr>
              <a:xfrm flipV="1">
                <a:off x="1933086" y="3052454"/>
                <a:ext cx="222598" cy="22259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grpSp>
            <p:nvGrpSpPr>
              <p:cNvPr id="177" name="Group 176">
                <a:extLst>
                  <a:ext uri="{FF2B5EF4-FFF2-40B4-BE49-F238E27FC236}">
                    <a16:creationId xmlns:a16="http://schemas.microsoft.com/office/drawing/2014/main" id="{7528BB5C-D56D-4EC8-8765-A162E05D7644}"/>
                  </a:ext>
                </a:extLst>
              </p:cNvPr>
              <p:cNvGrpSpPr/>
              <p:nvPr/>
            </p:nvGrpSpPr>
            <p:grpSpPr>
              <a:xfrm rot="20700000">
                <a:off x="2218865" y="3483034"/>
                <a:ext cx="533042" cy="1293183"/>
                <a:chOff x="2218865" y="3483034"/>
                <a:chExt cx="533042" cy="1293183"/>
              </a:xfrm>
            </p:grpSpPr>
            <p:grpSp>
              <p:nvGrpSpPr>
                <p:cNvPr id="178" name="Group 177">
                  <a:extLst>
                    <a:ext uri="{FF2B5EF4-FFF2-40B4-BE49-F238E27FC236}">
                      <a16:creationId xmlns:a16="http://schemas.microsoft.com/office/drawing/2014/main" id="{D44400C2-A4A9-43B4-A379-5582545B96B2}"/>
                    </a:ext>
                  </a:extLst>
                </p:cNvPr>
                <p:cNvGrpSpPr/>
                <p:nvPr/>
              </p:nvGrpSpPr>
              <p:grpSpPr>
                <a:xfrm>
                  <a:off x="2218865" y="3483034"/>
                  <a:ext cx="409391" cy="792156"/>
                  <a:chOff x="7770265" y="3576806"/>
                  <a:chExt cx="477953" cy="924822"/>
                </a:xfrm>
              </p:grpSpPr>
              <p:sp>
                <p:nvSpPr>
                  <p:cNvPr id="182" name="Freeform: Shape 181">
                    <a:extLst>
                      <a:ext uri="{FF2B5EF4-FFF2-40B4-BE49-F238E27FC236}">
                        <a16:creationId xmlns:a16="http://schemas.microsoft.com/office/drawing/2014/main" id="{5C4DF9FF-9FD4-4187-8D54-3CE68682F741}"/>
                      </a:ext>
                    </a:extLst>
                  </p:cNvPr>
                  <p:cNvSpPr/>
                  <p:nvPr/>
                </p:nvSpPr>
                <p:spPr>
                  <a:xfrm>
                    <a:off x="7770265" y="3576806"/>
                    <a:ext cx="477953" cy="924822"/>
                  </a:xfrm>
                  <a:custGeom>
                    <a:avLst/>
                    <a:gdLst>
                      <a:gd name="connsiteX0" fmla="*/ 76240 w 410001"/>
                      <a:gd name="connsiteY0" fmla="*/ 0 h 793337"/>
                      <a:gd name="connsiteX1" fmla="*/ 381766 w 410001"/>
                      <a:gd name="connsiteY1" fmla="*/ 567336 h 793337"/>
                      <a:gd name="connsiteX2" fmla="*/ 381322 w 410001"/>
                      <a:gd name="connsiteY2" fmla="*/ 568640 h 793337"/>
                      <a:gd name="connsiteX3" fmla="*/ 398441 w 410001"/>
                      <a:gd name="connsiteY3" fmla="*/ 593472 h 793337"/>
                      <a:gd name="connsiteX4" fmla="*/ 410001 w 410001"/>
                      <a:gd name="connsiteY4" fmla="*/ 649471 h 793337"/>
                      <a:gd name="connsiteX5" fmla="*/ 320158 w 410001"/>
                      <a:gd name="connsiteY5" fmla="*/ 782031 h 793337"/>
                      <a:gd name="connsiteX6" fmla="*/ 307876 w 410001"/>
                      <a:gd name="connsiteY6" fmla="*/ 784456 h 793337"/>
                      <a:gd name="connsiteX7" fmla="*/ 305526 w 410001"/>
                      <a:gd name="connsiteY7" fmla="*/ 791361 h 793337"/>
                      <a:gd name="connsiteX8" fmla="*/ 302391 w 410001"/>
                      <a:gd name="connsiteY8" fmla="*/ 785539 h 793337"/>
                      <a:gd name="connsiteX9" fmla="*/ 262899 w 410001"/>
                      <a:gd name="connsiteY9" fmla="*/ 793337 h 793337"/>
                      <a:gd name="connsiteX10" fmla="*/ 115797 w 410001"/>
                      <a:gd name="connsiteY10" fmla="*/ 649471 h 793337"/>
                      <a:gd name="connsiteX11" fmla="*/ 118979 w 410001"/>
                      <a:gd name="connsiteY11" fmla="*/ 634055 h 793337"/>
                      <a:gd name="connsiteX12" fmla="*/ 115797 w 410001"/>
                      <a:gd name="connsiteY12" fmla="*/ 634055 h 793337"/>
                      <a:gd name="connsiteX13" fmla="*/ 115797 w 410001"/>
                      <a:gd name="connsiteY13" fmla="*/ 439050 h 793337"/>
                      <a:gd name="connsiteX14" fmla="*/ 0 w 410001"/>
                      <a:gd name="connsiteY14" fmla="*/ 224025 h 7933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410001" h="793337">
                        <a:moveTo>
                          <a:pt x="76240" y="0"/>
                        </a:moveTo>
                        <a:lnTo>
                          <a:pt x="381766" y="567336"/>
                        </a:lnTo>
                        <a:lnTo>
                          <a:pt x="381322" y="568640"/>
                        </a:lnTo>
                        <a:lnTo>
                          <a:pt x="398441" y="593472"/>
                        </a:lnTo>
                        <a:cubicBezTo>
                          <a:pt x="405885" y="610684"/>
                          <a:pt x="410001" y="629607"/>
                          <a:pt x="410001" y="649471"/>
                        </a:cubicBezTo>
                        <a:cubicBezTo>
                          <a:pt x="410001" y="709062"/>
                          <a:pt x="372955" y="760191"/>
                          <a:pt x="320158" y="782031"/>
                        </a:cubicBezTo>
                        <a:lnTo>
                          <a:pt x="307876" y="784456"/>
                        </a:lnTo>
                        <a:lnTo>
                          <a:pt x="305526" y="791361"/>
                        </a:lnTo>
                        <a:lnTo>
                          <a:pt x="302391" y="785539"/>
                        </a:lnTo>
                        <a:lnTo>
                          <a:pt x="262899" y="793337"/>
                        </a:lnTo>
                        <a:cubicBezTo>
                          <a:pt x="181657" y="793337"/>
                          <a:pt x="115797" y="728926"/>
                          <a:pt x="115797" y="649471"/>
                        </a:cubicBezTo>
                        <a:lnTo>
                          <a:pt x="118979" y="634055"/>
                        </a:lnTo>
                        <a:lnTo>
                          <a:pt x="115797" y="634055"/>
                        </a:lnTo>
                        <a:lnTo>
                          <a:pt x="115797" y="439050"/>
                        </a:lnTo>
                        <a:lnTo>
                          <a:pt x="0" y="224025"/>
                        </a:lnTo>
                        <a:close/>
                      </a:path>
                    </a:pathLst>
                  </a:custGeom>
                  <a:solidFill>
                    <a:schemeClr val="bg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183" name="Oval 182">
                    <a:extLst>
                      <a:ext uri="{FF2B5EF4-FFF2-40B4-BE49-F238E27FC236}">
                        <a16:creationId xmlns:a16="http://schemas.microsoft.com/office/drawing/2014/main" id="{A439F40E-E99F-46FD-ADB9-F627B8A1038E}"/>
                      </a:ext>
                    </a:extLst>
                  </p:cNvPr>
                  <p:cNvSpPr/>
                  <p:nvPr/>
                </p:nvSpPr>
                <p:spPr>
                  <a:xfrm>
                    <a:off x="8009241" y="4263195"/>
                    <a:ext cx="126379" cy="129984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179" name="Group 178">
                  <a:extLst>
                    <a:ext uri="{FF2B5EF4-FFF2-40B4-BE49-F238E27FC236}">
                      <a16:creationId xmlns:a16="http://schemas.microsoft.com/office/drawing/2014/main" id="{6C07792D-7385-4518-91E2-1C57DAFB81D6}"/>
                    </a:ext>
                  </a:extLst>
                </p:cNvPr>
                <p:cNvGrpSpPr/>
                <p:nvPr/>
              </p:nvGrpSpPr>
              <p:grpSpPr>
                <a:xfrm rot="10800000">
                  <a:off x="2342516" y="3984061"/>
                  <a:ext cx="409391" cy="792156"/>
                  <a:chOff x="7770265" y="3576806"/>
                  <a:chExt cx="477953" cy="924822"/>
                </a:xfrm>
                <a:noFill/>
              </p:grpSpPr>
              <p:sp>
                <p:nvSpPr>
                  <p:cNvPr id="180" name="Freeform: Shape 179">
                    <a:extLst>
                      <a:ext uri="{FF2B5EF4-FFF2-40B4-BE49-F238E27FC236}">
                        <a16:creationId xmlns:a16="http://schemas.microsoft.com/office/drawing/2014/main" id="{36AB3285-AB64-4CCF-AF56-5D4BEC48BFC4}"/>
                      </a:ext>
                    </a:extLst>
                  </p:cNvPr>
                  <p:cNvSpPr/>
                  <p:nvPr/>
                </p:nvSpPr>
                <p:spPr>
                  <a:xfrm>
                    <a:off x="7770265" y="3576806"/>
                    <a:ext cx="477953" cy="924822"/>
                  </a:xfrm>
                  <a:custGeom>
                    <a:avLst/>
                    <a:gdLst>
                      <a:gd name="connsiteX0" fmla="*/ 76240 w 410001"/>
                      <a:gd name="connsiteY0" fmla="*/ 0 h 793337"/>
                      <a:gd name="connsiteX1" fmla="*/ 381766 w 410001"/>
                      <a:gd name="connsiteY1" fmla="*/ 567336 h 793337"/>
                      <a:gd name="connsiteX2" fmla="*/ 381322 w 410001"/>
                      <a:gd name="connsiteY2" fmla="*/ 568640 h 793337"/>
                      <a:gd name="connsiteX3" fmla="*/ 398441 w 410001"/>
                      <a:gd name="connsiteY3" fmla="*/ 593472 h 793337"/>
                      <a:gd name="connsiteX4" fmla="*/ 410001 w 410001"/>
                      <a:gd name="connsiteY4" fmla="*/ 649471 h 793337"/>
                      <a:gd name="connsiteX5" fmla="*/ 320158 w 410001"/>
                      <a:gd name="connsiteY5" fmla="*/ 782031 h 793337"/>
                      <a:gd name="connsiteX6" fmla="*/ 307876 w 410001"/>
                      <a:gd name="connsiteY6" fmla="*/ 784456 h 793337"/>
                      <a:gd name="connsiteX7" fmla="*/ 305526 w 410001"/>
                      <a:gd name="connsiteY7" fmla="*/ 791361 h 793337"/>
                      <a:gd name="connsiteX8" fmla="*/ 302391 w 410001"/>
                      <a:gd name="connsiteY8" fmla="*/ 785539 h 793337"/>
                      <a:gd name="connsiteX9" fmla="*/ 262899 w 410001"/>
                      <a:gd name="connsiteY9" fmla="*/ 793337 h 793337"/>
                      <a:gd name="connsiteX10" fmla="*/ 115797 w 410001"/>
                      <a:gd name="connsiteY10" fmla="*/ 649471 h 793337"/>
                      <a:gd name="connsiteX11" fmla="*/ 118979 w 410001"/>
                      <a:gd name="connsiteY11" fmla="*/ 634055 h 793337"/>
                      <a:gd name="connsiteX12" fmla="*/ 115797 w 410001"/>
                      <a:gd name="connsiteY12" fmla="*/ 634055 h 793337"/>
                      <a:gd name="connsiteX13" fmla="*/ 115797 w 410001"/>
                      <a:gd name="connsiteY13" fmla="*/ 439050 h 793337"/>
                      <a:gd name="connsiteX14" fmla="*/ 0 w 410001"/>
                      <a:gd name="connsiteY14" fmla="*/ 224025 h 7933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410001" h="793337">
                        <a:moveTo>
                          <a:pt x="76240" y="0"/>
                        </a:moveTo>
                        <a:lnTo>
                          <a:pt x="381766" y="567336"/>
                        </a:lnTo>
                        <a:lnTo>
                          <a:pt x="381322" y="568640"/>
                        </a:lnTo>
                        <a:lnTo>
                          <a:pt x="398441" y="593472"/>
                        </a:lnTo>
                        <a:cubicBezTo>
                          <a:pt x="405885" y="610684"/>
                          <a:pt x="410001" y="629607"/>
                          <a:pt x="410001" y="649471"/>
                        </a:cubicBezTo>
                        <a:cubicBezTo>
                          <a:pt x="410001" y="709062"/>
                          <a:pt x="372955" y="760191"/>
                          <a:pt x="320158" y="782031"/>
                        </a:cubicBezTo>
                        <a:lnTo>
                          <a:pt x="307876" y="784456"/>
                        </a:lnTo>
                        <a:lnTo>
                          <a:pt x="305526" y="791361"/>
                        </a:lnTo>
                        <a:lnTo>
                          <a:pt x="302391" y="785539"/>
                        </a:lnTo>
                        <a:lnTo>
                          <a:pt x="262899" y="793337"/>
                        </a:lnTo>
                        <a:cubicBezTo>
                          <a:pt x="181657" y="793337"/>
                          <a:pt x="115797" y="728926"/>
                          <a:pt x="115797" y="649471"/>
                        </a:cubicBezTo>
                        <a:lnTo>
                          <a:pt x="118979" y="634055"/>
                        </a:lnTo>
                        <a:lnTo>
                          <a:pt x="115797" y="634055"/>
                        </a:lnTo>
                        <a:lnTo>
                          <a:pt x="115797" y="439050"/>
                        </a:lnTo>
                        <a:lnTo>
                          <a:pt x="0" y="224025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181" name="Oval 180">
                    <a:extLst>
                      <a:ext uri="{FF2B5EF4-FFF2-40B4-BE49-F238E27FC236}">
                        <a16:creationId xmlns:a16="http://schemas.microsoft.com/office/drawing/2014/main" id="{07E57781-D6D3-4A56-83BB-AD42B37DCE40}"/>
                      </a:ext>
                    </a:extLst>
                  </p:cNvPr>
                  <p:cNvSpPr/>
                  <p:nvPr/>
                </p:nvSpPr>
                <p:spPr>
                  <a:xfrm>
                    <a:off x="8009241" y="4263195"/>
                    <a:ext cx="126379" cy="129984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</p:grp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CE8E1604-F13C-4128-9773-12E9A13C1E4C}"/>
                </a:ext>
              </a:extLst>
            </p:cNvPr>
            <p:cNvGrpSpPr/>
            <p:nvPr/>
          </p:nvGrpSpPr>
          <p:grpSpPr>
            <a:xfrm>
              <a:off x="2154689" y="3378796"/>
              <a:ext cx="772389" cy="1056462"/>
              <a:chOff x="1136224" y="2283409"/>
              <a:chExt cx="1822513" cy="2492808"/>
            </a:xfrm>
          </p:grpSpPr>
          <p:grpSp>
            <p:nvGrpSpPr>
              <p:cNvPr id="154" name="Group 153">
                <a:extLst>
                  <a:ext uri="{FF2B5EF4-FFF2-40B4-BE49-F238E27FC236}">
                    <a16:creationId xmlns:a16="http://schemas.microsoft.com/office/drawing/2014/main" id="{D590E540-0F30-45BA-BFD7-4F08B4012AEA}"/>
                  </a:ext>
                </a:extLst>
              </p:cNvPr>
              <p:cNvGrpSpPr/>
              <p:nvPr/>
            </p:nvGrpSpPr>
            <p:grpSpPr>
              <a:xfrm>
                <a:off x="1136224" y="2283409"/>
                <a:ext cx="1822513" cy="2361722"/>
                <a:chOff x="6506308" y="2176274"/>
                <a:chExt cx="2127738" cy="2757252"/>
              </a:xfrm>
            </p:grpSpPr>
            <p:sp>
              <p:nvSpPr>
                <p:cNvPr id="168" name="Rectangle 167">
                  <a:extLst>
                    <a:ext uri="{FF2B5EF4-FFF2-40B4-BE49-F238E27FC236}">
                      <a16:creationId xmlns:a16="http://schemas.microsoft.com/office/drawing/2014/main" id="{F96F6366-6895-41A2-B255-28D034A3685C}"/>
                    </a:ext>
                  </a:extLst>
                </p:cNvPr>
                <p:cNvSpPr/>
                <p:nvPr/>
              </p:nvSpPr>
              <p:spPr>
                <a:xfrm>
                  <a:off x="6506308" y="2176274"/>
                  <a:ext cx="2127738" cy="2757252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9" name="Rectangle 168">
                  <a:extLst>
                    <a:ext uri="{FF2B5EF4-FFF2-40B4-BE49-F238E27FC236}">
                      <a16:creationId xmlns:a16="http://schemas.microsoft.com/office/drawing/2014/main" id="{B85D54FA-D909-43C3-8396-0214354BB712}"/>
                    </a:ext>
                  </a:extLst>
                </p:cNvPr>
                <p:cNvSpPr/>
                <p:nvPr/>
              </p:nvSpPr>
              <p:spPr>
                <a:xfrm>
                  <a:off x="6614263" y="2305549"/>
                  <a:ext cx="1911827" cy="2477466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70" name="Group 169">
                  <a:extLst>
                    <a:ext uri="{FF2B5EF4-FFF2-40B4-BE49-F238E27FC236}">
                      <a16:creationId xmlns:a16="http://schemas.microsoft.com/office/drawing/2014/main" id="{01CBC545-F338-422A-9B94-9E0F6A7B3C86}"/>
                    </a:ext>
                  </a:extLst>
                </p:cNvPr>
                <p:cNvGrpSpPr/>
                <p:nvPr/>
              </p:nvGrpSpPr>
              <p:grpSpPr>
                <a:xfrm>
                  <a:off x="6694482" y="3827281"/>
                  <a:ext cx="1675426" cy="856155"/>
                  <a:chOff x="6694482" y="3827281"/>
                  <a:chExt cx="1675426" cy="856155"/>
                </a:xfrm>
              </p:grpSpPr>
              <p:sp>
                <p:nvSpPr>
                  <p:cNvPr id="171" name="Freeform: Shape 170">
                    <a:extLst>
                      <a:ext uri="{FF2B5EF4-FFF2-40B4-BE49-F238E27FC236}">
                        <a16:creationId xmlns:a16="http://schemas.microsoft.com/office/drawing/2014/main" id="{9207DB38-E09A-4121-B486-E295974D887A}"/>
                      </a:ext>
                    </a:extLst>
                  </p:cNvPr>
                  <p:cNvSpPr/>
                  <p:nvPr/>
                </p:nvSpPr>
                <p:spPr>
                  <a:xfrm flipH="1">
                    <a:off x="6694482" y="3827281"/>
                    <a:ext cx="1675426" cy="856155"/>
                  </a:xfrm>
                  <a:custGeom>
                    <a:avLst/>
                    <a:gdLst>
                      <a:gd name="connsiteX0" fmla="*/ 0 w 1675426"/>
                      <a:gd name="connsiteY0" fmla="*/ 0 h 856155"/>
                      <a:gd name="connsiteX1" fmla="*/ 0 w 1675426"/>
                      <a:gd name="connsiteY1" fmla="*/ 854485 h 856155"/>
                      <a:gd name="connsiteX2" fmla="*/ 370374 w 1675426"/>
                      <a:gd name="connsiteY2" fmla="*/ 854485 h 856155"/>
                      <a:gd name="connsiteX3" fmla="*/ 370374 w 1675426"/>
                      <a:gd name="connsiteY3" fmla="*/ 856155 h 856155"/>
                      <a:gd name="connsiteX4" fmla="*/ 1323334 w 1675426"/>
                      <a:gd name="connsiteY4" fmla="*/ 856155 h 856155"/>
                      <a:gd name="connsiteX5" fmla="*/ 1323334 w 1675426"/>
                      <a:gd name="connsiteY5" fmla="*/ 855699 h 856155"/>
                      <a:gd name="connsiteX6" fmla="*/ 1602714 w 1675426"/>
                      <a:gd name="connsiteY6" fmla="*/ 855699 h 856155"/>
                      <a:gd name="connsiteX7" fmla="*/ 1675426 w 1675426"/>
                      <a:gd name="connsiteY7" fmla="*/ 782987 h 856155"/>
                      <a:gd name="connsiteX8" fmla="*/ 1675426 w 1675426"/>
                      <a:gd name="connsiteY8" fmla="*/ 419437 h 856155"/>
                      <a:gd name="connsiteX9" fmla="*/ 1675425 w 1675426"/>
                      <a:gd name="connsiteY9" fmla="*/ 419437 h 856155"/>
                      <a:gd name="connsiteX10" fmla="*/ 1675425 w 1675426"/>
                      <a:gd name="connsiteY10" fmla="*/ 393699 h 856155"/>
                      <a:gd name="connsiteX11" fmla="*/ 1602713 w 1675426"/>
                      <a:gd name="connsiteY11" fmla="*/ 320987 h 856155"/>
                      <a:gd name="connsiteX12" fmla="*/ 995946 w 1675426"/>
                      <a:gd name="connsiteY12" fmla="*/ 320987 h 856155"/>
                      <a:gd name="connsiteX13" fmla="*/ 923234 w 1675426"/>
                      <a:gd name="connsiteY13" fmla="*/ 393699 h 856155"/>
                      <a:gd name="connsiteX14" fmla="*/ 923234 w 1675426"/>
                      <a:gd name="connsiteY14" fmla="*/ 575804 h 856155"/>
                      <a:gd name="connsiteX15" fmla="*/ 577062 w 1675426"/>
                      <a:gd name="connsiteY15" fmla="*/ 575804 h 85615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1675426" h="856155">
                        <a:moveTo>
                          <a:pt x="0" y="0"/>
                        </a:moveTo>
                        <a:lnTo>
                          <a:pt x="0" y="854485"/>
                        </a:lnTo>
                        <a:lnTo>
                          <a:pt x="370374" y="854485"/>
                        </a:lnTo>
                        <a:lnTo>
                          <a:pt x="370374" y="856155"/>
                        </a:lnTo>
                        <a:lnTo>
                          <a:pt x="1323334" y="856155"/>
                        </a:lnTo>
                        <a:lnTo>
                          <a:pt x="1323334" y="855699"/>
                        </a:lnTo>
                        <a:lnTo>
                          <a:pt x="1602714" y="855699"/>
                        </a:lnTo>
                        <a:lnTo>
                          <a:pt x="1675426" y="782987"/>
                        </a:lnTo>
                        <a:lnTo>
                          <a:pt x="1675426" y="419437"/>
                        </a:lnTo>
                        <a:lnTo>
                          <a:pt x="1675425" y="419437"/>
                        </a:lnTo>
                        <a:lnTo>
                          <a:pt x="1675425" y="393699"/>
                        </a:lnTo>
                        <a:lnTo>
                          <a:pt x="1602713" y="320987"/>
                        </a:lnTo>
                        <a:lnTo>
                          <a:pt x="995946" y="320987"/>
                        </a:lnTo>
                        <a:lnTo>
                          <a:pt x="923234" y="393699"/>
                        </a:lnTo>
                        <a:lnTo>
                          <a:pt x="923234" y="575804"/>
                        </a:lnTo>
                        <a:lnTo>
                          <a:pt x="577062" y="575804"/>
                        </a:lnTo>
                        <a:close/>
                      </a:path>
                    </a:pathLst>
                  </a:custGeom>
                  <a:solidFill>
                    <a:schemeClr val="bg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172" name="Freeform: Shape 171">
                    <a:extLst>
                      <a:ext uri="{FF2B5EF4-FFF2-40B4-BE49-F238E27FC236}">
                        <a16:creationId xmlns:a16="http://schemas.microsoft.com/office/drawing/2014/main" id="{6D20C5E6-4303-4C9C-97A2-C1DE6749A3F0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6739777" y="4184190"/>
                    <a:ext cx="653528" cy="459158"/>
                  </a:xfrm>
                  <a:custGeom>
                    <a:avLst/>
                    <a:gdLst>
                      <a:gd name="connsiteX0" fmla="*/ 679479 w 752192"/>
                      <a:gd name="connsiteY0" fmla="*/ 534712 h 534712"/>
                      <a:gd name="connsiteX1" fmla="*/ 72712 w 752192"/>
                      <a:gd name="connsiteY1" fmla="*/ 534712 h 534712"/>
                      <a:gd name="connsiteX2" fmla="*/ 0 w 752192"/>
                      <a:gd name="connsiteY2" fmla="*/ 462000 h 534712"/>
                      <a:gd name="connsiteX3" fmla="*/ 0 w 752192"/>
                      <a:gd name="connsiteY3" fmla="*/ 98450 h 534712"/>
                      <a:gd name="connsiteX4" fmla="*/ 1 w 752192"/>
                      <a:gd name="connsiteY4" fmla="*/ 98450 h 534712"/>
                      <a:gd name="connsiteX5" fmla="*/ 1 w 752192"/>
                      <a:gd name="connsiteY5" fmla="*/ 72712 h 534712"/>
                      <a:gd name="connsiteX6" fmla="*/ 72713 w 752192"/>
                      <a:gd name="connsiteY6" fmla="*/ 0 h 534712"/>
                      <a:gd name="connsiteX7" fmla="*/ 679480 w 752192"/>
                      <a:gd name="connsiteY7" fmla="*/ 0 h 534712"/>
                      <a:gd name="connsiteX8" fmla="*/ 752192 w 752192"/>
                      <a:gd name="connsiteY8" fmla="*/ 72712 h 534712"/>
                      <a:gd name="connsiteX9" fmla="*/ 752192 w 752192"/>
                      <a:gd name="connsiteY9" fmla="*/ 436262 h 534712"/>
                      <a:gd name="connsiteX10" fmla="*/ 752191 w 752192"/>
                      <a:gd name="connsiteY10" fmla="*/ 436262 h 534712"/>
                      <a:gd name="connsiteX11" fmla="*/ 752191 w 752192"/>
                      <a:gd name="connsiteY11" fmla="*/ 462000 h 53471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752192" h="534712">
                        <a:moveTo>
                          <a:pt x="679479" y="534712"/>
                        </a:moveTo>
                        <a:lnTo>
                          <a:pt x="72712" y="534712"/>
                        </a:lnTo>
                        <a:lnTo>
                          <a:pt x="0" y="462000"/>
                        </a:lnTo>
                        <a:lnTo>
                          <a:pt x="0" y="98450"/>
                        </a:lnTo>
                        <a:lnTo>
                          <a:pt x="1" y="98450"/>
                        </a:lnTo>
                        <a:lnTo>
                          <a:pt x="1" y="72712"/>
                        </a:lnTo>
                        <a:lnTo>
                          <a:pt x="72713" y="0"/>
                        </a:lnTo>
                        <a:lnTo>
                          <a:pt x="679480" y="0"/>
                        </a:lnTo>
                        <a:lnTo>
                          <a:pt x="752192" y="72712"/>
                        </a:lnTo>
                        <a:lnTo>
                          <a:pt x="752192" y="436262"/>
                        </a:lnTo>
                        <a:lnTo>
                          <a:pt x="752191" y="436262"/>
                        </a:lnTo>
                        <a:lnTo>
                          <a:pt x="752191" y="462000"/>
                        </a:lnTo>
                        <a:close/>
                      </a:path>
                    </a:pathLst>
                  </a:custGeom>
                  <a:solidFill>
                    <a:schemeClr val="bg2">
                      <a:lumMod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73" name="Freeform: Shape 172">
                    <a:extLst>
                      <a:ext uri="{FF2B5EF4-FFF2-40B4-BE49-F238E27FC236}">
                        <a16:creationId xmlns:a16="http://schemas.microsoft.com/office/drawing/2014/main" id="{6C34619D-C754-4B7F-A3FA-2621E520CB4E}"/>
                      </a:ext>
                    </a:extLst>
                  </p:cNvPr>
                  <p:cNvSpPr/>
                  <p:nvPr/>
                </p:nvSpPr>
                <p:spPr>
                  <a:xfrm>
                    <a:off x="7548676" y="3988439"/>
                    <a:ext cx="769027" cy="648951"/>
                  </a:xfrm>
                  <a:custGeom>
                    <a:avLst/>
                    <a:gdLst>
                      <a:gd name="connsiteX0" fmla="*/ 768015 w 769027"/>
                      <a:gd name="connsiteY0" fmla="*/ 0 h 648951"/>
                      <a:gd name="connsiteX1" fmla="*/ 768015 w 769027"/>
                      <a:gd name="connsiteY1" fmla="*/ 490061 h 648951"/>
                      <a:gd name="connsiteX2" fmla="*/ 769027 w 769027"/>
                      <a:gd name="connsiteY2" fmla="*/ 490061 h 648951"/>
                      <a:gd name="connsiteX3" fmla="*/ 769027 w 769027"/>
                      <a:gd name="connsiteY3" fmla="*/ 648951 h 648951"/>
                      <a:gd name="connsiteX4" fmla="*/ 0 w 769027"/>
                      <a:gd name="connsiteY4" fmla="*/ 648951 h 648951"/>
                      <a:gd name="connsiteX5" fmla="*/ 0 w 769027"/>
                      <a:gd name="connsiteY5" fmla="*/ 490061 h 648951"/>
                      <a:gd name="connsiteX6" fmla="*/ 246984 w 769027"/>
                      <a:gd name="connsiteY6" fmla="*/ 490061 h 64895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769027" h="648951">
                        <a:moveTo>
                          <a:pt x="768015" y="0"/>
                        </a:moveTo>
                        <a:lnTo>
                          <a:pt x="768015" y="490061"/>
                        </a:lnTo>
                        <a:lnTo>
                          <a:pt x="769027" y="490061"/>
                        </a:lnTo>
                        <a:lnTo>
                          <a:pt x="769027" y="648951"/>
                        </a:lnTo>
                        <a:lnTo>
                          <a:pt x="0" y="648951"/>
                        </a:lnTo>
                        <a:lnTo>
                          <a:pt x="0" y="490061"/>
                        </a:lnTo>
                        <a:lnTo>
                          <a:pt x="246984" y="490061"/>
                        </a:lnTo>
                        <a:close/>
                      </a:path>
                    </a:pathLst>
                  </a:custGeom>
                  <a:solidFill>
                    <a:schemeClr val="bg2">
                      <a:lumMod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grpSp>
            <p:nvGrpSpPr>
              <p:cNvPr id="155" name="Group 154">
                <a:extLst>
                  <a:ext uri="{FF2B5EF4-FFF2-40B4-BE49-F238E27FC236}">
                    <a16:creationId xmlns:a16="http://schemas.microsoft.com/office/drawing/2014/main" id="{551D1CD3-C0F3-42C5-A65D-00545CB17E63}"/>
                  </a:ext>
                </a:extLst>
              </p:cNvPr>
              <p:cNvGrpSpPr/>
              <p:nvPr/>
            </p:nvGrpSpPr>
            <p:grpSpPr>
              <a:xfrm>
                <a:off x="1367334" y="2484191"/>
                <a:ext cx="1354100" cy="1354100"/>
                <a:chOff x="3209100" y="1027224"/>
                <a:chExt cx="1354100" cy="1354100"/>
              </a:xfrm>
            </p:grpSpPr>
            <p:grpSp>
              <p:nvGrpSpPr>
                <p:cNvPr id="164" name="Group 163">
                  <a:extLst>
                    <a:ext uri="{FF2B5EF4-FFF2-40B4-BE49-F238E27FC236}">
                      <a16:creationId xmlns:a16="http://schemas.microsoft.com/office/drawing/2014/main" id="{AFDE91C9-23A4-4E0B-8EF4-760C156DCE3B}"/>
                    </a:ext>
                  </a:extLst>
                </p:cNvPr>
                <p:cNvGrpSpPr/>
                <p:nvPr/>
              </p:nvGrpSpPr>
              <p:grpSpPr>
                <a:xfrm>
                  <a:off x="3209100" y="1027224"/>
                  <a:ext cx="1354100" cy="1354100"/>
                  <a:chOff x="6776125" y="2411732"/>
                  <a:chExt cx="1580878" cy="1580878"/>
                </a:xfrm>
              </p:grpSpPr>
              <p:sp>
                <p:nvSpPr>
                  <p:cNvPr id="166" name="Oval 165">
                    <a:extLst>
                      <a:ext uri="{FF2B5EF4-FFF2-40B4-BE49-F238E27FC236}">
                        <a16:creationId xmlns:a16="http://schemas.microsoft.com/office/drawing/2014/main" id="{631D7360-FD67-4AFE-A5A9-88DD6349B306}"/>
                      </a:ext>
                    </a:extLst>
                  </p:cNvPr>
                  <p:cNvSpPr/>
                  <p:nvPr/>
                </p:nvSpPr>
                <p:spPr>
                  <a:xfrm>
                    <a:off x="6776125" y="2411732"/>
                    <a:ext cx="1580878" cy="1580878"/>
                  </a:xfrm>
                  <a:prstGeom prst="ellipse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167" name="TextBox 166">
                    <a:extLst>
                      <a:ext uri="{FF2B5EF4-FFF2-40B4-BE49-F238E27FC236}">
                        <a16:creationId xmlns:a16="http://schemas.microsoft.com/office/drawing/2014/main" id="{D18BE117-E7FA-433C-997D-12D538A709FF}"/>
                      </a:ext>
                    </a:extLst>
                  </p:cNvPr>
                  <p:cNvSpPr txBox="1"/>
                  <p:nvPr/>
                </p:nvSpPr>
                <p:spPr>
                  <a:xfrm rot="2700000">
                    <a:off x="6907338" y="2543953"/>
                    <a:ext cx="1318452" cy="132857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prstTxWarp prst="textArchUp">
                      <a:avLst>
                        <a:gd name="adj" fmla="val 10641700"/>
                      </a:avLst>
                    </a:prstTxWarp>
                    <a:spAutoFit/>
                  </a:bodyPr>
                  <a:lstStyle/>
                  <a:p>
                    <a:r>
                      <a:rPr lang="en-US" altLang="ko-KR" sz="500" b="1" dirty="0" err="1">
                        <a:solidFill>
                          <a:schemeClr val="bg2">
                            <a:lumMod val="50000"/>
                          </a:schemeClr>
                        </a:solidFill>
                        <a:latin typeface="NanumBarunpen Bold" panose="020B0803000000000000" pitchFamily="34" charset="-127"/>
                        <a:ea typeface="NanumBarunpen Bold" panose="020B0803000000000000" pitchFamily="34" charset="-127"/>
                      </a:rPr>
                      <a:t>HardDiskDrive</a:t>
                    </a:r>
                    <a:endParaRPr lang="ko-KR" altLang="en-US" sz="300" b="1" dirty="0">
                      <a:solidFill>
                        <a:schemeClr val="bg2">
                          <a:lumMod val="50000"/>
                        </a:schemeClr>
                      </a:solidFill>
                      <a:latin typeface="NanumBarunpen Bold" panose="020B0803000000000000" pitchFamily="34" charset="-127"/>
                      <a:ea typeface="NanumBarunpen Bold" panose="020B0803000000000000" pitchFamily="34" charset="-127"/>
                    </a:endParaRPr>
                  </a:p>
                </p:txBody>
              </p:sp>
            </p:grpSp>
            <p:sp>
              <p:nvSpPr>
                <p:cNvPr id="165" name="Oval 164">
                  <a:extLst>
                    <a:ext uri="{FF2B5EF4-FFF2-40B4-BE49-F238E27FC236}">
                      <a16:creationId xmlns:a16="http://schemas.microsoft.com/office/drawing/2014/main" id="{F3FBF15B-FD53-4A9A-BAA1-B0EB11CEEAEB}"/>
                    </a:ext>
                  </a:extLst>
                </p:cNvPr>
                <p:cNvSpPr/>
                <p:nvPr/>
              </p:nvSpPr>
              <p:spPr>
                <a:xfrm flipV="1">
                  <a:off x="3774850" y="1592975"/>
                  <a:ext cx="222598" cy="222598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sp>
            <p:nvSpPr>
              <p:cNvPr id="156" name="Oval 155">
                <a:extLst>
                  <a:ext uri="{FF2B5EF4-FFF2-40B4-BE49-F238E27FC236}">
                    <a16:creationId xmlns:a16="http://schemas.microsoft.com/office/drawing/2014/main" id="{7E222B7F-933F-4AF1-842E-7692C873D968}"/>
                  </a:ext>
                </a:extLst>
              </p:cNvPr>
              <p:cNvSpPr/>
              <p:nvPr/>
            </p:nvSpPr>
            <p:spPr>
              <a:xfrm flipV="1">
                <a:off x="1933086" y="3052454"/>
                <a:ext cx="222598" cy="22259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grpSp>
            <p:nvGrpSpPr>
              <p:cNvPr id="157" name="Group 156">
                <a:extLst>
                  <a:ext uri="{FF2B5EF4-FFF2-40B4-BE49-F238E27FC236}">
                    <a16:creationId xmlns:a16="http://schemas.microsoft.com/office/drawing/2014/main" id="{A9042BB1-EEDF-46E1-BFD7-925D23E3E804}"/>
                  </a:ext>
                </a:extLst>
              </p:cNvPr>
              <p:cNvGrpSpPr/>
              <p:nvPr/>
            </p:nvGrpSpPr>
            <p:grpSpPr>
              <a:xfrm rot="20700000">
                <a:off x="2218865" y="3483034"/>
                <a:ext cx="533042" cy="1293183"/>
                <a:chOff x="2218865" y="3483034"/>
                <a:chExt cx="533042" cy="1293183"/>
              </a:xfrm>
            </p:grpSpPr>
            <p:grpSp>
              <p:nvGrpSpPr>
                <p:cNvPr id="158" name="Group 157">
                  <a:extLst>
                    <a:ext uri="{FF2B5EF4-FFF2-40B4-BE49-F238E27FC236}">
                      <a16:creationId xmlns:a16="http://schemas.microsoft.com/office/drawing/2014/main" id="{E18DEE12-CC79-4195-8D97-5ED8ACDAF42C}"/>
                    </a:ext>
                  </a:extLst>
                </p:cNvPr>
                <p:cNvGrpSpPr/>
                <p:nvPr/>
              </p:nvGrpSpPr>
              <p:grpSpPr>
                <a:xfrm>
                  <a:off x="2218865" y="3483034"/>
                  <a:ext cx="409391" cy="792156"/>
                  <a:chOff x="7770265" y="3576806"/>
                  <a:chExt cx="477953" cy="924822"/>
                </a:xfrm>
              </p:grpSpPr>
              <p:sp>
                <p:nvSpPr>
                  <p:cNvPr id="162" name="Freeform: Shape 161">
                    <a:extLst>
                      <a:ext uri="{FF2B5EF4-FFF2-40B4-BE49-F238E27FC236}">
                        <a16:creationId xmlns:a16="http://schemas.microsoft.com/office/drawing/2014/main" id="{EA2B0DDD-9658-4D8E-8930-27D32E14424B}"/>
                      </a:ext>
                    </a:extLst>
                  </p:cNvPr>
                  <p:cNvSpPr/>
                  <p:nvPr/>
                </p:nvSpPr>
                <p:spPr>
                  <a:xfrm>
                    <a:off x="7770265" y="3576806"/>
                    <a:ext cx="477953" cy="924822"/>
                  </a:xfrm>
                  <a:custGeom>
                    <a:avLst/>
                    <a:gdLst>
                      <a:gd name="connsiteX0" fmla="*/ 76240 w 410001"/>
                      <a:gd name="connsiteY0" fmla="*/ 0 h 793337"/>
                      <a:gd name="connsiteX1" fmla="*/ 381766 w 410001"/>
                      <a:gd name="connsiteY1" fmla="*/ 567336 h 793337"/>
                      <a:gd name="connsiteX2" fmla="*/ 381322 w 410001"/>
                      <a:gd name="connsiteY2" fmla="*/ 568640 h 793337"/>
                      <a:gd name="connsiteX3" fmla="*/ 398441 w 410001"/>
                      <a:gd name="connsiteY3" fmla="*/ 593472 h 793337"/>
                      <a:gd name="connsiteX4" fmla="*/ 410001 w 410001"/>
                      <a:gd name="connsiteY4" fmla="*/ 649471 h 793337"/>
                      <a:gd name="connsiteX5" fmla="*/ 320158 w 410001"/>
                      <a:gd name="connsiteY5" fmla="*/ 782031 h 793337"/>
                      <a:gd name="connsiteX6" fmla="*/ 307876 w 410001"/>
                      <a:gd name="connsiteY6" fmla="*/ 784456 h 793337"/>
                      <a:gd name="connsiteX7" fmla="*/ 305526 w 410001"/>
                      <a:gd name="connsiteY7" fmla="*/ 791361 h 793337"/>
                      <a:gd name="connsiteX8" fmla="*/ 302391 w 410001"/>
                      <a:gd name="connsiteY8" fmla="*/ 785539 h 793337"/>
                      <a:gd name="connsiteX9" fmla="*/ 262899 w 410001"/>
                      <a:gd name="connsiteY9" fmla="*/ 793337 h 793337"/>
                      <a:gd name="connsiteX10" fmla="*/ 115797 w 410001"/>
                      <a:gd name="connsiteY10" fmla="*/ 649471 h 793337"/>
                      <a:gd name="connsiteX11" fmla="*/ 118979 w 410001"/>
                      <a:gd name="connsiteY11" fmla="*/ 634055 h 793337"/>
                      <a:gd name="connsiteX12" fmla="*/ 115797 w 410001"/>
                      <a:gd name="connsiteY12" fmla="*/ 634055 h 793337"/>
                      <a:gd name="connsiteX13" fmla="*/ 115797 w 410001"/>
                      <a:gd name="connsiteY13" fmla="*/ 439050 h 793337"/>
                      <a:gd name="connsiteX14" fmla="*/ 0 w 410001"/>
                      <a:gd name="connsiteY14" fmla="*/ 224025 h 7933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410001" h="793337">
                        <a:moveTo>
                          <a:pt x="76240" y="0"/>
                        </a:moveTo>
                        <a:lnTo>
                          <a:pt x="381766" y="567336"/>
                        </a:lnTo>
                        <a:lnTo>
                          <a:pt x="381322" y="568640"/>
                        </a:lnTo>
                        <a:lnTo>
                          <a:pt x="398441" y="593472"/>
                        </a:lnTo>
                        <a:cubicBezTo>
                          <a:pt x="405885" y="610684"/>
                          <a:pt x="410001" y="629607"/>
                          <a:pt x="410001" y="649471"/>
                        </a:cubicBezTo>
                        <a:cubicBezTo>
                          <a:pt x="410001" y="709062"/>
                          <a:pt x="372955" y="760191"/>
                          <a:pt x="320158" y="782031"/>
                        </a:cubicBezTo>
                        <a:lnTo>
                          <a:pt x="307876" y="784456"/>
                        </a:lnTo>
                        <a:lnTo>
                          <a:pt x="305526" y="791361"/>
                        </a:lnTo>
                        <a:lnTo>
                          <a:pt x="302391" y="785539"/>
                        </a:lnTo>
                        <a:lnTo>
                          <a:pt x="262899" y="793337"/>
                        </a:lnTo>
                        <a:cubicBezTo>
                          <a:pt x="181657" y="793337"/>
                          <a:pt x="115797" y="728926"/>
                          <a:pt x="115797" y="649471"/>
                        </a:cubicBezTo>
                        <a:lnTo>
                          <a:pt x="118979" y="634055"/>
                        </a:lnTo>
                        <a:lnTo>
                          <a:pt x="115797" y="634055"/>
                        </a:lnTo>
                        <a:lnTo>
                          <a:pt x="115797" y="439050"/>
                        </a:lnTo>
                        <a:lnTo>
                          <a:pt x="0" y="224025"/>
                        </a:lnTo>
                        <a:close/>
                      </a:path>
                    </a:pathLst>
                  </a:custGeom>
                  <a:solidFill>
                    <a:schemeClr val="bg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163" name="Oval 162">
                    <a:extLst>
                      <a:ext uri="{FF2B5EF4-FFF2-40B4-BE49-F238E27FC236}">
                        <a16:creationId xmlns:a16="http://schemas.microsoft.com/office/drawing/2014/main" id="{2A58EBDF-3A0F-43E8-8A5A-3DF7A2CEB258}"/>
                      </a:ext>
                    </a:extLst>
                  </p:cNvPr>
                  <p:cNvSpPr/>
                  <p:nvPr/>
                </p:nvSpPr>
                <p:spPr>
                  <a:xfrm>
                    <a:off x="8009241" y="4263195"/>
                    <a:ext cx="126379" cy="129984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159" name="Group 158">
                  <a:extLst>
                    <a:ext uri="{FF2B5EF4-FFF2-40B4-BE49-F238E27FC236}">
                      <a16:creationId xmlns:a16="http://schemas.microsoft.com/office/drawing/2014/main" id="{E94E8DD4-541F-4559-97E3-6EE63D08745F}"/>
                    </a:ext>
                  </a:extLst>
                </p:cNvPr>
                <p:cNvGrpSpPr/>
                <p:nvPr/>
              </p:nvGrpSpPr>
              <p:grpSpPr>
                <a:xfrm rot="10800000">
                  <a:off x="2342516" y="3984061"/>
                  <a:ext cx="409391" cy="792156"/>
                  <a:chOff x="7770265" y="3576806"/>
                  <a:chExt cx="477953" cy="924822"/>
                </a:xfrm>
                <a:noFill/>
              </p:grpSpPr>
              <p:sp>
                <p:nvSpPr>
                  <p:cNvPr id="160" name="Freeform: Shape 159">
                    <a:extLst>
                      <a:ext uri="{FF2B5EF4-FFF2-40B4-BE49-F238E27FC236}">
                        <a16:creationId xmlns:a16="http://schemas.microsoft.com/office/drawing/2014/main" id="{94677716-32AE-427D-B7CA-E073C7650A3D}"/>
                      </a:ext>
                    </a:extLst>
                  </p:cNvPr>
                  <p:cNvSpPr/>
                  <p:nvPr/>
                </p:nvSpPr>
                <p:spPr>
                  <a:xfrm>
                    <a:off x="7770265" y="3576806"/>
                    <a:ext cx="477953" cy="924822"/>
                  </a:xfrm>
                  <a:custGeom>
                    <a:avLst/>
                    <a:gdLst>
                      <a:gd name="connsiteX0" fmla="*/ 76240 w 410001"/>
                      <a:gd name="connsiteY0" fmla="*/ 0 h 793337"/>
                      <a:gd name="connsiteX1" fmla="*/ 381766 w 410001"/>
                      <a:gd name="connsiteY1" fmla="*/ 567336 h 793337"/>
                      <a:gd name="connsiteX2" fmla="*/ 381322 w 410001"/>
                      <a:gd name="connsiteY2" fmla="*/ 568640 h 793337"/>
                      <a:gd name="connsiteX3" fmla="*/ 398441 w 410001"/>
                      <a:gd name="connsiteY3" fmla="*/ 593472 h 793337"/>
                      <a:gd name="connsiteX4" fmla="*/ 410001 w 410001"/>
                      <a:gd name="connsiteY4" fmla="*/ 649471 h 793337"/>
                      <a:gd name="connsiteX5" fmla="*/ 320158 w 410001"/>
                      <a:gd name="connsiteY5" fmla="*/ 782031 h 793337"/>
                      <a:gd name="connsiteX6" fmla="*/ 307876 w 410001"/>
                      <a:gd name="connsiteY6" fmla="*/ 784456 h 793337"/>
                      <a:gd name="connsiteX7" fmla="*/ 305526 w 410001"/>
                      <a:gd name="connsiteY7" fmla="*/ 791361 h 793337"/>
                      <a:gd name="connsiteX8" fmla="*/ 302391 w 410001"/>
                      <a:gd name="connsiteY8" fmla="*/ 785539 h 793337"/>
                      <a:gd name="connsiteX9" fmla="*/ 262899 w 410001"/>
                      <a:gd name="connsiteY9" fmla="*/ 793337 h 793337"/>
                      <a:gd name="connsiteX10" fmla="*/ 115797 w 410001"/>
                      <a:gd name="connsiteY10" fmla="*/ 649471 h 793337"/>
                      <a:gd name="connsiteX11" fmla="*/ 118979 w 410001"/>
                      <a:gd name="connsiteY11" fmla="*/ 634055 h 793337"/>
                      <a:gd name="connsiteX12" fmla="*/ 115797 w 410001"/>
                      <a:gd name="connsiteY12" fmla="*/ 634055 h 793337"/>
                      <a:gd name="connsiteX13" fmla="*/ 115797 w 410001"/>
                      <a:gd name="connsiteY13" fmla="*/ 439050 h 793337"/>
                      <a:gd name="connsiteX14" fmla="*/ 0 w 410001"/>
                      <a:gd name="connsiteY14" fmla="*/ 224025 h 7933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410001" h="793337">
                        <a:moveTo>
                          <a:pt x="76240" y="0"/>
                        </a:moveTo>
                        <a:lnTo>
                          <a:pt x="381766" y="567336"/>
                        </a:lnTo>
                        <a:lnTo>
                          <a:pt x="381322" y="568640"/>
                        </a:lnTo>
                        <a:lnTo>
                          <a:pt x="398441" y="593472"/>
                        </a:lnTo>
                        <a:cubicBezTo>
                          <a:pt x="405885" y="610684"/>
                          <a:pt x="410001" y="629607"/>
                          <a:pt x="410001" y="649471"/>
                        </a:cubicBezTo>
                        <a:cubicBezTo>
                          <a:pt x="410001" y="709062"/>
                          <a:pt x="372955" y="760191"/>
                          <a:pt x="320158" y="782031"/>
                        </a:cubicBezTo>
                        <a:lnTo>
                          <a:pt x="307876" y="784456"/>
                        </a:lnTo>
                        <a:lnTo>
                          <a:pt x="305526" y="791361"/>
                        </a:lnTo>
                        <a:lnTo>
                          <a:pt x="302391" y="785539"/>
                        </a:lnTo>
                        <a:lnTo>
                          <a:pt x="262899" y="793337"/>
                        </a:lnTo>
                        <a:cubicBezTo>
                          <a:pt x="181657" y="793337"/>
                          <a:pt x="115797" y="728926"/>
                          <a:pt x="115797" y="649471"/>
                        </a:cubicBezTo>
                        <a:lnTo>
                          <a:pt x="118979" y="634055"/>
                        </a:lnTo>
                        <a:lnTo>
                          <a:pt x="115797" y="634055"/>
                        </a:lnTo>
                        <a:lnTo>
                          <a:pt x="115797" y="439050"/>
                        </a:lnTo>
                        <a:lnTo>
                          <a:pt x="0" y="224025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161" name="Oval 160">
                    <a:extLst>
                      <a:ext uri="{FF2B5EF4-FFF2-40B4-BE49-F238E27FC236}">
                        <a16:creationId xmlns:a16="http://schemas.microsoft.com/office/drawing/2014/main" id="{66489C20-5FC7-4963-89D8-8A18DD74C624}"/>
                      </a:ext>
                    </a:extLst>
                  </p:cNvPr>
                  <p:cNvSpPr/>
                  <p:nvPr/>
                </p:nvSpPr>
                <p:spPr>
                  <a:xfrm>
                    <a:off x="8009241" y="4263195"/>
                    <a:ext cx="126379" cy="129984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</p:grpSp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47ADF89C-845D-423E-8A51-AA6FB3524E59}"/>
                </a:ext>
              </a:extLst>
            </p:cNvPr>
            <p:cNvGrpSpPr/>
            <p:nvPr/>
          </p:nvGrpSpPr>
          <p:grpSpPr>
            <a:xfrm rot="10800000">
              <a:off x="2882578" y="2149508"/>
              <a:ext cx="1430246" cy="453906"/>
              <a:chOff x="307730" y="3823305"/>
              <a:chExt cx="5002823" cy="1587705"/>
            </a:xfrm>
          </p:grpSpPr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65F9EC6B-4572-4F24-9059-653A11E06C88}"/>
                  </a:ext>
                </a:extLst>
              </p:cNvPr>
              <p:cNvSpPr/>
              <p:nvPr/>
            </p:nvSpPr>
            <p:spPr>
              <a:xfrm>
                <a:off x="307730" y="3989802"/>
                <a:ext cx="5002823" cy="1421208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6B8168FB-471E-492A-929B-20B231FD6983}"/>
                  </a:ext>
                </a:extLst>
              </p:cNvPr>
              <p:cNvSpPr/>
              <p:nvPr/>
            </p:nvSpPr>
            <p:spPr>
              <a:xfrm>
                <a:off x="479328" y="4167441"/>
                <a:ext cx="611440" cy="1092703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77035613-2E70-4832-A190-6209CA3F12E3}"/>
                  </a:ext>
                </a:extLst>
              </p:cNvPr>
              <p:cNvSpPr/>
              <p:nvPr/>
            </p:nvSpPr>
            <p:spPr>
              <a:xfrm>
                <a:off x="1233018" y="4175577"/>
                <a:ext cx="611440" cy="1092703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172DD033-50FF-4A99-8849-0420F1AFDCF7}"/>
                  </a:ext>
                </a:extLst>
              </p:cNvPr>
              <p:cNvSpPr/>
              <p:nvPr/>
            </p:nvSpPr>
            <p:spPr>
              <a:xfrm>
                <a:off x="1990229" y="4164252"/>
                <a:ext cx="611440" cy="1092703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75CE3E29-1210-4D88-878B-6A4F3DCEDD98}"/>
                  </a:ext>
                </a:extLst>
              </p:cNvPr>
              <p:cNvSpPr/>
              <p:nvPr/>
            </p:nvSpPr>
            <p:spPr>
              <a:xfrm>
                <a:off x="3063587" y="4169319"/>
                <a:ext cx="611440" cy="1092703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678075E9-2AE2-4951-A83D-D0721B050B2B}"/>
                  </a:ext>
                </a:extLst>
              </p:cNvPr>
              <p:cNvSpPr/>
              <p:nvPr/>
            </p:nvSpPr>
            <p:spPr>
              <a:xfrm>
                <a:off x="3817277" y="4167442"/>
                <a:ext cx="611440" cy="1092703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4EAA807F-F95C-4B3F-818A-F8ED88836DFB}"/>
                  </a:ext>
                </a:extLst>
              </p:cNvPr>
              <p:cNvSpPr/>
              <p:nvPr/>
            </p:nvSpPr>
            <p:spPr>
              <a:xfrm>
                <a:off x="4556863" y="4167443"/>
                <a:ext cx="611440" cy="1092703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EA189C85-9CF5-4839-B3F0-ED0B5291BE5A}"/>
                  </a:ext>
                </a:extLst>
              </p:cNvPr>
              <p:cNvSpPr/>
              <p:nvPr/>
            </p:nvSpPr>
            <p:spPr>
              <a:xfrm>
                <a:off x="307730" y="3823305"/>
                <a:ext cx="2420230" cy="199612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B53BECF1-C5D4-48EC-8452-D62E1E748EA1}"/>
                  </a:ext>
                </a:extLst>
              </p:cNvPr>
              <p:cNvSpPr/>
              <p:nvPr/>
            </p:nvSpPr>
            <p:spPr>
              <a:xfrm>
                <a:off x="2890323" y="3823305"/>
                <a:ext cx="2420230" cy="199612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D1947442-D329-44D8-B189-492A98846A31}"/>
                  </a:ext>
                </a:extLst>
              </p:cNvPr>
              <p:cNvSpPr/>
              <p:nvPr/>
            </p:nvSpPr>
            <p:spPr>
              <a:xfrm>
                <a:off x="393617" y="3868573"/>
                <a:ext cx="93564" cy="14800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F3D4A04B-0D22-44AB-8F7F-9F3582246475}"/>
                  </a:ext>
                </a:extLst>
              </p:cNvPr>
              <p:cNvSpPr/>
              <p:nvPr/>
            </p:nvSpPr>
            <p:spPr>
              <a:xfrm>
                <a:off x="526286" y="3871778"/>
                <a:ext cx="93564" cy="14800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9DEABFE3-C880-4841-980D-26BC5C6C2DF8}"/>
                  </a:ext>
                </a:extLst>
              </p:cNvPr>
              <p:cNvSpPr/>
              <p:nvPr/>
            </p:nvSpPr>
            <p:spPr>
              <a:xfrm>
                <a:off x="659318" y="3868573"/>
                <a:ext cx="93564" cy="14800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6ABEFA69-FCA1-41CC-8B6C-C8296868F966}"/>
                  </a:ext>
                </a:extLst>
              </p:cNvPr>
              <p:cNvSpPr/>
              <p:nvPr/>
            </p:nvSpPr>
            <p:spPr>
              <a:xfrm>
                <a:off x="791987" y="3871778"/>
                <a:ext cx="93564" cy="14800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8D5AAEBA-C19A-4076-B98B-19AED99CEAF3}"/>
                  </a:ext>
                </a:extLst>
              </p:cNvPr>
              <p:cNvSpPr/>
              <p:nvPr/>
            </p:nvSpPr>
            <p:spPr>
              <a:xfrm>
                <a:off x="928011" y="3868573"/>
                <a:ext cx="93564" cy="14800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69275D0E-829E-4B9C-B7D5-A217FED25508}"/>
                  </a:ext>
                </a:extLst>
              </p:cNvPr>
              <p:cNvSpPr/>
              <p:nvPr/>
            </p:nvSpPr>
            <p:spPr>
              <a:xfrm>
                <a:off x="1060680" y="3871778"/>
                <a:ext cx="93564" cy="14800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ADBE73BB-FD84-4ACE-874D-3FFC4B2D82A4}"/>
                  </a:ext>
                </a:extLst>
              </p:cNvPr>
              <p:cNvSpPr/>
              <p:nvPr/>
            </p:nvSpPr>
            <p:spPr>
              <a:xfrm>
                <a:off x="1193712" y="3868573"/>
                <a:ext cx="93564" cy="14800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4A065D73-D66F-40DC-A713-9EF973D91F41}"/>
                  </a:ext>
                </a:extLst>
              </p:cNvPr>
              <p:cNvSpPr/>
              <p:nvPr/>
            </p:nvSpPr>
            <p:spPr>
              <a:xfrm>
                <a:off x="1326381" y="3871778"/>
                <a:ext cx="93564" cy="14800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51900647-CC8B-4205-96BD-727457F24900}"/>
                  </a:ext>
                </a:extLst>
              </p:cNvPr>
              <p:cNvSpPr/>
              <p:nvPr/>
            </p:nvSpPr>
            <p:spPr>
              <a:xfrm>
                <a:off x="1463688" y="3868573"/>
                <a:ext cx="93564" cy="14800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id="{BA15F689-E29C-463A-892B-5137DB8F58BA}"/>
                  </a:ext>
                </a:extLst>
              </p:cNvPr>
              <p:cNvSpPr/>
              <p:nvPr/>
            </p:nvSpPr>
            <p:spPr>
              <a:xfrm>
                <a:off x="1596357" y="3871778"/>
                <a:ext cx="93564" cy="14800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FAE8B638-13ED-448B-AA38-FD159392E173}"/>
                  </a:ext>
                </a:extLst>
              </p:cNvPr>
              <p:cNvSpPr/>
              <p:nvPr/>
            </p:nvSpPr>
            <p:spPr>
              <a:xfrm>
                <a:off x="1729389" y="3868573"/>
                <a:ext cx="93564" cy="14800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22DEC743-0CA6-42D3-B102-F12AC9C20A67}"/>
                  </a:ext>
                </a:extLst>
              </p:cNvPr>
              <p:cNvSpPr/>
              <p:nvPr/>
            </p:nvSpPr>
            <p:spPr>
              <a:xfrm>
                <a:off x="1862058" y="3871778"/>
                <a:ext cx="93564" cy="14800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0A72A09F-27D3-4DE8-BEDE-5AFC1867934A}"/>
                  </a:ext>
                </a:extLst>
              </p:cNvPr>
              <p:cNvSpPr/>
              <p:nvPr/>
            </p:nvSpPr>
            <p:spPr>
              <a:xfrm>
                <a:off x="1998082" y="3868573"/>
                <a:ext cx="93564" cy="14800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67B34696-F3A6-4F28-A5D7-F23F683D6BA0}"/>
                  </a:ext>
                </a:extLst>
              </p:cNvPr>
              <p:cNvSpPr/>
              <p:nvPr/>
            </p:nvSpPr>
            <p:spPr>
              <a:xfrm>
                <a:off x="2130751" y="3871778"/>
                <a:ext cx="93564" cy="14800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C6759DE6-7B37-4FD8-9255-44BAA896C28D}"/>
                  </a:ext>
                </a:extLst>
              </p:cNvPr>
              <p:cNvSpPr/>
              <p:nvPr/>
            </p:nvSpPr>
            <p:spPr>
              <a:xfrm>
                <a:off x="2263783" y="3868573"/>
                <a:ext cx="93564" cy="14800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id="{B5FE70D6-3ABA-4FA7-BED8-5B24AF25BD50}"/>
                  </a:ext>
                </a:extLst>
              </p:cNvPr>
              <p:cNvSpPr/>
              <p:nvPr/>
            </p:nvSpPr>
            <p:spPr>
              <a:xfrm>
                <a:off x="2396452" y="3871778"/>
                <a:ext cx="93564" cy="14800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6" name="Rectangle 135">
                <a:extLst>
                  <a:ext uri="{FF2B5EF4-FFF2-40B4-BE49-F238E27FC236}">
                    <a16:creationId xmlns:a16="http://schemas.microsoft.com/office/drawing/2014/main" id="{511A51DA-7CEC-4818-8073-52C7A054B677}"/>
                  </a:ext>
                </a:extLst>
              </p:cNvPr>
              <p:cNvSpPr/>
              <p:nvPr/>
            </p:nvSpPr>
            <p:spPr>
              <a:xfrm>
                <a:off x="2525905" y="3868573"/>
                <a:ext cx="93564" cy="14800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7" name="Rectangle 136">
                <a:extLst>
                  <a:ext uri="{FF2B5EF4-FFF2-40B4-BE49-F238E27FC236}">
                    <a16:creationId xmlns:a16="http://schemas.microsoft.com/office/drawing/2014/main" id="{FA58B370-E404-4AF8-A9A2-3C93D5E1DEEF}"/>
                  </a:ext>
                </a:extLst>
              </p:cNvPr>
              <p:cNvSpPr/>
              <p:nvPr/>
            </p:nvSpPr>
            <p:spPr>
              <a:xfrm>
                <a:off x="3029669" y="3868573"/>
                <a:ext cx="93564" cy="14800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F1D3FB57-BCAD-4A3F-AEA6-90185228B163}"/>
                  </a:ext>
                </a:extLst>
              </p:cNvPr>
              <p:cNvSpPr/>
              <p:nvPr/>
            </p:nvSpPr>
            <p:spPr>
              <a:xfrm>
                <a:off x="3162338" y="3871778"/>
                <a:ext cx="93564" cy="14800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DE72F610-AFDB-45E5-BD0D-29AD314F4750}"/>
                  </a:ext>
                </a:extLst>
              </p:cNvPr>
              <p:cNvSpPr/>
              <p:nvPr/>
            </p:nvSpPr>
            <p:spPr>
              <a:xfrm>
                <a:off x="3295370" y="3868573"/>
                <a:ext cx="93564" cy="14800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0" name="Rectangle 139">
                <a:extLst>
                  <a:ext uri="{FF2B5EF4-FFF2-40B4-BE49-F238E27FC236}">
                    <a16:creationId xmlns:a16="http://schemas.microsoft.com/office/drawing/2014/main" id="{B05A4247-C487-42C0-BF59-2F33E7CAFAF5}"/>
                  </a:ext>
                </a:extLst>
              </p:cNvPr>
              <p:cNvSpPr/>
              <p:nvPr/>
            </p:nvSpPr>
            <p:spPr>
              <a:xfrm>
                <a:off x="3428039" y="3871778"/>
                <a:ext cx="93564" cy="14800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1" name="Rectangle 140">
                <a:extLst>
                  <a:ext uri="{FF2B5EF4-FFF2-40B4-BE49-F238E27FC236}">
                    <a16:creationId xmlns:a16="http://schemas.microsoft.com/office/drawing/2014/main" id="{4D150C7E-79A3-4F83-BC31-8148F182FAD1}"/>
                  </a:ext>
                </a:extLst>
              </p:cNvPr>
              <p:cNvSpPr/>
              <p:nvPr/>
            </p:nvSpPr>
            <p:spPr>
              <a:xfrm>
                <a:off x="3564063" y="3868573"/>
                <a:ext cx="93564" cy="14800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2" name="Rectangle 141">
                <a:extLst>
                  <a:ext uri="{FF2B5EF4-FFF2-40B4-BE49-F238E27FC236}">
                    <a16:creationId xmlns:a16="http://schemas.microsoft.com/office/drawing/2014/main" id="{5DA7D8E8-25CB-4A0A-B1B1-560F51F4781D}"/>
                  </a:ext>
                </a:extLst>
              </p:cNvPr>
              <p:cNvSpPr/>
              <p:nvPr/>
            </p:nvSpPr>
            <p:spPr>
              <a:xfrm>
                <a:off x="3696732" y="3871778"/>
                <a:ext cx="93564" cy="14800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id="{F84EBDCF-E97C-4717-9485-54E19276A892}"/>
                  </a:ext>
                </a:extLst>
              </p:cNvPr>
              <p:cNvSpPr/>
              <p:nvPr/>
            </p:nvSpPr>
            <p:spPr>
              <a:xfrm>
                <a:off x="3829764" y="3868573"/>
                <a:ext cx="93564" cy="14800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4" name="Rectangle 143">
                <a:extLst>
                  <a:ext uri="{FF2B5EF4-FFF2-40B4-BE49-F238E27FC236}">
                    <a16:creationId xmlns:a16="http://schemas.microsoft.com/office/drawing/2014/main" id="{89D62B1A-25C8-4DB3-BF65-CDDB165B26AE}"/>
                  </a:ext>
                </a:extLst>
              </p:cNvPr>
              <p:cNvSpPr/>
              <p:nvPr/>
            </p:nvSpPr>
            <p:spPr>
              <a:xfrm>
                <a:off x="3962433" y="3871778"/>
                <a:ext cx="93564" cy="14800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5" name="Rectangle 144">
                <a:extLst>
                  <a:ext uri="{FF2B5EF4-FFF2-40B4-BE49-F238E27FC236}">
                    <a16:creationId xmlns:a16="http://schemas.microsoft.com/office/drawing/2014/main" id="{7679E2ED-6B51-48F4-AC5F-757EBAADCC84}"/>
                  </a:ext>
                </a:extLst>
              </p:cNvPr>
              <p:cNvSpPr/>
              <p:nvPr/>
            </p:nvSpPr>
            <p:spPr>
              <a:xfrm>
                <a:off x="4099740" y="3868573"/>
                <a:ext cx="93564" cy="14800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6" name="Rectangle 145">
                <a:extLst>
                  <a:ext uri="{FF2B5EF4-FFF2-40B4-BE49-F238E27FC236}">
                    <a16:creationId xmlns:a16="http://schemas.microsoft.com/office/drawing/2014/main" id="{20B930A4-24E4-4943-B406-EE3C79E6BE66}"/>
                  </a:ext>
                </a:extLst>
              </p:cNvPr>
              <p:cNvSpPr/>
              <p:nvPr/>
            </p:nvSpPr>
            <p:spPr>
              <a:xfrm>
                <a:off x="4232409" y="3871778"/>
                <a:ext cx="93564" cy="14800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898E6E43-1649-47DD-9A1C-0DF958A42AC1}"/>
                  </a:ext>
                </a:extLst>
              </p:cNvPr>
              <p:cNvSpPr/>
              <p:nvPr/>
            </p:nvSpPr>
            <p:spPr>
              <a:xfrm>
                <a:off x="4365441" y="3868573"/>
                <a:ext cx="93564" cy="14800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8" name="Rectangle 147">
                <a:extLst>
                  <a:ext uri="{FF2B5EF4-FFF2-40B4-BE49-F238E27FC236}">
                    <a16:creationId xmlns:a16="http://schemas.microsoft.com/office/drawing/2014/main" id="{BB7CFBB3-1B8B-4A0D-BF46-C7EC321B76C3}"/>
                  </a:ext>
                </a:extLst>
              </p:cNvPr>
              <p:cNvSpPr/>
              <p:nvPr/>
            </p:nvSpPr>
            <p:spPr>
              <a:xfrm>
                <a:off x="4498110" y="3871778"/>
                <a:ext cx="93564" cy="14800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9" name="Rectangle 148">
                <a:extLst>
                  <a:ext uri="{FF2B5EF4-FFF2-40B4-BE49-F238E27FC236}">
                    <a16:creationId xmlns:a16="http://schemas.microsoft.com/office/drawing/2014/main" id="{C08D26D4-52DA-4A5C-8194-505B29359F3F}"/>
                  </a:ext>
                </a:extLst>
              </p:cNvPr>
              <p:cNvSpPr/>
              <p:nvPr/>
            </p:nvSpPr>
            <p:spPr>
              <a:xfrm>
                <a:off x="4634134" y="3868573"/>
                <a:ext cx="93564" cy="14800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0" name="Rectangle 149">
                <a:extLst>
                  <a:ext uri="{FF2B5EF4-FFF2-40B4-BE49-F238E27FC236}">
                    <a16:creationId xmlns:a16="http://schemas.microsoft.com/office/drawing/2014/main" id="{EF21B293-AB15-43E6-AD14-E0F5BCBB36C2}"/>
                  </a:ext>
                </a:extLst>
              </p:cNvPr>
              <p:cNvSpPr/>
              <p:nvPr/>
            </p:nvSpPr>
            <p:spPr>
              <a:xfrm>
                <a:off x="4766803" y="3871778"/>
                <a:ext cx="93564" cy="14800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1" name="Rectangle 150">
                <a:extLst>
                  <a:ext uri="{FF2B5EF4-FFF2-40B4-BE49-F238E27FC236}">
                    <a16:creationId xmlns:a16="http://schemas.microsoft.com/office/drawing/2014/main" id="{019AC60F-FCE2-40D8-A705-D21C2DEDF331}"/>
                  </a:ext>
                </a:extLst>
              </p:cNvPr>
              <p:cNvSpPr/>
              <p:nvPr/>
            </p:nvSpPr>
            <p:spPr>
              <a:xfrm>
                <a:off x="4899835" y="3868573"/>
                <a:ext cx="93564" cy="14800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2" name="Rectangle 151">
                <a:extLst>
                  <a:ext uri="{FF2B5EF4-FFF2-40B4-BE49-F238E27FC236}">
                    <a16:creationId xmlns:a16="http://schemas.microsoft.com/office/drawing/2014/main" id="{3534A425-45DB-49EF-B15D-0E1FB88B4B2C}"/>
                  </a:ext>
                </a:extLst>
              </p:cNvPr>
              <p:cNvSpPr/>
              <p:nvPr/>
            </p:nvSpPr>
            <p:spPr>
              <a:xfrm>
                <a:off x="5032504" y="3871778"/>
                <a:ext cx="93564" cy="14800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3" name="Rectangle 152">
                <a:extLst>
                  <a:ext uri="{FF2B5EF4-FFF2-40B4-BE49-F238E27FC236}">
                    <a16:creationId xmlns:a16="http://schemas.microsoft.com/office/drawing/2014/main" id="{D6E058F6-4547-4DCB-8A3E-7D45E4D382C9}"/>
                  </a:ext>
                </a:extLst>
              </p:cNvPr>
              <p:cNvSpPr/>
              <p:nvPr/>
            </p:nvSpPr>
            <p:spPr>
              <a:xfrm>
                <a:off x="5161957" y="3868573"/>
                <a:ext cx="93564" cy="14800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cxnSp>
        <p:nvCxnSpPr>
          <p:cNvPr id="316" name="Straight Arrow Connector 315">
            <a:extLst>
              <a:ext uri="{FF2B5EF4-FFF2-40B4-BE49-F238E27FC236}">
                <a16:creationId xmlns:a16="http://schemas.microsoft.com/office/drawing/2014/main" id="{9B81D5BB-BF9D-4F10-B1DD-DB004E496728}"/>
              </a:ext>
            </a:extLst>
          </p:cNvPr>
          <p:cNvCxnSpPr/>
          <p:nvPr/>
        </p:nvCxnSpPr>
        <p:spPr>
          <a:xfrm flipV="1">
            <a:off x="10880092" y="2162119"/>
            <a:ext cx="0" cy="3919442"/>
          </a:xfrm>
          <a:prstGeom prst="straightConnector1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Straight Arrow Connector 316">
            <a:extLst>
              <a:ext uri="{FF2B5EF4-FFF2-40B4-BE49-F238E27FC236}">
                <a16:creationId xmlns:a16="http://schemas.microsoft.com/office/drawing/2014/main" id="{36522B7B-4CDF-4212-A534-FF79EF398681}"/>
              </a:ext>
            </a:extLst>
          </p:cNvPr>
          <p:cNvCxnSpPr/>
          <p:nvPr/>
        </p:nvCxnSpPr>
        <p:spPr>
          <a:xfrm>
            <a:off x="5377389" y="2162119"/>
            <a:ext cx="0" cy="3919442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8" name="Title 1">
            <a:extLst>
              <a:ext uri="{FF2B5EF4-FFF2-40B4-BE49-F238E27FC236}">
                <a16:creationId xmlns:a16="http://schemas.microsoft.com/office/drawing/2014/main" id="{EEC781B2-0F4A-4B4D-B71B-DE81C10573BC}"/>
              </a:ext>
            </a:extLst>
          </p:cNvPr>
          <p:cNvSpPr txBox="1">
            <a:spLocks/>
          </p:cNvSpPr>
          <p:nvPr/>
        </p:nvSpPr>
        <p:spPr>
          <a:xfrm>
            <a:off x="9187337" y="3812418"/>
            <a:ext cx="1789767" cy="443665"/>
          </a:xfrm>
          <a:prstGeom prst="rect">
            <a:avLst/>
          </a:prstGeom>
        </p:spPr>
        <p:txBody>
          <a:bodyPr>
            <a:normAutofit fontScale="47500" lnSpcReduction="20000"/>
          </a:bodyPr>
          <a:lstStyle>
            <a:lvl1pPr algn="l" defTabSz="719907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464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400" dirty="0">
                <a:solidFill>
                  <a:schemeClr val="accent4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High </a:t>
            </a:r>
            <a:r>
              <a:rPr lang="en-US" altLang="ko-KR" sz="5100" dirty="0">
                <a:solidFill>
                  <a:schemeClr val="accent4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Speed</a:t>
            </a:r>
            <a:endParaRPr lang="ko-KR" altLang="en-US" sz="4400" dirty="0">
              <a:solidFill>
                <a:schemeClr val="accent4"/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</p:txBody>
      </p:sp>
      <p:sp>
        <p:nvSpPr>
          <p:cNvPr id="319" name="Title 1">
            <a:extLst>
              <a:ext uri="{FF2B5EF4-FFF2-40B4-BE49-F238E27FC236}">
                <a16:creationId xmlns:a16="http://schemas.microsoft.com/office/drawing/2014/main" id="{14383B7D-205C-46FD-B28E-0B65D2E0697D}"/>
              </a:ext>
            </a:extLst>
          </p:cNvPr>
          <p:cNvSpPr txBox="1">
            <a:spLocks/>
          </p:cNvSpPr>
          <p:nvPr/>
        </p:nvSpPr>
        <p:spPr>
          <a:xfrm>
            <a:off x="5395216" y="3812417"/>
            <a:ext cx="1430246" cy="44366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719907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464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Low Cost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461820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121</Words>
  <Application>Microsoft Office PowerPoint</Application>
  <PresentationFormat>Widescreen</PresentationFormat>
  <Paragraphs>53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NanumBarunpen Bold</vt:lpstr>
      <vt:lpstr>Noto Sans CJK KR Bold</vt:lpstr>
      <vt:lpstr>Noto Sans CJK KR DemiLight</vt:lpstr>
      <vt:lpstr>Noto Sans CJK KR Medium</vt:lpstr>
      <vt:lpstr>맑은 고딕</vt:lpstr>
      <vt:lpstr>Arial</vt:lpstr>
      <vt:lpstr>Office Theme</vt:lpstr>
      <vt:lpstr>Computer Organization and Design</vt:lpstr>
      <vt:lpstr>Eight Great Ideas in Computer Architecture</vt:lpstr>
      <vt:lpstr>Eight Great Ideas in Computer Architecture</vt:lpstr>
      <vt:lpstr>Eight Great Ideas in Computer Architecture</vt:lpstr>
      <vt:lpstr>Eight Great Ideas in Computer Architecture</vt:lpstr>
      <vt:lpstr>Eight Great Ideas in Computer Architecture</vt:lpstr>
      <vt:lpstr>Eight Great Ideas in Computer Architecture</vt:lpstr>
      <vt:lpstr>Eight Great Ideas in Computer Architecture</vt:lpstr>
      <vt:lpstr>Eight Great Ideas in Computer Architecture</vt:lpstr>
      <vt:lpstr>Eight Great Ideas in Computer Architecture</vt:lpstr>
      <vt:lpstr>Amdahl's law</vt:lpstr>
      <vt:lpstr>Amdahl's law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Organization and Design</dc:title>
  <dc:creator>tikaworld0416@gmail.com</dc:creator>
  <cp:lastModifiedBy>tikaworld0416@gmail.com</cp:lastModifiedBy>
  <cp:revision>25</cp:revision>
  <dcterms:created xsi:type="dcterms:W3CDTF">2019-05-30T09:51:06Z</dcterms:created>
  <dcterms:modified xsi:type="dcterms:W3CDTF">2019-06-03T10:44:34Z</dcterms:modified>
</cp:coreProperties>
</file>