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013B51"/>
    <a:srgbClr val="787878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AD654-A239-4011-A409-26DE60FA3F51}"/>
              </a:ext>
            </a:extLst>
          </p:cNvPr>
          <p:cNvGrpSpPr/>
          <p:nvPr/>
        </p:nvGrpSpPr>
        <p:grpSpPr>
          <a:xfrm>
            <a:off x="2251529" y="2341524"/>
            <a:ext cx="8917532" cy="4405506"/>
            <a:chOff x="2002631" y="1803797"/>
            <a:chExt cx="9842251" cy="486234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4769422-BBFF-4C53-B504-07EB97D38F94}"/>
                </a:ext>
              </a:extLst>
            </p:cNvPr>
            <p:cNvGrpSpPr/>
            <p:nvPr/>
          </p:nvGrpSpPr>
          <p:grpSpPr>
            <a:xfrm>
              <a:off x="5177518" y="2814560"/>
              <a:ext cx="6667364" cy="3851580"/>
              <a:chOff x="2830966" y="2777821"/>
              <a:chExt cx="6667364" cy="3851580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51B610-B71C-48DC-9A0A-22D949EF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532415"/>
                <a:ext cx="346607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5BED1820-2569-4274-981F-9C248A56A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20" y="4032453"/>
                <a:ext cx="1125644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id="{EF9B9E23-72E9-46AD-9877-9227C518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555" y="4725728"/>
                <a:ext cx="206509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3485775" y="3589362"/>
                <a:ext cx="1518721" cy="1501018"/>
                <a:chOff x="3030241" y="2959543"/>
                <a:chExt cx="1562369" cy="1544156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1</a:t>
                  </a:r>
                  <a:endParaRPr lang="ko-KR" altLang="en-US" sz="5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Registers</a:t>
                  </a:r>
                  <a:endParaRPr lang="ko-KR" altLang="en-US" sz="7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2</a:t>
                  </a:r>
                  <a:endParaRPr lang="ko-KR" altLang="en-US" sz="5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register</a:t>
                  </a:r>
                  <a:endParaRPr lang="ko-KR" altLang="en-US" sz="5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Data</a:t>
                  </a:r>
                  <a:endParaRPr lang="ko-KR" altLang="en-US" sz="500" dirty="0"/>
                </a:p>
              </p:txBody>
            </p:sp>
          </p:grpSp>
          <p:cxnSp>
            <p:nvCxnSpPr>
              <p:cNvPr id="56" name="Straight Arrow Connector 75">
                <a:extLst>
                  <a:ext uri="{FF2B5EF4-FFF2-40B4-BE49-F238E27FC236}">
                    <a16:creationId xmlns:a16="http://schemas.microsoft.com/office/drawing/2014/main" id="{CEDCD815-6D45-4EDE-97C5-07A9E63B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200025"/>
                <a:ext cx="329570" cy="0"/>
              </a:xfrm>
              <a:prstGeom prst="straightConnector1">
                <a:avLst/>
              </a:prstGeom>
              <a:ln w="38100">
                <a:solidFill>
                  <a:srgbClr val="013B51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066DB91-0466-4759-9BE3-A8036C6B6C95}"/>
                  </a:ext>
                </a:extLst>
              </p:cNvPr>
              <p:cNvGrpSpPr/>
              <p:nvPr/>
            </p:nvGrpSpPr>
            <p:grpSpPr>
              <a:xfrm>
                <a:off x="6121172" y="3784613"/>
                <a:ext cx="843564" cy="1188020"/>
                <a:chOff x="8456624" y="2879390"/>
                <a:chExt cx="1079741" cy="1520636"/>
              </a:xfrm>
            </p:grpSpPr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1A699FE9-3A76-4266-A62E-6E83113A5EC0}"/>
                    </a:ext>
                  </a:extLst>
                </p:cNvPr>
                <p:cNvSpPr/>
                <p:nvPr/>
              </p:nvSpPr>
              <p:spPr>
                <a:xfrm rot="16200000">
                  <a:off x="8207098" y="3130295"/>
                  <a:ext cx="1520636" cy="1018826"/>
                </a:xfrm>
                <a:custGeom>
                  <a:avLst/>
                  <a:gdLst>
                    <a:gd name="connsiteX0" fmla="*/ 1520636 w 1520636"/>
                    <a:gd name="connsiteY0" fmla="*/ 0 h 1018826"/>
                    <a:gd name="connsiteX1" fmla="*/ 1216509 w 1520636"/>
                    <a:gd name="connsiteY1" fmla="*/ 1018826 h 1018826"/>
                    <a:gd name="connsiteX2" fmla="*/ 304127 w 1520636"/>
                    <a:gd name="connsiteY2" fmla="*/ 1018826 h 1018826"/>
                    <a:gd name="connsiteX3" fmla="*/ 0 w 1520636"/>
                    <a:gd name="connsiteY3" fmla="*/ 0 h 1018826"/>
                    <a:gd name="connsiteX4" fmla="*/ 577888 w 1520636"/>
                    <a:gd name="connsiteY4" fmla="*/ 0 h 1018826"/>
                    <a:gd name="connsiteX5" fmla="*/ 771248 w 1520636"/>
                    <a:gd name="connsiteY5" fmla="*/ 202387 h 1018826"/>
                    <a:gd name="connsiteX6" fmla="*/ 964609 w 1520636"/>
                    <a:gd name="connsiteY6" fmla="*/ 0 h 1018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0636" h="1018826">
                      <a:moveTo>
                        <a:pt x="1520636" y="0"/>
                      </a:moveTo>
                      <a:lnTo>
                        <a:pt x="1216509" y="1018826"/>
                      </a:lnTo>
                      <a:lnTo>
                        <a:pt x="304127" y="1018826"/>
                      </a:lnTo>
                      <a:lnTo>
                        <a:pt x="0" y="0"/>
                      </a:lnTo>
                      <a:lnTo>
                        <a:pt x="577888" y="0"/>
                      </a:lnTo>
                      <a:lnTo>
                        <a:pt x="771248" y="202387"/>
                      </a:lnTo>
                      <a:lnTo>
                        <a:pt x="964609" y="0"/>
                      </a:lnTo>
                      <a:close/>
                    </a:path>
                  </a:pathLst>
                </a:custGeom>
                <a:solidFill>
                  <a:srgbClr val="013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1" name="Rectangle 83">
                  <a:extLst>
                    <a:ext uri="{FF2B5EF4-FFF2-40B4-BE49-F238E27FC236}">
                      <a16:creationId xmlns:a16="http://schemas.microsoft.com/office/drawing/2014/main" id="{70651820-739A-473C-84AF-8A3CE53EE8C3}"/>
                    </a:ext>
                  </a:extLst>
                </p:cNvPr>
                <p:cNvSpPr/>
                <p:nvPr/>
              </p:nvSpPr>
              <p:spPr>
                <a:xfrm>
                  <a:off x="8456624" y="3417094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ALU</a:t>
                  </a:r>
                  <a:endParaRPr lang="ko-KR" altLang="en-US" sz="700" b="1" dirty="0"/>
                </a:p>
              </p:txBody>
            </p:sp>
            <p:sp>
              <p:nvSpPr>
                <p:cNvPr id="52" name="Rectangle 83">
                  <a:extLst>
                    <a:ext uri="{FF2B5EF4-FFF2-40B4-BE49-F238E27FC236}">
                      <a16:creationId xmlns:a16="http://schemas.microsoft.com/office/drawing/2014/main" id="{E058E804-13CF-4B18-8A3E-374DCD919344}"/>
                    </a:ext>
                  </a:extLst>
                </p:cNvPr>
                <p:cNvSpPr/>
                <p:nvPr/>
              </p:nvSpPr>
              <p:spPr>
                <a:xfrm>
                  <a:off x="8880858" y="3595669"/>
                  <a:ext cx="655507" cy="42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ALU</a:t>
                  </a:r>
                </a:p>
                <a:p>
                  <a:pPr algn="r"/>
                  <a:r>
                    <a:rPr lang="en-US" altLang="ko-KR" sz="600" dirty="0"/>
                    <a:t>result</a:t>
                  </a:r>
                </a:p>
              </p:txBody>
            </p:sp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4E4E3AFD-F40C-4499-ADAC-A941DECFDF00}"/>
                    </a:ext>
                  </a:extLst>
                </p:cNvPr>
                <p:cNvSpPr/>
                <p:nvPr/>
              </p:nvSpPr>
              <p:spPr>
                <a:xfrm>
                  <a:off x="8967416" y="3250063"/>
                  <a:ext cx="557846" cy="2808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>
                      <a:solidFill>
                        <a:schemeClr val="bg1">
                          <a:lumMod val="75000"/>
                        </a:schemeClr>
                      </a:solidFill>
                    </a:rPr>
                    <a:t>Zero</a:t>
                  </a:r>
                </a:p>
              </p:txBody>
            </p:sp>
          </p:grp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3810990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168657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B7138F-6252-460F-9C46-0DB2B5BF06A7}"/>
                  </a:ext>
                </a:extLst>
              </p:cNvPr>
              <p:cNvGrpSpPr/>
              <p:nvPr/>
            </p:nvGrpSpPr>
            <p:grpSpPr>
              <a:xfrm>
                <a:off x="4460759" y="5359390"/>
                <a:ext cx="662878" cy="1112167"/>
                <a:chOff x="9661410" y="4010467"/>
                <a:chExt cx="848468" cy="142354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93518B-FE0E-47F9-A77B-91DDDAD4BBE4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83">
                  <a:extLst>
                    <a:ext uri="{FF2B5EF4-FFF2-40B4-BE49-F238E27FC236}">
                      <a16:creationId xmlns:a16="http://schemas.microsoft.com/office/drawing/2014/main" id="{BC955CE2-3C38-4891-843C-60D404BDC94F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Sign-</a:t>
                  </a:r>
                </a:p>
                <a:p>
                  <a:pPr algn="ctr"/>
                  <a:r>
                    <a:rPr lang="en-US" altLang="ko-KR" sz="700" b="1" dirty="0"/>
                    <a:t>extend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766149C-6F9D-4132-A2E8-18DE889C385F}"/>
                  </a:ext>
                </a:extLst>
              </p:cNvPr>
              <p:cNvGrpSpPr/>
              <p:nvPr/>
            </p:nvGrpSpPr>
            <p:grpSpPr>
              <a:xfrm>
                <a:off x="4088553" y="5670359"/>
                <a:ext cx="379103" cy="297264"/>
                <a:chOff x="3480625" y="3226719"/>
                <a:chExt cx="485242" cy="380491"/>
              </a:xfrm>
            </p:grpSpPr>
            <p:cxnSp>
              <p:nvCxnSpPr>
                <p:cNvPr id="68" name="Straight Arrow Connector 12">
                  <a:extLst>
                    <a:ext uri="{FF2B5EF4-FFF2-40B4-BE49-F238E27FC236}">
                      <a16:creationId xmlns:a16="http://schemas.microsoft.com/office/drawing/2014/main" id="{008DDE02-486A-40C5-8E3A-8E0D15D61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0625" y="3512480"/>
                  <a:ext cx="485242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396D8EE-BB71-4AA4-8004-75F902A4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882" y="3430368"/>
                  <a:ext cx="209941" cy="176842"/>
                </a:xfrm>
                <a:prstGeom prst="line">
                  <a:avLst/>
                </a:prstGeom>
                <a:ln w="19050">
                  <a:solidFill>
                    <a:srgbClr val="013B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83">
                  <a:extLst>
                    <a:ext uri="{FF2B5EF4-FFF2-40B4-BE49-F238E27FC236}">
                      <a16:creationId xmlns:a16="http://schemas.microsoft.com/office/drawing/2014/main" id="{EE0C204C-8C27-4F75-AA70-FCD453EDDA7C}"/>
                    </a:ext>
                  </a:extLst>
                </p:cNvPr>
                <p:cNvSpPr/>
                <p:nvPr/>
              </p:nvSpPr>
              <p:spPr>
                <a:xfrm>
                  <a:off x="3518495" y="3226719"/>
                  <a:ext cx="420892" cy="2750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rgbClr val="013B51"/>
                      </a:solidFill>
                    </a:rPr>
                    <a:t>16</a:t>
                  </a:r>
                </a:p>
              </p:txBody>
            </p:sp>
          </p:grpSp>
          <p:cxnSp>
            <p:nvCxnSpPr>
              <p:cNvPr id="78" name="Straight Arrow Connector 12">
                <a:extLst>
                  <a:ext uri="{FF2B5EF4-FFF2-40B4-BE49-F238E27FC236}">
                    <a16:creationId xmlns:a16="http://schemas.microsoft.com/office/drawing/2014/main" id="{2AEE082B-D6D2-45C0-91F6-97F49C827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3149109"/>
                <a:ext cx="18495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03" y="5829463"/>
                <a:ext cx="164020" cy="138160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5102949" y="5670359"/>
                <a:ext cx="328828" cy="2148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B59BDC2F-CB77-4750-8773-4B66E12D91A6}"/>
                  </a:ext>
                </a:extLst>
              </p:cNvPr>
              <p:cNvGrpSpPr/>
              <p:nvPr/>
            </p:nvGrpSpPr>
            <p:grpSpPr>
              <a:xfrm>
                <a:off x="5506006" y="2777821"/>
                <a:ext cx="561700" cy="742576"/>
                <a:chOff x="9661410" y="4010467"/>
                <a:chExt cx="848468" cy="142354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902E5C08-F62B-4A8C-BCEB-6EF25D63605C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" name="Rectangle 83">
                  <a:extLst>
                    <a:ext uri="{FF2B5EF4-FFF2-40B4-BE49-F238E27FC236}">
                      <a16:creationId xmlns:a16="http://schemas.microsoft.com/office/drawing/2014/main" id="{A7A50833-0A48-4B7B-B347-323FCD4F6636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Shift</a:t>
                  </a:r>
                </a:p>
                <a:p>
                  <a:pPr algn="ctr"/>
                  <a:r>
                    <a:rPr lang="en-US" altLang="ko-KR" sz="700" b="1" dirty="0"/>
                    <a:t>left 2</a:t>
                  </a:r>
                  <a:endParaRPr lang="ko-KR" altLang="en-US" sz="700" b="1" dirty="0"/>
                </a:p>
              </p:txBody>
            </p:sp>
          </p:grp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845" y="5893614"/>
                <a:ext cx="2722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7">
                <a:extLst>
                  <a:ext uri="{FF2B5EF4-FFF2-40B4-BE49-F238E27FC236}">
                    <a16:creationId xmlns:a16="http://schemas.microsoft.com/office/drawing/2014/main" id="{DECADBC0-6205-4EF4-AC35-BB138985C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539" y="3149109"/>
                <a:ext cx="0" cy="274450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7">
                <a:extLst>
                  <a:ext uri="{FF2B5EF4-FFF2-40B4-BE49-F238E27FC236}">
                    <a16:creationId xmlns:a16="http://schemas.microsoft.com/office/drawing/2014/main" id="{64D0A4AC-57AC-4923-A25D-B9E228513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5893614"/>
                <a:ext cx="1034453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57">
                <a:extLst>
                  <a:ext uri="{FF2B5EF4-FFF2-40B4-BE49-F238E27FC236}">
                    <a16:creationId xmlns:a16="http://schemas.microsoft.com/office/drawing/2014/main" id="{705560FA-87B1-485A-9BE9-01C2D106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9613" y="3795358"/>
                <a:ext cx="0" cy="2098258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0611FFC-B423-440A-8FF0-B7FFE469A7A2}"/>
                  </a:ext>
                </a:extLst>
              </p:cNvPr>
              <p:cNvSpPr/>
              <p:nvPr/>
            </p:nvSpPr>
            <p:spPr>
              <a:xfrm>
                <a:off x="3029084" y="3934217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225551F-F69A-4035-9864-83F0DA16EE57}"/>
                  </a:ext>
                </a:extLst>
              </p:cNvPr>
              <p:cNvSpPr/>
              <p:nvPr/>
            </p:nvSpPr>
            <p:spPr>
              <a:xfrm>
                <a:off x="3029084" y="4123559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0" name="Straight Arrow Connector 75">
                <a:extLst>
                  <a:ext uri="{FF2B5EF4-FFF2-40B4-BE49-F238E27FC236}">
                    <a16:creationId xmlns:a16="http://schemas.microsoft.com/office/drawing/2014/main" id="{00091404-D89B-4B13-B0B1-A18C1051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567" y="3149109"/>
                <a:ext cx="21681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7">
                <a:extLst>
                  <a:ext uri="{FF2B5EF4-FFF2-40B4-BE49-F238E27FC236}">
                    <a16:creationId xmlns:a16="http://schemas.microsoft.com/office/drawing/2014/main" id="{67470AF7-9792-46A7-A97A-7F591B5D8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0966" y="3974935"/>
                <a:ext cx="2231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C688F55-0884-4E1C-AC20-E1D9D192B32C}"/>
                  </a:ext>
                </a:extLst>
              </p:cNvPr>
              <p:cNvGrpSpPr/>
              <p:nvPr/>
            </p:nvGrpSpPr>
            <p:grpSpPr>
              <a:xfrm>
                <a:off x="5677808" y="4438228"/>
                <a:ext cx="244751" cy="609671"/>
                <a:chOff x="7208142" y="3166689"/>
                <a:chExt cx="244751" cy="609671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1D6F865-83A9-4B0B-923C-EEC555F4EC20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D40A4E-0169-47F4-81CE-917B45106229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75" name="Straight Arrow Connector 12">
                <a:extLst>
                  <a:ext uri="{FF2B5EF4-FFF2-40B4-BE49-F238E27FC236}">
                    <a16:creationId xmlns:a16="http://schemas.microsoft.com/office/drawing/2014/main" id="{7A501299-111B-4302-9303-C0B0591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4915797"/>
                <a:ext cx="325251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30AC145-90B3-4180-A673-877117FD4459}"/>
                  </a:ext>
                </a:extLst>
              </p:cNvPr>
              <p:cNvSpPr/>
              <p:nvPr/>
            </p:nvSpPr>
            <p:spPr>
              <a:xfrm>
                <a:off x="5336023" y="4879283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4" name="Straight Arrow Connector 12">
                <a:extLst>
                  <a:ext uri="{FF2B5EF4-FFF2-40B4-BE49-F238E27FC236}">
                    <a16:creationId xmlns:a16="http://schemas.microsoft.com/office/drawing/2014/main" id="{C5A47BB3-4DD4-44BD-AD7C-78EFC0E48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19" y="4545175"/>
                <a:ext cx="67804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57">
                <a:extLst>
                  <a:ext uri="{FF2B5EF4-FFF2-40B4-BE49-F238E27FC236}">
                    <a16:creationId xmlns:a16="http://schemas.microsoft.com/office/drawing/2014/main" id="{31DEE154-EB75-44F0-A674-D5556176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870" y="4528751"/>
                <a:ext cx="0" cy="76596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AADEE-595F-4B5B-9ADA-6F35784BCBD7}"/>
                  </a:ext>
                </a:extLst>
              </p:cNvPr>
              <p:cNvGrpSpPr/>
              <p:nvPr/>
            </p:nvGrpSpPr>
            <p:grpSpPr>
              <a:xfrm>
                <a:off x="5152871" y="4074205"/>
                <a:ext cx="3956657" cy="1541033"/>
                <a:chOff x="5508697" y="3539036"/>
                <a:chExt cx="4872872" cy="1897885"/>
              </a:xfrm>
            </p:grpSpPr>
            <p:cxnSp>
              <p:nvCxnSpPr>
                <p:cNvPr id="96" name="Straight Arrow Connector 12">
                  <a:extLst>
                    <a:ext uri="{FF2B5EF4-FFF2-40B4-BE49-F238E27FC236}">
                      <a16:creationId xmlns:a16="http://schemas.microsoft.com/office/drawing/2014/main" id="{97C72A0F-9A5E-448A-B28B-A0AC0E1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441" y="4094445"/>
                  <a:ext cx="571128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2">
                  <a:extLst>
                    <a:ext uri="{FF2B5EF4-FFF2-40B4-BE49-F238E27FC236}">
                      <a16:creationId xmlns:a16="http://schemas.microsoft.com/office/drawing/2014/main" id="{1D53B98C-A1A7-47A8-8876-65434064F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697" y="5018161"/>
                  <a:ext cx="258002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8088723" y="3539036"/>
                  <a:ext cx="1806640" cy="1897885"/>
                  <a:chOff x="3045184" y="2799161"/>
                  <a:chExt cx="1622588" cy="1704539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Address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/>
                      <a:t>Data</a:t>
                    </a:r>
                  </a:p>
                  <a:p>
                    <a:pPr algn="ctr"/>
                    <a:r>
                      <a:rPr lang="en-US" altLang="ko-KR" sz="900" b="1" dirty="0"/>
                      <a:t>memory</a:t>
                    </a:r>
                    <a:endParaRPr lang="ko-KR" altLang="en-US" sz="90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8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Write</a:t>
                    </a:r>
                  </a:p>
                  <a:p>
                    <a:r>
                      <a:rPr lang="en-US" altLang="ko-KR" sz="700" dirty="0"/>
                      <a:t>Data</a:t>
                    </a:r>
                    <a:endParaRPr lang="ko-KR" altLang="en-US" sz="700" dirty="0"/>
                  </a:p>
                </p:txBody>
              </p:sp>
            </p:grpSp>
            <p:cxnSp>
              <p:nvCxnSpPr>
                <p:cNvPr id="116" name="Straight Arrow Connector 12">
                  <a:extLst>
                    <a:ext uri="{FF2B5EF4-FFF2-40B4-BE49-F238E27FC236}">
                      <a16:creationId xmlns:a16="http://schemas.microsoft.com/office/drawing/2014/main" id="{412EBB5A-27FB-498A-B1F7-BE5FEC27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8523" y="4543268"/>
                  <a:ext cx="39304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0D9AE1-20C4-4909-A497-B5E14DBD7649}"/>
                  </a:ext>
                </a:extLst>
              </p:cNvPr>
              <p:cNvSpPr/>
              <p:nvPr/>
            </p:nvSpPr>
            <p:spPr>
              <a:xfrm>
                <a:off x="5116329" y="4511752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1AFBF46-6F7F-4D4B-8648-47B8E5ADA3EE}"/>
                  </a:ext>
                </a:extLst>
              </p:cNvPr>
              <p:cNvGrpSpPr/>
              <p:nvPr/>
            </p:nvGrpSpPr>
            <p:grpSpPr>
              <a:xfrm>
                <a:off x="9109528" y="4380669"/>
                <a:ext cx="244751" cy="609671"/>
                <a:chOff x="7208142" y="3166689"/>
                <a:chExt cx="244751" cy="609671"/>
              </a:xfrm>
            </p:grpSpPr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9B98E85A-455B-401E-AAFF-39D09F78AD0A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897B4B8-AAE7-4F3E-AA9C-42CD2E5C1564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114" name="Straight Connector 57">
                <a:extLst>
                  <a:ext uri="{FF2B5EF4-FFF2-40B4-BE49-F238E27FC236}">
                    <a16:creationId xmlns:a16="http://schemas.microsoft.com/office/drawing/2014/main" id="{AFEB7B49-177E-4BC0-A9EE-C326A8C53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336" y="4529707"/>
                <a:ext cx="0" cy="138576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>
                <a:extLst>
                  <a:ext uri="{FF2B5EF4-FFF2-40B4-BE49-F238E27FC236}">
                    <a16:creationId xmlns:a16="http://schemas.microsoft.com/office/drawing/2014/main" id="{626BCFDA-6CF3-4D1F-99DC-D40254D47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336" y="5895528"/>
                <a:ext cx="1784289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57">
                <a:extLst>
                  <a:ext uri="{FF2B5EF4-FFF2-40B4-BE49-F238E27FC236}">
                    <a16:creationId xmlns:a16="http://schemas.microsoft.com/office/drawing/2014/main" id="{E389460E-AEB1-4043-A9FD-580A7755F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434" y="4888440"/>
                <a:ext cx="0" cy="1025842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A8D9719-7700-4B95-A693-B17ECDEEE954}"/>
                  </a:ext>
                </a:extLst>
              </p:cNvPr>
              <p:cNvSpPr/>
              <p:nvPr/>
            </p:nvSpPr>
            <p:spPr>
              <a:xfrm>
                <a:off x="6983736" y="4490675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512844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F9B1680-03F9-4346-B537-6EAEDF0F9B99}"/>
                  </a:ext>
                </a:extLst>
              </p:cNvPr>
              <p:cNvSpPr/>
              <p:nvPr/>
            </p:nvSpPr>
            <p:spPr>
              <a:xfrm>
                <a:off x="3029084" y="4467746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0B3BA852-2C06-4DF2-9ED6-9FF0E646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79" y="4685505"/>
                <a:ext cx="144051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57">
                <a:extLst>
                  <a:ext uri="{FF2B5EF4-FFF2-40B4-BE49-F238E27FC236}">
                    <a16:creationId xmlns:a16="http://schemas.microsoft.com/office/drawing/2014/main" id="{3C5A62D8-94F7-4048-B5A9-2F64B258A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330" y="4666507"/>
                <a:ext cx="0" cy="1962893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7">
                <a:extLst>
                  <a:ext uri="{FF2B5EF4-FFF2-40B4-BE49-F238E27FC236}">
                    <a16:creationId xmlns:a16="http://schemas.microsoft.com/office/drawing/2014/main" id="{1235D251-F41A-4FA9-AB6E-BAF792DCA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6612284"/>
                <a:ext cx="6169342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57">
                <a:extLst>
                  <a:ext uri="{FF2B5EF4-FFF2-40B4-BE49-F238E27FC236}">
                    <a16:creationId xmlns:a16="http://schemas.microsoft.com/office/drawing/2014/main" id="{C6978619-FDF8-4B7C-A776-46C155CA9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665" y="4888440"/>
                <a:ext cx="0" cy="1740961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2">
                <a:extLst>
                  <a:ext uri="{FF2B5EF4-FFF2-40B4-BE49-F238E27FC236}">
                    <a16:creationId xmlns:a16="http://schemas.microsoft.com/office/drawing/2014/main" id="{6733CB1E-D0F6-4F36-914F-6FD24EA49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4872521"/>
                <a:ext cx="17131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">
              <a:extLst>
                <a:ext uri="{FF2B5EF4-FFF2-40B4-BE49-F238E27FC236}">
                  <a16:creationId xmlns:a16="http://schemas.microsoft.com/office/drawing/2014/main" id="{9FA092E7-DB10-4DD9-880E-F2193142BC82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4" y="2830401"/>
              <a:ext cx="2272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72">
              <a:extLst>
                <a:ext uri="{FF2B5EF4-FFF2-40B4-BE49-F238E27FC236}">
                  <a16:creationId xmlns:a16="http://schemas.microsoft.com/office/drawing/2014/main" id="{9124B438-86C4-4D92-8E7B-D305F3B41D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36" y="2156097"/>
              <a:ext cx="69845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27D85E-2512-4BFD-BB18-0FA9CD72B456}"/>
                </a:ext>
              </a:extLst>
            </p:cNvPr>
            <p:cNvGrpSpPr/>
            <p:nvPr/>
          </p:nvGrpSpPr>
          <p:grpSpPr>
            <a:xfrm>
              <a:off x="4608438" y="2032946"/>
              <a:ext cx="499768" cy="927168"/>
              <a:chOff x="6984392" y="2661905"/>
              <a:chExt cx="1052766" cy="1953087"/>
            </a:xfrm>
          </p:grpSpPr>
          <p:sp>
            <p:nvSpPr>
              <p:cNvPr id="154" name="Freeform: Shape 68">
                <a:extLst>
                  <a:ext uri="{FF2B5EF4-FFF2-40B4-BE49-F238E27FC236}">
                    <a16:creationId xmlns:a16="http://schemas.microsoft.com/office/drawing/2014/main" id="{8FA40891-EC69-4987-97D3-4C86B65456B4}"/>
                  </a:ext>
                </a:extLst>
              </p:cNvPr>
              <p:cNvSpPr/>
              <p:nvPr/>
            </p:nvSpPr>
            <p:spPr>
              <a:xfrm rot="5400000">
                <a:off x="6500560" y="3145737"/>
                <a:ext cx="1953087" cy="985424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5" name="Rectangle 84">
                <a:extLst>
                  <a:ext uri="{FF2B5EF4-FFF2-40B4-BE49-F238E27FC236}">
                    <a16:creationId xmlns:a16="http://schemas.microsoft.com/office/drawing/2014/main" id="{E8B6FE6C-0F2C-42C4-936B-17328783AAA0}"/>
                  </a:ext>
                </a:extLst>
              </p:cNvPr>
              <p:cNvSpPr/>
              <p:nvPr/>
            </p:nvSpPr>
            <p:spPr>
              <a:xfrm>
                <a:off x="7122794" y="3186964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sp>
          <p:nvSpPr>
            <p:cNvPr id="132" name="Rectangle 83">
              <a:extLst>
                <a:ext uri="{FF2B5EF4-FFF2-40B4-BE49-F238E27FC236}">
                  <a16:creationId xmlns:a16="http://schemas.microsoft.com/office/drawing/2014/main" id="{6AE52717-016E-422F-9B13-EC96236FAD2B}"/>
                </a:ext>
              </a:extLst>
            </p:cNvPr>
            <p:cNvSpPr/>
            <p:nvPr/>
          </p:nvSpPr>
          <p:spPr>
            <a:xfrm>
              <a:off x="3430978" y="3300331"/>
              <a:ext cx="359126" cy="859453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sz="800" dirty="0"/>
            </a:p>
          </p:txBody>
        </p:sp>
        <p:cxnSp>
          <p:nvCxnSpPr>
            <p:cNvPr id="134" name="Straight Arrow Connector 12">
              <a:extLst>
                <a:ext uri="{FF2B5EF4-FFF2-40B4-BE49-F238E27FC236}">
                  <a16:creationId xmlns:a16="http://schemas.microsoft.com/office/drawing/2014/main" id="{209E24C5-5B0E-4B09-9E37-DFF2AAE9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3730058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2">
              <a:extLst>
                <a:ext uri="{FF2B5EF4-FFF2-40B4-BE49-F238E27FC236}">
                  <a16:creationId xmlns:a16="http://schemas.microsoft.com/office/drawing/2014/main" id="{9686E5EA-761A-4AFA-9EA6-3454F24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779" y="3730058"/>
              <a:ext cx="37924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4170028" y="3487104"/>
              <a:ext cx="1027545" cy="1025374"/>
              <a:chOff x="3045186" y="2959544"/>
              <a:chExt cx="1547426" cy="1544156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E26432F6-AA38-4399-A6F2-0C64DA541851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/>
                  <a:t>Read</a:t>
                </a:r>
              </a:p>
              <a:p>
                <a:r>
                  <a:rPr lang="en-US" altLang="ko-KR" sz="500" dirty="0"/>
                  <a:t>address</a:t>
                </a:r>
                <a:endParaRPr lang="ko-KR" altLang="en-US" sz="5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/>
                  <a:t>Instruction</a:t>
                </a:r>
              </a:p>
              <a:p>
                <a:pPr algn="ctr"/>
                <a:r>
                  <a:rPr lang="en-US" altLang="ko-KR" sz="600" b="1" dirty="0"/>
                  <a:t>memory</a:t>
                </a:r>
                <a:endParaRPr lang="ko-KR" altLang="en-US" sz="600" b="1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0A9DD267-5F58-47AD-B1B9-763AACF83771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/>
                  <a:t>Instruction</a:t>
                </a:r>
              </a:p>
            </p:txBody>
          </p:sp>
        </p:grpSp>
        <p:cxnSp>
          <p:nvCxnSpPr>
            <p:cNvPr id="143" name="Straight Connector 55">
              <a:extLst>
                <a:ext uri="{FF2B5EF4-FFF2-40B4-BE49-F238E27FC236}">
                  <a16:creationId xmlns:a16="http://schemas.microsoft.com/office/drawing/2014/main" id="{EE18D02A-7C14-4D34-A2EF-7C76E7D5188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375" y="2136775"/>
              <a:ext cx="0" cy="159753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44286D4-DCE2-410F-A5D3-8786CE7A1564}"/>
                </a:ext>
              </a:extLst>
            </p:cNvPr>
            <p:cNvSpPr/>
            <p:nvPr/>
          </p:nvSpPr>
          <p:spPr>
            <a:xfrm>
              <a:off x="3896813" y="3696496"/>
              <a:ext cx="67123" cy="6712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Straight Connector 55">
              <a:extLst>
                <a:ext uri="{FF2B5EF4-FFF2-40B4-BE49-F238E27FC236}">
                  <a16:creationId xmlns:a16="http://schemas.microsoft.com/office/drawing/2014/main" id="{FA667A0E-1CE4-430F-BAFA-D03402D930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03797"/>
              <a:ext cx="0" cy="217835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57">
              <a:extLst>
                <a:ext uri="{FF2B5EF4-FFF2-40B4-BE49-F238E27FC236}">
                  <a16:creationId xmlns:a16="http://schemas.microsoft.com/office/drawing/2014/main" id="{014E1A03-2C06-448B-9758-7EA024086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21192"/>
              <a:ext cx="83021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5">
              <a:extLst>
                <a:ext uri="{FF2B5EF4-FFF2-40B4-BE49-F238E27FC236}">
                  <a16:creationId xmlns:a16="http://schemas.microsoft.com/office/drawing/2014/main" id="{91AFDCB9-430A-4B47-9F24-AFE819F0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71" y="1803797"/>
              <a:ext cx="0" cy="104759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83">
              <a:extLst>
                <a:ext uri="{FF2B5EF4-FFF2-40B4-BE49-F238E27FC236}">
                  <a16:creationId xmlns:a16="http://schemas.microsoft.com/office/drawing/2014/main" id="{6ED4E232-36E6-437D-9AED-A851EE8F7DDB}"/>
                </a:ext>
              </a:extLst>
            </p:cNvPr>
            <p:cNvSpPr/>
            <p:nvPr/>
          </p:nvSpPr>
          <p:spPr>
            <a:xfrm>
              <a:off x="4121681" y="2710054"/>
              <a:ext cx="227252" cy="209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013B51"/>
                  </a:solidFill>
                </a:rPr>
                <a:t>4</a:t>
              </a:r>
              <a:endParaRPr lang="ko-KR" altLang="en-US" sz="600" b="1" dirty="0">
                <a:solidFill>
                  <a:srgbClr val="013B51"/>
                </a:solidFill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9937F817-AEE2-461B-A56B-4BFF83E7B954}"/>
                </a:ext>
              </a:extLst>
            </p:cNvPr>
            <p:cNvGrpSpPr/>
            <p:nvPr/>
          </p:nvGrpSpPr>
          <p:grpSpPr>
            <a:xfrm>
              <a:off x="8584931" y="2387809"/>
              <a:ext cx="499768" cy="927168"/>
              <a:chOff x="8512274" y="2661900"/>
              <a:chExt cx="1052765" cy="1953087"/>
            </a:xfrm>
          </p:grpSpPr>
          <p:sp>
            <p:nvSpPr>
              <p:cNvPr id="157" name="Freeform: Shape 68">
                <a:extLst>
                  <a:ext uri="{FF2B5EF4-FFF2-40B4-BE49-F238E27FC236}">
                    <a16:creationId xmlns:a16="http://schemas.microsoft.com/office/drawing/2014/main" id="{8380A434-F6BA-4AE3-AE75-A9174700BF08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D9CE677D-EB2B-415E-8C32-89710078A908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DB2BE018-628C-4BD8-BE5E-9A3B95EE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68" y="2507294"/>
              <a:ext cx="3528430" cy="1986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0F3024-2C88-4685-A9B3-A7CBBA1AE698}"/>
                </a:ext>
              </a:extLst>
            </p:cNvPr>
            <p:cNvGrpSpPr/>
            <p:nvPr/>
          </p:nvGrpSpPr>
          <p:grpSpPr>
            <a:xfrm>
              <a:off x="2988855" y="3340743"/>
              <a:ext cx="244751" cy="819042"/>
              <a:chOff x="9538158" y="2187781"/>
              <a:chExt cx="244751" cy="819042"/>
            </a:xfrm>
          </p:grpSpPr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ABBCFF2A-59E2-41D2-85F3-0650B82BC1F5}"/>
                  </a:ext>
                </a:extLst>
              </p:cNvPr>
              <p:cNvSpPr/>
              <p:nvPr/>
            </p:nvSpPr>
            <p:spPr>
              <a:xfrm>
                <a:off x="9538158" y="2187781"/>
                <a:ext cx="244751" cy="819042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600" b="1" spc="-3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043AC1-DA55-47B3-8FCB-CB98971BDE4B}"/>
                  </a:ext>
                </a:extLst>
              </p:cNvPr>
              <p:cNvSpPr txBox="1"/>
              <p:nvPr/>
            </p:nvSpPr>
            <p:spPr>
              <a:xfrm>
                <a:off x="9594647" y="2431592"/>
                <a:ext cx="131772" cy="331416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6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73" name="Straight Connector 55">
              <a:extLst>
                <a:ext uri="{FF2B5EF4-FFF2-40B4-BE49-F238E27FC236}">
                  <a16:creationId xmlns:a16="http://schemas.microsoft.com/office/drawing/2014/main" id="{560ECB78-7AD5-434A-B0FB-0E40B814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2017" y="1952625"/>
              <a:ext cx="0" cy="56629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DEC614A-C774-47BF-846B-BA8F65563692}"/>
                </a:ext>
              </a:extLst>
            </p:cNvPr>
            <p:cNvSpPr/>
            <p:nvPr/>
          </p:nvSpPr>
          <p:spPr>
            <a:xfrm>
              <a:off x="5144349" y="2476948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75" name="Straight Connector 57">
              <a:extLst>
                <a:ext uri="{FF2B5EF4-FFF2-40B4-BE49-F238E27FC236}">
                  <a16:creationId xmlns:a16="http://schemas.microsoft.com/office/drawing/2014/main" id="{1535568E-296A-454F-AE54-669FC1C7F6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7770" y="2851393"/>
              <a:ext cx="128523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2">
              <a:extLst>
                <a:ext uri="{FF2B5EF4-FFF2-40B4-BE49-F238E27FC236}">
                  <a16:creationId xmlns:a16="http://schemas.microsoft.com/office/drawing/2014/main" id="{F5232BEE-10D0-4984-9EF1-8A52874EC9E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757" y="3499170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2">
              <a:extLst>
                <a:ext uri="{FF2B5EF4-FFF2-40B4-BE49-F238E27FC236}">
                  <a16:creationId xmlns:a16="http://schemas.microsoft.com/office/drawing/2014/main" id="{EFC38CA6-9F83-41AB-B77C-E4A0787B85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2631" y="3970956"/>
              <a:ext cx="9862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7">
              <a:extLst>
                <a:ext uri="{FF2B5EF4-FFF2-40B4-BE49-F238E27FC236}">
                  <a16:creationId xmlns:a16="http://schemas.microsoft.com/office/drawing/2014/main" id="{06D8431F-C779-48AD-A975-965F1F24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70331"/>
              <a:ext cx="24104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55">
              <a:extLst>
                <a:ext uri="{FF2B5EF4-FFF2-40B4-BE49-F238E27FC236}">
                  <a16:creationId xmlns:a16="http://schemas.microsoft.com/office/drawing/2014/main" id="{65666A26-FE46-4C16-A6D2-7B25DD80D8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52625"/>
              <a:ext cx="0" cy="156368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A98E90-3A9D-43BD-B6CD-BF576777C3BD}"/>
              </a:ext>
            </a:extLst>
          </p:cNvPr>
          <p:cNvCxnSpPr>
            <a:cxnSpLocks/>
          </p:cNvCxnSpPr>
          <p:nvPr/>
        </p:nvCxnSpPr>
        <p:spPr>
          <a:xfrm>
            <a:off x="523356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F335C61-FD6A-4B54-B4A5-B06EED75A32B}"/>
              </a:ext>
            </a:extLst>
          </p:cNvPr>
          <p:cNvCxnSpPr>
            <a:cxnSpLocks/>
          </p:cNvCxnSpPr>
          <p:nvPr/>
        </p:nvCxnSpPr>
        <p:spPr>
          <a:xfrm>
            <a:off x="731622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0969361-D201-4F66-959F-86739065AE91}"/>
              </a:ext>
            </a:extLst>
          </p:cNvPr>
          <p:cNvCxnSpPr>
            <a:cxnSpLocks/>
          </p:cNvCxnSpPr>
          <p:nvPr/>
        </p:nvCxnSpPr>
        <p:spPr>
          <a:xfrm>
            <a:off x="8880857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B748893-03D6-4ED5-8CD7-DC5105BDA6EE}"/>
              </a:ext>
            </a:extLst>
          </p:cNvPr>
          <p:cNvCxnSpPr>
            <a:cxnSpLocks/>
          </p:cNvCxnSpPr>
          <p:nvPr/>
        </p:nvCxnSpPr>
        <p:spPr>
          <a:xfrm>
            <a:off x="10606703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2710945" y="1739691"/>
            <a:ext cx="243468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IF: Instruction fetch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CAA8FC57-F766-45C5-A7D8-04CB62B19BB8}"/>
              </a:ext>
            </a:extLst>
          </p:cNvPr>
          <p:cNvSpPr/>
          <p:nvPr/>
        </p:nvSpPr>
        <p:spPr>
          <a:xfrm>
            <a:off x="5253571" y="1739691"/>
            <a:ext cx="2062648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ID: Instruction decode/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register file read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268796FF-D90D-4C3E-A044-9AFEBC90B03F}"/>
              </a:ext>
            </a:extLst>
          </p:cNvPr>
          <p:cNvSpPr/>
          <p:nvPr/>
        </p:nvSpPr>
        <p:spPr>
          <a:xfrm>
            <a:off x="7316219" y="1739691"/>
            <a:ext cx="161346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EX: Execute/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address calculation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82038D1D-8722-48EC-B0C0-563F17293140}"/>
              </a:ext>
            </a:extLst>
          </p:cNvPr>
          <p:cNvSpPr/>
          <p:nvPr/>
        </p:nvSpPr>
        <p:spPr>
          <a:xfrm>
            <a:off x="8964752" y="1739691"/>
            <a:ext cx="153554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MEM: Memory access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7C800F6E-EC15-4790-9188-60A9EEF14923}"/>
              </a:ext>
            </a:extLst>
          </p:cNvPr>
          <p:cNvSpPr/>
          <p:nvPr/>
        </p:nvSpPr>
        <p:spPr>
          <a:xfrm>
            <a:off x="10606703" y="1739690"/>
            <a:ext cx="1535542" cy="34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WB: Write back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5943328" y="5596342"/>
            <a:ext cx="600598" cy="1007674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Sign-</a:t>
              </a:r>
            </a:p>
            <a:p>
              <a:pPr algn="ctr"/>
              <a:r>
                <a:rPr lang="en-US" altLang="ko-KR" sz="700" b="1" dirty="0"/>
                <a:t>extend</a:t>
              </a:r>
              <a:endParaRPr lang="ko-KR" altLang="en-US" sz="7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606093" y="587809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48664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26071" y="6080373"/>
            <a:ext cx="56989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19011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635912"/>
            <a:chOff x="5230833" y="4193420"/>
            <a:chExt cx="404280" cy="635912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2">
              <a:extLst>
                <a:ext uri="{FF2B5EF4-FFF2-40B4-BE49-F238E27FC236}">
                  <a16:creationId xmlns:a16="http://schemas.microsoft.com/office/drawing/2014/main" id="{C334D29F-FF0E-4AE6-8DB8-DD7EC64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829332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47884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525182" y="5878094"/>
            <a:ext cx="375541" cy="269335"/>
            <a:chOff x="6525182" y="5878094"/>
            <a:chExt cx="375541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525182" y="5878094"/>
              <a:ext cx="297933" cy="269335"/>
              <a:chOff x="7186644" y="5878094"/>
              <a:chExt cx="297933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892" y="6080373"/>
                <a:ext cx="2466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6080373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461303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7"/>
            <a:ext cx="296448" cy="1663385"/>
            <a:chOff x="5585108" y="5115936"/>
            <a:chExt cx="290693" cy="1631094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6"/>
              <a:ext cx="0" cy="1631094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3107"/>
            <a:ext cx="0" cy="3070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2B498050-650F-45B0-99BE-FA8BC201AD42}"/>
              </a:ext>
            </a:extLst>
          </p:cNvPr>
          <p:cNvCxnSpPr>
            <a:cxnSpLocks/>
          </p:cNvCxnSpPr>
          <p:nvPr/>
        </p:nvCxnSpPr>
        <p:spPr>
          <a:xfrm>
            <a:off x="8412971" y="5099050"/>
            <a:ext cx="0" cy="68708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83">
            <a:extLst>
              <a:ext uri="{FF2B5EF4-FFF2-40B4-BE49-F238E27FC236}">
                <a16:creationId xmlns:a16="http://schemas.microsoft.com/office/drawing/2014/main" id="{1CF35A70-D003-4DF5-9E7A-1ECB5C351071}"/>
              </a:ext>
            </a:extLst>
          </p:cNvPr>
          <p:cNvSpPr/>
          <p:nvPr/>
        </p:nvSpPr>
        <p:spPr>
          <a:xfrm>
            <a:off x="8098172" y="381927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F03C0582-EE29-4FBF-BE7F-E6250FFB5782}"/>
              </a:ext>
            </a:extLst>
          </p:cNvPr>
          <p:cNvCxnSpPr>
            <a:cxnSpLocks/>
          </p:cNvCxnSpPr>
          <p:nvPr/>
        </p:nvCxnSpPr>
        <p:spPr>
          <a:xfrm>
            <a:off x="7691667" y="3962956"/>
            <a:ext cx="0" cy="80796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2253187"/>
            <a:ext cx="0" cy="4109514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3810000" y="1700060"/>
            <a:ext cx="598016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1681163"/>
            <a:ext cx="0" cy="160953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169601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192560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168221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643549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6"/>
            <a:ext cx="296448" cy="1853951"/>
            <a:chOff x="5585108" y="5115936"/>
            <a:chExt cx="290693" cy="1817961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7"/>
              <a:ext cx="0" cy="1817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4579"/>
            <a:ext cx="0" cy="4881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83">
            <a:extLst>
              <a:ext uri="{FF2B5EF4-FFF2-40B4-BE49-F238E27FC236}">
                <a16:creationId xmlns:a16="http://schemas.microsoft.com/office/drawing/2014/main" id="{E0A67A54-B820-4564-9C49-6E220B422927}"/>
              </a:ext>
            </a:extLst>
          </p:cNvPr>
          <p:cNvSpPr/>
          <p:nvPr/>
        </p:nvSpPr>
        <p:spPr>
          <a:xfrm rot="16200000">
            <a:off x="5735132" y="3658352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2B0A9FFE-1C7D-46AC-9AB0-C5148B06E2EA}"/>
              </a:ext>
            </a:extLst>
          </p:cNvPr>
          <p:cNvCxnSpPr>
            <a:cxnSpLocks/>
          </p:cNvCxnSpPr>
          <p:nvPr/>
        </p:nvCxnSpPr>
        <p:spPr>
          <a:xfrm>
            <a:off x="6030563" y="1757137"/>
            <a:ext cx="0" cy="22354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83">
            <a:extLst>
              <a:ext uri="{FF2B5EF4-FFF2-40B4-BE49-F238E27FC236}">
                <a16:creationId xmlns:a16="http://schemas.microsoft.com/office/drawing/2014/main" id="{FAA7954E-CD91-42AB-9EE6-45EF24B17167}"/>
              </a:ext>
            </a:extLst>
          </p:cNvPr>
          <p:cNvSpPr/>
          <p:nvPr/>
        </p:nvSpPr>
        <p:spPr>
          <a:xfrm rot="16200000">
            <a:off x="9646596" y="4082541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AA2345-36F4-485A-8D9B-160B18037625}"/>
              </a:ext>
            </a:extLst>
          </p:cNvPr>
          <p:cNvCxnSpPr>
            <a:cxnSpLocks/>
          </p:cNvCxnSpPr>
          <p:nvPr/>
        </p:nvCxnSpPr>
        <p:spPr>
          <a:xfrm>
            <a:off x="9931203" y="2623872"/>
            <a:ext cx="0" cy="180440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83">
            <a:extLst>
              <a:ext uri="{FF2B5EF4-FFF2-40B4-BE49-F238E27FC236}">
                <a16:creationId xmlns:a16="http://schemas.microsoft.com/office/drawing/2014/main" id="{A58EAB3E-6495-4657-B670-5CDB83902A60}"/>
              </a:ext>
            </a:extLst>
          </p:cNvPr>
          <p:cNvSpPr/>
          <p:nvPr/>
        </p:nvSpPr>
        <p:spPr>
          <a:xfrm>
            <a:off x="10038584" y="584281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656541DC-F429-4D95-9C68-75479E12D806}"/>
              </a:ext>
            </a:extLst>
          </p:cNvPr>
          <p:cNvCxnSpPr>
            <a:cxnSpLocks/>
          </p:cNvCxnSpPr>
          <p:nvPr/>
        </p:nvCxnSpPr>
        <p:spPr>
          <a:xfrm>
            <a:off x="9931203" y="5829707"/>
            <a:ext cx="0" cy="16420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83">
            <a:extLst>
              <a:ext uri="{FF2B5EF4-FFF2-40B4-BE49-F238E27FC236}">
                <a16:creationId xmlns:a16="http://schemas.microsoft.com/office/drawing/2014/main" id="{F2910D5D-5E6A-4703-86DD-632921DE0C78}"/>
              </a:ext>
            </a:extLst>
          </p:cNvPr>
          <p:cNvSpPr/>
          <p:nvPr/>
        </p:nvSpPr>
        <p:spPr>
          <a:xfrm rot="16200000">
            <a:off x="11226665" y="4302995"/>
            <a:ext cx="476820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034C417-65C6-441E-992F-7CCFBB7F3315}"/>
              </a:ext>
            </a:extLst>
          </p:cNvPr>
          <p:cNvCxnSpPr>
            <a:cxnSpLocks/>
          </p:cNvCxnSpPr>
          <p:nvPr/>
        </p:nvCxnSpPr>
        <p:spPr>
          <a:xfrm>
            <a:off x="11560760" y="4608241"/>
            <a:ext cx="0" cy="9947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83">
            <a:extLst>
              <a:ext uri="{FF2B5EF4-FFF2-40B4-BE49-F238E27FC236}">
                <a16:creationId xmlns:a16="http://schemas.microsoft.com/office/drawing/2014/main" id="{5CC08009-B7B2-43F3-921A-B439AF74BB2E}"/>
              </a:ext>
            </a:extLst>
          </p:cNvPr>
          <p:cNvSpPr/>
          <p:nvPr/>
        </p:nvSpPr>
        <p:spPr>
          <a:xfrm>
            <a:off x="7494909" y="6337846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90C5CD3-9FD8-45FD-88A0-342E2F8A45EF}"/>
              </a:ext>
            </a:extLst>
          </p:cNvPr>
          <p:cNvCxnSpPr>
            <a:cxnSpLocks/>
            <a:stCxn id="187" idx="13"/>
          </p:cNvCxnSpPr>
          <p:nvPr/>
        </p:nvCxnSpPr>
        <p:spPr>
          <a:xfrm flipH="1">
            <a:off x="7406984" y="6422733"/>
            <a:ext cx="12" cy="6978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73B0557-88B7-4E7B-8C81-65479A146F6F}"/>
              </a:ext>
            </a:extLst>
          </p:cNvPr>
          <p:cNvGrpSpPr/>
          <p:nvPr/>
        </p:nvGrpSpPr>
        <p:grpSpPr>
          <a:xfrm>
            <a:off x="7212699" y="5513244"/>
            <a:ext cx="456015" cy="269335"/>
            <a:chOff x="6444708" y="5878094"/>
            <a:chExt cx="456015" cy="269335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BD9569AD-8530-438E-A1F3-78BFFBA4E24A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84F34B0-9D8E-428B-9263-6A0164F8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83">
                <a:extLst>
                  <a:ext uri="{FF2B5EF4-FFF2-40B4-BE49-F238E27FC236}">
                    <a16:creationId xmlns:a16="http://schemas.microsoft.com/office/drawing/2014/main" id="{9788A163-DB73-4FED-82F8-0C8FDAB3F551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6</a:t>
                </a:r>
              </a:p>
            </p:txBody>
          </p:sp>
          <p:cxnSp>
            <p:nvCxnSpPr>
              <p:cNvPr id="233" name="Straight Connector 57">
                <a:extLst>
                  <a:ext uri="{FF2B5EF4-FFF2-40B4-BE49-F238E27FC236}">
                    <a16:creationId xmlns:a16="http://schemas.microsoft.com/office/drawing/2014/main" id="{F60B6D25-C83C-42F5-8C6E-DA894BD5A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Arrow Connector 12">
              <a:extLst>
                <a:ext uri="{FF2B5EF4-FFF2-40B4-BE49-F238E27FC236}">
                  <a16:creationId xmlns:a16="http://schemas.microsoft.com/office/drawing/2014/main" id="{32A97F19-B97B-48BE-BB5B-D784B0637249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F00DD4D-4052-48C7-AAD2-20EEC93B3612}"/>
              </a:ext>
            </a:extLst>
          </p:cNvPr>
          <p:cNvSpPr/>
          <p:nvPr/>
        </p:nvSpPr>
        <p:spPr>
          <a:xfrm>
            <a:off x="7273676" y="567384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3BE0AE4-E67F-4F97-80A9-FADE87728095}"/>
              </a:ext>
            </a:extLst>
          </p:cNvPr>
          <p:cNvGrpSpPr/>
          <p:nvPr/>
        </p:nvGrpSpPr>
        <p:grpSpPr>
          <a:xfrm>
            <a:off x="7627209" y="5544132"/>
            <a:ext cx="389828" cy="468836"/>
            <a:chOff x="5815882" y="5560242"/>
            <a:chExt cx="806053" cy="783942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DFD370A-55B7-434E-AEFD-4A8B430DE49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7" name="Rectangle 83">
              <a:extLst>
                <a:ext uri="{FF2B5EF4-FFF2-40B4-BE49-F238E27FC236}">
                  <a16:creationId xmlns:a16="http://schemas.microsoft.com/office/drawing/2014/main" id="{27DE37DB-04DA-4BC0-9E2C-E4E275C16C8F}"/>
                </a:ext>
              </a:extLst>
            </p:cNvPr>
            <p:cNvSpPr/>
            <p:nvPr/>
          </p:nvSpPr>
          <p:spPr>
            <a:xfrm>
              <a:off x="5815882" y="5781976"/>
              <a:ext cx="806053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ALU</a:t>
              </a:r>
            </a:p>
            <a:p>
              <a:pPr algn="ctr"/>
              <a:r>
                <a:rPr lang="en-US" altLang="ko-KR" sz="400" b="1" dirty="0"/>
                <a:t>control</a:t>
              </a:r>
              <a:endParaRPr lang="ko-KR" altLang="en-US" sz="400" b="1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0A76DE8-EE02-4D47-B1C8-6D2B7C6E6EDD}"/>
              </a:ext>
            </a:extLst>
          </p:cNvPr>
          <p:cNvCxnSpPr>
            <a:cxnSpLocks/>
          </p:cNvCxnSpPr>
          <p:nvPr/>
        </p:nvCxnSpPr>
        <p:spPr>
          <a:xfrm flipH="1">
            <a:off x="7975745" y="5786139"/>
            <a:ext cx="44673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83">
            <a:extLst>
              <a:ext uri="{FF2B5EF4-FFF2-40B4-BE49-F238E27FC236}">
                <a16:creationId xmlns:a16="http://schemas.microsoft.com/office/drawing/2014/main" id="{358E9AA5-6386-487C-916D-0DC72D9E5324}"/>
              </a:ext>
            </a:extLst>
          </p:cNvPr>
          <p:cNvSpPr/>
          <p:nvPr/>
        </p:nvSpPr>
        <p:spPr>
          <a:xfrm>
            <a:off x="7953418" y="5932315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C2AF12C-8D52-49D0-8122-3DA5BBAAB7EF}"/>
              </a:ext>
            </a:extLst>
          </p:cNvPr>
          <p:cNvCxnSpPr>
            <a:cxnSpLocks/>
          </p:cNvCxnSpPr>
          <p:nvPr/>
        </p:nvCxnSpPr>
        <p:spPr>
          <a:xfrm flipH="1">
            <a:off x="7825509" y="5993911"/>
            <a:ext cx="1" cy="10941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FB22E152-65CA-4F4B-935D-F02CBE1A5156}"/>
              </a:ext>
            </a:extLst>
          </p:cNvPr>
          <p:cNvCxnSpPr>
            <a:cxnSpLocks/>
          </p:cNvCxnSpPr>
          <p:nvPr/>
        </p:nvCxnSpPr>
        <p:spPr>
          <a:xfrm flipH="1">
            <a:off x="9146897" y="4550368"/>
            <a:ext cx="18904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CC4B5ECB-7458-4111-B448-167A3F7F74E3}"/>
              </a:ext>
            </a:extLst>
          </p:cNvPr>
          <p:cNvCxnSpPr>
            <a:cxnSpLocks/>
          </p:cNvCxnSpPr>
          <p:nvPr/>
        </p:nvCxnSpPr>
        <p:spPr>
          <a:xfrm>
            <a:off x="9335937" y="3893142"/>
            <a:ext cx="0" cy="66710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7C027E21-C1E4-4410-B9B9-7AB8E2A94312}"/>
              </a:ext>
            </a:extLst>
          </p:cNvPr>
          <p:cNvCxnSpPr>
            <a:cxnSpLocks/>
          </p:cNvCxnSpPr>
          <p:nvPr/>
        </p:nvCxnSpPr>
        <p:spPr>
          <a:xfrm>
            <a:off x="9335937" y="2458994"/>
            <a:ext cx="0" cy="127507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자유형: 도형 252">
            <a:extLst>
              <a:ext uri="{FF2B5EF4-FFF2-40B4-BE49-F238E27FC236}">
                <a16:creationId xmlns:a16="http://schemas.microsoft.com/office/drawing/2014/main" id="{059E1EE5-DF50-4F0E-BFEB-A0AE31DCD265}"/>
              </a:ext>
            </a:extLst>
          </p:cNvPr>
          <p:cNvSpPr/>
          <p:nvPr/>
        </p:nvSpPr>
        <p:spPr>
          <a:xfrm flipV="1">
            <a:off x="9410242" y="3673623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E5C372C-7F80-4E1F-89A9-34DA57A8AE62}"/>
              </a:ext>
            </a:extLst>
          </p:cNvPr>
          <p:cNvCxnSpPr>
            <a:cxnSpLocks/>
          </p:cNvCxnSpPr>
          <p:nvPr/>
        </p:nvCxnSpPr>
        <p:spPr>
          <a:xfrm flipH="1">
            <a:off x="9335937" y="3901608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B616791-4158-49F2-A374-B50B8F89F7F2}"/>
              </a:ext>
            </a:extLst>
          </p:cNvPr>
          <p:cNvCxnSpPr>
            <a:cxnSpLocks/>
          </p:cNvCxnSpPr>
          <p:nvPr/>
        </p:nvCxnSpPr>
        <p:spPr>
          <a:xfrm flipH="1">
            <a:off x="9335937" y="3724547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9818B71-FACC-4C1A-A5D0-C3B931F24C27}"/>
              </a:ext>
            </a:extLst>
          </p:cNvPr>
          <p:cNvCxnSpPr>
            <a:cxnSpLocks/>
          </p:cNvCxnSpPr>
          <p:nvPr/>
        </p:nvCxnSpPr>
        <p:spPr>
          <a:xfrm flipH="1">
            <a:off x="9688222" y="3811841"/>
            <a:ext cx="1844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83">
            <a:extLst>
              <a:ext uri="{FF2B5EF4-FFF2-40B4-BE49-F238E27FC236}">
                <a16:creationId xmlns:a16="http://schemas.microsoft.com/office/drawing/2014/main" id="{1D26BD62-1F87-4319-9E2F-F060A6303304}"/>
              </a:ext>
            </a:extLst>
          </p:cNvPr>
          <p:cNvSpPr/>
          <p:nvPr/>
        </p:nvSpPr>
        <p:spPr>
          <a:xfrm>
            <a:off x="9300392" y="3536087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1C9E657-8777-4E97-BDFE-9091544288DD}"/>
              </a:ext>
            </a:extLst>
          </p:cNvPr>
          <p:cNvCxnSpPr>
            <a:cxnSpLocks/>
          </p:cNvCxnSpPr>
          <p:nvPr/>
        </p:nvCxnSpPr>
        <p:spPr>
          <a:xfrm>
            <a:off x="9142846" y="2468162"/>
            <a:ext cx="18899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9130CF0-53E1-4F0A-BD03-D9DD5000C812}"/>
              </a:ext>
            </a:extLst>
          </p:cNvPr>
          <p:cNvCxnSpPr>
            <a:cxnSpLocks/>
          </p:cNvCxnSpPr>
          <p:nvPr/>
        </p:nvCxnSpPr>
        <p:spPr>
          <a:xfrm>
            <a:off x="9872663" y="1614740"/>
            <a:ext cx="0" cy="220655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7BCA0492-B2BA-470E-890A-94121A3C1CBD}"/>
              </a:ext>
            </a:extLst>
          </p:cNvPr>
          <p:cNvCxnSpPr>
            <a:cxnSpLocks/>
          </p:cNvCxnSpPr>
          <p:nvPr/>
        </p:nvCxnSpPr>
        <p:spPr>
          <a:xfrm flipH="1">
            <a:off x="2643868" y="1624266"/>
            <a:ext cx="722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CE4DCFA-BB53-4E84-8C89-4156C7E6DCA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2643868" y="1614740"/>
            <a:ext cx="0" cy="211932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83">
            <a:extLst>
              <a:ext uri="{FF2B5EF4-FFF2-40B4-BE49-F238E27FC236}">
                <a16:creationId xmlns:a16="http://schemas.microsoft.com/office/drawing/2014/main" id="{9BB20E01-9F46-45EF-B18C-3D5F82AF3FB7}"/>
              </a:ext>
            </a:extLst>
          </p:cNvPr>
          <p:cNvSpPr/>
          <p:nvPr/>
        </p:nvSpPr>
        <p:spPr>
          <a:xfrm>
            <a:off x="2938156" y="1632410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11" name="Straight Arrow Connector 12">
            <a:extLst>
              <a:ext uri="{FF2B5EF4-FFF2-40B4-BE49-F238E27FC236}">
                <a16:creationId xmlns:a16="http://schemas.microsoft.com/office/drawing/2014/main" id="{F1E241FC-F1BA-47EE-9132-71C00703EDA9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5242977" y="2272716"/>
            <a:ext cx="109900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04E1FE79-9260-4F56-973C-B39C6917F375}"/>
              </a:ext>
            </a:extLst>
          </p:cNvPr>
          <p:cNvGrpSpPr/>
          <p:nvPr/>
        </p:nvGrpSpPr>
        <p:grpSpPr>
          <a:xfrm>
            <a:off x="6260295" y="1918057"/>
            <a:ext cx="537684" cy="709318"/>
            <a:chOff x="5762623" y="5560242"/>
            <a:chExt cx="912568" cy="783942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4F5B983-F7A8-410E-BC1C-395E0BE0FC2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1" name="Rectangle 83">
              <a:extLst>
                <a:ext uri="{FF2B5EF4-FFF2-40B4-BE49-F238E27FC236}">
                  <a16:creationId xmlns:a16="http://schemas.microsoft.com/office/drawing/2014/main" id="{139499B5-BD77-4275-A641-A731FDC072DF}"/>
                </a:ext>
              </a:extLst>
            </p:cNvPr>
            <p:cNvSpPr/>
            <p:nvPr/>
          </p:nvSpPr>
          <p:spPr>
            <a:xfrm>
              <a:off x="5762623" y="5781976"/>
              <a:ext cx="912568" cy="340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Control</a:t>
              </a:r>
              <a:endParaRPr lang="ko-KR" altLang="en-US" sz="700" b="1" dirty="0"/>
            </a:p>
          </p:txBody>
        </p:sp>
      </p:grpSp>
      <p:cxnSp>
        <p:nvCxnSpPr>
          <p:cNvPr id="242" name="Straight Connector 57">
            <a:extLst>
              <a:ext uri="{FF2B5EF4-FFF2-40B4-BE49-F238E27FC236}">
                <a16:creationId xmlns:a16="http://schemas.microsoft.com/office/drawing/2014/main" id="{CC544EBF-B373-4924-B3E2-43FDC697E1D0}"/>
              </a:ext>
            </a:extLst>
          </p:cNvPr>
          <p:cNvCxnSpPr>
            <a:cxnSpLocks/>
          </p:cNvCxnSpPr>
          <p:nvPr/>
        </p:nvCxnSpPr>
        <p:spPr>
          <a:xfrm>
            <a:off x="2251154" y="2363279"/>
            <a:ext cx="15778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55">
            <a:extLst>
              <a:ext uri="{FF2B5EF4-FFF2-40B4-BE49-F238E27FC236}">
                <a16:creationId xmlns:a16="http://schemas.microsoft.com/office/drawing/2014/main" id="{CCE37F7C-9F3F-4201-BD95-98932D0245BF}"/>
              </a:ext>
            </a:extLst>
          </p:cNvPr>
          <p:cNvCxnSpPr>
            <a:cxnSpLocks/>
          </p:cNvCxnSpPr>
          <p:nvPr/>
        </p:nvCxnSpPr>
        <p:spPr>
          <a:xfrm>
            <a:off x="3829687" y="1683545"/>
            <a:ext cx="0" cy="700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9BCC918-F1F7-4A68-937B-C37128CD6CE9}"/>
              </a:ext>
            </a:extLst>
          </p:cNvPr>
          <p:cNvSpPr/>
          <p:nvPr/>
        </p:nvSpPr>
        <p:spPr>
          <a:xfrm>
            <a:off x="6890527" y="1891864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1645644-EC14-4344-A441-1BD0A9D7506D}"/>
              </a:ext>
            </a:extLst>
          </p:cNvPr>
          <p:cNvSpPr/>
          <p:nvPr/>
        </p:nvSpPr>
        <p:spPr>
          <a:xfrm>
            <a:off x="6890527" y="2151949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9DEE6F4-C8D1-454E-9A86-E0B1AE533CFF}"/>
              </a:ext>
            </a:extLst>
          </p:cNvPr>
          <p:cNvSpPr/>
          <p:nvPr/>
        </p:nvSpPr>
        <p:spPr>
          <a:xfrm>
            <a:off x="6890527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EX</a:t>
            </a:r>
          </a:p>
        </p:txBody>
      </p:sp>
      <p:cxnSp>
        <p:nvCxnSpPr>
          <p:cNvPr id="265" name="Straight Arrow Connector 75">
            <a:extLst>
              <a:ext uri="{FF2B5EF4-FFF2-40B4-BE49-F238E27FC236}">
                <a16:creationId xmlns:a16="http://schemas.microsoft.com/office/drawing/2014/main" id="{C0645FFC-7C6F-4FC9-9CE5-AF8A02D42188}"/>
              </a:ext>
            </a:extLst>
          </p:cNvPr>
          <p:cNvCxnSpPr>
            <a:cxnSpLocks/>
          </p:cNvCxnSpPr>
          <p:nvPr/>
        </p:nvCxnSpPr>
        <p:spPr>
          <a:xfrm>
            <a:off x="6702741" y="2281472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75">
            <a:extLst>
              <a:ext uri="{FF2B5EF4-FFF2-40B4-BE49-F238E27FC236}">
                <a16:creationId xmlns:a16="http://schemas.microsoft.com/office/drawing/2014/main" id="{693C60F2-7F6F-41F1-83DA-423DF6E3EA0C}"/>
              </a:ext>
            </a:extLst>
          </p:cNvPr>
          <p:cNvCxnSpPr>
            <a:cxnSpLocks/>
          </p:cNvCxnSpPr>
          <p:nvPr/>
        </p:nvCxnSpPr>
        <p:spPr>
          <a:xfrm>
            <a:off x="6516777" y="2019382"/>
            <a:ext cx="376440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75">
            <a:extLst>
              <a:ext uri="{FF2B5EF4-FFF2-40B4-BE49-F238E27FC236}">
                <a16:creationId xmlns:a16="http://schemas.microsoft.com/office/drawing/2014/main" id="{803CA762-9B5D-4E34-BEC3-65433A73C4D4}"/>
              </a:ext>
            </a:extLst>
          </p:cNvPr>
          <p:cNvCxnSpPr>
            <a:cxnSpLocks/>
          </p:cNvCxnSpPr>
          <p:nvPr/>
        </p:nvCxnSpPr>
        <p:spPr>
          <a:xfrm>
            <a:off x="6629496" y="2557959"/>
            <a:ext cx="263721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12DB6EE5-EC4F-4608-AAAC-39273247BD77}"/>
              </a:ext>
            </a:extLst>
          </p:cNvPr>
          <p:cNvCxnSpPr>
            <a:cxnSpLocks/>
          </p:cNvCxnSpPr>
          <p:nvPr/>
        </p:nvCxnSpPr>
        <p:spPr>
          <a:xfrm>
            <a:off x="8714211" y="2557959"/>
            <a:ext cx="0" cy="353587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C9F6B439-6A7B-4233-9052-FADB61B573F3}"/>
              </a:ext>
            </a:extLst>
          </p:cNvPr>
          <p:cNvCxnSpPr>
            <a:cxnSpLocks/>
          </p:cNvCxnSpPr>
          <p:nvPr/>
        </p:nvCxnSpPr>
        <p:spPr>
          <a:xfrm flipH="1">
            <a:off x="7822122" y="6093837"/>
            <a:ext cx="90159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1B24332-88A3-4357-B831-4F71207E4B26}"/>
              </a:ext>
            </a:extLst>
          </p:cNvPr>
          <p:cNvCxnSpPr>
            <a:cxnSpLocks/>
          </p:cNvCxnSpPr>
          <p:nvPr/>
        </p:nvCxnSpPr>
        <p:spPr>
          <a:xfrm>
            <a:off x="8751440" y="2485928"/>
            <a:ext cx="0" cy="399652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02BC14AD-F458-4C5C-998B-51BF1B913919}"/>
              </a:ext>
            </a:extLst>
          </p:cNvPr>
          <p:cNvCxnSpPr>
            <a:cxnSpLocks/>
          </p:cNvCxnSpPr>
          <p:nvPr/>
        </p:nvCxnSpPr>
        <p:spPr>
          <a:xfrm flipH="1">
            <a:off x="7406984" y="6482453"/>
            <a:ext cx="135396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9E15BF6-3FBC-4753-B8AA-170E822A7DBD}"/>
              </a:ext>
            </a:extLst>
          </p:cNvPr>
          <p:cNvCxnSpPr>
            <a:cxnSpLocks/>
          </p:cNvCxnSpPr>
          <p:nvPr/>
        </p:nvCxnSpPr>
        <p:spPr>
          <a:xfrm flipH="1">
            <a:off x="7157574" y="2481923"/>
            <a:ext cx="160337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3D7CFDBD-0CF0-46A1-A3FB-859FB90F63EF}"/>
              </a:ext>
            </a:extLst>
          </p:cNvPr>
          <p:cNvCxnSpPr>
            <a:cxnSpLocks/>
          </p:cNvCxnSpPr>
          <p:nvPr/>
        </p:nvCxnSpPr>
        <p:spPr>
          <a:xfrm flipH="1">
            <a:off x="7157574" y="2623872"/>
            <a:ext cx="1506779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0B48335-1D39-4C2F-A8C2-811989D91C43}"/>
              </a:ext>
            </a:extLst>
          </p:cNvPr>
          <p:cNvCxnSpPr>
            <a:cxnSpLocks/>
          </p:cNvCxnSpPr>
          <p:nvPr/>
        </p:nvCxnSpPr>
        <p:spPr>
          <a:xfrm flipH="1">
            <a:off x="7157574" y="2552898"/>
            <a:ext cx="15661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0774E03D-98D2-441D-B270-FDE157908D32}"/>
              </a:ext>
            </a:extLst>
          </p:cNvPr>
          <p:cNvCxnSpPr>
            <a:cxnSpLocks/>
          </p:cNvCxnSpPr>
          <p:nvPr/>
        </p:nvCxnSpPr>
        <p:spPr>
          <a:xfrm>
            <a:off x="8673881" y="2615230"/>
            <a:ext cx="0" cy="135513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CA978A49-B9D1-4A2A-80BF-F80D19A9411B}"/>
              </a:ext>
            </a:extLst>
          </p:cNvPr>
          <p:cNvCxnSpPr>
            <a:cxnSpLocks/>
          </p:cNvCxnSpPr>
          <p:nvPr/>
        </p:nvCxnSpPr>
        <p:spPr>
          <a:xfrm flipH="1">
            <a:off x="7681826" y="3962956"/>
            <a:ext cx="98252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32DEF78-A87C-49D0-A3C0-B7BE83EEE93D}"/>
              </a:ext>
            </a:extLst>
          </p:cNvPr>
          <p:cNvSpPr/>
          <p:nvPr/>
        </p:nvSpPr>
        <p:spPr>
          <a:xfrm>
            <a:off x="8880350" y="2145386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E2ECC80-73A6-42B2-A397-20A6CB451EDF}"/>
              </a:ext>
            </a:extLst>
          </p:cNvPr>
          <p:cNvSpPr/>
          <p:nvPr/>
        </p:nvSpPr>
        <p:spPr>
          <a:xfrm>
            <a:off x="8880350" y="2405471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M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70322CD-543B-480E-B5E3-E1081696ADEB}"/>
              </a:ext>
            </a:extLst>
          </p:cNvPr>
          <p:cNvSpPr/>
          <p:nvPr/>
        </p:nvSpPr>
        <p:spPr>
          <a:xfrm>
            <a:off x="10758030" y="2411312"/>
            <a:ext cx="266547" cy="268364"/>
          </a:xfrm>
          <a:prstGeom prst="rect">
            <a:avLst/>
          </a:pr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rgbClr val="0182C6"/>
                </a:solidFill>
              </a:rPr>
              <a:t>WB</a:t>
            </a: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7D148816-3B6B-4579-B6EC-392C583D237E}"/>
              </a:ext>
            </a:extLst>
          </p:cNvPr>
          <p:cNvCxnSpPr>
            <a:cxnSpLocks/>
          </p:cNvCxnSpPr>
          <p:nvPr/>
        </p:nvCxnSpPr>
        <p:spPr>
          <a:xfrm>
            <a:off x="8784434" y="2291390"/>
            <a:ext cx="0" cy="2577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1BA03B00-51E6-4274-9AB9-C4923E097923}"/>
              </a:ext>
            </a:extLst>
          </p:cNvPr>
          <p:cNvCxnSpPr>
            <a:cxnSpLocks/>
            <a:endCxn id="252" idx="3"/>
          </p:cNvCxnSpPr>
          <p:nvPr/>
        </p:nvCxnSpPr>
        <p:spPr>
          <a:xfrm flipH="1" flipV="1">
            <a:off x="7157074" y="2286131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75">
            <a:extLst>
              <a:ext uri="{FF2B5EF4-FFF2-40B4-BE49-F238E27FC236}">
                <a16:creationId xmlns:a16="http://schemas.microsoft.com/office/drawing/2014/main" id="{F61C4B52-7B65-4060-96A5-12E7B9C183FB}"/>
              </a:ext>
            </a:extLst>
          </p:cNvPr>
          <p:cNvCxnSpPr>
            <a:cxnSpLocks/>
          </p:cNvCxnSpPr>
          <p:nvPr/>
        </p:nvCxnSpPr>
        <p:spPr>
          <a:xfrm>
            <a:off x="8774906" y="2550787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1BBABAD0-4089-4084-A745-DC668B2583A7}"/>
              </a:ext>
            </a:extLst>
          </p:cNvPr>
          <p:cNvCxnSpPr>
            <a:cxnSpLocks/>
          </p:cNvCxnSpPr>
          <p:nvPr/>
        </p:nvCxnSpPr>
        <p:spPr>
          <a:xfrm>
            <a:off x="8784434" y="2033515"/>
            <a:ext cx="0" cy="17605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EFB2A74E-610F-4EDF-8FEB-40432D17B524}"/>
              </a:ext>
            </a:extLst>
          </p:cNvPr>
          <p:cNvCxnSpPr>
            <a:cxnSpLocks/>
          </p:cNvCxnSpPr>
          <p:nvPr/>
        </p:nvCxnSpPr>
        <p:spPr>
          <a:xfrm flipH="1" flipV="1">
            <a:off x="7157074" y="2028256"/>
            <a:ext cx="1636872" cy="19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4905C12E-B1F0-40DA-B55C-33CF275D7511}"/>
              </a:ext>
            </a:extLst>
          </p:cNvPr>
          <p:cNvCxnSpPr>
            <a:cxnSpLocks/>
          </p:cNvCxnSpPr>
          <p:nvPr/>
        </p:nvCxnSpPr>
        <p:spPr>
          <a:xfrm>
            <a:off x="8774906" y="2209569"/>
            <a:ext cx="105444" cy="0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360DCCE0-325B-4DA0-B478-8E05C681885F}"/>
              </a:ext>
            </a:extLst>
          </p:cNvPr>
          <p:cNvCxnSpPr>
            <a:cxnSpLocks/>
          </p:cNvCxnSpPr>
          <p:nvPr/>
        </p:nvCxnSpPr>
        <p:spPr>
          <a:xfrm>
            <a:off x="10583684" y="2544197"/>
            <a:ext cx="0" cy="344525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CBDC61BC-DB79-4E64-A0A3-DD0BF9CF30D1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9146897" y="2539653"/>
            <a:ext cx="14466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FF6D3DF5-2886-4EFD-A74C-50E446A5E474}"/>
              </a:ext>
            </a:extLst>
          </p:cNvPr>
          <p:cNvCxnSpPr>
            <a:cxnSpLocks/>
          </p:cNvCxnSpPr>
          <p:nvPr/>
        </p:nvCxnSpPr>
        <p:spPr>
          <a:xfrm>
            <a:off x="9142846" y="2617121"/>
            <a:ext cx="79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0758E31C-1C54-4438-857D-1D4B5E791246}"/>
              </a:ext>
            </a:extLst>
          </p:cNvPr>
          <p:cNvCxnSpPr>
            <a:cxnSpLocks/>
          </p:cNvCxnSpPr>
          <p:nvPr/>
        </p:nvCxnSpPr>
        <p:spPr>
          <a:xfrm flipH="1">
            <a:off x="9921136" y="5989453"/>
            <a:ext cx="67244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59FB2B4-FB97-40CB-B2F1-13F3864B3658}"/>
              </a:ext>
            </a:extLst>
          </p:cNvPr>
          <p:cNvCxnSpPr>
            <a:cxnSpLocks/>
          </p:cNvCxnSpPr>
          <p:nvPr/>
        </p:nvCxnSpPr>
        <p:spPr>
          <a:xfrm>
            <a:off x="11560185" y="2628260"/>
            <a:ext cx="0" cy="199121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F6004339-07CE-4645-AC18-68196C4590F1}"/>
              </a:ext>
            </a:extLst>
          </p:cNvPr>
          <p:cNvCxnSpPr>
            <a:cxnSpLocks/>
          </p:cNvCxnSpPr>
          <p:nvPr/>
        </p:nvCxnSpPr>
        <p:spPr>
          <a:xfrm>
            <a:off x="11018895" y="2637788"/>
            <a:ext cx="53694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480D1E2-55DD-42EC-855D-7C8AAEF952E1}"/>
              </a:ext>
            </a:extLst>
          </p:cNvPr>
          <p:cNvCxnSpPr>
            <a:cxnSpLocks/>
          </p:cNvCxnSpPr>
          <p:nvPr/>
        </p:nvCxnSpPr>
        <p:spPr>
          <a:xfrm flipH="1">
            <a:off x="6020651" y="1757137"/>
            <a:ext cx="526671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8EDF4B3-1C19-4AF5-B32E-21F4B99E6367}"/>
              </a:ext>
            </a:extLst>
          </p:cNvPr>
          <p:cNvCxnSpPr>
            <a:cxnSpLocks/>
          </p:cNvCxnSpPr>
          <p:nvPr/>
        </p:nvCxnSpPr>
        <p:spPr>
          <a:xfrm>
            <a:off x="11018895" y="2492411"/>
            <a:ext cx="26847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E118EC20-0B08-4C25-B412-8514590C3137}"/>
              </a:ext>
            </a:extLst>
          </p:cNvPr>
          <p:cNvCxnSpPr>
            <a:cxnSpLocks/>
          </p:cNvCxnSpPr>
          <p:nvPr/>
        </p:nvCxnSpPr>
        <p:spPr>
          <a:xfrm>
            <a:off x="11287369" y="1748131"/>
            <a:ext cx="0" cy="7533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3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sub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$1, $3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$12,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75">
            <a:extLst>
              <a:ext uri="{FF2B5EF4-FFF2-40B4-BE49-F238E27FC236}">
                <a16:creationId xmlns:a16="http://schemas.microsoft.com/office/drawing/2014/main" id="{AFF691A7-C629-4BEF-926C-0B7076160109}"/>
              </a:ext>
            </a:extLst>
          </p:cNvPr>
          <p:cNvCxnSpPr>
            <a:cxnSpLocks/>
          </p:cNvCxnSpPr>
          <p:nvPr/>
        </p:nvCxnSpPr>
        <p:spPr>
          <a:xfrm flipH="1">
            <a:off x="6395357" y="3292929"/>
            <a:ext cx="1807032" cy="261257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</p:cNvCxnSpPr>
          <p:nvPr/>
        </p:nvCxnSpPr>
        <p:spPr>
          <a:xfrm flipH="1">
            <a:off x="7489371" y="3286915"/>
            <a:ext cx="712142" cy="1254522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75">
            <a:extLst>
              <a:ext uri="{FF2B5EF4-FFF2-40B4-BE49-F238E27FC236}">
                <a16:creationId xmlns:a16="http://schemas.microsoft.com/office/drawing/2014/main" id="{50C81A6D-BD4F-4BBB-B3AD-81295E695D86}"/>
              </a:ext>
            </a:extLst>
          </p:cNvPr>
          <p:cNvCxnSpPr>
            <a:cxnSpLocks/>
          </p:cNvCxnSpPr>
          <p:nvPr/>
        </p:nvCxnSpPr>
        <p:spPr>
          <a:xfrm flipV="1">
            <a:off x="8088978" y="3140433"/>
            <a:ext cx="221809" cy="2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8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Hazard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D72D94-E4CA-4EF8-90E2-72BDF72F9CFC}"/>
              </a:ext>
            </a:extLst>
          </p:cNvPr>
          <p:cNvGrpSpPr/>
          <p:nvPr/>
        </p:nvGrpSpPr>
        <p:grpSpPr>
          <a:xfrm>
            <a:off x="3375196" y="2547069"/>
            <a:ext cx="5441607" cy="881931"/>
            <a:chOff x="3851617" y="2688476"/>
            <a:chExt cx="6796987" cy="1101600"/>
          </a:xfrm>
        </p:grpSpPr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E56D94-A85A-47CD-9006-370BD6DFD104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75">
              <a:extLst>
                <a:ext uri="{FF2B5EF4-FFF2-40B4-BE49-F238E27FC236}">
                  <a16:creationId xmlns:a16="http://schemas.microsoft.com/office/drawing/2014/main" id="{DDFD4997-CEAC-465E-BCB9-4C8C42FBB2CF}"/>
                </a:ext>
              </a:extLst>
            </p:cNvPr>
            <p:cNvCxnSpPr>
              <a:cxnSpLocks/>
              <a:stCxn id="150" idx="3"/>
              <a:endCxn id="18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E8DBCB2-15BB-4129-818E-84408A2A173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939794B-A48E-4EF5-97F5-40568E3640D6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FE9F251-5C77-415F-92B8-9A7337BC2D83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A52244A-35B0-4863-8D61-A7AAC2A27BA7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178" name="Rectangle 83">
                <a:extLst>
                  <a:ext uri="{FF2B5EF4-FFF2-40B4-BE49-F238E27FC236}">
                    <a16:creationId xmlns:a16="http://schemas.microsoft.com/office/drawing/2014/main" id="{349E0E7B-25D5-45C6-BC39-B8273827811D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80" name="Rectangle 83">
                <a:extLst>
                  <a:ext uri="{FF2B5EF4-FFF2-40B4-BE49-F238E27FC236}">
                    <a16:creationId xmlns:a16="http://schemas.microsoft.com/office/drawing/2014/main" id="{1B8B6CCF-38D6-413A-9674-2003F3DFABE4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183" name="Straight Arrow Connector 75">
              <a:extLst>
                <a:ext uri="{FF2B5EF4-FFF2-40B4-BE49-F238E27FC236}">
                  <a16:creationId xmlns:a16="http://schemas.microsoft.com/office/drawing/2014/main" id="{16C2C5DB-DADC-41E2-8532-E03ED1C7BCCC}"/>
                </a:ext>
              </a:extLst>
            </p:cNvPr>
            <p:cNvCxnSpPr>
              <a:cxnSpLocks/>
              <a:stCxn id="18" idx="3"/>
              <a:endCxn id="178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75">
              <a:extLst>
                <a:ext uri="{FF2B5EF4-FFF2-40B4-BE49-F238E27FC236}">
                  <a16:creationId xmlns:a16="http://schemas.microsoft.com/office/drawing/2014/main" id="{DDE2D00F-AED3-414A-91CD-DC608CF8D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75">
              <a:extLst>
                <a:ext uri="{FF2B5EF4-FFF2-40B4-BE49-F238E27FC236}">
                  <a16:creationId xmlns:a16="http://schemas.microsoft.com/office/drawing/2014/main" id="{B089223D-25FA-4AAF-B5C8-46731C0CB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75">
              <a:extLst>
                <a:ext uri="{FF2B5EF4-FFF2-40B4-BE49-F238E27FC236}">
                  <a16:creationId xmlns:a16="http://schemas.microsoft.com/office/drawing/2014/main" id="{D77982CC-AB3D-4AD0-AC35-67971AF7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75">
              <a:extLst>
                <a:ext uri="{FF2B5EF4-FFF2-40B4-BE49-F238E27FC236}">
                  <a16:creationId xmlns:a16="http://schemas.microsoft.com/office/drawing/2014/main" id="{B9E20CB9-5DB5-418D-AC82-5CFC4D94C826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74BCC8-777A-4FF5-8F98-69333CC7A8A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197" name="Rectangle 83">
                <a:extLst>
                  <a:ext uri="{FF2B5EF4-FFF2-40B4-BE49-F238E27FC236}">
                    <a16:creationId xmlns:a16="http://schemas.microsoft.com/office/drawing/2014/main" id="{6E34C37F-56CC-43AF-9CEA-E9B0184BBF03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8" name="Rectangle 83">
                <a:extLst>
                  <a:ext uri="{FF2B5EF4-FFF2-40B4-BE49-F238E27FC236}">
                    <a16:creationId xmlns:a16="http://schemas.microsoft.com/office/drawing/2014/main" id="{901B9001-1DFB-49AD-A1D9-7FE91F3FF2C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02" name="Straight Arrow Connector 75">
              <a:extLst>
                <a:ext uri="{FF2B5EF4-FFF2-40B4-BE49-F238E27FC236}">
                  <a16:creationId xmlns:a16="http://schemas.microsoft.com/office/drawing/2014/main" id="{8B07BCA7-7292-4BB0-BF3C-0663AEE38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75">
              <a:extLst>
                <a:ext uri="{FF2B5EF4-FFF2-40B4-BE49-F238E27FC236}">
                  <a16:creationId xmlns:a16="http://schemas.microsoft.com/office/drawing/2014/main" id="{96883FDC-9B7D-4E24-9319-073176AF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75">
              <a:extLst>
                <a:ext uri="{FF2B5EF4-FFF2-40B4-BE49-F238E27FC236}">
                  <a16:creationId xmlns:a16="http://schemas.microsoft.com/office/drawing/2014/main" id="{A28692ED-AFD1-4955-A3D6-CEC745B6927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5">
              <a:extLst>
                <a:ext uri="{FF2B5EF4-FFF2-40B4-BE49-F238E27FC236}">
                  <a16:creationId xmlns:a16="http://schemas.microsoft.com/office/drawing/2014/main" id="{050CCB05-4E30-45DE-9FC3-02CF0DEF113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D0582654-E3EE-434F-B699-124D0881491B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07" name="Rectangle 83">
                <a:extLst>
                  <a:ext uri="{FF2B5EF4-FFF2-40B4-BE49-F238E27FC236}">
                    <a16:creationId xmlns:a16="http://schemas.microsoft.com/office/drawing/2014/main" id="{43C4C901-C659-40AF-A88A-57C99E78380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08" name="Rectangle 83">
                <a:extLst>
                  <a:ext uri="{FF2B5EF4-FFF2-40B4-BE49-F238E27FC236}">
                    <a16:creationId xmlns:a16="http://schemas.microsoft.com/office/drawing/2014/main" id="{9BDB3BBC-E3ED-4409-B6D3-9BDAE21DE46D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15" name="Straight Arrow Connector 75">
              <a:extLst>
                <a:ext uri="{FF2B5EF4-FFF2-40B4-BE49-F238E27FC236}">
                  <a16:creationId xmlns:a16="http://schemas.microsoft.com/office/drawing/2014/main" id="{C68CE459-3CCA-4D9F-B85D-4BD27913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93C48C8-A71C-40C6-A7B5-506A2D3BBCC3}"/>
              </a:ext>
            </a:extLst>
          </p:cNvPr>
          <p:cNvGrpSpPr/>
          <p:nvPr/>
        </p:nvGrpSpPr>
        <p:grpSpPr>
          <a:xfrm>
            <a:off x="4587015" y="3490216"/>
            <a:ext cx="5441607" cy="881931"/>
            <a:chOff x="3851617" y="2688476"/>
            <a:chExt cx="6796987" cy="1101600"/>
          </a:xfrm>
        </p:grpSpPr>
        <p:cxnSp>
          <p:nvCxnSpPr>
            <p:cNvPr id="217" name="Straight Arrow Connector 12">
              <a:extLst>
                <a:ext uri="{FF2B5EF4-FFF2-40B4-BE49-F238E27FC236}">
                  <a16:creationId xmlns:a16="http://schemas.microsoft.com/office/drawing/2014/main" id="{CB994FC0-BECC-4134-A9D3-F4C0289246FB}"/>
                </a:ext>
              </a:extLst>
            </p:cNvPr>
            <p:cNvCxnSpPr>
              <a:cxnSpLocks/>
              <a:endCxn id="22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121D3CFA-27F4-4FB8-9E7B-F13D19A5C439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450DE10A-2281-424C-82B3-731574D354E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44" name="Rectangle 83">
                <a:extLst>
                  <a:ext uri="{FF2B5EF4-FFF2-40B4-BE49-F238E27FC236}">
                    <a16:creationId xmlns:a16="http://schemas.microsoft.com/office/drawing/2014/main" id="{86BAD344-6693-4616-9E5B-841D6F90DB7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C9B0379E-6F56-4F0E-81A4-3C3EB2DC995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A63012C-4C86-488F-A798-DA59FC629130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75">
              <a:extLst>
                <a:ext uri="{FF2B5EF4-FFF2-40B4-BE49-F238E27FC236}">
                  <a16:creationId xmlns:a16="http://schemas.microsoft.com/office/drawing/2014/main" id="{41A0FC42-7ECE-423A-8C02-6B82728F3A69}"/>
                </a:ext>
              </a:extLst>
            </p:cNvPr>
            <p:cNvCxnSpPr>
              <a:cxnSpLocks/>
              <a:stCxn id="244" idx="3"/>
              <a:endCxn id="22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E472B74-A093-4FF8-A0CE-D995925A89EC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549D1E9-5944-45F1-B983-C5963C2F102A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2F1BB46-73BA-4013-9400-DC4D7FA355E2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68295E65-1A62-42F9-8487-B30D24C8033C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42" name="Rectangle 83">
                <a:extLst>
                  <a:ext uri="{FF2B5EF4-FFF2-40B4-BE49-F238E27FC236}">
                    <a16:creationId xmlns:a16="http://schemas.microsoft.com/office/drawing/2014/main" id="{695351E9-FE86-4280-85D1-878EE0F0D315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3" name="Rectangle 83">
                <a:extLst>
                  <a:ext uri="{FF2B5EF4-FFF2-40B4-BE49-F238E27FC236}">
                    <a16:creationId xmlns:a16="http://schemas.microsoft.com/office/drawing/2014/main" id="{3F57EA46-EC2C-4668-92E7-2E2976D1111C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26" name="Straight Arrow Connector 75">
              <a:extLst>
                <a:ext uri="{FF2B5EF4-FFF2-40B4-BE49-F238E27FC236}">
                  <a16:creationId xmlns:a16="http://schemas.microsoft.com/office/drawing/2014/main" id="{930EA500-B438-44D1-B2B6-C3A927BF9969}"/>
                </a:ext>
              </a:extLst>
            </p:cNvPr>
            <p:cNvCxnSpPr>
              <a:cxnSpLocks/>
              <a:stCxn id="220" idx="3"/>
              <a:endCxn id="24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75">
              <a:extLst>
                <a:ext uri="{FF2B5EF4-FFF2-40B4-BE49-F238E27FC236}">
                  <a16:creationId xmlns:a16="http://schemas.microsoft.com/office/drawing/2014/main" id="{48A21D8B-FA33-4BD0-840C-510C55B3B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75">
              <a:extLst>
                <a:ext uri="{FF2B5EF4-FFF2-40B4-BE49-F238E27FC236}">
                  <a16:creationId xmlns:a16="http://schemas.microsoft.com/office/drawing/2014/main" id="{2B6C139D-3C65-4092-83D6-66681AB16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75">
              <a:extLst>
                <a:ext uri="{FF2B5EF4-FFF2-40B4-BE49-F238E27FC236}">
                  <a16:creationId xmlns:a16="http://schemas.microsoft.com/office/drawing/2014/main" id="{0CD7E1C2-A57A-463E-94C7-5DA93091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75">
              <a:extLst>
                <a:ext uri="{FF2B5EF4-FFF2-40B4-BE49-F238E27FC236}">
                  <a16:creationId xmlns:a16="http://schemas.microsoft.com/office/drawing/2014/main" id="{C095C7A6-52EB-4233-95A3-3F63E58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1603966F-77DD-4622-8CBB-9BB07DAAE3C0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40" name="Rectangle 83">
                <a:extLst>
                  <a:ext uri="{FF2B5EF4-FFF2-40B4-BE49-F238E27FC236}">
                    <a16:creationId xmlns:a16="http://schemas.microsoft.com/office/drawing/2014/main" id="{E49238E7-23E5-4506-8203-56E5B6F6F597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0F979C02-0059-4FC7-BDB7-119B562DAC53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32" name="Straight Arrow Connector 75">
              <a:extLst>
                <a:ext uri="{FF2B5EF4-FFF2-40B4-BE49-F238E27FC236}">
                  <a16:creationId xmlns:a16="http://schemas.microsoft.com/office/drawing/2014/main" id="{695A5C49-7E0B-48FE-93EE-8B44C5CA6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75">
              <a:extLst>
                <a:ext uri="{FF2B5EF4-FFF2-40B4-BE49-F238E27FC236}">
                  <a16:creationId xmlns:a16="http://schemas.microsoft.com/office/drawing/2014/main" id="{BD04D7F1-4DBC-41E1-855A-40D63CBB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75">
              <a:extLst>
                <a:ext uri="{FF2B5EF4-FFF2-40B4-BE49-F238E27FC236}">
                  <a16:creationId xmlns:a16="http://schemas.microsoft.com/office/drawing/2014/main" id="{F97C1ABC-00CA-4737-974E-E350BB19B40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55">
              <a:extLst>
                <a:ext uri="{FF2B5EF4-FFF2-40B4-BE49-F238E27FC236}">
                  <a16:creationId xmlns:a16="http://schemas.microsoft.com/office/drawing/2014/main" id="{0C8D87AE-795F-47B1-A0EB-20083E749457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9B068A9A-3E78-486C-977D-34DA78F653DF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BC33FB40-B256-48A4-AB13-1AA44A89379B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39" name="Rectangle 83">
                <a:extLst>
                  <a:ext uri="{FF2B5EF4-FFF2-40B4-BE49-F238E27FC236}">
                    <a16:creationId xmlns:a16="http://schemas.microsoft.com/office/drawing/2014/main" id="{59414435-B97D-4EED-8668-39F991A234AE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37" name="Straight Arrow Connector 75">
              <a:extLst>
                <a:ext uri="{FF2B5EF4-FFF2-40B4-BE49-F238E27FC236}">
                  <a16:creationId xmlns:a16="http://schemas.microsoft.com/office/drawing/2014/main" id="{E42C3BEC-4382-4AEA-8BE3-42523CB2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AF0D9ADF-05F6-40B2-BA88-31BFFCF22345}"/>
              </a:ext>
            </a:extLst>
          </p:cNvPr>
          <p:cNvGrpSpPr/>
          <p:nvPr/>
        </p:nvGrpSpPr>
        <p:grpSpPr>
          <a:xfrm>
            <a:off x="5801144" y="4433362"/>
            <a:ext cx="5441607" cy="881931"/>
            <a:chOff x="3851617" y="2688476"/>
            <a:chExt cx="6796987" cy="1101600"/>
          </a:xfrm>
        </p:grpSpPr>
        <p:cxnSp>
          <p:nvCxnSpPr>
            <p:cNvPr id="247" name="Straight Arrow Connector 12">
              <a:extLst>
                <a:ext uri="{FF2B5EF4-FFF2-40B4-BE49-F238E27FC236}">
                  <a16:creationId xmlns:a16="http://schemas.microsoft.com/office/drawing/2014/main" id="{2B514E87-C831-4145-85B9-3C4E967BF124}"/>
                </a:ext>
              </a:extLst>
            </p:cNvPr>
            <p:cNvCxnSpPr>
              <a:cxnSpLocks/>
              <a:endCxn id="253" idx="1"/>
            </p:cNvCxnSpPr>
            <p:nvPr/>
          </p:nvCxnSpPr>
          <p:spPr>
            <a:xfrm>
              <a:off x="7550745" y="3239274"/>
              <a:ext cx="349793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76A1489-36CD-4035-8C77-3A82FD9F5110}"/>
                </a:ext>
              </a:extLst>
            </p:cNvPr>
            <p:cNvSpPr/>
            <p:nvPr/>
          </p:nvSpPr>
          <p:spPr>
            <a:xfrm rot="16200000">
              <a:off x="6707096" y="2923971"/>
              <a:ext cx="1010358" cy="676940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C846F48-D846-4E3E-A67D-6023CC2A39C8}"/>
                </a:ext>
              </a:extLst>
            </p:cNvPr>
            <p:cNvGrpSpPr/>
            <p:nvPr/>
          </p:nvGrpSpPr>
          <p:grpSpPr>
            <a:xfrm>
              <a:off x="3851617" y="2828939"/>
              <a:ext cx="822412" cy="820674"/>
              <a:chOff x="3045186" y="2959545"/>
              <a:chExt cx="1547426" cy="1544157"/>
            </a:xfrm>
          </p:grpSpPr>
          <p:sp>
            <p:nvSpPr>
              <p:cNvPr id="274" name="Rectangle 83">
                <a:extLst>
                  <a:ext uri="{FF2B5EF4-FFF2-40B4-BE49-F238E27FC236}">
                    <a16:creationId xmlns:a16="http://schemas.microsoft.com/office/drawing/2014/main" id="{08539135-A5E1-4FD0-AB73-CAF04D7B2E4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5" name="Rectangle 83">
                <a:extLst>
                  <a:ext uri="{FF2B5EF4-FFF2-40B4-BE49-F238E27FC236}">
                    <a16:creationId xmlns:a16="http://schemas.microsoft.com/office/drawing/2014/main" id="{E4A31B1B-6C82-41EA-81FA-41BDA3F7B3B0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Instruction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F7B2C33B-2A59-44B1-9519-D45A00EC85CB}"/>
                </a:ext>
              </a:extLst>
            </p:cNvPr>
            <p:cNvSpPr/>
            <p:nvPr/>
          </p:nvSpPr>
          <p:spPr>
            <a:xfrm>
              <a:off x="4875416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75">
              <a:extLst>
                <a:ext uri="{FF2B5EF4-FFF2-40B4-BE49-F238E27FC236}">
                  <a16:creationId xmlns:a16="http://schemas.microsoft.com/office/drawing/2014/main" id="{4D5E3AD2-F9AE-42DD-8270-777D32B9230F}"/>
                </a:ext>
              </a:extLst>
            </p:cNvPr>
            <p:cNvCxnSpPr>
              <a:cxnSpLocks/>
              <a:stCxn id="274" idx="3"/>
              <a:endCxn id="250" idx="1"/>
            </p:cNvCxnSpPr>
            <p:nvPr/>
          </p:nvCxnSpPr>
          <p:spPr>
            <a:xfrm>
              <a:off x="4674029" y="3239276"/>
              <a:ext cx="20138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8F0508FE-170D-42EB-A500-A0915112066D}"/>
                </a:ext>
              </a:extLst>
            </p:cNvPr>
            <p:cNvSpPr/>
            <p:nvPr/>
          </p:nvSpPr>
          <p:spPr>
            <a:xfrm>
              <a:off x="6387977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926F1E5-99FC-4199-94CF-2705C11C3338}"/>
                </a:ext>
              </a:extLst>
            </p:cNvPr>
            <p:cNvSpPr/>
            <p:nvPr/>
          </p:nvSpPr>
          <p:spPr>
            <a:xfrm>
              <a:off x="7900538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2BA204E-F022-431F-BC5C-A3B272831F0C}"/>
                </a:ext>
              </a:extLst>
            </p:cNvPr>
            <p:cNvSpPr/>
            <p:nvPr/>
          </p:nvSpPr>
          <p:spPr>
            <a:xfrm>
              <a:off x="9413100" y="2688476"/>
              <a:ext cx="136035" cy="1101600"/>
            </a:xfrm>
            <a:prstGeom prst="rect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7BFE7B7E-6FC6-44F4-8372-625C529105DE}"/>
                </a:ext>
              </a:extLst>
            </p:cNvPr>
            <p:cNvGrpSpPr/>
            <p:nvPr/>
          </p:nvGrpSpPr>
          <p:grpSpPr>
            <a:xfrm>
              <a:off x="5288508" y="2828937"/>
              <a:ext cx="822412" cy="820674"/>
              <a:chOff x="3045186" y="2959545"/>
              <a:chExt cx="1547426" cy="1544157"/>
            </a:xfrm>
          </p:grpSpPr>
          <p:sp>
            <p:nvSpPr>
              <p:cNvPr id="272" name="Rectangle 83">
                <a:extLst>
                  <a:ext uri="{FF2B5EF4-FFF2-40B4-BE49-F238E27FC236}">
                    <a16:creationId xmlns:a16="http://schemas.microsoft.com/office/drawing/2014/main" id="{F95C85B8-1B8C-4064-B6F1-2DF4D4FCFDE8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 w="57150">
                <a:solidFill>
                  <a:srgbClr val="018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3" name="Rectangle 83">
                <a:extLst>
                  <a:ext uri="{FF2B5EF4-FFF2-40B4-BE49-F238E27FC236}">
                    <a16:creationId xmlns:a16="http://schemas.microsoft.com/office/drawing/2014/main" id="{91A5CBEE-B4DB-4B79-9D2C-F2F333263FA7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56" name="Straight Arrow Connector 75">
              <a:extLst>
                <a:ext uri="{FF2B5EF4-FFF2-40B4-BE49-F238E27FC236}">
                  <a16:creationId xmlns:a16="http://schemas.microsoft.com/office/drawing/2014/main" id="{416E1CE2-97A4-44E1-AE18-30D8259F1EB6}"/>
                </a:ext>
              </a:extLst>
            </p:cNvPr>
            <p:cNvCxnSpPr>
              <a:cxnSpLocks/>
              <a:stCxn id="250" idx="3"/>
              <a:endCxn id="272" idx="1"/>
            </p:cNvCxnSpPr>
            <p:nvPr/>
          </p:nvCxnSpPr>
          <p:spPr>
            <a:xfrm flipV="1">
              <a:off x="5011451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75">
              <a:extLst>
                <a:ext uri="{FF2B5EF4-FFF2-40B4-BE49-F238E27FC236}">
                  <a16:creationId xmlns:a16="http://schemas.microsoft.com/office/drawing/2014/main" id="{458315AE-8FE6-4274-AC32-05D4FB207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062849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75">
              <a:extLst>
                <a:ext uri="{FF2B5EF4-FFF2-40B4-BE49-F238E27FC236}">
                  <a16:creationId xmlns:a16="http://schemas.microsoft.com/office/drawing/2014/main" id="{E93C7EF7-9E6E-4290-A267-FF7D30DB7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920" y="3426460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75">
              <a:extLst>
                <a:ext uri="{FF2B5EF4-FFF2-40B4-BE49-F238E27FC236}">
                  <a16:creationId xmlns:a16="http://schemas.microsoft.com/office/drawing/2014/main" id="{19E78F82-12F8-4DD2-B5B8-E95C699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062851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75">
              <a:extLst>
                <a:ext uri="{FF2B5EF4-FFF2-40B4-BE49-F238E27FC236}">
                  <a16:creationId xmlns:a16="http://schemas.microsoft.com/office/drawing/2014/main" id="{218B7ACF-D98E-4663-8B29-9EA88466DE3B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25" y="3426462"/>
              <a:ext cx="35968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B8480615-EE01-49EF-A4C5-49CEC9E10417}"/>
                </a:ext>
              </a:extLst>
            </p:cNvPr>
            <p:cNvGrpSpPr/>
            <p:nvPr/>
          </p:nvGrpSpPr>
          <p:grpSpPr>
            <a:xfrm>
              <a:off x="8313631" y="2828937"/>
              <a:ext cx="822412" cy="820674"/>
              <a:chOff x="3045186" y="2959545"/>
              <a:chExt cx="1547426" cy="1544157"/>
            </a:xfrm>
          </p:grpSpPr>
          <p:sp>
            <p:nvSpPr>
              <p:cNvPr id="270" name="Rectangle 83">
                <a:extLst>
                  <a:ext uri="{FF2B5EF4-FFF2-40B4-BE49-F238E27FC236}">
                    <a16:creationId xmlns:a16="http://schemas.microsoft.com/office/drawing/2014/main" id="{B7B5DADC-BB1C-4B89-B55A-EC4C66536211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71" name="Rectangle 83">
                <a:extLst>
                  <a:ext uri="{FF2B5EF4-FFF2-40B4-BE49-F238E27FC236}">
                    <a16:creationId xmlns:a16="http://schemas.microsoft.com/office/drawing/2014/main" id="{257D788E-BCBE-416D-B0E9-2E0D9F8A0521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Data</a:t>
                </a:r>
              </a:p>
              <a:p>
                <a:pPr algn="ctr"/>
                <a:r>
                  <a:rPr lang="en-US" altLang="ko-KR" sz="700" b="1" dirty="0"/>
                  <a:t>Memory</a:t>
                </a:r>
                <a:endParaRPr lang="ko-KR" altLang="en-US" sz="700" b="1" dirty="0"/>
              </a:p>
            </p:txBody>
          </p:sp>
        </p:grpSp>
        <p:cxnSp>
          <p:nvCxnSpPr>
            <p:cNvPr id="262" name="Straight Arrow Connector 75">
              <a:extLst>
                <a:ext uri="{FF2B5EF4-FFF2-40B4-BE49-F238E27FC236}">
                  <a16:creationId xmlns:a16="http://schemas.microsoft.com/office/drawing/2014/main" id="{888A9411-5438-43E2-AB10-B8C16BA47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572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75">
              <a:extLst>
                <a:ext uri="{FF2B5EF4-FFF2-40B4-BE49-F238E27FC236}">
                  <a16:creationId xmlns:a16="http://schemas.microsoft.com/office/drawing/2014/main" id="{A1173D44-C322-4947-812D-A8B430860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6199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75">
              <a:extLst>
                <a:ext uri="{FF2B5EF4-FFF2-40B4-BE49-F238E27FC236}">
                  <a16:creationId xmlns:a16="http://schemas.microsoft.com/office/drawing/2014/main" id="{14C44B59-8DBE-4BC0-908A-B8D6387D410D}"/>
                </a:ext>
              </a:extLst>
            </p:cNvPr>
            <p:cNvCxnSpPr>
              <a:cxnSpLocks/>
            </p:cNvCxnSpPr>
            <p:nvPr/>
          </p:nvCxnSpPr>
          <p:spPr>
            <a:xfrm>
              <a:off x="8100480" y="3695946"/>
              <a:ext cx="130277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5">
              <a:extLst>
                <a:ext uri="{FF2B5EF4-FFF2-40B4-BE49-F238E27FC236}">
                  <a16:creationId xmlns:a16="http://schemas.microsoft.com/office/drawing/2014/main" id="{D37DAEE2-0811-4DB6-A39C-C8DB6C65814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779" y="3239274"/>
              <a:ext cx="0" cy="47428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0BDCC244-6EA4-4316-B722-88F13F86CA97}"/>
                </a:ext>
              </a:extLst>
            </p:cNvPr>
            <p:cNvGrpSpPr/>
            <p:nvPr/>
          </p:nvGrpSpPr>
          <p:grpSpPr>
            <a:xfrm>
              <a:off x="9826192" y="2828937"/>
              <a:ext cx="822412" cy="820674"/>
              <a:chOff x="3045186" y="2959545"/>
              <a:chExt cx="1547426" cy="1544157"/>
            </a:xfrm>
          </p:grpSpPr>
          <p:sp>
            <p:nvSpPr>
              <p:cNvPr id="268" name="Rectangle 83">
                <a:extLst>
                  <a:ext uri="{FF2B5EF4-FFF2-40B4-BE49-F238E27FC236}">
                    <a16:creationId xmlns:a16="http://schemas.microsoft.com/office/drawing/2014/main" id="{221710F0-5880-436D-96D9-468ECE91FC29}"/>
                  </a:ext>
                </a:extLst>
              </p:cNvPr>
              <p:cNvSpPr/>
              <p:nvPr/>
            </p:nvSpPr>
            <p:spPr>
              <a:xfrm>
                <a:off x="3045186" y="2959545"/>
                <a:ext cx="1547426" cy="1544157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69" name="Rectangle 83">
                <a:extLst>
                  <a:ext uri="{FF2B5EF4-FFF2-40B4-BE49-F238E27FC236}">
                    <a16:creationId xmlns:a16="http://schemas.microsoft.com/office/drawing/2014/main" id="{59DC71FE-EA55-4DB4-BFEB-9CDE3FC0F236}"/>
                  </a:ext>
                </a:extLst>
              </p:cNvPr>
              <p:cNvSpPr/>
              <p:nvPr/>
            </p:nvSpPr>
            <p:spPr>
              <a:xfrm>
                <a:off x="3063705" y="3046731"/>
                <a:ext cx="1510386" cy="1456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/>
                  <a:t>Register</a:t>
                </a:r>
                <a:endParaRPr lang="ko-KR" altLang="en-US" sz="700" b="1" dirty="0"/>
              </a:p>
            </p:txBody>
          </p:sp>
        </p:grpSp>
        <p:cxnSp>
          <p:nvCxnSpPr>
            <p:cNvPr id="267" name="Straight Arrow Connector 75">
              <a:extLst>
                <a:ext uri="{FF2B5EF4-FFF2-40B4-BE49-F238E27FC236}">
                  <a16:creationId xmlns:a16="http://schemas.microsoft.com/office/drawing/2014/main" id="{2CF50DD7-49D5-4655-95CD-4421BC6E8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135" y="3239274"/>
              <a:ext cx="277057" cy="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ectangle 83">
            <a:extLst>
              <a:ext uri="{FF2B5EF4-FFF2-40B4-BE49-F238E27FC236}">
                <a16:creationId xmlns:a16="http://schemas.microsoft.com/office/drawing/2014/main" id="{F396AA74-8781-4F84-96C8-8468BD13EE5F}"/>
              </a:ext>
            </a:extLst>
          </p:cNvPr>
          <p:cNvSpPr/>
          <p:nvPr/>
        </p:nvSpPr>
        <p:spPr>
          <a:xfrm>
            <a:off x="2044422" y="2784958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sub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r>
              <a:rPr lang="en-US" altLang="ko-KR" sz="1200" b="1" dirty="0">
                <a:solidFill>
                  <a:schemeClr val="tx1"/>
                </a:solidFill>
              </a:rPr>
              <a:t>, $1, $3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Rectangle 83">
            <a:extLst>
              <a:ext uri="{FF2B5EF4-FFF2-40B4-BE49-F238E27FC236}">
                <a16:creationId xmlns:a16="http://schemas.microsoft.com/office/drawing/2014/main" id="{A9ABD3D6-1A2F-4C0A-B64C-23049224D73D}"/>
              </a:ext>
            </a:extLst>
          </p:cNvPr>
          <p:cNvSpPr/>
          <p:nvPr/>
        </p:nvSpPr>
        <p:spPr>
          <a:xfrm>
            <a:off x="2063143" y="3744146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and $12, </a:t>
            </a:r>
            <a:r>
              <a:rPr lang="en-US" altLang="ko-KR" sz="1200" b="1" dirty="0">
                <a:solidFill>
                  <a:srgbClr val="0182C6"/>
                </a:solidFill>
              </a:rPr>
              <a:t>$2, </a:t>
            </a:r>
            <a:r>
              <a:rPr lang="en-US" altLang="ko-KR" sz="1200" b="1" dirty="0">
                <a:solidFill>
                  <a:schemeClr val="tx1"/>
                </a:solidFill>
              </a:rPr>
              <a:t>$5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0" name="Rectangle 83">
            <a:extLst>
              <a:ext uri="{FF2B5EF4-FFF2-40B4-BE49-F238E27FC236}">
                <a16:creationId xmlns:a16="http://schemas.microsoft.com/office/drawing/2014/main" id="{E0EFAAF9-4939-4CCC-B269-C6EB9B02AB7D}"/>
              </a:ext>
            </a:extLst>
          </p:cNvPr>
          <p:cNvSpPr/>
          <p:nvPr/>
        </p:nvSpPr>
        <p:spPr>
          <a:xfrm>
            <a:off x="2044422" y="4703335"/>
            <a:ext cx="133077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or $13, $6, </a:t>
            </a:r>
            <a:r>
              <a:rPr lang="en-US" altLang="ko-KR" sz="1200" b="1" dirty="0">
                <a:solidFill>
                  <a:srgbClr val="0182C6"/>
                </a:solidFill>
              </a:rPr>
              <a:t>$2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1" name="Straight Arrow Connector 75">
            <a:extLst>
              <a:ext uri="{FF2B5EF4-FFF2-40B4-BE49-F238E27FC236}">
                <a16:creationId xmlns:a16="http://schemas.microsoft.com/office/drawing/2014/main" id="{AFF691A7-C629-4BEF-926C-0B7076160109}"/>
              </a:ext>
            </a:extLst>
          </p:cNvPr>
          <p:cNvCxnSpPr>
            <a:cxnSpLocks/>
          </p:cNvCxnSpPr>
          <p:nvPr/>
        </p:nvCxnSpPr>
        <p:spPr>
          <a:xfrm>
            <a:off x="6387913" y="2988033"/>
            <a:ext cx="466277" cy="829587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75">
            <a:extLst>
              <a:ext uri="{FF2B5EF4-FFF2-40B4-BE49-F238E27FC236}">
                <a16:creationId xmlns:a16="http://schemas.microsoft.com/office/drawing/2014/main" id="{C5C4F639-73E5-46F7-8C71-AEADC92A1F46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7936578" y="2988035"/>
            <a:ext cx="152400" cy="1715300"/>
          </a:xfrm>
          <a:prstGeom prst="straightConnector1">
            <a:avLst/>
          </a:prstGeom>
          <a:ln w="571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75">
            <a:extLst>
              <a:ext uri="{FF2B5EF4-FFF2-40B4-BE49-F238E27FC236}">
                <a16:creationId xmlns:a16="http://schemas.microsoft.com/office/drawing/2014/main" id="{50C81A6D-BD4F-4BBB-B3AD-81295E695D86}"/>
              </a:ext>
            </a:extLst>
          </p:cNvPr>
          <p:cNvCxnSpPr>
            <a:cxnSpLocks/>
          </p:cNvCxnSpPr>
          <p:nvPr/>
        </p:nvCxnSpPr>
        <p:spPr>
          <a:xfrm flipV="1">
            <a:off x="8088978" y="3140433"/>
            <a:ext cx="221809" cy="2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2887" y="2494661"/>
            <a:ext cx="68086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670</Words>
  <Application>Microsoft Office PowerPoint</Application>
  <PresentationFormat>와이드스크린</PresentationFormat>
  <Paragraphs>471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  <vt:lpstr>Piplining</vt:lpstr>
      <vt:lpstr>Piplining</vt:lpstr>
      <vt:lpstr>Piplining</vt:lpstr>
      <vt:lpstr>Piplining</vt:lpstr>
      <vt:lpstr>Data Hazard</vt:lpstr>
      <vt:lpstr>Data Hazard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182</cp:revision>
  <dcterms:created xsi:type="dcterms:W3CDTF">2019-05-30T09:51:06Z</dcterms:created>
  <dcterms:modified xsi:type="dcterms:W3CDTF">2019-10-28T06:27:41Z</dcterms:modified>
</cp:coreProperties>
</file>