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787878"/>
    <a:srgbClr val="0182C6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566320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996047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996047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Instruction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5981"/>
            <a:ext cx="0" cy="18600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962485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22097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193</Words>
  <Application>Microsoft Office PowerPoint</Application>
  <PresentationFormat>와이드스크린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93</cp:revision>
  <dcterms:created xsi:type="dcterms:W3CDTF">2019-05-30T09:51:06Z</dcterms:created>
  <dcterms:modified xsi:type="dcterms:W3CDTF">2019-10-15T07:06:03Z</dcterms:modified>
</cp:coreProperties>
</file>