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5" r:id="rId5"/>
    <p:sldId id="26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BA6F"/>
    <a:srgbClr val="0182C6"/>
    <a:srgbClr val="A6A6A6"/>
    <a:srgbClr val="990000"/>
    <a:srgbClr val="013B51"/>
    <a:srgbClr val="787878"/>
    <a:srgbClr val="996633"/>
    <a:srgbClr val="C18E5B"/>
    <a:srgbClr val="AD7A47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52" y="3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23B6-C5A9-465A-9ECD-A2FF103EC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C85A1-6616-4BD1-8546-DBC23D774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8D648-E528-4299-BE9B-D27F9760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B54B0-72B7-4160-8BBF-82BB78D1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4169B-CFB5-4348-9FC3-05189C91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7758-2E82-4415-9EAB-B9B412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27B6B-7DA0-42E2-9925-932BBC0B2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A0973-A2F3-46B7-A7B3-A5B28D50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17D06-79E6-4479-BB2D-02D112CE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62236-0F06-4ED8-A279-96522BDF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3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44C55-CA87-4201-98E3-B1CBD9D08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C5B22-6218-4CC3-B744-C09AC46FA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AC141-E636-412A-850A-0B89CB83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89BD-34DD-4205-8B1B-D1E7125C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1B676-7648-450D-B805-60997496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73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ED5D-1872-4154-A41D-2A8D3CFD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7EAE-5997-4367-8AAA-3684A61EC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984DA-C438-47C5-B629-B80AC070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169FD-39F2-4C81-BDFA-9EF8F039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0EC70-3EA6-4492-8658-B066DA24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6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339E-49F4-4369-92CF-F45CE6E1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CBC0D-816E-45E4-877C-2ED78FEF8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F13E-CD33-4B7C-BF61-2F5FAFF7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A57B9-C46A-4AD2-9780-4512DA01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A451F-FB20-46FE-8A0C-02E67F85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66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D445-906C-4CFE-B168-38B9DA09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2E5D-7FF1-46FE-9149-8EF8B984E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60B1C-FFBE-4215-BC6C-276C87A9E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8A4C1-62AA-4F26-ABE0-EA16B043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D41A6-1022-45C2-8D9D-CBA31D27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8D6DD-6E8E-4D62-BBC0-FFF2BBC1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0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E59B-5333-4EE2-9D68-F4F9FDFA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08040-8EF5-4730-A461-725B75D3C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E4CA1-ED33-4CEC-8C86-C3E26ABCA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2F9C2-8D51-4DEA-9668-97744AEA7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91086-9B15-4509-9546-94E301F2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62BC5-2DBD-41E5-B901-5187029C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9A943-9EFE-41C5-A883-1FE53D65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29B12-5EB4-456A-8B41-4FDA10C4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89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8120-547F-497B-B453-F77D5DDF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7A5A2-371E-4B1F-8D7A-1AF67944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14932-434F-4CB1-AC24-2577A5A3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73811-0A9B-4A9F-A2AD-241C851E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4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E44EE-F45E-4842-A5BE-B514B983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10475-7BA2-4CD9-84B0-9CBD139C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636C9-245D-421B-97BA-9FDEAC95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81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8096-4DD1-4CE2-AABE-A1D8BD80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0FC-5127-43F3-B7F7-837BB6F0B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CDBE0-ABBA-48B9-9D7F-3AF51FE98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0E23B-7B5D-45A6-94BC-E929A988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087F9-1584-4799-A09B-FAAAA51F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86A3B-5E8B-442A-9645-7646AD1F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12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87A0-9725-47CB-8407-FFA357E2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6FB47-881D-4175-B271-0253034D8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45AD3-6BF1-4F1B-A5E1-954B8E697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F9AFE-2772-44CC-9BF9-BC86EA01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800D9-BF06-4DFE-BB4B-A34B8FDC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FD2D9-E2D1-44C8-A28E-F84C9125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30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170B29-9CAC-42A9-A5F8-B44E4602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CF417-AFCB-407D-BD54-9E2A05A8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07808-1E09-4081-A7C8-1739CB899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5B79-5AFE-40DE-8D90-7CD7EC558B0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CA8A3-70C1-414C-84F1-4C8C913C1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188FC-C138-48C3-82EB-5F6218E67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2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0" y="0"/>
            <a:ext cx="2885243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ED8531-C6D3-4649-A895-F74932994A64}"/>
              </a:ext>
            </a:extLst>
          </p:cNvPr>
          <p:cNvGrpSpPr/>
          <p:nvPr/>
        </p:nvGrpSpPr>
        <p:grpSpPr>
          <a:xfrm>
            <a:off x="2183906" y="372861"/>
            <a:ext cx="7503943" cy="5797120"/>
            <a:chOff x="2183906" y="372861"/>
            <a:chExt cx="7503943" cy="57971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A2315E-967B-45B9-A0F4-B526CF82C921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2183907" y="457200"/>
              <a:ext cx="0" cy="5712781"/>
            </a:xfrm>
            <a:prstGeom prst="line">
              <a:avLst/>
            </a:prstGeom>
            <a:ln w="57150">
              <a:solidFill>
                <a:srgbClr val="DABA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2518781-1781-40F6-9291-FD4D938DE4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3906" y="488271"/>
              <a:ext cx="7273124" cy="1"/>
            </a:xfrm>
            <a:prstGeom prst="line">
              <a:avLst/>
            </a:prstGeom>
            <a:ln w="57150">
              <a:solidFill>
                <a:srgbClr val="DABA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D81539-1F79-4E3F-B190-8AEB88C54CD2}"/>
                </a:ext>
              </a:extLst>
            </p:cNvPr>
            <p:cNvSpPr/>
            <p:nvPr/>
          </p:nvSpPr>
          <p:spPr>
            <a:xfrm>
              <a:off x="9457030" y="37286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719091"/>
            <a:ext cx="12192000" cy="2157274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861213"/>
            <a:ext cx="12014446" cy="1029731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Computer Organization and Design</a:t>
            </a:r>
            <a:endParaRPr lang="ko-KR" altLang="en-US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0989C-371B-4ADA-ACF7-A9C57720D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3002" y="3080877"/>
            <a:ext cx="8685320" cy="64814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Chapter 5. Memory Hierarchy</a:t>
            </a:r>
            <a:endParaRPr lang="ko-KR" altLang="en-US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3E5AA6-B10B-4D44-8E9C-55D6F7F1838E}"/>
              </a:ext>
            </a:extLst>
          </p:cNvPr>
          <p:cNvSpPr txBox="1">
            <a:spLocks/>
          </p:cNvSpPr>
          <p:nvPr/>
        </p:nvSpPr>
        <p:spPr>
          <a:xfrm>
            <a:off x="6294268" y="1890944"/>
            <a:ext cx="5729055" cy="5548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EBFFFF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THE HARDWARE/SOFTWARE INTERFACE</a:t>
            </a:r>
            <a:endParaRPr lang="ko-KR" altLang="en-US" sz="2400" dirty="0">
              <a:solidFill>
                <a:srgbClr val="EBFFFF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2CA69E-F38E-4DB8-82FA-239D6C25BC80}"/>
              </a:ext>
            </a:extLst>
          </p:cNvPr>
          <p:cNvSpPr/>
          <p:nvPr/>
        </p:nvSpPr>
        <p:spPr>
          <a:xfrm>
            <a:off x="2068497" y="6169981"/>
            <a:ext cx="230819" cy="230819"/>
          </a:xfrm>
          <a:prstGeom prst="rect">
            <a:avLst/>
          </a:prstGeom>
          <a:solidFill>
            <a:srgbClr val="DAB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8621D278-8F7B-4F4E-8180-EC41DB3CA470}"/>
              </a:ext>
            </a:extLst>
          </p:cNvPr>
          <p:cNvGrpSpPr/>
          <p:nvPr/>
        </p:nvGrpSpPr>
        <p:grpSpPr>
          <a:xfrm>
            <a:off x="5583671" y="3753670"/>
            <a:ext cx="3036547" cy="2616059"/>
            <a:chOff x="5734591" y="3906095"/>
            <a:chExt cx="3036547" cy="261605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6357E29-B933-4E65-B0C3-6D3D7A7B3FA6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82B213D-6C5F-4E70-88B2-B77090D7D80A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350DAA8-E02F-4CAC-B773-FD2256F8F114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E3D2A060-A5B2-426F-B6C5-BAF0AA5834A8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E1A8E4BF-2FF0-4AE4-8FC8-168B9D062B74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46FF03BF-DCDA-467F-889B-CB92861CD3A3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494D80FC-F969-47B9-887F-63AF1BC4CDD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FDE0434F-06ED-4E59-B383-72E37C9A90D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21E534EE-D532-4944-AB03-E629A4DF5056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8D3B5C2E-4F85-42EE-9F55-C72D36E51023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EF66169F-2CE8-4601-AB40-3D82303F18B6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02100DB5-12AF-404B-946C-0EDD7737B0F3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6E91A565-067B-4587-8008-1D74EAC95DA4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EE6D6D71-B52C-48C7-B9B4-5DD64BC15835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6247170E-8C28-4A72-9E2F-5585A07ACCD9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03FDC8D8-E5D6-40B2-9569-BB31C8D0651F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BA381A77-C68E-417F-B33F-BB3BF5A6B945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F10D1F3-2FAA-43BE-86DD-7F6C76BD66AD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B17551E3-F8C2-4AA2-8263-8DF89CD6BEC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357843EB-A010-440F-BD6E-6A4F53FA71B5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4BE01887-B260-433C-95B6-3C84F494F0C1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6FD7EADB-ADC9-4EE9-8DA0-4CDDB6069CED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ECBCC787-B50D-4540-A5BC-281E22751ABD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3364242E-51DB-4872-8618-477510642AD9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525B6BAD-012C-4768-858A-F37705FD2860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37038F03-C5E1-4019-96DF-45347AB0A48C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7D74A18D-EB29-487D-9B16-CB4247C1B267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D80A6D3-13FB-4081-884F-C7CC2E78650F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80069C3-4128-4701-B110-1ECA339D09E0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E254195-127C-40DF-94C3-7B0DF4B20918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4AB8B75-2349-48DE-974B-5EE7B2B3397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57431125-3E4A-4F8B-B455-BDC3F477D3C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23C506C3-A589-466F-B929-B9E3D0E09038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F3BC94A-C4BC-49D6-AB84-0301FC4C0CA1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0EC445BA-367A-4FF1-A6FB-B34964272AA9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C12AB929-8879-4A7E-8C43-5C603BC3991B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62B29D7A-9DB1-494E-8510-77A06D19EABE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15553D32-8435-40E9-99AC-4186E8661611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5573F626-0189-4CDC-B2F6-771E4985739D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E828995E-D123-4640-86F6-C07DD3439482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BA21E315-E2A8-4532-81DC-394D639E24B8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F6C5F81-B7FE-4BF7-948E-D900FFE34270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2653EA28-2130-41E3-8B74-AC5AB9335B1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E3D8CE0-6738-459A-B46D-D0C35E408E28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F9CAD18E-A48B-43F6-B87A-5F5A8B227912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A061A47E-F3B2-4D86-8C89-A4E205343C58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3322769-D0B0-490D-8A6E-4E6EC1516B34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D97D251C-3701-461C-B5A4-39D307094725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4F0167A-A4FE-4F94-A553-F0F959453E7A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2AD1523F-34F4-4D0F-B7CE-809D3A71B737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BE1C3095-4D19-4048-85A5-4E1C6188533B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0BBA8B1-4407-4F85-A1D6-9718E98C2DDE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3D52308-D416-4666-A1D1-CDB35BE155E9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DF57FAC3-1FB9-4867-BEAC-6996EF854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0F4FF67-4DB9-40BE-9D3F-B6CAB9925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9615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Memory Hierarchy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66216C10-B4B4-4AE1-80E0-56F0C0D53760}"/>
              </a:ext>
            </a:extLst>
          </p:cNvPr>
          <p:cNvSpPr/>
          <p:nvPr/>
        </p:nvSpPr>
        <p:spPr>
          <a:xfrm>
            <a:off x="3597066" y="2724322"/>
            <a:ext cx="6487886" cy="3603171"/>
          </a:xfrm>
          <a:custGeom>
            <a:avLst/>
            <a:gdLst>
              <a:gd name="connsiteX0" fmla="*/ 738880 w 6487886"/>
              <a:gd name="connsiteY0" fmla="*/ 2782470 h 3603171"/>
              <a:gd name="connsiteX1" fmla="*/ 5749007 w 6487886"/>
              <a:gd name="connsiteY1" fmla="*/ 2782470 h 3603171"/>
              <a:gd name="connsiteX2" fmla="*/ 6487886 w 6487886"/>
              <a:gd name="connsiteY2" fmla="*/ 3603171 h 3603171"/>
              <a:gd name="connsiteX3" fmla="*/ 0 w 6487886"/>
              <a:gd name="connsiteY3" fmla="*/ 3603171 h 3603171"/>
              <a:gd name="connsiteX4" fmla="*/ 1580434 w 6487886"/>
              <a:gd name="connsiteY4" fmla="*/ 1847723 h 3603171"/>
              <a:gd name="connsiteX5" fmla="*/ 4907452 w 6487886"/>
              <a:gd name="connsiteY5" fmla="*/ 1847723 h 3603171"/>
              <a:gd name="connsiteX6" fmla="*/ 5646332 w 6487886"/>
              <a:gd name="connsiteY6" fmla="*/ 2668425 h 3603171"/>
              <a:gd name="connsiteX7" fmla="*/ 841555 w 6487886"/>
              <a:gd name="connsiteY7" fmla="*/ 2668425 h 3603171"/>
              <a:gd name="connsiteX8" fmla="*/ 2421989 w 6487886"/>
              <a:gd name="connsiteY8" fmla="*/ 912976 h 3603171"/>
              <a:gd name="connsiteX9" fmla="*/ 4065898 w 6487886"/>
              <a:gd name="connsiteY9" fmla="*/ 912976 h 3603171"/>
              <a:gd name="connsiteX10" fmla="*/ 4804778 w 6487886"/>
              <a:gd name="connsiteY10" fmla="*/ 1733678 h 3603171"/>
              <a:gd name="connsiteX11" fmla="*/ 1683109 w 6487886"/>
              <a:gd name="connsiteY11" fmla="*/ 1733678 h 3603171"/>
              <a:gd name="connsiteX12" fmla="*/ 3243943 w 6487886"/>
              <a:gd name="connsiteY12" fmla="*/ 0 h 3603171"/>
              <a:gd name="connsiteX13" fmla="*/ 3963223 w 6487886"/>
              <a:gd name="connsiteY13" fmla="*/ 798931 h 3603171"/>
              <a:gd name="connsiteX14" fmla="*/ 2524664 w 6487886"/>
              <a:gd name="connsiteY14" fmla="*/ 798931 h 360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7886" h="3603171">
                <a:moveTo>
                  <a:pt x="738880" y="2782470"/>
                </a:moveTo>
                <a:lnTo>
                  <a:pt x="5749007" y="2782470"/>
                </a:lnTo>
                <a:lnTo>
                  <a:pt x="6487886" y="3603171"/>
                </a:lnTo>
                <a:lnTo>
                  <a:pt x="0" y="3603171"/>
                </a:lnTo>
                <a:close/>
                <a:moveTo>
                  <a:pt x="1580434" y="1847723"/>
                </a:moveTo>
                <a:lnTo>
                  <a:pt x="4907452" y="1847723"/>
                </a:lnTo>
                <a:lnTo>
                  <a:pt x="5646332" y="2668425"/>
                </a:lnTo>
                <a:lnTo>
                  <a:pt x="841555" y="2668425"/>
                </a:lnTo>
                <a:close/>
                <a:moveTo>
                  <a:pt x="2421989" y="912976"/>
                </a:moveTo>
                <a:lnTo>
                  <a:pt x="4065898" y="912976"/>
                </a:lnTo>
                <a:lnTo>
                  <a:pt x="4804778" y="1733678"/>
                </a:lnTo>
                <a:lnTo>
                  <a:pt x="1683109" y="1733678"/>
                </a:lnTo>
                <a:close/>
                <a:moveTo>
                  <a:pt x="3243943" y="0"/>
                </a:moveTo>
                <a:lnTo>
                  <a:pt x="3963223" y="798931"/>
                </a:lnTo>
                <a:lnTo>
                  <a:pt x="2524664" y="79893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1023">
            <a:extLst>
              <a:ext uri="{FF2B5EF4-FFF2-40B4-BE49-F238E27FC236}">
                <a16:creationId xmlns:a16="http://schemas.microsoft.com/office/drawing/2014/main" id="{9C9313AE-84FB-44EE-9225-2A4C91A55F7A}"/>
              </a:ext>
            </a:extLst>
          </p:cNvPr>
          <p:cNvGrpSpPr/>
          <p:nvPr/>
        </p:nvGrpSpPr>
        <p:grpSpPr>
          <a:xfrm>
            <a:off x="6369844" y="1627718"/>
            <a:ext cx="823912" cy="709822"/>
            <a:chOff x="5734591" y="3906095"/>
            <a:chExt cx="3036547" cy="2616059"/>
          </a:xfrm>
        </p:grpSpPr>
        <p:grpSp>
          <p:nvGrpSpPr>
            <p:cNvPr id="69" name="Group 75">
              <a:extLst>
                <a:ext uri="{FF2B5EF4-FFF2-40B4-BE49-F238E27FC236}">
                  <a16:creationId xmlns:a16="http://schemas.microsoft.com/office/drawing/2014/main" id="{380AA891-D6AA-4094-97DE-683CAF5353E9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74" name="Rectangle 76">
                <a:extLst>
                  <a:ext uri="{FF2B5EF4-FFF2-40B4-BE49-F238E27FC236}">
                    <a16:creationId xmlns:a16="http://schemas.microsoft.com/office/drawing/2014/main" id="{05517A33-F5AC-41A8-9B5B-2613BC03615D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Rectangle 77">
                <a:extLst>
                  <a:ext uri="{FF2B5EF4-FFF2-40B4-BE49-F238E27FC236}">
                    <a16:creationId xmlns:a16="http://schemas.microsoft.com/office/drawing/2014/main" id="{AE357E4F-00DF-499B-8C29-B96AE665B183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Group 78">
                <a:extLst>
                  <a:ext uri="{FF2B5EF4-FFF2-40B4-BE49-F238E27FC236}">
                    <a16:creationId xmlns:a16="http://schemas.microsoft.com/office/drawing/2014/main" id="{2E828734-CAF0-4AD4-BD16-12AD64353B3D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13" name="Rectangle 115">
                  <a:extLst>
                    <a:ext uri="{FF2B5EF4-FFF2-40B4-BE49-F238E27FC236}">
                      <a16:creationId xmlns:a16="http://schemas.microsoft.com/office/drawing/2014/main" id="{8D129AEF-23CC-44C7-BC9F-3CA82DBFCC35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Rectangle 116">
                  <a:extLst>
                    <a:ext uri="{FF2B5EF4-FFF2-40B4-BE49-F238E27FC236}">
                      <a16:creationId xmlns:a16="http://schemas.microsoft.com/office/drawing/2014/main" id="{E37020E5-D1FF-4D0B-BC15-AB113CCAC775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Rectangle 117">
                  <a:extLst>
                    <a:ext uri="{FF2B5EF4-FFF2-40B4-BE49-F238E27FC236}">
                      <a16:creationId xmlns:a16="http://schemas.microsoft.com/office/drawing/2014/main" id="{68EC0BBA-D77F-434B-B0F8-0D7089378C6A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Rectangle 118">
                  <a:extLst>
                    <a:ext uri="{FF2B5EF4-FFF2-40B4-BE49-F238E27FC236}">
                      <a16:creationId xmlns:a16="http://schemas.microsoft.com/office/drawing/2014/main" id="{94124592-5A12-4D38-83D0-6951A653BB27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Rectangle 119">
                  <a:extLst>
                    <a:ext uri="{FF2B5EF4-FFF2-40B4-BE49-F238E27FC236}">
                      <a16:creationId xmlns:a16="http://schemas.microsoft.com/office/drawing/2014/main" id="{F17D2A66-089A-4695-B250-FD4B8618D545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Rectangle 120">
                  <a:extLst>
                    <a:ext uri="{FF2B5EF4-FFF2-40B4-BE49-F238E27FC236}">
                      <a16:creationId xmlns:a16="http://schemas.microsoft.com/office/drawing/2014/main" id="{B9A3BEBE-1695-4109-AB40-26A2C9837DC1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Rectangle 121">
                  <a:extLst>
                    <a:ext uri="{FF2B5EF4-FFF2-40B4-BE49-F238E27FC236}">
                      <a16:creationId xmlns:a16="http://schemas.microsoft.com/office/drawing/2014/main" id="{B590F336-8108-4FBE-A87A-8C4C734F0AB4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Rectangle 122">
                  <a:extLst>
                    <a:ext uri="{FF2B5EF4-FFF2-40B4-BE49-F238E27FC236}">
                      <a16:creationId xmlns:a16="http://schemas.microsoft.com/office/drawing/2014/main" id="{19EB5762-4401-461B-A965-0FF3B66EAB1A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Rectangle 123">
                  <a:extLst>
                    <a:ext uri="{FF2B5EF4-FFF2-40B4-BE49-F238E27FC236}">
                      <a16:creationId xmlns:a16="http://schemas.microsoft.com/office/drawing/2014/main" id="{2120CA19-A189-49A1-BB42-63E1EA7EAFC2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Rectangle 124">
                  <a:extLst>
                    <a:ext uri="{FF2B5EF4-FFF2-40B4-BE49-F238E27FC236}">
                      <a16:creationId xmlns:a16="http://schemas.microsoft.com/office/drawing/2014/main" id="{69F806CB-3231-436F-B403-2432A2E194DC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Rectangle 125">
                  <a:extLst>
                    <a:ext uri="{FF2B5EF4-FFF2-40B4-BE49-F238E27FC236}">
                      <a16:creationId xmlns:a16="http://schemas.microsoft.com/office/drawing/2014/main" id="{B9445778-3220-4258-A11B-F8F0249BDD62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7" name="Group 79">
                <a:extLst>
                  <a:ext uri="{FF2B5EF4-FFF2-40B4-BE49-F238E27FC236}">
                    <a16:creationId xmlns:a16="http://schemas.microsoft.com/office/drawing/2014/main" id="{F6C5702F-B827-46C9-A322-DAF0862DDFC7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02" name="Rectangle 104">
                  <a:extLst>
                    <a:ext uri="{FF2B5EF4-FFF2-40B4-BE49-F238E27FC236}">
                      <a16:creationId xmlns:a16="http://schemas.microsoft.com/office/drawing/2014/main" id="{D3AAD12A-A200-44BB-80FA-CB31D3747950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Rectangle 105">
                  <a:extLst>
                    <a:ext uri="{FF2B5EF4-FFF2-40B4-BE49-F238E27FC236}">
                      <a16:creationId xmlns:a16="http://schemas.microsoft.com/office/drawing/2014/main" id="{27B86EE9-55C1-41F9-A3DC-5EF701089E63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Rectangle 106">
                  <a:extLst>
                    <a:ext uri="{FF2B5EF4-FFF2-40B4-BE49-F238E27FC236}">
                      <a16:creationId xmlns:a16="http://schemas.microsoft.com/office/drawing/2014/main" id="{8B5C5AD3-000F-49D6-899B-C2B377A506F3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Rectangle 107">
                  <a:extLst>
                    <a:ext uri="{FF2B5EF4-FFF2-40B4-BE49-F238E27FC236}">
                      <a16:creationId xmlns:a16="http://schemas.microsoft.com/office/drawing/2014/main" id="{FA57B84A-AAD1-4395-B517-D078C4DAB110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Rectangle 108">
                  <a:extLst>
                    <a:ext uri="{FF2B5EF4-FFF2-40B4-BE49-F238E27FC236}">
                      <a16:creationId xmlns:a16="http://schemas.microsoft.com/office/drawing/2014/main" id="{087552BC-3EA5-4C84-A3E9-2D22BCE5EFFB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Rectangle 109">
                  <a:extLst>
                    <a:ext uri="{FF2B5EF4-FFF2-40B4-BE49-F238E27FC236}">
                      <a16:creationId xmlns:a16="http://schemas.microsoft.com/office/drawing/2014/main" id="{AC4AC24F-742E-4C0B-BF66-22B894507E9E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Rectangle 110">
                  <a:extLst>
                    <a:ext uri="{FF2B5EF4-FFF2-40B4-BE49-F238E27FC236}">
                      <a16:creationId xmlns:a16="http://schemas.microsoft.com/office/drawing/2014/main" id="{7E5AF899-5CF3-48D5-9775-06BB39C35C31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Rectangle 111">
                  <a:extLst>
                    <a:ext uri="{FF2B5EF4-FFF2-40B4-BE49-F238E27FC236}">
                      <a16:creationId xmlns:a16="http://schemas.microsoft.com/office/drawing/2014/main" id="{F33C08A8-89E1-46F5-A3E4-BACF04AB4F8B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Rectangle 112">
                  <a:extLst>
                    <a:ext uri="{FF2B5EF4-FFF2-40B4-BE49-F238E27FC236}">
                      <a16:creationId xmlns:a16="http://schemas.microsoft.com/office/drawing/2014/main" id="{494D840C-B0B0-42C2-9C6D-869692279796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Rectangle 113">
                  <a:extLst>
                    <a:ext uri="{FF2B5EF4-FFF2-40B4-BE49-F238E27FC236}">
                      <a16:creationId xmlns:a16="http://schemas.microsoft.com/office/drawing/2014/main" id="{309118F5-8501-4D9A-829E-FA13F424B5D9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Rectangle 114">
                  <a:extLst>
                    <a:ext uri="{FF2B5EF4-FFF2-40B4-BE49-F238E27FC236}">
                      <a16:creationId xmlns:a16="http://schemas.microsoft.com/office/drawing/2014/main" id="{0E01D3C9-D114-412D-BE00-8044CD6C02D5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8" name="Group 80">
                <a:extLst>
                  <a:ext uri="{FF2B5EF4-FFF2-40B4-BE49-F238E27FC236}">
                    <a16:creationId xmlns:a16="http://schemas.microsoft.com/office/drawing/2014/main" id="{016ECC34-164A-4F4E-B2C1-AB21B187FABA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91" name="Rectangle 93">
                  <a:extLst>
                    <a:ext uri="{FF2B5EF4-FFF2-40B4-BE49-F238E27FC236}">
                      <a16:creationId xmlns:a16="http://schemas.microsoft.com/office/drawing/2014/main" id="{A7D5A029-4EBB-497E-B916-AD40E7532203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Rectangle 94">
                  <a:extLst>
                    <a:ext uri="{FF2B5EF4-FFF2-40B4-BE49-F238E27FC236}">
                      <a16:creationId xmlns:a16="http://schemas.microsoft.com/office/drawing/2014/main" id="{9A911E98-4214-4C22-9A78-863DC63FFCBF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Rectangle 95">
                  <a:extLst>
                    <a:ext uri="{FF2B5EF4-FFF2-40B4-BE49-F238E27FC236}">
                      <a16:creationId xmlns:a16="http://schemas.microsoft.com/office/drawing/2014/main" id="{9B45CF78-1839-4170-90DC-AD4C46186535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Rectangle 96">
                  <a:extLst>
                    <a:ext uri="{FF2B5EF4-FFF2-40B4-BE49-F238E27FC236}">
                      <a16:creationId xmlns:a16="http://schemas.microsoft.com/office/drawing/2014/main" id="{30BA498E-73DC-4201-BD4B-2BEDD19461CA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Rectangle 97">
                  <a:extLst>
                    <a:ext uri="{FF2B5EF4-FFF2-40B4-BE49-F238E27FC236}">
                      <a16:creationId xmlns:a16="http://schemas.microsoft.com/office/drawing/2014/main" id="{31234C84-7E0C-4716-829E-73299BFA56FB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Rectangle 98">
                  <a:extLst>
                    <a:ext uri="{FF2B5EF4-FFF2-40B4-BE49-F238E27FC236}">
                      <a16:creationId xmlns:a16="http://schemas.microsoft.com/office/drawing/2014/main" id="{8348111E-A81C-48E0-8DDB-A865769EAA3D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Rectangle 99">
                  <a:extLst>
                    <a:ext uri="{FF2B5EF4-FFF2-40B4-BE49-F238E27FC236}">
                      <a16:creationId xmlns:a16="http://schemas.microsoft.com/office/drawing/2014/main" id="{8F4AE8FB-FC51-4B42-89A5-3C006513AD30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Rectangle 100">
                  <a:extLst>
                    <a:ext uri="{FF2B5EF4-FFF2-40B4-BE49-F238E27FC236}">
                      <a16:creationId xmlns:a16="http://schemas.microsoft.com/office/drawing/2014/main" id="{2C9F5050-0DFF-4860-B843-5FB1A432ADDD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Rectangle 101">
                  <a:extLst>
                    <a:ext uri="{FF2B5EF4-FFF2-40B4-BE49-F238E27FC236}">
                      <a16:creationId xmlns:a16="http://schemas.microsoft.com/office/drawing/2014/main" id="{AB87CD50-4F3B-4719-B693-48E486E91D94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Rectangle 102">
                  <a:extLst>
                    <a:ext uri="{FF2B5EF4-FFF2-40B4-BE49-F238E27FC236}">
                      <a16:creationId xmlns:a16="http://schemas.microsoft.com/office/drawing/2014/main" id="{60E7CA44-46D2-4CC9-B60B-4298DE44C2A8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Rectangle 103">
                  <a:extLst>
                    <a:ext uri="{FF2B5EF4-FFF2-40B4-BE49-F238E27FC236}">
                      <a16:creationId xmlns:a16="http://schemas.microsoft.com/office/drawing/2014/main" id="{B0D01D09-F5E5-47BA-959F-A000A854C53A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9" name="Group 81">
                <a:extLst>
                  <a:ext uri="{FF2B5EF4-FFF2-40B4-BE49-F238E27FC236}">
                    <a16:creationId xmlns:a16="http://schemas.microsoft.com/office/drawing/2014/main" id="{B5D50F10-DD3E-4B90-BD6C-0172C8930DF3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80" name="Rectangle 82">
                  <a:extLst>
                    <a:ext uri="{FF2B5EF4-FFF2-40B4-BE49-F238E27FC236}">
                      <a16:creationId xmlns:a16="http://schemas.microsoft.com/office/drawing/2014/main" id="{AE0571F5-82E1-43D3-9C33-DE02BDC8E085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Rectangle 83">
                  <a:extLst>
                    <a:ext uri="{FF2B5EF4-FFF2-40B4-BE49-F238E27FC236}">
                      <a16:creationId xmlns:a16="http://schemas.microsoft.com/office/drawing/2014/main" id="{510C29F1-9EC3-4A56-ACD7-D76A1F5B2BD8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Rectangle 84">
                  <a:extLst>
                    <a:ext uri="{FF2B5EF4-FFF2-40B4-BE49-F238E27FC236}">
                      <a16:creationId xmlns:a16="http://schemas.microsoft.com/office/drawing/2014/main" id="{5998E2F9-BE9E-4C4F-AF55-5880370A841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Rectangle 85">
                  <a:extLst>
                    <a:ext uri="{FF2B5EF4-FFF2-40B4-BE49-F238E27FC236}">
                      <a16:creationId xmlns:a16="http://schemas.microsoft.com/office/drawing/2014/main" id="{031CEFAE-AC7D-4575-B3F9-5A548B69AA05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Rectangle 86">
                  <a:extLst>
                    <a:ext uri="{FF2B5EF4-FFF2-40B4-BE49-F238E27FC236}">
                      <a16:creationId xmlns:a16="http://schemas.microsoft.com/office/drawing/2014/main" id="{9C7E8B48-6D99-4597-BA2B-867815B3A6C8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Rectangle 87">
                  <a:extLst>
                    <a:ext uri="{FF2B5EF4-FFF2-40B4-BE49-F238E27FC236}">
                      <a16:creationId xmlns:a16="http://schemas.microsoft.com/office/drawing/2014/main" id="{FD6284E2-0DBB-411A-A24A-2051FB386B80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Rectangle 88">
                  <a:extLst>
                    <a:ext uri="{FF2B5EF4-FFF2-40B4-BE49-F238E27FC236}">
                      <a16:creationId xmlns:a16="http://schemas.microsoft.com/office/drawing/2014/main" id="{9584C53B-5D09-4BF5-A145-05A0EA0A8DED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Rectangle 89">
                  <a:extLst>
                    <a:ext uri="{FF2B5EF4-FFF2-40B4-BE49-F238E27FC236}">
                      <a16:creationId xmlns:a16="http://schemas.microsoft.com/office/drawing/2014/main" id="{978198EE-9E12-4646-890E-13D3000E22BD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Rectangle 90">
                  <a:extLst>
                    <a:ext uri="{FF2B5EF4-FFF2-40B4-BE49-F238E27FC236}">
                      <a16:creationId xmlns:a16="http://schemas.microsoft.com/office/drawing/2014/main" id="{99B65493-A69A-43E7-B904-8D114A60DED5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Rectangle 91">
                  <a:extLst>
                    <a:ext uri="{FF2B5EF4-FFF2-40B4-BE49-F238E27FC236}">
                      <a16:creationId xmlns:a16="http://schemas.microsoft.com/office/drawing/2014/main" id="{045FC8EA-5B17-461A-A2D7-0B525CFDEBDD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Rectangle 92">
                  <a:extLst>
                    <a:ext uri="{FF2B5EF4-FFF2-40B4-BE49-F238E27FC236}">
                      <a16:creationId xmlns:a16="http://schemas.microsoft.com/office/drawing/2014/main" id="{F1D2A342-0D67-4607-AC34-DF0F343949A5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70" name="Freeform: Shape 134">
              <a:extLst>
                <a:ext uri="{FF2B5EF4-FFF2-40B4-BE49-F238E27FC236}">
                  <a16:creationId xmlns:a16="http://schemas.microsoft.com/office/drawing/2014/main" id="{7F825623-400B-42C5-97AF-94E48A02E64F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1" name="Group 21">
              <a:extLst>
                <a:ext uri="{FF2B5EF4-FFF2-40B4-BE49-F238E27FC236}">
                  <a16:creationId xmlns:a16="http://schemas.microsoft.com/office/drawing/2014/main" id="{023467B6-094A-4B55-A058-367D1640AAA1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72" name="Picture 22">
                <a:extLst>
                  <a:ext uri="{FF2B5EF4-FFF2-40B4-BE49-F238E27FC236}">
                    <a16:creationId xmlns:a16="http://schemas.microsoft.com/office/drawing/2014/main" id="{707FCE1B-704F-46C6-A2B8-CBEEA692FA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73" name="Picture 23">
                <a:extLst>
                  <a:ext uri="{FF2B5EF4-FFF2-40B4-BE49-F238E27FC236}">
                    <a16:creationId xmlns:a16="http://schemas.microsoft.com/office/drawing/2014/main" id="{6403ADED-62DB-4F0E-AAAA-F9D3C18FBA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00D608D-8432-4CD0-98F3-F1F8F55355C2}"/>
              </a:ext>
            </a:extLst>
          </p:cNvPr>
          <p:cNvSpPr txBox="1"/>
          <p:nvPr/>
        </p:nvSpPr>
        <p:spPr>
          <a:xfrm>
            <a:off x="5825916" y="3094785"/>
            <a:ext cx="2030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ea typeface="Noto Sans CJK KR Medium" panose="020B0600000000000000"/>
              </a:rPr>
              <a:t>Level 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8518EC-557B-4A58-A7FF-B47A89F8B8AA}"/>
              </a:ext>
            </a:extLst>
          </p:cNvPr>
          <p:cNvSpPr txBox="1"/>
          <p:nvPr/>
        </p:nvSpPr>
        <p:spPr>
          <a:xfrm>
            <a:off x="5825916" y="3864235"/>
            <a:ext cx="2030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ea typeface="Noto Sans CJK KR Medium" panose="020B0600000000000000"/>
              </a:rPr>
              <a:t>Level 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5152319-CD7D-4F31-8D12-91D266756360}"/>
              </a:ext>
            </a:extLst>
          </p:cNvPr>
          <p:cNvSpPr txBox="1"/>
          <p:nvPr/>
        </p:nvSpPr>
        <p:spPr>
          <a:xfrm>
            <a:off x="5825916" y="5754201"/>
            <a:ext cx="2030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ea typeface="Noto Sans CJK KR Medium" panose="020B0600000000000000"/>
              </a:rPr>
              <a:t>Level 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3946767-0D5A-4DD6-9C53-2D5389042180}"/>
              </a:ext>
            </a:extLst>
          </p:cNvPr>
          <p:cNvSpPr txBox="1"/>
          <p:nvPr/>
        </p:nvSpPr>
        <p:spPr>
          <a:xfrm>
            <a:off x="5784775" y="4715497"/>
            <a:ext cx="20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a typeface="Noto Sans CJK KR Medium" panose="020B0600000000000000"/>
              </a:rPr>
              <a:t>. . .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5F423C6-24D9-4F1E-95E4-842BC96259FB}"/>
              </a:ext>
            </a:extLst>
          </p:cNvPr>
          <p:cNvSpPr txBox="1"/>
          <p:nvPr/>
        </p:nvSpPr>
        <p:spPr>
          <a:xfrm>
            <a:off x="5825916" y="6502699"/>
            <a:ext cx="2030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ea typeface="Noto Sans CJK KR Medium" panose="020B0600000000000000"/>
              </a:rPr>
              <a:t>Size of memory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F3A40AC-C2C0-44E3-81A0-5F949490B02E}"/>
              </a:ext>
            </a:extLst>
          </p:cNvPr>
          <p:cNvSpPr txBox="1"/>
          <p:nvPr/>
        </p:nvSpPr>
        <p:spPr>
          <a:xfrm>
            <a:off x="7970403" y="3033230"/>
            <a:ext cx="18260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ea typeface="Noto Sans CJK KR Medium" panose="020B0600000000000000"/>
              </a:rPr>
              <a:t>Incresing</a:t>
            </a:r>
            <a:r>
              <a:rPr lang="en-US" sz="1400" b="1" dirty="0">
                <a:ea typeface="Noto Sans CJK KR Medium" panose="020B0600000000000000"/>
              </a:rPr>
              <a:t> distance form the CPU in </a:t>
            </a:r>
          </a:p>
          <a:p>
            <a:pPr algn="ctr"/>
            <a:r>
              <a:rPr lang="en-US" sz="1400" b="1" dirty="0">
                <a:ea typeface="Noto Sans CJK KR Medium" panose="020B0600000000000000"/>
              </a:rPr>
              <a:t>access time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6819F2A-33F3-484A-B26C-17B7868591EE}"/>
              </a:ext>
            </a:extLst>
          </p:cNvPr>
          <p:cNvCxnSpPr/>
          <p:nvPr/>
        </p:nvCxnSpPr>
        <p:spPr>
          <a:xfrm>
            <a:off x="3768515" y="6495740"/>
            <a:ext cx="614498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657530D-ED12-4BB3-8F96-0718BFA1002C}"/>
              </a:ext>
            </a:extLst>
          </p:cNvPr>
          <p:cNvCxnSpPr/>
          <p:nvPr/>
        </p:nvCxnSpPr>
        <p:spPr>
          <a:xfrm>
            <a:off x="10243457" y="2603154"/>
            <a:ext cx="0" cy="3633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270505A2-C867-4209-8863-B9BD14789FC1}"/>
              </a:ext>
            </a:extLst>
          </p:cNvPr>
          <p:cNvCxnSpPr>
            <a:cxnSpLocks/>
          </p:cNvCxnSpPr>
          <p:nvPr/>
        </p:nvCxnSpPr>
        <p:spPr>
          <a:xfrm>
            <a:off x="6841007" y="2368829"/>
            <a:ext cx="0" cy="31421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86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Cache Memory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B9D4D41C-B920-4712-BBA1-CD4DD8A81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55023"/>
              </p:ext>
            </p:extLst>
          </p:nvPr>
        </p:nvGraphicFramePr>
        <p:xfrm>
          <a:off x="2717800" y="3323166"/>
          <a:ext cx="8128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2626000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118697556"/>
                    </a:ext>
                  </a:extLst>
                </a:gridCol>
                <a:gridCol w="2101850">
                  <a:extLst>
                    <a:ext uri="{9D8B030D-6E8A-4147-A177-3AD203B41FA5}">
                      <a16:colId xmlns:a16="http://schemas.microsoft.com/office/drawing/2014/main" val="2694930039"/>
                    </a:ext>
                  </a:extLst>
                </a:gridCol>
                <a:gridCol w="3194050">
                  <a:extLst>
                    <a:ext uri="{9D8B030D-6E8A-4147-A177-3AD203B41FA5}">
                      <a16:colId xmlns:a16="http://schemas.microsoft.com/office/drawing/2014/main" val="306912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43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7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5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308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54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Direct Mapped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6CED3EF2-C265-4F0A-A2D8-28A470396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858391"/>
              </p:ext>
            </p:extLst>
          </p:nvPr>
        </p:nvGraphicFramePr>
        <p:xfrm>
          <a:off x="4843743" y="2079327"/>
          <a:ext cx="2762248" cy="147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5281">
                  <a:extLst>
                    <a:ext uri="{9D8B030D-6E8A-4147-A177-3AD203B41FA5}">
                      <a16:colId xmlns:a16="http://schemas.microsoft.com/office/drawing/2014/main" val="901270055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3345902883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3200146437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2760052483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1518657383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1412602885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1060912834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3857233734"/>
                    </a:ext>
                  </a:extLst>
                </a:gridCol>
              </a:tblGrid>
              <a:tr h="1473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ABA6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182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68726"/>
                  </a:ext>
                </a:extLst>
              </a:tr>
            </a:tbl>
          </a:graphicData>
        </a:graphic>
      </p:graphicFrame>
      <p:graphicFrame>
        <p:nvGraphicFramePr>
          <p:cNvPr id="130" name="표 9">
            <a:extLst>
              <a:ext uri="{FF2B5EF4-FFF2-40B4-BE49-F238E27FC236}">
                <a16:creationId xmlns:a16="http://schemas.microsoft.com/office/drawing/2014/main" id="{5539B4F8-685F-4506-9F1D-261833090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201984"/>
              </p:ext>
            </p:extLst>
          </p:nvPr>
        </p:nvGraphicFramePr>
        <p:xfrm>
          <a:off x="2633943" y="4665709"/>
          <a:ext cx="2762248" cy="147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5281">
                  <a:extLst>
                    <a:ext uri="{9D8B030D-6E8A-4147-A177-3AD203B41FA5}">
                      <a16:colId xmlns:a16="http://schemas.microsoft.com/office/drawing/2014/main" val="901270055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3345902883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3200146437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2760052483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1518657383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1412602885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1060912834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3857233734"/>
                    </a:ext>
                  </a:extLst>
                </a:gridCol>
              </a:tblGrid>
              <a:tr h="1473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ABA6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182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68726"/>
                  </a:ext>
                </a:extLst>
              </a:tr>
            </a:tbl>
          </a:graphicData>
        </a:graphic>
      </p:graphicFrame>
      <p:graphicFrame>
        <p:nvGraphicFramePr>
          <p:cNvPr id="131" name="표 9">
            <a:extLst>
              <a:ext uri="{FF2B5EF4-FFF2-40B4-BE49-F238E27FC236}">
                <a16:creationId xmlns:a16="http://schemas.microsoft.com/office/drawing/2014/main" id="{28702998-A2F3-4F02-8021-F3074409E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144652"/>
              </p:ext>
            </p:extLst>
          </p:nvPr>
        </p:nvGraphicFramePr>
        <p:xfrm>
          <a:off x="5395612" y="4665709"/>
          <a:ext cx="2762248" cy="147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5281">
                  <a:extLst>
                    <a:ext uri="{9D8B030D-6E8A-4147-A177-3AD203B41FA5}">
                      <a16:colId xmlns:a16="http://schemas.microsoft.com/office/drawing/2014/main" val="901270055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3345902883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3200146437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2760052483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1518657383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1412602885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1060912834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3857233734"/>
                    </a:ext>
                  </a:extLst>
                </a:gridCol>
              </a:tblGrid>
              <a:tr h="1473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ABA6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182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68726"/>
                  </a:ext>
                </a:extLst>
              </a:tr>
            </a:tbl>
          </a:graphicData>
        </a:graphic>
      </p:graphicFrame>
      <p:graphicFrame>
        <p:nvGraphicFramePr>
          <p:cNvPr id="134" name="표 9">
            <a:extLst>
              <a:ext uri="{FF2B5EF4-FFF2-40B4-BE49-F238E27FC236}">
                <a16:creationId xmlns:a16="http://schemas.microsoft.com/office/drawing/2014/main" id="{1774EA63-FF07-4F49-9353-8382F0ABB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910466"/>
              </p:ext>
            </p:extLst>
          </p:nvPr>
        </p:nvGraphicFramePr>
        <p:xfrm>
          <a:off x="8157860" y="4665709"/>
          <a:ext cx="2762248" cy="147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5281">
                  <a:extLst>
                    <a:ext uri="{9D8B030D-6E8A-4147-A177-3AD203B41FA5}">
                      <a16:colId xmlns:a16="http://schemas.microsoft.com/office/drawing/2014/main" val="901270055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3345902883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3200146437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2760052483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1518657383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1412602885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1060912834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3857233734"/>
                    </a:ext>
                  </a:extLst>
                </a:gridCol>
              </a:tblGrid>
              <a:tr h="1473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ABA6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182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68726"/>
                  </a:ext>
                </a:extLst>
              </a:tr>
            </a:tbl>
          </a:graphicData>
        </a:graphic>
      </p:graphicFrame>
      <p:sp>
        <p:nvSpPr>
          <p:cNvPr id="135" name="TextBox 134">
            <a:extLst>
              <a:ext uri="{FF2B5EF4-FFF2-40B4-BE49-F238E27FC236}">
                <a16:creationId xmlns:a16="http://schemas.microsoft.com/office/drawing/2014/main" id="{BE751806-A082-4993-BE22-0B5160B15B09}"/>
              </a:ext>
            </a:extLst>
          </p:cNvPr>
          <p:cNvSpPr txBox="1"/>
          <p:nvPr/>
        </p:nvSpPr>
        <p:spPr>
          <a:xfrm rot="16200000">
            <a:off x="4623507" y="1543387"/>
            <a:ext cx="748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ea typeface="Noto Sans CJK KR Medium" panose="020B0600000000000000"/>
              </a:rPr>
              <a:t>000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C77A0FA-C383-466E-BDF3-D9E4C2ECB389}"/>
              </a:ext>
            </a:extLst>
          </p:cNvPr>
          <p:cNvSpPr txBox="1"/>
          <p:nvPr/>
        </p:nvSpPr>
        <p:spPr>
          <a:xfrm rot="16200000">
            <a:off x="4968729" y="1543387"/>
            <a:ext cx="748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ea typeface="Noto Sans CJK KR Medium" panose="020B0600000000000000"/>
              </a:rPr>
              <a:t>001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15904F6-759D-4E3D-B7C6-F38E0EA024CA}"/>
              </a:ext>
            </a:extLst>
          </p:cNvPr>
          <p:cNvSpPr txBox="1"/>
          <p:nvPr/>
        </p:nvSpPr>
        <p:spPr>
          <a:xfrm rot="16200000">
            <a:off x="5313299" y="1543387"/>
            <a:ext cx="748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ea typeface="Noto Sans CJK KR Medium" panose="020B0600000000000000"/>
              </a:rPr>
              <a:t>010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E4A9EF3-9D4E-48EF-9290-062D95A4FCBE}"/>
              </a:ext>
            </a:extLst>
          </p:cNvPr>
          <p:cNvSpPr txBox="1"/>
          <p:nvPr/>
        </p:nvSpPr>
        <p:spPr>
          <a:xfrm rot="16200000">
            <a:off x="5658521" y="1543387"/>
            <a:ext cx="748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ea typeface="Noto Sans CJK KR Medium" panose="020B0600000000000000"/>
              </a:rPr>
              <a:t>011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0CC3EEC-8CB6-4BD4-B65C-CB5FECD74098}"/>
              </a:ext>
            </a:extLst>
          </p:cNvPr>
          <p:cNvSpPr txBox="1"/>
          <p:nvPr/>
        </p:nvSpPr>
        <p:spPr>
          <a:xfrm rot="16200000">
            <a:off x="6003743" y="1543387"/>
            <a:ext cx="748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ea typeface="Noto Sans CJK KR Medium" panose="020B0600000000000000"/>
              </a:rPr>
              <a:t>100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9BB3DAC-2B92-479F-B2AF-1B600C75F097}"/>
              </a:ext>
            </a:extLst>
          </p:cNvPr>
          <p:cNvSpPr txBox="1"/>
          <p:nvPr/>
        </p:nvSpPr>
        <p:spPr>
          <a:xfrm rot="16200000">
            <a:off x="6348965" y="1543387"/>
            <a:ext cx="748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ea typeface="Noto Sans CJK KR Medium" panose="020B0600000000000000"/>
              </a:rPr>
              <a:t>101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030126C-45F0-4AC9-B937-EF1C27C6615E}"/>
              </a:ext>
            </a:extLst>
          </p:cNvPr>
          <p:cNvSpPr txBox="1"/>
          <p:nvPr/>
        </p:nvSpPr>
        <p:spPr>
          <a:xfrm rot="16200000">
            <a:off x="6693535" y="1543387"/>
            <a:ext cx="748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ea typeface="Noto Sans CJK KR Medium" panose="020B0600000000000000"/>
              </a:rPr>
              <a:t>110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C60B119-7F9F-41BF-BD39-CAA603830CB0}"/>
              </a:ext>
            </a:extLst>
          </p:cNvPr>
          <p:cNvSpPr txBox="1"/>
          <p:nvPr/>
        </p:nvSpPr>
        <p:spPr>
          <a:xfrm rot="16200000">
            <a:off x="7038757" y="1543387"/>
            <a:ext cx="748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ea typeface="Noto Sans CJK KR Medium" panose="020B0600000000000000"/>
              </a:rPr>
              <a:t>111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862395C-E414-41EF-9C29-04C751288213}"/>
              </a:ext>
            </a:extLst>
          </p:cNvPr>
          <p:cNvSpPr txBox="1"/>
          <p:nvPr/>
        </p:nvSpPr>
        <p:spPr>
          <a:xfrm>
            <a:off x="2757539" y="6138909"/>
            <a:ext cx="748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ea typeface="Noto Sans CJK KR Medium" panose="020B0600000000000000"/>
              </a:rPr>
              <a:t>00001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51A87C4-245D-412A-A907-351BD96EDA3B}"/>
              </a:ext>
            </a:extLst>
          </p:cNvPr>
          <p:cNvSpPr txBox="1"/>
          <p:nvPr/>
        </p:nvSpPr>
        <p:spPr>
          <a:xfrm>
            <a:off x="4144255" y="6138909"/>
            <a:ext cx="748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ea typeface="Noto Sans CJK KR Medium" panose="020B0600000000000000"/>
              </a:rPr>
              <a:t>00101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6D2EC88-8859-4A50-B8A2-497F0E25D59A}"/>
              </a:ext>
            </a:extLst>
          </p:cNvPr>
          <p:cNvSpPr txBox="1"/>
          <p:nvPr/>
        </p:nvSpPr>
        <p:spPr>
          <a:xfrm>
            <a:off x="5530971" y="6138909"/>
            <a:ext cx="748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ea typeface="Noto Sans CJK KR Medium" panose="020B0600000000000000"/>
              </a:rPr>
              <a:t>01001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A078A7B-A246-4153-A0AF-619BC65DDEEE}"/>
              </a:ext>
            </a:extLst>
          </p:cNvPr>
          <p:cNvSpPr txBox="1"/>
          <p:nvPr/>
        </p:nvSpPr>
        <p:spPr>
          <a:xfrm>
            <a:off x="6917687" y="6138909"/>
            <a:ext cx="748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ea typeface="Noto Sans CJK KR Medium" panose="020B0600000000000000"/>
              </a:rPr>
              <a:t>01101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08D1832-715A-4258-BAD4-5B445CA2EDC8}"/>
              </a:ext>
            </a:extLst>
          </p:cNvPr>
          <p:cNvSpPr txBox="1"/>
          <p:nvPr/>
        </p:nvSpPr>
        <p:spPr>
          <a:xfrm>
            <a:off x="8304403" y="6138909"/>
            <a:ext cx="748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ea typeface="Noto Sans CJK KR Medium" panose="020B0600000000000000"/>
              </a:rPr>
              <a:t>10001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A2DCFAB-0236-4D72-98DD-433181FFC95B}"/>
              </a:ext>
            </a:extLst>
          </p:cNvPr>
          <p:cNvSpPr txBox="1"/>
          <p:nvPr/>
        </p:nvSpPr>
        <p:spPr>
          <a:xfrm>
            <a:off x="9691121" y="6138909"/>
            <a:ext cx="748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ea typeface="Noto Sans CJK KR Medium" panose="020B0600000000000000"/>
              </a:rPr>
              <a:t>10101</a:t>
            </a:r>
          </a:p>
        </p:txBody>
      </p:sp>
    </p:spTree>
    <p:extLst>
      <p:ext uri="{BB962C8B-B14F-4D97-AF65-F5344CB8AC3E}">
        <p14:creationId xmlns:p14="http://schemas.microsoft.com/office/powerpoint/2010/main" val="3765671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Fully-</a:t>
            </a:r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Associactive</a:t>
            </a:r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Mapped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6CED3EF2-C265-4F0A-A2D8-28A470396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827383"/>
              </p:ext>
            </p:extLst>
          </p:nvPr>
        </p:nvGraphicFramePr>
        <p:xfrm>
          <a:off x="4843743" y="2079327"/>
          <a:ext cx="2762248" cy="147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5281">
                  <a:extLst>
                    <a:ext uri="{9D8B030D-6E8A-4147-A177-3AD203B41FA5}">
                      <a16:colId xmlns:a16="http://schemas.microsoft.com/office/drawing/2014/main" val="901270055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3345902883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3200146437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2760052483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1518657383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1412602885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1060912834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3857233734"/>
                    </a:ext>
                  </a:extLst>
                </a:gridCol>
              </a:tblGrid>
              <a:tr h="1473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68726"/>
                  </a:ext>
                </a:extLst>
              </a:tr>
            </a:tbl>
          </a:graphicData>
        </a:graphic>
      </p:graphicFrame>
      <p:graphicFrame>
        <p:nvGraphicFramePr>
          <p:cNvPr id="130" name="표 9">
            <a:extLst>
              <a:ext uri="{FF2B5EF4-FFF2-40B4-BE49-F238E27FC236}">
                <a16:creationId xmlns:a16="http://schemas.microsoft.com/office/drawing/2014/main" id="{5539B4F8-685F-4506-9F1D-261833090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374752"/>
              </p:ext>
            </p:extLst>
          </p:nvPr>
        </p:nvGraphicFramePr>
        <p:xfrm>
          <a:off x="2633943" y="4665709"/>
          <a:ext cx="2762248" cy="147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5281">
                  <a:extLst>
                    <a:ext uri="{9D8B030D-6E8A-4147-A177-3AD203B41FA5}">
                      <a16:colId xmlns:a16="http://schemas.microsoft.com/office/drawing/2014/main" val="901270055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3345902883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3200146437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2760052483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1518657383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1412602885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1060912834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3857233734"/>
                    </a:ext>
                  </a:extLst>
                </a:gridCol>
              </a:tblGrid>
              <a:tr h="1473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68726"/>
                  </a:ext>
                </a:extLst>
              </a:tr>
            </a:tbl>
          </a:graphicData>
        </a:graphic>
      </p:graphicFrame>
      <p:graphicFrame>
        <p:nvGraphicFramePr>
          <p:cNvPr id="131" name="표 9">
            <a:extLst>
              <a:ext uri="{FF2B5EF4-FFF2-40B4-BE49-F238E27FC236}">
                <a16:creationId xmlns:a16="http://schemas.microsoft.com/office/drawing/2014/main" id="{28702998-A2F3-4F02-8021-F3074409E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175837"/>
              </p:ext>
            </p:extLst>
          </p:nvPr>
        </p:nvGraphicFramePr>
        <p:xfrm>
          <a:off x="5395612" y="4665709"/>
          <a:ext cx="2762248" cy="147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5281">
                  <a:extLst>
                    <a:ext uri="{9D8B030D-6E8A-4147-A177-3AD203B41FA5}">
                      <a16:colId xmlns:a16="http://schemas.microsoft.com/office/drawing/2014/main" val="901270055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3345902883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3200146437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2760052483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1518657383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1412602885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1060912834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3857233734"/>
                    </a:ext>
                  </a:extLst>
                </a:gridCol>
              </a:tblGrid>
              <a:tr h="1473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68726"/>
                  </a:ext>
                </a:extLst>
              </a:tr>
            </a:tbl>
          </a:graphicData>
        </a:graphic>
      </p:graphicFrame>
      <p:graphicFrame>
        <p:nvGraphicFramePr>
          <p:cNvPr id="134" name="표 9">
            <a:extLst>
              <a:ext uri="{FF2B5EF4-FFF2-40B4-BE49-F238E27FC236}">
                <a16:creationId xmlns:a16="http://schemas.microsoft.com/office/drawing/2014/main" id="{1774EA63-FF07-4F49-9353-8382F0ABB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587645"/>
              </p:ext>
            </p:extLst>
          </p:nvPr>
        </p:nvGraphicFramePr>
        <p:xfrm>
          <a:off x="8157860" y="4665709"/>
          <a:ext cx="2762248" cy="147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5281">
                  <a:extLst>
                    <a:ext uri="{9D8B030D-6E8A-4147-A177-3AD203B41FA5}">
                      <a16:colId xmlns:a16="http://schemas.microsoft.com/office/drawing/2014/main" val="901270055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3345902883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3200146437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2760052483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1518657383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1412602885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1060912834"/>
                    </a:ext>
                  </a:extLst>
                </a:gridCol>
                <a:gridCol w="345281">
                  <a:extLst>
                    <a:ext uri="{9D8B030D-6E8A-4147-A177-3AD203B41FA5}">
                      <a16:colId xmlns:a16="http://schemas.microsoft.com/office/drawing/2014/main" val="3857233734"/>
                    </a:ext>
                  </a:extLst>
                </a:gridCol>
              </a:tblGrid>
              <a:tr h="1473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68726"/>
                  </a:ext>
                </a:extLst>
              </a:tr>
            </a:tbl>
          </a:graphicData>
        </a:graphic>
      </p:graphicFrame>
      <p:sp>
        <p:nvSpPr>
          <p:cNvPr id="143" name="TextBox 142">
            <a:extLst>
              <a:ext uri="{FF2B5EF4-FFF2-40B4-BE49-F238E27FC236}">
                <a16:creationId xmlns:a16="http://schemas.microsoft.com/office/drawing/2014/main" id="{F862395C-E414-41EF-9C29-04C751288213}"/>
              </a:ext>
            </a:extLst>
          </p:cNvPr>
          <p:cNvSpPr txBox="1"/>
          <p:nvPr/>
        </p:nvSpPr>
        <p:spPr>
          <a:xfrm>
            <a:off x="2757539" y="6138909"/>
            <a:ext cx="748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ea typeface="Noto Sans CJK KR Medium" panose="020B0600000000000000"/>
              </a:rPr>
              <a:t>00001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51A87C4-245D-412A-A907-351BD96EDA3B}"/>
              </a:ext>
            </a:extLst>
          </p:cNvPr>
          <p:cNvSpPr txBox="1"/>
          <p:nvPr/>
        </p:nvSpPr>
        <p:spPr>
          <a:xfrm>
            <a:off x="4144255" y="6138909"/>
            <a:ext cx="748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ea typeface="Noto Sans CJK KR Medium" panose="020B0600000000000000"/>
              </a:rPr>
              <a:t>00101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6D2EC88-8859-4A50-B8A2-497F0E25D59A}"/>
              </a:ext>
            </a:extLst>
          </p:cNvPr>
          <p:cNvSpPr txBox="1"/>
          <p:nvPr/>
        </p:nvSpPr>
        <p:spPr>
          <a:xfrm>
            <a:off x="5530971" y="6138909"/>
            <a:ext cx="748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ea typeface="Noto Sans CJK KR Medium" panose="020B0600000000000000"/>
              </a:rPr>
              <a:t>01001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A078A7B-A246-4153-A0AF-619BC65DDEEE}"/>
              </a:ext>
            </a:extLst>
          </p:cNvPr>
          <p:cNvSpPr txBox="1"/>
          <p:nvPr/>
        </p:nvSpPr>
        <p:spPr>
          <a:xfrm>
            <a:off x="6917687" y="6138909"/>
            <a:ext cx="748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ea typeface="Noto Sans CJK KR Medium" panose="020B0600000000000000"/>
              </a:rPr>
              <a:t>01101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08D1832-715A-4258-BAD4-5B445CA2EDC8}"/>
              </a:ext>
            </a:extLst>
          </p:cNvPr>
          <p:cNvSpPr txBox="1"/>
          <p:nvPr/>
        </p:nvSpPr>
        <p:spPr>
          <a:xfrm>
            <a:off x="8304403" y="6138909"/>
            <a:ext cx="748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ea typeface="Noto Sans CJK KR Medium" panose="020B0600000000000000"/>
              </a:rPr>
              <a:t>10001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A2DCFAB-0236-4D72-98DD-433181FFC95B}"/>
              </a:ext>
            </a:extLst>
          </p:cNvPr>
          <p:cNvSpPr txBox="1"/>
          <p:nvPr/>
        </p:nvSpPr>
        <p:spPr>
          <a:xfrm>
            <a:off x="9691121" y="6138909"/>
            <a:ext cx="748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ea typeface="Noto Sans CJK KR Medium" panose="020B0600000000000000"/>
              </a:rPr>
              <a:t>10101</a:t>
            </a:r>
          </a:p>
        </p:txBody>
      </p:sp>
    </p:spTree>
    <p:extLst>
      <p:ext uri="{BB962C8B-B14F-4D97-AF65-F5344CB8AC3E}">
        <p14:creationId xmlns:p14="http://schemas.microsoft.com/office/powerpoint/2010/main" val="3507666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66</Words>
  <Application>Microsoft Office PowerPoint</Application>
  <PresentationFormat>와이드스크린</PresentationFormat>
  <Paragraphs>38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Noto Sans CJK KR DemiLight</vt:lpstr>
      <vt:lpstr>Noto Sans CJK KR Medium</vt:lpstr>
      <vt:lpstr>Arial</vt:lpstr>
      <vt:lpstr>Office Theme</vt:lpstr>
      <vt:lpstr>Computer Organization and Design</vt:lpstr>
      <vt:lpstr>Memory Hierarchy</vt:lpstr>
      <vt:lpstr>Cache Memory</vt:lpstr>
      <vt:lpstr>Direct Mapped</vt:lpstr>
      <vt:lpstr>Fully-Associactive Mapped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Design</dc:title>
  <dc:creator>tikaworld0416@gmail.com</dc:creator>
  <cp:lastModifiedBy>Na Seungchae</cp:lastModifiedBy>
  <cp:revision>200</cp:revision>
  <dcterms:created xsi:type="dcterms:W3CDTF">2019-05-30T09:51:06Z</dcterms:created>
  <dcterms:modified xsi:type="dcterms:W3CDTF">2019-11-04T05:57:54Z</dcterms:modified>
</cp:coreProperties>
</file>