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787878"/>
    <a:srgbClr val="0182C6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3. Arithmetic for Computer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Exception: </a:t>
            </a:r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OverFlow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BED6132-2B92-469A-AC73-B33102B23AEC}"/>
              </a:ext>
            </a:extLst>
          </p:cNvPr>
          <p:cNvSpPr/>
          <p:nvPr/>
        </p:nvSpPr>
        <p:spPr>
          <a:xfrm rot="10800000">
            <a:off x="3002619" y="3136036"/>
            <a:ext cx="1953087" cy="985422"/>
          </a:xfrm>
          <a:custGeom>
            <a:avLst/>
            <a:gdLst>
              <a:gd name="connsiteX0" fmla="*/ 468302 w 1953087"/>
              <a:gd name="connsiteY0" fmla="*/ 0 h 985422"/>
              <a:gd name="connsiteX1" fmla="*/ 1484785 w 1953087"/>
              <a:gd name="connsiteY1" fmla="*/ 0 h 985422"/>
              <a:gd name="connsiteX2" fmla="*/ 1953087 w 1953087"/>
              <a:gd name="connsiteY2" fmla="*/ 985422 h 985422"/>
              <a:gd name="connsiteX3" fmla="*/ 1428729 w 1953087"/>
              <a:gd name="connsiteY3" fmla="*/ 985422 h 985422"/>
              <a:gd name="connsiteX4" fmla="*/ 1286109 w 1953087"/>
              <a:gd name="connsiteY4" fmla="*/ 685316 h 985422"/>
              <a:gd name="connsiteX5" fmla="*/ 666979 w 1953087"/>
              <a:gd name="connsiteY5" fmla="*/ 685316 h 985422"/>
              <a:gd name="connsiteX6" fmla="*/ 524360 w 1953087"/>
              <a:gd name="connsiteY6" fmla="*/ 985422 h 985422"/>
              <a:gd name="connsiteX7" fmla="*/ 0 w 1953087"/>
              <a:gd name="connsiteY7" fmla="*/ 985422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3087" h="985422">
                <a:moveTo>
                  <a:pt x="468302" y="0"/>
                </a:moveTo>
                <a:lnTo>
                  <a:pt x="1484785" y="0"/>
                </a:lnTo>
                <a:lnTo>
                  <a:pt x="1953087" y="985422"/>
                </a:lnTo>
                <a:lnTo>
                  <a:pt x="1428729" y="985422"/>
                </a:lnTo>
                <a:lnTo>
                  <a:pt x="1286109" y="685316"/>
                </a:lnTo>
                <a:lnTo>
                  <a:pt x="666979" y="685316"/>
                </a:lnTo>
                <a:lnTo>
                  <a:pt x="524360" y="985422"/>
                </a:lnTo>
                <a:lnTo>
                  <a:pt x="0" y="9854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3275860" y="2157274"/>
            <a:ext cx="0" cy="97654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4696287" y="2157274"/>
            <a:ext cx="0" cy="97654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3961406" y="4121459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A2D18D-B967-4B58-9B8E-216A6B260A42}"/>
              </a:ext>
            </a:extLst>
          </p:cNvPr>
          <p:cNvCxnSpPr>
            <a:cxnSpLocks/>
          </p:cNvCxnSpPr>
          <p:nvPr/>
        </p:nvCxnSpPr>
        <p:spPr>
          <a:xfrm>
            <a:off x="4696287" y="3628747"/>
            <a:ext cx="3293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635AAE-4532-4E19-85BE-BF5951B5BABE}"/>
              </a:ext>
            </a:extLst>
          </p:cNvPr>
          <p:cNvSpPr/>
          <p:nvPr/>
        </p:nvSpPr>
        <p:spPr>
          <a:xfrm>
            <a:off x="7989875" y="3171561"/>
            <a:ext cx="914372" cy="914372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EPC</a:t>
            </a:r>
            <a:endParaRPr lang="ko-KR" alt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C2D5DB-E35F-4BFB-9AD0-F9820793B53A}"/>
              </a:ext>
            </a:extLst>
          </p:cNvPr>
          <p:cNvCxnSpPr>
            <a:cxnSpLocks/>
          </p:cNvCxnSpPr>
          <p:nvPr/>
        </p:nvCxnSpPr>
        <p:spPr>
          <a:xfrm>
            <a:off x="8447061" y="4085933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7799917" y="5175666"/>
            <a:ext cx="1294288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5C58AF-8AAB-4779-B412-B2A3E17A5605}"/>
              </a:ext>
            </a:extLst>
          </p:cNvPr>
          <p:cNvSpPr/>
          <p:nvPr/>
        </p:nvSpPr>
        <p:spPr>
          <a:xfrm>
            <a:off x="3516282" y="3274436"/>
            <a:ext cx="914372" cy="91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ALU</a:t>
            </a:r>
            <a:endParaRPr lang="ko-KR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8D2D56-7F4C-445C-B1DF-F6F1AB503476}"/>
              </a:ext>
            </a:extLst>
          </p:cNvPr>
          <p:cNvSpPr/>
          <p:nvPr/>
        </p:nvSpPr>
        <p:spPr>
          <a:xfrm>
            <a:off x="8815469" y="3164931"/>
            <a:ext cx="2281617" cy="91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(exception program counter)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87881C-B379-4EC7-A7E1-1672211D2310}"/>
              </a:ext>
            </a:extLst>
          </p:cNvPr>
          <p:cNvSpPr/>
          <p:nvPr/>
        </p:nvSpPr>
        <p:spPr>
          <a:xfrm>
            <a:off x="3309607" y="5211192"/>
            <a:ext cx="1303598" cy="538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13B92E-C1C3-4617-BF8E-57B2F5634752}"/>
              </a:ext>
            </a:extLst>
          </p:cNvPr>
          <p:cNvSpPr/>
          <p:nvPr/>
        </p:nvSpPr>
        <p:spPr>
          <a:xfrm>
            <a:off x="4854007" y="3033943"/>
            <a:ext cx="2281617" cy="91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Catch Overflow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94DC39-41EC-422F-BF21-592326F5D205}"/>
              </a:ext>
            </a:extLst>
          </p:cNvPr>
          <p:cNvSpPr/>
          <p:nvPr/>
        </p:nvSpPr>
        <p:spPr>
          <a:xfrm>
            <a:off x="8447062" y="3945020"/>
            <a:ext cx="1472734" cy="1294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Call exception routine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3B9E2CB-35CB-4F5E-BF83-B7E79B238D81}"/>
              </a:ext>
            </a:extLst>
          </p:cNvPr>
          <p:cNvSpPr/>
          <p:nvPr/>
        </p:nvSpPr>
        <p:spPr>
          <a:xfrm>
            <a:off x="3048972" y="5014617"/>
            <a:ext cx="2179976" cy="843886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Multiplication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C975FD-6B95-4187-8A63-7A7C53EE9C62}"/>
              </a:ext>
            </a:extLst>
          </p:cNvPr>
          <p:cNvSpPr/>
          <p:nvPr/>
        </p:nvSpPr>
        <p:spPr>
          <a:xfrm rot="10800000">
            <a:off x="3180173" y="3524293"/>
            <a:ext cx="1953087" cy="985422"/>
          </a:xfrm>
          <a:custGeom>
            <a:avLst/>
            <a:gdLst>
              <a:gd name="connsiteX0" fmla="*/ 468302 w 1953087"/>
              <a:gd name="connsiteY0" fmla="*/ 0 h 985422"/>
              <a:gd name="connsiteX1" fmla="*/ 1484785 w 1953087"/>
              <a:gd name="connsiteY1" fmla="*/ 0 h 985422"/>
              <a:gd name="connsiteX2" fmla="*/ 1953087 w 1953087"/>
              <a:gd name="connsiteY2" fmla="*/ 985422 h 985422"/>
              <a:gd name="connsiteX3" fmla="*/ 1428729 w 1953087"/>
              <a:gd name="connsiteY3" fmla="*/ 985422 h 985422"/>
              <a:gd name="connsiteX4" fmla="*/ 1286109 w 1953087"/>
              <a:gd name="connsiteY4" fmla="*/ 685316 h 985422"/>
              <a:gd name="connsiteX5" fmla="*/ 666979 w 1953087"/>
              <a:gd name="connsiteY5" fmla="*/ 685316 h 985422"/>
              <a:gd name="connsiteX6" fmla="*/ 524360 w 1953087"/>
              <a:gd name="connsiteY6" fmla="*/ 985422 h 985422"/>
              <a:gd name="connsiteX7" fmla="*/ 0 w 1953087"/>
              <a:gd name="connsiteY7" fmla="*/ 985422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3087" h="985422">
                <a:moveTo>
                  <a:pt x="468302" y="0"/>
                </a:moveTo>
                <a:lnTo>
                  <a:pt x="1484785" y="0"/>
                </a:lnTo>
                <a:lnTo>
                  <a:pt x="1953087" y="985422"/>
                </a:lnTo>
                <a:lnTo>
                  <a:pt x="1428729" y="985422"/>
                </a:lnTo>
                <a:lnTo>
                  <a:pt x="1286109" y="685316"/>
                </a:lnTo>
                <a:lnTo>
                  <a:pt x="666979" y="685316"/>
                </a:lnTo>
                <a:lnTo>
                  <a:pt x="524360" y="985422"/>
                </a:lnTo>
                <a:lnTo>
                  <a:pt x="0" y="9854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F7887-2CE3-41D7-AB1B-3ACDDC784917}"/>
              </a:ext>
            </a:extLst>
          </p:cNvPr>
          <p:cNvCxnSpPr>
            <a:cxnSpLocks/>
          </p:cNvCxnSpPr>
          <p:nvPr/>
        </p:nvCxnSpPr>
        <p:spPr>
          <a:xfrm>
            <a:off x="3453414" y="3053918"/>
            <a:ext cx="0" cy="46815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3D9254-DB49-4E4A-8D64-BEE6D649C305}"/>
              </a:ext>
            </a:extLst>
          </p:cNvPr>
          <p:cNvCxnSpPr>
            <a:cxnSpLocks/>
          </p:cNvCxnSpPr>
          <p:nvPr/>
        </p:nvCxnSpPr>
        <p:spPr>
          <a:xfrm>
            <a:off x="4873841" y="2989121"/>
            <a:ext cx="0" cy="53295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1019B-BA27-4619-B38D-A5558DC4FB87}"/>
              </a:ext>
            </a:extLst>
          </p:cNvPr>
          <p:cNvCxnSpPr>
            <a:cxnSpLocks/>
          </p:cNvCxnSpPr>
          <p:nvPr/>
        </p:nvCxnSpPr>
        <p:spPr>
          <a:xfrm>
            <a:off x="4138960" y="4509716"/>
            <a:ext cx="0" cy="50934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C90F7-F8E6-4429-AB43-085BD460204A}"/>
              </a:ext>
            </a:extLst>
          </p:cNvPr>
          <p:cNvCxnSpPr>
            <a:cxnSpLocks/>
          </p:cNvCxnSpPr>
          <p:nvPr/>
        </p:nvCxnSpPr>
        <p:spPr>
          <a:xfrm flipH="1">
            <a:off x="4873841" y="4017004"/>
            <a:ext cx="171339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11591A-D11C-4470-86CF-8ED8D5ED27F4}"/>
              </a:ext>
            </a:extLst>
          </p:cNvPr>
          <p:cNvCxnSpPr>
            <a:cxnSpLocks/>
          </p:cNvCxnSpPr>
          <p:nvPr/>
        </p:nvCxnSpPr>
        <p:spPr>
          <a:xfrm flipH="1">
            <a:off x="7843439" y="5465292"/>
            <a:ext cx="90662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AB8FF40-EAA9-4E0E-B9F2-0A2E7A2754DA}"/>
              </a:ext>
            </a:extLst>
          </p:cNvPr>
          <p:cNvSpPr/>
          <p:nvPr/>
        </p:nvSpPr>
        <p:spPr>
          <a:xfrm>
            <a:off x="3512504" y="3662693"/>
            <a:ext cx="1277036" cy="91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64-bit ALU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419BFF-4F8C-4763-A4C9-E43886552E44}"/>
              </a:ext>
            </a:extLst>
          </p:cNvPr>
          <p:cNvSpPr/>
          <p:nvPr/>
        </p:nvSpPr>
        <p:spPr>
          <a:xfrm>
            <a:off x="3487161" y="5049267"/>
            <a:ext cx="1303598" cy="4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Product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45133-8125-4AAB-A064-81E73F5B0505}"/>
              </a:ext>
            </a:extLst>
          </p:cNvPr>
          <p:cNvSpPr/>
          <p:nvPr/>
        </p:nvSpPr>
        <p:spPr>
          <a:xfrm>
            <a:off x="4429957" y="5459044"/>
            <a:ext cx="852804" cy="4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Write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8BA490-F374-4981-BCA1-8AB40533E25A}"/>
              </a:ext>
            </a:extLst>
          </p:cNvPr>
          <p:cNvSpPr/>
          <p:nvPr/>
        </p:nvSpPr>
        <p:spPr>
          <a:xfrm>
            <a:off x="4856359" y="2989121"/>
            <a:ext cx="714897" cy="467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64bits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A41A0F-F873-4CE6-887A-94E6FBAB9F2A}"/>
              </a:ext>
            </a:extLst>
          </p:cNvPr>
          <p:cNvSpPr/>
          <p:nvPr/>
        </p:nvSpPr>
        <p:spPr>
          <a:xfrm>
            <a:off x="3783853" y="2293398"/>
            <a:ext cx="2179976" cy="719026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5D1C-9277-4168-81EA-AA7D7B68590C}"/>
              </a:ext>
            </a:extLst>
          </p:cNvPr>
          <p:cNvSpPr/>
          <p:nvPr/>
        </p:nvSpPr>
        <p:spPr>
          <a:xfrm>
            <a:off x="4048219" y="2281420"/>
            <a:ext cx="1651244" cy="4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Multiplicand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D55C2-408E-4254-9C7E-B99699569EBB}"/>
              </a:ext>
            </a:extLst>
          </p:cNvPr>
          <p:cNvSpPr/>
          <p:nvPr/>
        </p:nvSpPr>
        <p:spPr>
          <a:xfrm>
            <a:off x="4962618" y="2612965"/>
            <a:ext cx="1055024" cy="4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Shift left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27118C-AC21-4562-B024-A45C83E2B5A1}"/>
              </a:ext>
            </a:extLst>
          </p:cNvPr>
          <p:cNvSpPr/>
          <p:nvPr/>
        </p:nvSpPr>
        <p:spPr>
          <a:xfrm>
            <a:off x="7902083" y="3742938"/>
            <a:ext cx="1533956" cy="719026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AF449E-06EA-4870-AA26-6DB96A6C2644}"/>
              </a:ext>
            </a:extLst>
          </p:cNvPr>
          <p:cNvSpPr/>
          <p:nvPr/>
        </p:nvSpPr>
        <p:spPr>
          <a:xfrm>
            <a:off x="7843439" y="3730960"/>
            <a:ext cx="1651244" cy="4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Multiplier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4CE618-0649-4BB4-9E17-274C3B04ACD8}"/>
              </a:ext>
            </a:extLst>
          </p:cNvPr>
          <p:cNvSpPr/>
          <p:nvPr/>
        </p:nvSpPr>
        <p:spPr>
          <a:xfrm>
            <a:off x="8273994" y="4062505"/>
            <a:ext cx="1246343" cy="4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Shift right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9C8788-2F12-4EF6-AE5F-5D6591464252}"/>
              </a:ext>
            </a:extLst>
          </p:cNvPr>
          <p:cNvSpPr/>
          <p:nvPr/>
        </p:nvSpPr>
        <p:spPr>
          <a:xfrm>
            <a:off x="6455307" y="5312710"/>
            <a:ext cx="1472715" cy="71076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4C8CF8-8EDC-454B-ACB0-5A253F913D50}"/>
              </a:ext>
            </a:extLst>
          </p:cNvPr>
          <p:cNvSpPr/>
          <p:nvPr/>
        </p:nvSpPr>
        <p:spPr>
          <a:xfrm>
            <a:off x="6455309" y="5196506"/>
            <a:ext cx="1453594" cy="914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Control test</a:t>
            </a:r>
            <a:endParaRPr lang="ko-KR" alt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9A67FD-201A-4CD1-B52C-E8B8BCFC5281}"/>
              </a:ext>
            </a:extLst>
          </p:cNvPr>
          <p:cNvCxnSpPr>
            <a:cxnSpLocks/>
          </p:cNvCxnSpPr>
          <p:nvPr/>
        </p:nvCxnSpPr>
        <p:spPr>
          <a:xfrm flipH="1">
            <a:off x="5963829" y="2837502"/>
            <a:ext cx="90662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0C6680-46E0-4C8E-BFF4-461C1BB4F8BC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5228949" y="5651724"/>
            <a:ext cx="1226358" cy="1637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8D4E1B-65AD-41D4-B3B3-1DCB096BBB59}"/>
              </a:ext>
            </a:extLst>
          </p:cNvPr>
          <p:cNvCxnSpPr>
            <a:cxnSpLocks/>
          </p:cNvCxnSpPr>
          <p:nvPr/>
        </p:nvCxnSpPr>
        <p:spPr>
          <a:xfrm>
            <a:off x="8244297" y="3677096"/>
            <a:ext cx="8375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5FBF11D-AD54-4681-B870-518C9D16F0BE}"/>
              </a:ext>
            </a:extLst>
          </p:cNvPr>
          <p:cNvCxnSpPr>
            <a:cxnSpLocks/>
          </p:cNvCxnSpPr>
          <p:nvPr/>
        </p:nvCxnSpPr>
        <p:spPr>
          <a:xfrm flipH="1">
            <a:off x="4429957" y="2171676"/>
            <a:ext cx="90662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D8A79B-CBFD-49C1-917A-675A1FEEB96D}"/>
              </a:ext>
            </a:extLst>
          </p:cNvPr>
          <p:cNvCxnSpPr>
            <a:stCxn id="37" idx="2"/>
          </p:cNvCxnSpPr>
          <p:nvPr/>
        </p:nvCxnSpPr>
        <p:spPr>
          <a:xfrm>
            <a:off x="4138960" y="5858503"/>
            <a:ext cx="0" cy="41801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FFFF69-82B5-48A1-A843-CEF8BFAC8555}"/>
              </a:ext>
            </a:extLst>
          </p:cNvPr>
          <p:cNvCxnSpPr>
            <a:cxnSpLocks/>
          </p:cNvCxnSpPr>
          <p:nvPr/>
        </p:nvCxnSpPr>
        <p:spPr>
          <a:xfrm flipH="1">
            <a:off x="2644140" y="3051699"/>
            <a:ext cx="8283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612BF7-7739-4092-A186-9576450C24C1}"/>
              </a:ext>
            </a:extLst>
          </p:cNvPr>
          <p:cNvCxnSpPr>
            <a:cxnSpLocks/>
          </p:cNvCxnSpPr>
          <p:nvPr/>
        </p:nvCxnSpPr>
        <p:spPr>
          <a:xfrm>
            <a:off x="2663301" y="3051699"/>
            <a:ext cx="0" cy="325385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A9287E-B344-4557-A245-CBEC21302B5A}"/>
              </a:ext>
            </a:extLst>
          </p:cNvPr>
          <p:cNvCxnSpPr>
            <a:cxnSpLocks/>
          </p:cNvCxnSpPr>
          <p:nvPr/>
        </p:nvCxnSpPr>
        <p:spPr>
          <a:xfrm>
            <a:off x="2670810" y="6287943"/>
            <a:ext cx="148488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9B4010-CA7E-48DE-9275-F8791F7A4533}"/>
              </a:ext>
            </a:extLst>
          </p:cNvPr>
          <p:cNvCxnSpPr>
            <a:cxnSpLocks/>
          </p:cNvCxnSpPr>
          <p:nvPr/>
        </p:nvCxnSpPr>
        <p:spPr>
          <a:xfrm>
            <a:off x="6869800" y="2818737"/>
            <a:ext cx="0" cy="256911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F141C5-98D7-4CE5-BEF9-980A34F38546}"/>
              </a:ext>
            </a:extLst>
          </p:cNvPr>
          <p:cNvCxnSpPr>
            <a:cxnSpLocks/>
          </p:cNvCxnSpPr>
          <p:nvPr/>
        </p:nvCxnSpPr>
        <p:spPr>
          <a:xfrm>
            <a:off x="6587231" y="3998716"/>
            <a:ext cx="0" cy="153645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A49C88D-7377-438F-B789-4C8A2E35C5C0}"/>
              </a:ext>
            </a:extLst>
          </p:cNvPr>
          <p:cNvCxnSpPr>
            <a:cxnSpLocks/>
          </p:cNvCxnSpPr>
          <p:nvPr/>
        </p:nvCxnSpPr>
        <p:spPr>
          <a:xfrm>
            <a:off x="7832496" y="5800263"/>
            <a:ext cx="198587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6FC96-3ADA-4AEA-8DDD-319F57E2AA52}"/>
              </a:ext>
            </a:extLst>
          </p:cNvPr>
          <p:cNvCxnSpPr>
            <a:cxnSpLocks/>
          </p:cNvCxnSpPr>
          <p:nvPr/>
        </p:nvCxnSpPr>
        <p:spPr>
          <a:xfrm flipH="1">
            <a:off x="9436039" y="4345152"/>
            <a:ext cx="3632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4CD387A-605D-4481-B1EA-320989C7C95E}"/>
              </a:ext>
            </a:extLst>
          </p:cNvPr>
          <p:cNvCxnSpPr>
            <a:cxnSpLocks/>
          </p:cNvCxnSpPr>
          <p:nvPr/>
        </p:nvCxnSpPr>
        <p:spPr>
          <a:xfrm>
            <a:off x="9799320" y="4325861"/>
            <a:ext cx="0" cy="147440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1C16A7-3F37-44A7-9B4F-4B2DF8E7D7FC}"/>
              </a:ext>
            </a:extLst>
          </p:cNvPr>
          <p:cNvCxnSpPr>
            <a:cxnSpLocks/>
          </p:cNvCxnSpPr>
          <p:nvPr/>
        </p:nvCxnSpPr>
        <p:spPr>
          <a:xfrm>
            <a:off x="8750061" y="4461964"/>
            <a:ext cx="0" cy="1021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D1FC4F3-9EC7-45DC-A477-78BC897BEE84}"/>
              </a:ext>
            </a:extLst>
          </p:cNvPr>
          <p:cNvSpPr/>
          <p:nvPr/>
        </p:nvSpPr>
        <p:spPr>
          <a:xfrm>
            <a:off x="8143978" y="4432356"/>
            <a:ext cx="629103" cy="411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32bits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B5856B-FB0A-49EE-B329-6F74B2B339A1}"/>
              </a:ext>
            </a:extLst>
          </p:cNvPr>
          <p:cNvSpPr/>
          <p:nvPr/>
        </p:nvSpPr>
        <p:spPr>
          <a:xfrm>
            <a:off x="4124254" y="5788232"/>
            <a:ext cx="714897" cy="467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64bits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Exception: OverFlow</vt:lpstr>
      <vt:lpstr>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68</cp:revision>
  <dcterms:created xsi:type="dcterms:W3CDTF">2019-05-30T09:51:06Z</dcterms:created>
  <dcterms:modified xsi:type="dcterms:W3CDTF">2019-07-04T04:42:28Z</dcterms:modified>
</cp:coreProperties>
</file>