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2C6"/>
    <a:srgbClr val="013B51"/>
    <a:srgbClr val="787878"/>
    <a:srgbClr val="996633"/>
    <a:srgbClr val="C18E5B"/>
    <a:srgbClr val="AD7A47"/>
    <a:srgbClr val="A5A5A5"/>
    <a:srgbClr val="FFCC99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4. Processor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0AD654-A239-4011-A409-26DE60FA3F51}"/>
              </a:ext>
            </a:extLst>
          </p:cNvPr>
          <p:cNvGrpSpPr/>
          <p:nvPr/>
        </p:nvGrpSpPr>
        <p:grpSpPr>
          <a:xfrm>
            <a:off x="2251529" y="2341524"/>
            <a:ext cx="8917532" cy="4405506"/>
            <a:chOff x="2002631" y="1803797"/>
            <a:chExt cx="9842251" cy="4862343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D4769422-BBFF-4C53-B504-07EB97D38F94}"/>
                </a:ext>
              </a:extLst>
            </p:cNvPr>
            <p:cNvGrpSpPr/>
            <p:nvPr/>
          </p:nvGrpSpPr>
          <p:grpSpPr>
            <a:xfrm>
              <a:off x="5177518" y="2814560"/>
              <a:ext cx="6667364" cy="3851580"/>
              <a:chOff x="2830966" y="2777821"/>
              <a:chExt cx="6667364" cy="3851580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451B610-B71C-48DC-9A0A-22D949EFF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532415"/>
                <a:ext cx="346607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2">
                <a:extLst>
                  <a:ext uri="{FF2B5EF4-FFF2-40B4-BE49-F238E27FC236}">
                    <a16:creationId xmlns:a16="http://schemas.microsoft.com/office/drawing/2014/main" id="{5BED1820-2569-4274-981F-9C248A56A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20" y="4032453"/>
                <a:ext cx="1125644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12">
                <a:extLst>
                  <a:ext uri="{FF2B5EF4-FFF2-40B4-BE49-F238E27FC236}">
                    <a16:creationId xmlns:a16="http://schemas.microsoft.com/office/drawing/2014/main" id="{EF9B9E23-72E9-46AD-9877-9227C518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2555" y="4725728"/>
                <a:ext cx="206509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3485775" y="3589362"/>
                <a:ext cx="1518721" cy="1501018"/>
                <a:chOff x="3030241" y="2959543"/>
                <a:chExt cx="1562369" cy="1544156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1</a:t>
                  </a:r>
                  <a:endParaRPr lang="ko-KR" altLang="en-US" sz="5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Registers</a:t>
                  </a:r>
                  <a:endParaRPr lang="ko-KR" altLang="en-US" sz="7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6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Read</a:t>
                  </a:r>
                </a:p>
                <a:p>
                  <a:r>
                    <a:rPr lang="en-US" altLang="ko-KR" sz="500" dirty="0"/>
                    <a:t>register 2</a:t>
                  </a:r>
                  <a:endParaRPr lang="ko-KR" altLang="en-US" sz="5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register</a:t>
                  </a:r>
                  <a:endParaRPr lang="ko-KR" altLang="en-US" sz="5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/>
                    <a:t>Write</a:t>
                  </a:r>
                </a:p>
                <a:p>
                  <a:r>
                    <a:rPr lang="en-US" altLang="ko-KR" sz="500" dirty="0"/>
                    <a:t>Data</a:t>
                  </a:r>
                  <a:endParaRPr lang="ko-KR" altLang="en-US" sz="500" dirty="0"/>
                </a:p>
              </p:txBody>
            </p:sp>
          </p:grpSp>
          <p:cxnSp>
            <p:nvCxnSpPr>
              <p:cNvPr id="56" name="Straight Arrow Connector 75">
                <a:extLst>
                  <a:ext uri="{FF2B5EF4-FFF2-40B4-BE49-F238E27FC236}">
                    <a16:creationId xmlns:a16="http://schemas.microsoft.com/office/drawing/2014/main" id="{CEDCD815-6D45-4EDE-97C5-07A9E63BC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8221" y="4200025"/>
                <a:ext cx="329570" cy="0"/>
              </a:xfrm>
              <a:prstGeom prst="straightConnector1">
                <a:avLst/>
              </a:prstGeom>
              <a:ln w="38100">
                <a:solidFill>
                  <a:srgbClr val="013B51">
                    <a:alpha val="6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066DB91-0466-4759-9BE3-A8036C6B6C95}"/>
                  </a:ext>
                </a:extLst>
              </p:cNvPr>
              <p:cNvGrpSpPr/>
              <p:nvPr/>
            </p:nvGrpSpPr>
            <p:grpSpPr>
              <a:xfrm>
                <a:off x="6121172" y="3784613"/>
                <a:ext cx="843564" cy="1188020"/>
                <a:chOff x="8456624" y="2879390"/>
                <a:chExt cx="1079741" cy="1520636"/>
              </a:xfrm>
            </p:grpSpPr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1A699FE9-3A76-4266-A62E-6E83113A5EC0}"/>
                    </a:ext>
                  </a:extLst>
                </p:cNvPr>
                <p:cNvSpPr/>
                <p:nvPr/>
              </p:nvSpPr>
              <p:spPr>
                <a:xfrm rot="16200000">
                  <a:off x="8207098" y="3130295"/>
                  <a:ext cx="1520636" cy="1018826"/>
                </a:xfrm>
                <a:custGeom>
                  <a:avLst/>
                  <a:gdLst>
                    <a:gd name="connsiteX0" fmla="*/ 1520636 w 1520636"/>
                    <a:gd name="connsiteY0" fmla="*/ 0 h 1018826"/>
                    <a:gd name="connsiteX1" fmla="*/ 1216509 w 1520636"/>
                    <a:gd name="connsiteY1" fmla="*/ 1018826 h 1018826"/>
                    <a:gd name="connsiteX2" fmla="*/ 304127 w 1520636"/>
                    <a:gd name="connsiteY2" fmla="*/ 1018826 h 1018826"/>
                    <a:gd name="connsiteX3" fmla="*/ 0 w 1520636"/>
                    <a:gd name="connsiteY3" fmla="*/ 0 h 1018826"/>
                    <a:gd name="connsiteX4" fmla="*/ 577888 w 1520636"/>
                    <a:gd name="connsiteY4" fmla="*/ 0 h 1018826"/>
                    <a:gd name="connsiteX5" fmla="*/ 771248 w 1520636"/>
                    <a:gd name="connsiteY5" fmla="*/ 202387 h 1018826"/>
                    <a:gd name="connsiteX6" fmla="*/ 964609 w 1520636"/>
                    <a:gd name="connsiteY6" fmla="*/ 0 h 1018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0636" h="1018826">
                      <a:moveTo>
                        <a:pt x="1520636" y="0"/>
                      </a:moveTo>
                      <a:lnTo>
                        <a:pt x="1216509" y="1018826"/>
                      </a:lnTo>
                      <a:lnTo>
                        <a:pt x="304127" y="1018826"/>
                      </a:lnTo>
                      <a:lnTo>
                        <a:pt x="0" y="0"/>
                      </a:lnTo>
                      <a:lnTo>
                        <a:pt x="577888" y="0"/>
                      </a:lnTo>
                      <a:lnTo>
                        <a:pt x="771248" y="202387"/>
                      </a:lnTo>
                      <a:lnTo>
                        <a:pt x="964609" y="0"/>
                      </a:lnTo>
                      <a:close/>
                    </a:path>
                  </a:pathLst>
                </a:custGeom>
                <a:solidFill>
                  <a:srgbClr val="013B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51" name="Rectangle 83">
                  <a:extLst>
                    <a:ext uri="{FF2B5EF4-FFF2-40B4-BE49-F238E27FC236}">
                      <a16:creationId xmlns:a16="http://schemas.microsoft.com/office/drawing/2014/main" id="{70651820-739A-473C-84AF-8A3CE53EE8C3}"/>
                    </a:ext>
                  </a:extLst>
                </p:cNvPr>
                <p:cNvSpPr/>
                <p:nvPr/>
              </p:nvSpPr>
              <p:spPr>
                <a:xfrm>
                  <a:off x="8456624" y="3417094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ALU</a:t>
                  </a:r>
                  <a:endParaRPr lang="ko-KR" altLang="en-US" sz="700" b="1" dirty="0"/>
                </a:p>
              </p:txBody>
            </p:sp>
            <p:sp>
              <p:nvSpPr>
                <p:cNvPr id="52" name="Rectangle 83">
                  <a:extLst>
                    <a:ext uri="{FF2B5EF4-FFF2-40B4-BE49-F238E27FC236}">
                      <a16:creationId xmlns:a16="http://schemas.microsoft.com/office/drawing/2014/main" id="{E058E804-13CF-4B18-8A3E-374DCD919344}"/>
                    </a:ext>
                  </a:extLst>
                </p:cNvPr>
                <p:cNvSpPr/>
                <p:nvPr/>
              </p:nvSpPr>
              <p:spPr>
                <a:xfrm>
                  <a:off x="8880858" y="3595669"/>
                  <a:ext cx="655507" cy="4242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/>
                    <a:t>ALU</a:t>
                  </a:r>
                </a:p>
                <a:p>
                  <a:pPr algn="r"/>
                  <a:r>
                    <a:rPr lang="en-US" altLang="ko-KR" sz="600" dirty="0"/>
                    <a:t>result</a:t>
                  </a:r>
                </a:p>
              </p:txBody>
            </p:sp>
            <p:sp>
              <p:nvSpPr>
                <p:cNvPr id="55" name="Rectangle 83">
                  <a:extLst>
                    <a:ext uri="{FF2B5EF4-FFF2-40B4-BE49-F238E27FC236}">
                      <a16:creationId xmlns:a16="http://schemas.microsoft.com/office/drawing/2014/main" id="{4E4E3AFD-F40C-4499-ADAC-A941DECFDF00}"/>
                    </a:ext>
                  </a:extLst>
                </p:cNvPr>
                <p:cNvSpPr/>
                <p:nvPr/>
              </p:nvSpPr>
              <p:spPr>
                <a:xfrm>
                  <a:off x="8967416" y="3250063"/>
                  <a:ext cx="557846" cy="2808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600" dirty="0">
                      <a:solidFill>
                        <a:schemeClr val="bg1">
                          <a:lumMod val="75000"/>
                        </a:schemeClr>
                      </a:solidFill>
                    </a:rPr>
                    <a:t>Zero</a:t>
                  </a:r>
                </a:p>
              </p:txBody>
            </p:sp>
          </p:grpSp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3810990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168657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1B7138F-6252-460F-9C46-0DB2B5BF06A7}"/>
                  </a:ext>
                </a:extLst>
              </p:cNvPr>
              <p:cNvGrpSpPr/>
              <p:nvPr/>
            </p:nvGrpSpPr>
            <p:grpSpPr>
              <a:xfrm>
                <a:off x="4460759" y="5359390"/>
                <a:ext cx="662878" cy="1112167"/>
                <a:chOff x="9661410" y="4010467"/>
                <a:chExt cx="848468" cy="1423546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3293518B-FE0E-47F9-A77B-91DDDAD4BBE4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63" name="Rectangle 83">
                  <a:extLst>
                    <a:ext uri="{FF2B5EF4-FFF2-40B4-BE49-F238E27FC236}">
                      <a16:creationId xmlns:a16="http://schemas.microsoft.com/office/drawing/2014/main" id="{BC955CE2-3C38-4891-843C-60D404BDC94F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Sign-</a:t>
                  </a:r>
                </a:p>
                <a:p>
                  <a:pPr algn="ctr"/>
                  <a:r>
                    <a:rPr lang="en-US" altLang="ko-KR" sz="700" b="1" dirty="0"/>
                    <a:t>extend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766149C-6F9D-4132-A2E8-18DE889C385F}"/>
                  </a:ext>
                </a:extLst>
              </p:cNvPr>
              <p:cNvGrpSpPr/>
              <p:nvPr/>
            </p:nvGrpSpPr>
            <p:grpSpPr>
              <a:xfrm>
                <a:off x="4088553" y="5670359"/>
                <a:ext cx="379103" cy="297264"/>
                <a:chOff x="3480625" y="3226719"/>
                <a:chExt cx="485242" cy="380491"/>
              </a:xfrm>
            </p:grpSpPr>
            <p:cxnSp>
              <p:nvCxnSpPr>
                <p:cNvPr id="68" name="Straight Arrow Connector 12">
                  <a:extLst>
                    <a:ext uri="{FF2B5EF4-FFF2-40B4-BE49-F238E27FC236}">
                      <a16:creationId xmlns:a16="http://schemas.microsoft.com/office/drawing/2014/main" id="{008DDE02-486A-40C5-8E3A-8E0D15D61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80625" y="3512480"/>
                  <a:ext cx="485242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F396D8EE-BB71-4AA4-8004-75F902A46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6882" y="3430368"/>
                  <a:ext cx="209941" cy="176842"/>
                </a:xfrm>
                <a:prstGeom prst="line">
                  <a:avLst/>
                </a:prstGeom>
                <a:ln w="19050">
                  <a:solidFill>
                    <a:srgbClr val="013B5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tangle 83">
                  <a:extLst>
                    <a:ext uri="{FF2B5EF4-FFF2-40B4-BE49-F238E27FC236}">
                      <a16:creationId xmlns:a16="http://schemas.microsoft.com/office/drawing/2014/main" id="{EE0C204C-8C27-4F75-AA70-FCD453EDDA7C}"/>
                    </a:ext>
                  </a:extLst>
                </p:cNvPr>
                <p:cNvSpPr/>
                <p:nvPr/>
              </p:nvSpPr>
              <p:spPr>
                <a:xfrm>
                  <a:off x="3518495" y="3226719"/>
                  <a:ext cx="420892" cy="2750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" dirty="0">
                      <a:solidFill>
                        <a:srgbClr val="013B51"/>
                      </a:solidFill>
                    </a:rPr>
                    <a:t>16</a:t>
                  </a:r>
                </a:p>
              </p:txBody>
            </p:sp>
          </p:grpSp>
          <p:cxnSp>
            <p:nvCxnSpPr>
              <p:cNvPr id="78" name="Straight Arrow Connector 12">
                <a:extLst>
                  <a:ext uri="{FF2B5EF4-FFF2-40B4-BE49-F238E27FC236}">
                    <a16:creationId xmlns:a16="http://schemas.microsoft.com/office/drawing/2014/main" id="{2AEE082B-D6D2-45C0-91F6-97F49C827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3149109"/>
                <a:ext cx="18495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2003" y="5829463"/>
                <a:ext cx="164020" cy="138160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5102949" y="5670359"/>
                <a:ext cx="328828" cy="2148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B59BDC2F-CB77-4750-8773-4B66E12D91A6}"/>
                  </a:ext>
                </a:extLst>
              </p:cNvPr>
              <p:cNvGrpSpPr/>
              <p:nvPr/>
            </p:nvGrpSpPr>
            <p:grpSpPr>
              <a:xfrm>
                <a:off x="5506006" y="2777821"/>
                <a:ext cx="561700" cy="742576"/>
                <a:chOff x="9661410" y="4010467"/>
                <a:chExt cx="848468" cy="1423546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902E5C08-F62B-4A8C-BCEB-6EF25D63605C}"/>
                    </a:ext>
                  </a:extLst>
                </p:cNvPr>
                <p:cNvSpPr/>
                <p:nvPr/>
              </p:nvSpPr>
              <p:spPr>
                <a:xfrm>
                  <a:off x="9679064" y="4010467"/>
                  <a:ext cx="813160" cy="1423546"/>
                </a:xfrm>
                <a:prstGeom prst="ellipse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3" name="Rectangle 83">
                  <a:extLst>
                    <a:ext uri="{FF2B5EF4-FFF2-40B4-BE49-F238E27FC236}">
                      <a16:creationId xmlns:a16="http://schemas.microsoft.com/office/drawing/2014/main" id="{A7A50833-0A48-4B7B-B347-323FCD4F6636}"/>
                    </a:ext>
                  </a:extLst>
                </p:cNvPr>
                <p:cNvSpPr/>
                <p:nvPr/>
              </p:nvSpPr>
              <p:spPr>
                <a:xfrm>
                  <a:off x="9661410" y="4504342"/>
                  <a:ext cx="848468" cy="4357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b="1" dirty="0"/>
                    <a:t>Shift</a:t>
                  </a:r>
                </a:p>
                <a:p>
                  <a:pPr algn="ctr"/>
                  <a:r>
                    <a:rPr lang="en-US" altLang="ko-KR" sz="700" b="1" dirty="0"/>
                    <a:t>left 2</a:t>
                  </a:r>
                  <a:endParaRPr lang="ko-KR" altLang="en-US" sz="700" b="1" dirty="0"/>
                </a:p>
              </p:txBody>
            </p:sp>
          </p:grp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9845" y="5893614"/>
                <a:ext cx="2722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57">
                <a:extLst>
                  <a:ext uri="{FF2B5EF4-FFF2-40B4-BE49-F238E27FC236}">
                    <a16:creationId xmlns:a16="http://schemas.microsoft.com/office/drawing/2014/main" id="{DECADBC0-6205-4EF4-AC35-BB138985C1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539" y="3149109"/>
                <a:ext cx="0" cy="274450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57">
                <a:extLst>
                  <a:ext uri="{FF2B5EF4-FFF2-40B4-BE49-F238E27FC236}">
                    <a16:creationId xmlns:a16="http://schemas.microsoft.com/office/drawing/2014/main" id="{64D0A4AC-57AC-4923-A25D-B9E228513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5893614"/>
                <a:ext cx="1034453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57">
                <a:extLst>
                  <a:ext uri="{FF2B5EF4-FFF2-40B4-BE49-F238E27FC236}">
                    <a16:creationId xmlns:a16="http://schemas.microsoft.com/office/drawing/2014/main" id="{705560FA-87B1-485A-9BE9-01C2D106E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9613" y="3795358"/>
                <a:ext cx="0" cy="2098258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0611FFC-B423-440A-8FF0-B7FFE469A7A2}"/>
                  </a:ext>
                </a:extLst>
              </p:cNvPr>
              <p:cNvSpPr/>
              <p:nvPr/>
            </p:nvSpPr>
            <p:spPr>
              <a:xfrm>
                <a:off x="3029084" y="3934217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225551F-F69A-4035-9864-83F0DA16EE57}"/>
                  </a:ext>
                </a:extLst>
              </p:cNvPr>
              <p:cNvSpPr/>
              <p:nvPr/>
            </p:nvSpPr>
            <p:spPr>
              <a:xfrm>
                <a:off x="3029084" y="4123559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0" name="Straight Arrow Connector 75">
                <a:extLst>
                  <a:ext uri="{FF2B5EF4-FFF2-40B4-BE49-F238E27FC236}">
                    <a16:creationId xmlns:a16="http://schemas.microsoft.com/office/drawing/2014/main" id="{00091404-D89B-4B13-B0B1-A18C1051D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7567" y="3149109"/>
                <a:ext cx="21681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57">
                <a:extLst>
                  <a:ext uri="{FF2B5EF4-FFF2-40B4-BE49-F238E27FC236}">
                    <a16:creationId xmlns:a16="http://schemas.microsoft.com/office/drawing/2014/main" id="{67470AF7-9792-46A7-A97A-7F591B5D8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0966" y="3974935"/>
                <a:ext cx="223135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C688F55-0884-4E1C-AC20-E1D9D192B32C}"/>
                  </a:ext>
                </a:extLst>
              </p:cNvPr>
              <p:cNvGrpSpPr/>
              <p:nvPr/>
            </p:nvGrpSpPr>
            <p:grpSpPr>
              <a:xfrm>
                <a:off x="5677808" y="4438228"/>
                <a:ext cx="244751" cy="609671"/>
                <a:chOff x="7208142" y="3166689"/>
                <a:chExt cx="244751" cy="609671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91D6F865-83A9-4B0B-923C-EEC555F4EC20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D40A4E-0169-47F4-81CE-917B45106229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75" name="Straight Arrow Connector 12">
                <a:extLst>
                  <a:ext uri="{FF2B5EF4-FFF2-40B4-BE49-F238E27FC236}">
                    <a16:creationId xmlns:a16="http://schemas.microsoft.com/office/drawing/2014/main" id="{7A501299-111B-4302-9303-C0B059152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208" y="4915797"/>
                <a:ext cx="325251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130AC145-90B3-4180-A673-877117FD4459}"/>
                  </a:ext>
                </a:extLst>
              </p:cNvPr>
              <p:cNvSpPr/>
              <p:nvPr/>
            </p:nvSpPr>
            <p:spPr>
              <a:xfrm>
                <a:off x="5336023" y="4879283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94" name="Straight Arrow Connector 12">
                <a:extLst>
                  <a:ext uri="{FF2B5EF4-FFF2-40B4-BE49-F238E27FC236}">
                    <a16:creationId xmlns:a16="http://schemas.microsoft.com/office/drawing/2014/main" id="{C5A47BB3-4DD4-44BD-AD7C-78EFC0E48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3419" y="4545175"/>
                <a:ext cx="678040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57">
                <a:extLst>
                  <a:ext uri="{FF2B5EF4-FFF2-40B4-BE49-F238E27FC236}">
                    <a16:creationId xmlns:a16="http://schemas.microsoft.com/office/drawing/2014/main" id="{31DEE154-EB75-44F0-A674-D555617630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2870" y="4528751"/>
                <a:ext cx="0" cy="76596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A96AADEE-595F-4B5B-9ADA-6F35784BCBD7}"/>
                  </a:ext>
                </a:extLst>
              </p:cNvPr>
              <p:cNvGrpSpPr/>
              <p:nvPr/>
            </p:nvGrpSpPr>
            <p:grpSpPr>
              <a:xfrm>
                <a:off x="5152871" y="4074205"/>
                <a:ext cx="3956657" cy="1541033"/>
                <a:chOff x="5508697" y="3539036"/>
                <a:chExt cx="4872872" cy="1897885"/>
              </a:xfrm>
            </p:grpSpPr>
            <p:cxnSp>
              <p:nvCxnSpPr>
                <p:cNvPr id="96" name="Straight Arrow Connector 12">
                  <a:extLst>
                    <a:ext uri="{FF2B5EF4-FFF2-40B4-BE49-F238E27FC236}">
                      <a16:creationId xmlns:a16="http://schemas.microsoft.com/office/drawing/2014/main" id="{97C72A0F-9A5E-448A-B28B-A0AC0E1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441" y="4094445"/>
                  <a:ext cx="571128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12">
                  <a:extLst>
                    <a:ext uri="{FF2B5EF4-FFF2-40B4-BE49-F238E27FC236}">
                      <a16:creationId xmlns:a16="http://schemas.microsoft.com/office/drawing/2014/main" id="{1D53B98C-A1A7-47A8-8876-65434064F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8697" y="5018161"/>
                  <a:ext cx="258002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8088723" y="3539036"/>
                  <a:ext cx="1806640" cy="1897885"/>
                  <a:chOff x="3045184" y="2799161"/>
                  <a:chExt cx="1622588" cy="1704539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Address</a:t>
                    </a:r>
                    <a:endParaRPr lang="ko-KR" altLang="en-US" sz="7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/>
                      <a:t>Data</a:t>
                    </a:r>
                  </a:p>
                  <a:p>
                    <a:pPr algn="ctr"/>
                    <a:r>
                      <a:rPr lang="en-US" altLang="ko-KR" sz="900" b="1" dirty="0"/>
                      <a:t>memory</a:t>
                    </a:r>
                    <a:endParaRPr lang="ko-KR" altLang="en-US" sz="90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8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/>
                      <a:t>Write</a:t>
                    </a:r>
                  </a:p>
                  <a:p>
                    <a:r>
                      <a:rPr lang="en-US" altLang="ko-KR" sz="700" dirty="0"/>
                      <a:t>Data</a:t>
                    </a:r>
                    <a:endParaRPr lang="ko-KR" altLang="en-US" sz="700" dirty="0"/>
                  </a:p>
                </p:txBody>
              </p:sp>
            </p:grpSp>
            <p:cxnSp>
              <p:nvCxnSpPr>
                <p:cNvPr id="116" name="Straight Arrow Connector 12">
                  <a:extLst>
                    <a:ext uri="{FF2B5EF4-FFF2-40B4-BE49-F238E27FC236}">
                      <a16:creationId xmlns:a16="http://schemas.microsoft.com/office/drawing/2014/main" id="{412EBB5A-27FB-498A-B1F7-BE5FEC27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8523" y="4543268"/>
                  <a:ext cx="393046" cy="0"/>
                </a:xfrm>
                <a:prstGeom prst="straightConnector1">
                  <a:avLst/>
                </a:prstGeom>
                <a:ln w="38100">
                  <a:solidFill>
                    <a:srgbClr val="013B5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20D9AE1-20C4-4909-A497-B5E14DBD7649}"/>
                  </a:ext>
                </a:extLst>
              </p:cNvPr>
              <p:cNvSpPr/>
              <p:nvPr/>
            </p:nvSpPr>
            <p:spPr>
              <a:xfrm>
                <a:off x="5116329" y="4511752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F1AFBF46-6F7F-4D4B-8648-47B8E5ADA3EE}"/>
                  </a:ext>
                </a:extLst>
              </p:cNvPr>
              <p:cNvGrpSpPr/>
              <p:nvPr/>
            </p:nvGrpSpPr>
            <p:grpSpPr>
              <a:xfrm>
                <a:off x="9109528" y="4380669"/>
                <a:ext cx="244751" cy="609671"/>
                <a:chOff x="7208142" y="3166689"/>
                <a:chExt cx="244751" cy="609671"/>
              </a:xfrm>
            </p:grpSpPr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9B98E85A-455B-401E-AAFF-39D09F78AD0A}"/>
                    </a:ext>
                  </a:extLst>
                </p:cNvPr>
                <p:cNvSpPr/>
                <p:nvPr/>
              </p:nvSpPr>
              <p:spPr>
                <a:xfrm>
                  <a:off x="7208142" y="3166689"/>
                  <a:ext cx="244751" cy="609671"/>
                </a:xfrm>
                <a:custGeom>
                  <a:avLst/>
                  <a:gdLst>
                    <a:gd name="connsiteX0" fmla="*/ 122376 w 244751"/>
                    <a:gd name="connsiteY0" fmla="*/ 0 h 609671"/>
                    <a:gd name="connsiteX1" fmla="*/ 235134 w 244751"/>
                    <a:gd name="connsiteY1" fmla="*/ 74741 h 609671"/>
                    <a:gd name="connsiteX2" fmla="*/ 242931 w 244751"/>
                    <a:gd name="connsiteY2" fmla="*/ 113359 h 609671"/>
                    <a:gd name="connsiteX3" fmla="*/ 244749 w 244751"/>
                    <a:gd name="connsiteY3" fmla="*/ 113359 h 609671"/>
                    <a:gd name="connsiteX4" fmla="*/ 244749 w 244751"/>
                    <a:gd name="connsiteY4" fmla="*/ 122365 h 609671"/>
                    <a:gd name="connsiteX5" fmla="*/ 244751 w 244751"/>
                    <a:gd name="connsiteY5" fmla="*/ 122375 h 609671"/>
                    <a:gd name="connsiteX6" fmla="*/ 244749 w 244751"/>
                    <a:gd name="connsiteY6" fmla="*/ 122385 h 609671"/>
                    <a:gd name="connsiteX7" fmla="*/ 244749 w 244751"/>
                    <a:gd name="connsiteY7" fmla="*/ 487286 h 609671"/>
                    <a:gd name="connsiteX8" fmla="*/ 244751 w 244751"/>
                    <a:gd name="connsiteY8" fmla="*/ 487296 h 609671"/>
                    <a:gd name="connsiteX9" fmla="*/ 244749 w 244751"/>
                    <a:gd name="connsiteY9" fmla="*/ 487306 h 609671"/>
                    <a:gd name="connsiteX10" fmla="*/ 244749 w 244751"/>
                    <a:gd name="connsiteY10" fmla="*/ 493719 h 609671"/>
                    <a:gd name="connsiteX11" fmla="*/ 243455 w 244751"/>
                    <a:gd name="connsiteY11" fmla="*/ 493719 h 609671"/>
                    <a:gd name="connsiteX12" fmla="*/ 235134 w 244751"/>
                    <a:gd name="connsiteY12" fmla="*/ 534930 h 609671"/>
                    <a:gd name="connsiteX13" fmla="*/ 122376 w 244751"/>
                    <a:gd name="connsiteY13" fmla="*/ 609671 h 609671"/>
                    <a:gd name="connsiteX14" fmla="*/ 9618 w 244751"/>
                    <a:gd name="connsiteY14" fmla="*/ 534930 h 609671"/>
                    <a:gd name="connsiteX15" fmla="*/ 1298 w 244751"/>
                    <a:gd name="connsiteY15" fmla="*/ 493719 h 609671"/>
                    <a:gd name="connsiteX16" fmla="*/ 0 w 244751"/>
                    <a:gd name="connsiteY16" fmla="*/ 493719 h 609671"/>
                    <a:gd name="connsiteX17" fmla="*/ 0 w 244751"/>
                    <a:gd name="connsiteY17" fmla="*/ 113359 h 609671"/>
                    <a:gd name="connsiteX18" fmla="*/ 1821 w 244751"/>
                    <a:gd name="connsiteY18" fmla="*/ 113359 h 609671"/>
                    <a:gd name="connsiteX19" fmla="*/ 9618 w 244751"/>
                    <a:gd name="connsiteY19" fmla="*/ 74741 h 609671"/>
                    <a:gd name="connsiteX20" fmla="*/ 122376 w 244751"/>
                    <a:gd name="connsiteY20" fmla="*/ 0 h 60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44751" h="609671">
                      <a:moveTo>
                        <a:pt x="122376" y="0"/>
                      </a:moveTo>
                      <a:cubicBezTo>
                        <a:pt x="173066" y="0"/>
                        <a:pt x="216557" y="30819"/>
                        <a:pt x="235134" y="74741"/>
                      </a:cubicBezTo>
                      <a:lnTo>
                        <a:pt x="242931" y="113359"/>
                      </a:lnTo>
                      <a:lnTo>
                        <a:pt x="244749" y="113359"/>
                      </a:lnTo>
                      <a:lnTo>
                        <a:pt x="244749" y="122365"/>
                      </a:lnTo>
                      <a:lnTo>
                        <a:pt x="244751" y="122375"/>
                      </a:lnTo>
                      <a:lnTo>
                        <a:pt x="244749" y="122385"/>
                      </a:lnTo>
                      <a:lnTo>
                        <a:pt x="244749" y="487286"/>
                      </a:lnTo>
                      <a:lnTo>
                        <a:pt x="244751" y="487296"/>
                      </a:lnTo>
                      <a:lnTo>
                        <a:pt x="244749" y="487306"/>
                      </a:lnTo>
                      <a:lnTo>
                        <a:pt x="244749" y="493719"/>
                      </a:lnTo>
                      <a:lnTo>
                        <a:pt x="243455" y="493719"/>
                      </a:lnTo>
                      <a:lnTo>
                        <a:pt x="235134" y="534930"/>
                      </a:lnTo>
                      <a:cubicBezTo>
                        <a:pt x="216557" y="578852"/>
                        <a:pt x="173066" y="609671"/>
                        <a:pt x="122376" y="609671"/>
                      </a:cubicBezTo>
                      <a:cubicBezTo>
                        <a:pt x="71687" y="609671"/>
                        <a:pt x="28196" y="578852"/>
                        <a:pt x="9618" y="534930"/>
                      </a:cubicBezTo>
                      <a:lnTo>
                        <a:pt x="1298" y="493719"/>
                      </a:lnTo>
                      <a:lnTo>
                        <a:pt x="0" y="493719"/>
                      </a:lnTo>
                      <a:lnTo>
                        <a:pt x="0" y="113359"/>
                      </a:lnTo>
                      <a:lnTo>
                        <a:pt x="1821" y="113359"/>
                      </a:lnTo>
                      <a:lnTo>
                        <a:pt x="9618" y="74741"/>
                      </a:lnTo>
                      <a:cubicBezTo>
                        <a:pt x="28196" y="30819"/>
                        <a:pt x="71687" y="0"/>
                        <a:pt x="122376" y="0"/>
                      </a:cubicBezTo>
                      <a:close/>
                    </a:path>
                  </a:pathLst>
                </a:cu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wordArtVert" tIns="72000" bIns="72000" rtlCol="0" anchor="ctr" anchorCtr="1"/>
                <a:lstStyle/>
                <a:p>
                  <a:pPr algn="ctr"/>
                  <a:endParaRPr lang="en-US" sz="600" b="1" spc="-300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897B4B8-AAE7-4F3E-AA9C-42CD2E5C1564}"/>
                    </a:ext>
                  </a:extLst>
                </p:cNvPr>
                <p:cNvSpPr txBox="1"/>
                <p:nvPr/>
              </p:nvSpPr>
              <p:spPr>
                <a:xfrm>
                  <a:off x="7250944" y="3253639"/>
                  <a:ext cx="131772" cy="435769"/>
                </a:xfrm>
                <a:prstGeom prst="rect">
                  <a:avLst/>
                </a:prstGeom>
                <a:noFill/>
              </p:spPr>
              <p:txBody>
                <a:bodyPr vert="wordArtVert" wrap="square" lIns="0" tIns="0" rIns="0" bIns="0" rtlCol="0">
                  <a:spAutoFit/>
                </a:bodyPr>
                <a:lstStyle/>
                <a:p>
                  <a:r>
                    <a:rPr lang="en-US" sz="600" b="1" spc="-300" dirty="0">
                      <a:solidFill>
                        <a:schemeClr val="bg1"/>
                      </a:solidFill>
                    </a:rPr>
                    <a:t>Mux</a:t>
                  </a:r>
                </a:p>
              </p:txBody>
            </p:sp>
          </p:grpSp>
          <p:cxnSp>
            <p:nvCxnSpPr>
              <p:cNvPr id="114" name="Straight Connector 57">
                <a:extLst>
                  <a:ext uri="{FF2B5EF4-FFF2-40B4-BE49-F238E27FC236}">
                    <a16:creationId xmlns:a16="http://schemas.microsoft.com/office/drawing/2014/main" id="{AFEB7B49-177E-4BC0-A9EE-C326A8C53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6336" y="4529707"/>
                <a:ext cx="0" cy="138576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57">
                <a:extLst>
                  <a:ext uri="{FF2B5EF4-FFF2-40B4-BE49-F238E27FC236}">
                    <a16:creationId xmlns:a16="http://schemas.microsoft.com/office/drawing/2014/main" id="{626BCFDA-6CF3-4D1F-99DC-D40254D47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336" y="5895528"/>
                <a:ext cx="1784289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57">
                <a:extLst>
                  <a:ext uri="{FF2B5EF4-FFF2-40B4-BE49-F238E27FC236}">
                    <a16:creationId xmlns:a16="http://schemas.microsoft.com/office/drawing/2014/main" id="{E389460E-AEB1-4043-A9FD-580A7755F7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434" y="4888440"/>
                <a:ext cx="0" cy="1025842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A8D9719-7700-4B95-A693-B17ECDEEE954}"/>
                  </a:ext>
                </a:extLst>
              </p:cNvPr>
              <p:cNvSpPr/>
              <p:nvPr/>
            </p:nvSpPr>
            <p:spPr>
              <a:xfrm>
                <a:off x="6983736" y="4490675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101" y="4512844"/>
                <a:ext cx="44620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F9B1680-03F9-4346-B537-6EAEDF0F9B99}"/>
                  </a:ext>
                </a:extLst>
              </p:cNvPr>
              <p:cNvSpPr/>
              <p:nvPr/>
            </p:nvSpPr>
            <p:spPr>
              <a:xfrm>
                <a:off x="3029084" y="4467746"/>
                <a:ext cx="78973" cy="78973"/>
              </a:xfrm>
              <a:prstGeom prst="ellipse">
                <a:avLst/>
              </a:pr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cxnSp>
            <p:nvCxnSpPr>
              <p:cNvPr id="124" name="Straight Connector 57">
                <a:extLst>
                  <a:ext uri="{FF2B5EF4-FFF2-40B4-BE49-F238E27FC236}">
                    <a16:creationId xmlns:a16="http://schemas.microsoft.com/office/drawing/2014/main" id="{0B3BA852-2C06-4DF2-9ED6-9FF0E646A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79" y="4685505"/>
                <a:ext cx="144051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57">
                <a:extLst>
                  <a:ext uri="{FF2B5EF4-FFF2-40B4-BE49-F238E27FC236}">
                    <a16:creationId xmlns:a16="http://schemas.microsoft.com/office/drawing/2014/main" id="{3C5A62D8-94F7-4048-B5A9-2F64B258A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98330" y="4666507"/>
                <a:ext cx="0" cy="1962893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57">
                <a:extLst>
                  <a:ext uri="{FF2B5EF4-FFF2-40B4-BE49-F238E27FC236}">
                    <a16:creationId xmlns:a16="http://schemas.microsoft.com/office/drawing/2014/main" id="{1235D251-F41A-4FA9-AB6E-BAF792DCA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6612284"/>
                <a:ext cx="6169342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57">
                <a:extLst>
                  <a:ext uri="{FF2B5EF4-FFF2-40B4-BE49-F238E27FC236}">
                    <a16:creationId xmlns:a16="http://schemas.microsoft.com/office/drawing/2014/main" id="{C6978619-FDF8-4B7C-A776-46C155CA9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7665" y="4888440"/>
                <a:ext cx="0" cy="1740961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2">
                <a:extLst>
                  <a:ext uri="{FF2B5EF4-FFF2-40B4-BE49-F238E27FC236}">
                    <a16:creationId xmlns:a16="http://schemas.microsoft.com/office/drawing/2014/main" id="{6733CB1E-D0F6-4F36-914F-6FD24EA49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988" y="4872521"/>
                <a:ext cx="171313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Arrow Connector 12">
              <a:extLst>
                <a:ext uri="{FF2B5EF4-FFF2-40B4-BE49-F238E27FC236}">
                  <a16:creationId xmlns:a16="http://schemas.microsoft.com/office/drawing/2014/main" id="{9FA092E7-DB10-4DD9-880E-F2193142BC82}"/>
                </a:ext>
              </a:extLst>
            </p:cNvPr>
            <p:cNvCxnSpPr>
              <a:cxnSpLocks/>
            </p:cNvCxnSpPr>
            <p:nvPr/>
          </p:nvCxnSpPr>
          <p:spPr>
            <a:xfrm>
              <a:off x="4380134" y="2830401"/>
              <a:ext cx="2272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72">
              <a:extLst>
                <a:ext uri="{FF2B5EF4-FFF2-40B4-BE49-F238E27FC236}">
                  <a16:creationId xmlns:a16="http://schemas.microsoft.com/office/drawing/2014/main" id="{9124B438-86C4-4D92-8E7B-D305F3B41D3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936" y="2156097"/>
              <a:ext cx="69845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27D85E-2512-4BFD-BB18-0FA9CD72B456}"/>
                </a:ext>
              </a:extLst>
            </p:cNvPr>
            <p:cNvGrpSpPr/>
            <p:nvPr/>
          </p:nvGrpSpPr>
          <p:grpSpPr>
            <a:xfrm>
              <a:off x="4608438" y="2032946"/>
              <a:ext cx="499768" cy="927168"/>
              <a:chOff x="6984392" y="2661905"/>
              <a:chExt cx="1052766" cy="1953087"/>
            </a:xfrm>
          </p:grpSpPr>
          <p:sp>
            <p:nvSpPr>
              <p:cNvPr id="154" name="Freeform: Shape 68">
                <a:extLst>
                  <a:ext uri="{FF2B5EF4-FFF2-40B4-BE49-F238E27FC236}">
                    <a16:creationId xmlns:a16="http://schemas.microsoft.com/office/drawing/2014/main" id="{8FA40891-EC69-4987-97D3-4C86B65456B4}"/>
                  </a:ext>
                </a:extLst>
              </p:cNvPr>
              <p:cNvSpPr/>
              <p:nvPr/>
            </p:nvSpPr>
            <p:spPr>
              <a:xfrm rot="5400000">
                <a:off x="6500560" y="3145737"/>
                <a:ext cx="1953087" cy="985424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5" name="Rectangle 84">
                <a:extLst>
                  <a:ext uri="{FF2B5EF4-FFF2-40B4-BE49-F238E27FC236}">
                    <a16:creationId xmlns:a16="http://schemas.microsoft.com/office/drawing/2014/main" id="{E8B6FE6C-0F2C-42C4-936B-17328783AAA0}"/>
                  </a:ext>
                </a:extLst>
              </p:cNvPr>
              <p:cNvSpPr/>
              <p:nvPr/>
            </p:nvSpPr>
            <p:spPr>
              <a:xfrm>
                <a:off x="7122794" y="3186964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sp>
          <p:nvSpPr>
            <p:cNvPr id="132" name="Rectangle 83">
              <a:extLst>
                <a:ext uri="{FF2B5EF4-FFF2-40B4-BE49-F238E27FC236}">
                  <a16:creationId xmlns:a16="http://schemas.microsoft.com/office/drawing/2014/main" id="{6AE52717-016E-422F-9B13-EC96236FAD2B}"/>
                </a:ext>
              </a:extLst>
            </p:cNvPr>
            <p:cNvSpPr/>
            <p:nvPr/>
          </p:nvSpPr>
          <p:spPr>
            <a:xfrm>
              <a:off x="3430978" y="3300331"/>
              <a:ext cx="359126" cy="859453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sz="800" dirty="0"/>
            </a:p>
          </p:txBody>
        </p:sp>
        <p:cxnSp>
          <p:nvCxnSpPr>
            <p:cNvPr id="134" name="Straight Arrow Connector 12">
              <a:extLst>
                <a:ext uri="{FF2B5EF4-FFF2-40B4-BE49-F238E27FC236}">
                  <a16:creationId xmlns:a16="http://schemas.microsoft.com/office/drawing/2014/main" id="{209E24C5-5B0E-4B09-9E37-DFF2AAE921F1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0" y="3730058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2">
              <a:extLst>
                <a:ext uri="{FF2B5EF4-FFF2-40B4-BE49-F238E27FC236}">
                  <a16:creationId xmlns:a16="http://schemas.microsoft.com/office/drawing/2014/main" id="{9686E5EA-761A-4AFA-9EA6-3454F2422D69}"/>
                </a:ext>
              </a:extLst>
            </p:cNvPr>
            <p:cNvCxnSpPr>
              <a:cxnSpLocks/>
            </p:cNvCxnSpPr>
            <p:nvPr/>
          </p:nvCxnSpPr>
          <p:spPr>
            <a:xfrm>
              <a:off x="3790779" y="3730058"/>
              <a:ext cx="37924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476134A-A4E0-4B1F-BA27-A68A16027745}"/>
                </a:ext>
              </a:extLst>
            </p:cNvPr>
            <p:cNvGrpSpPr/>
            <p:nvPr/>
          </p:nvGrpSpPr>
          <p:grpSpPr>
            <a:xfrm>
              <a:off x="4170028" y="3487104"/>
              <a:ext cx="1027545" cy="1025374"/>
              <a:chOff x="3045186" y="2959544"/>
              <a:chExt cx="1547426" cy="1544156"/>
            </a:xfrm>
          </p:grpSpPr>
          <p:sp>
            <p:nvSpPr>
              <p:cNvPr id="150" name="Rectangle 83">
                <a:extLst>
                  <a:ext uri="{FF2B5EF4-FFF2-40B4-BE49-F238E27FC236}">
                    <a16:creationId xmlns:a16="http://schemas.microsoft.com/office/drawing/2014/main" id="{E8BA804D-E9CB-47F3-9381-C42B7092356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1" name="Rectangle 83">
                <a:extLst>
                  <a:ext uri="{FF2B5EF4-FFF2-40B4-BE49-F238E27FC236}">
                    <a16:creationId xmlns:a16="http://schemas.microsoft.com/office/drawing/2014/main" id="{E26432F6-AA38-4399-A6F2-0C64DA541851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/>
                  <a:t>Read</a:t>
                </a:r>
              </a:p>
              <a:p>
                <a:r>
                  <a:rPr lang="en-US" altLang="ko-KR" sz="500" dirty="0"/>
                  <a:t>address</a:t>
                </a:r>
                <a:endParaRPr lang="ko-KR" altLang="en-US" sz="500" dirty="0"/>
              </a:p>
            </p:txBody>
          </p:sp>
          <p:sp>
            <p:nvSpPr>
              <p:cNvPr id="152" name="Rectangle 83">
                <a:extLst>
                  <a:ext uri="{FF2B5EF4-FFF2-40B4-BE49-F238E27FC236}">
                    <a16:creationId xmlns:a16="http://schemas.microsoft.com/office/drawing/2014/main" id="{A2DAD9E3-BEA2-453E-B9F9-F7F6E20F786F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/>
                  <a:t>Instruction</a:t>
                </a:r>
              </a:p>
              <a:p>
                <a:pPr algn="ctr"/>
                <a:r>
                  <a:rPr lang="en-US" altLang="ko-KR" sz="600" b="1" dirty="0"/>
                  <a:t>memory</a:t>
                </a:r>
                <a:endParaRPr lang="ko-KR" altLang="en-US" sz="600" b="1" dirty="0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0A9DD267-5F58-47AD-B1B9-763AACF83771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/>
                  <a:t>Instruction</a:t>
                </a:r>
              </a:p>
            </p:txBody>
          </p:sp>
        </p:grpSp>
        <p:cxnSp>
          <p:nvCxnSpPr>
            <p:cNvPr id="143" name="Straight Connector 55">
              <a:extLst>
                <a:ext uri="{FF2B5EF4-FFF2-40B4-BE49-F238E27FC236}">
                  <a16:creationId xmlns:a16="http://schemas.microsoft.com/office/drawing/2014/main" id="{EE18D02A-7C14-4D34-A2EF-7C76E7D51886}"/>
                </a:ext>
              </a:extLst>
            </p:cNvPr>
            <p:cNvCxnSpPr>
              <a:cxnSpLocks/>
            </p:cNvCxnSpPr>
            <p:nvPr/>
          </p:nvCxnSpPr>
          <p:spPr>
            <a:xfrm>
              <a:off x="3930375" y="2136775"/>
              <a:ext cx="0" cy="159753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44286D4-DCE2-410F-A5D3-8786CE7A1564}"/>
                </a:ext>
              </a:extLst>
            </p:cNvPr>
            <p:cNvSpPr/>
            <p:nvPr/>
          </p:nvSpPr>
          <p:spPr>
            <a:xfrm>
              <a:off x="3896813" y="3696496"/>
              <a:ext cx="67123" cy="6712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45" name="Straight Connector 55">
              <a:extLst>
                <a:ext uri="{FF2B5EF4-FFF2-40B4-BE49-F238E27FC236}">
                  <a16:creationId xmlns:a16="http://schemas.microsoft.com/office/drawing/2014/main" id="{FA667A0E-1CE4-430F-BAFA-D03402D93096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03797"/>
              <a:ext cx="0" cy="217835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57">
              <a:extLst>
                <a:ext uri="{FF2B5EF4-FFF2-40B4-BE49-F238E27FC236}">
                  <a16:creationId xmlns:a16="http://schemas.microsoft.com/office/drawing/2014/main" id="{014E1A03-2C06-448B-9758-7EA02408670B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48" y="1821192"/>
              <a:ext cx="83021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55">
              <a:extLst>
                <a:ext uri="{FF2B5EF4-FFF2-40B4-BE49-F238E27FC236}">
                  <a16:creationId xmlns:a16="http://schemas.microsoft.com/office/drawing/2014/main" id="{91AFDCB9-430A-4B47-9F24-AFE819F012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371" y="1803797"/>
              <a:ext cx="0" cy="104759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83">
              <a:extLst>
                <a:ext uri="{FF2B5EF4-FFF2-40B4-BE49-F238E27FC236}">
                  <a16:creationId xmlns:a16="http://schemas.microsoft.com/office/drawing/2014/main" id="{6ED4E232-36E6-437D-9AED-A851EE8F7DDB}"/>
                </a:ext>
              </a:extLst>
            </p:cNvPr>
            <p:cNvSpPr/>
            <p:nvPr/>
          </p:nvSpPr>
          <p:spPr>
            <a:xfrm>
              <a:off x="4121681" y="2710054"/>
              <a:ext cx="227252" cy="209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rgbClr val="013B51"/>
                  </a:solidFill>
                </a:rPr>
                <a:t>4</a:t>
              </a:r>
              <a:endParaRPr lang="ko-KR" altLang="en-US" sz="600" b="1" dirty="0">
                <a:solidFill>
                  <a:srgbClr val="013B51"/>
                </a:solidFill>
              </a:endParaRP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9937F817-AEE2-461B-A56B-4BFF83E7B954}"/>
                </a:ext>
              </a:extLst>
            </p:cNvPr>
            <p:cNvGrpSpPr/>
            <p:nvPr/>
          </p:nvGrpSpPr>
          <p:grpSpPr>
            <a:xfrm>
              <a:off x="8584931" y="2387809"/>
              <a:ext cx="499768" cy="927168"/>
              <a:chOff x="8512274" y="2661900"/>
              <a:chExt cx="1052765" cy="1953087"/>
            </a:xfrm>
          </p:grpSpPr>
          <p:sp>
            <p:nvSpPr>
              <p:cNvPr id="157" name="Freeform: Shape 68">
                <a:extLst>
                  <a:ext uri="{FF2B5EF4-FFF2-40B4-BE49-F238E27FC236}">
                    <a16:creationId xmlns:a16="http://schemas.microsoft.com/office/drawing/2014/main" id="{8380A434-F6BA-4AE3-AE75-A9174700BF08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58" name="Rectangle 84">
                <a:extLst>
                  <a:ext uri="{FF2B5EF4-FFF2-40B4-BE49-F238E27FC236}">
                    <a16:creationId xmlns:a16="http://schemas.microsoft.com/office/drawing/2014/main" id="{D9CE677D-EB2B-415E-8C32-89710078A908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400" dirty="0"/>
              </a:p>
            </p:txBody>
          </p:sp>
        </p:grpSp>
        <p:cxnSp>
          <p:nvCxnSpPr>
            <p:cNvPr id="162" name="Straight Arrow Connector 75">
              <a:extLst>
                <a:ext uri="{FF2B5EF4-FFF2-40B4-BE49-F238E27FC236}">
                  <a16:creationId xmlns:a16="http://schemas.microsoft.com/office/drawing/2014/main" id="{DB2BE018-628C-4BD8-BE5E-9A3B95EEB3FB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68" y="2507294"/>
              <a:ext cx="3528430" cy="19862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0F3024-2C88-4685-A9B3-A7CBBA1AE698}"/>
                </a:ext>
              </a:extLst>
            </p:cNvPr>
            <p:cNvGrpSpPr/>
            <p:nvPr/>
          </p:nvGrpSpPr>
          <p:grpSpPr>
            <a:xfrm>
              <a:off x="2988855" y="3340743"/>
              <a:ext cx="244751" cy="819042"/>
              <a:chOff x="9538158" y="2187781"/>
              <a:chExt cx="244751" cy="819042"/>
            </a:xfrm>
          </p:grpSpPr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ABBCFF2A-59E2-41D2-85F3-0650B82BC1F5}"/>
                  </a:ext>
                </a:extLst>
              </p:cNvPr>
              <p:cNvSpPr/>
              <p:nvPr/>
            </p:nvSpPr>
            <p:spPr>
              <a:xfrm>
                <a:off x="9538158" y="2187781"/>
                <a:ext cx="244751" cy="819042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600" b="1" spc="-300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043AC1-DA55-47B3-8FCB-CB98971BDE4B}"/>
                  </a:ext>
                </a:extLst>
              </p:cNvPr>
              <p:cNvSpPr txBox="1"/>
              <p:nvPr/>
            </p:nvSpPr>
            <p:spPr>
              <a:xfrm>
                <a:off x="9594647" y="2431592"/>
                <a:ext cx="131772" cy="331416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6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73" name="Straight Connector 55">
              <a:extLst>
                <a:ext uri="{FF2B5EF4-FFF2-40B4-BE49-F238E27FC236}">
                  <a16:creationId xmlns:a16="http://schemas.microsoft.com/office/drawing/2014/main" id="{560ECB78-7AD5-434A-B0FB-0E40B814659B}"/>
                </a:ext>
              </a:extLst>
            </p:cNvPr>
            <p:cNvCxnSpPr>
              <a:cxnSpLocks/>
            </p:cNvCxnSpPr>
            <p:nvPr/>
          </p:nvCxnSpPr>
          <p:spPr>
            <a:xfrm>
              <a:off x="5182017" y="1952625"/>
              <a:ext cx="0" cy="56629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DEC614A-C774-47BF-846B-BA8F65563692}"/>
                </a:ext>
              </a:extLst>
            </p:cNvPr>
            <p:cNvSpPr/>
            <p:nvPr/>
          </p:nvSpPr>
          <p:spPr>
            <a:xfrm>
              <a:off x="5144349" y="2476948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75" name="Straight Connector 57">
              <a:extLst>
                <a:ext uri="{FF2B5EF4-FFF2-40B4-BE49-F238E27FC236}">
                  <a16:creationId xmlns:a16="http://schemas.microsoft.com/office/drawing/2014/main" id="{1535568E-296A-454F-AE54-669FC1C7F640}"/>
                </a:ext>
              </a:extLst>
            </p:cNvPr>
            <p:cNvCxnSpPr>
              <a:cxnSpLocks/>
            </p:cNvCxnSpPr>
            <p:nvPr/>
          </p:nvCxnSpPr>
          <p:spPr>
            <a:xfrm>
              <a:off x="9037770" y="2851393"/>
              <a:ext cx="128523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2">
              <a:extLst>
                <a:ext uri="{FF2B5EF4-FFF2-40B4-BE49-F238E27FC236}">
                  <a16:creationId xmlns:a16="http://schemas.microsoft.com/office/drawing/2014/main" id="{F5232BEE-10D0-4984-9EF1-8A52874EC9EF}"/>
                </a:ext>
              </a:extLst>
            </p:cNvPr>
            <p:cNvCxnSpPr>
              <a:cxnSpLocks/>
            </p:cNvCxnSpPr>
            <p:nvPr/>
          </p:nvCxnSpPr>
          <p:spPr>
            <a:xfrm>
              <a:off x="2788757" y="3499170"/>
              <a:ext cx="20009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2">
              <a:extLst>
                <a:ext uri="{FF2B5EF4-FFF2-40B4-BE49-F238E27FC236}">
                  <a16:creationId xmlns:a16="http://schemas.microsoft.com/office/drawing/2014/main" id="{EFC38CA6-9F83-41AB-B77C-E4A0787B85FA}"/>
                </a:ext>
              </a:extLst>
            </p:cNvPr>
            <p:cNvCxnSpPr>
              <a:cxnSpLocks/>
            </p:cNvCxnSpPr>
            <p:nvPr/>
          </p:nvCxnSpPr>
          <p:spPr>
            <a:xfrm>
              <a:off x="2002631" y="3970956"/>
              <a:ext cx="9862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7">
              <a:extLst>
                <a:ext uri="{FF2B5EF4-FFF2-40B4-BE49-F238E27FC236}">
                  <a16:creationId xmlns:a16="http://schemas.microsoft.com/office/drawing/2014/main" id="{06D8431F-C779-48AD-A975-965F1F24BB4F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70331"/>
              <a:ext cx="24104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55">
              <a:extLst>
                <a:ext uri="{FF2B5EF4-FFF2-40B4-BE49-F238E27FC236}">
                  <a16:creationId xmlns:a16="http://schemas.microsoft.com/office/drawing/2014/main" id="{65666A26-FE46-4C16-A6D2-7B25DD80D8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76" y="1952625"/>
              <a:ext cx="0" cy="156368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FA98E90-3A9D-43BD-B6CD-BF576777C3BD}"/>
              </a:ext>
            </a:extLst>
          </p:cNvPr>
          <p:cNvCxnSpPr>
            <a:cxnSpLocks/>
          </p:cNvCxnSpPr>
          <p:nvPr/>
        </p:nvCxnSpPr>
        <p:spPr>
          <a:xfrm>
            <a:off x="523356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AF335C61-FD6A-4B54-B4A5-B06EED75A32B}"/>
              </a:ext>
            </a:extLst>
          </p:cNvPr>
          <p:cNvCxnSpPr>
            <a:cxnSpLocks/>
          </p:cNvCxnSpPr>
          <p:nvPr/>
        </p:nvCxnSpPr>
        <p:spPr>
          <a:xfrm>
            <a:off x="7316220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0969361-D201-4F66-959F-86739065AE91}"/>
              </a:ext>
            </a:extLst>
          </p:cNvPr>
          <p:cNvCxnSpPr>
            <a:cxnSpLocks/>
          </p:cNvCxnSpPr>
          <p:nvPr/>
        </p:nvCxnSpPr>
        <p:spPr>
          <a:xfrm>
            <a:off x="8880857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B748893-03D6-4ED5-8CD7-DC5105BDA6EE}"/>
              </a:ext>
            </a:extLst>
          </p:cNvPr>
          <p:cNvCxnSpPr>
            <a:cxnSpLocks/>
          </p:cNvCxnSpPr>
          <p:nvPr/>
        </p:nvCxnSpPr>
        <p:spPr>
          <a:xfrm>
            <a:off x="10606703" y="1768929"/>
            <a:ext cx="0" cy="50400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2710945" y="1739691"/>
            <a:ext cx="2434680" cy="34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IF: Instruction fetch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CAA8FC57-F766-45C5-A7D8-04CB62B19BB8}"/>
              </a:ext>
            </a:extLst>
          </p:cNvPr>
          <p:cNvSpPr/>
          <p:nvPr/>
        </p:nvSpPr>
        <p:spPr>
          <a:xfrm>
            <a:off x="5253571" y="1739691"/>
            <a:ext cx="2062648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ID: Instruction decode/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register file read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268796FF-D90D-4C3E-A044-9AFEBC90B03F}"/>
              </a:ext>
            </a:extLst>
          </p:cNvPr>
          <p:cNvSpPr/>
          <p:nvPr/>
        </p:nvSpPr>
        <p:spPr>
          <a:xfrm>
            <a:off x="7316219" y="1739691"/>
            <a:ext cx="161346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EX: Execute/</a:t>
            </a:r>
          </a:p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address calculation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82038D1D-8722-48EC-B0C0-563F17293140}"/>
              </a:ext>
            </a:extLst>
          </p:cNvPr>
          <p:cNvSpPr/>
          <p:nvPr/>
        </p:nvSpPr>
        <p:spPr>
          <a:xfrm>
            <a:off x="8964752" y="1739691"/>
            <a:ext cx="1535542" cy="498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MEM: Memory access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  <p:sp>
        <p:nvSpPr>
          <p:cNvPr id="184" name="Rectangle 83">
            <a:extLst>
              <a:ext uri="{FF2B5EF4-FFF2-40B4-BE49-F238E27FC236}">
                <a16:creationId xmlns:a16="http://schemas.microsoft.com/office/drawing/2014/main" id="{7C800F6E-EC15-4790-9188-60A9EEF14923}"/>
              </a:ext>
            </a:extLst>
          </p:cNvPr>
          <p:cNvSpPr/>
          <p:nvPr/>
        </p:nvSpPr>
        <p:spPr>
          <a:xfrm>
            <a:off x="10606703" y="1739690"/>
            <a:ext cx="1535542" cy="34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1200" b="1" dirty="0">
                <a:solidFill>
                  <a:srgbClr val="0182C6"/>
                </a:solidFill>
              </a:rPr>
              <a:t>WB: Write back</a:t>
            </a:r>
            <a:endParaRPr lang="ko-KR" altLang="en-US" sz="12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9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5943328" y="5596342"/>
            <a:ext cx="600598" cy="1007674"/>
            <a:chOff x="9661410" y="4010467"/>
            <a:chExt cx="848468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Sign-</a:t>
              </a:r>
            </a:p>
            <a:p>
              <a:pPr algn="ctr"/>
              <a:r>
                <a:rPr lang="en-US" altLang="ko-KR" sz="700" b="1" dirty="0"/>
                <a:t>extend</a:t>
              </a:r>
              <a:endParaRPr lang="ko-KR" altLang="en-US" sz="7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606093" y="587809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48664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26071" y="6080373"/>
            <a:ext cx="56989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19011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635912"/>
            <a:chOff x="5230833" y="4193420"/>
            <a:chExt cx="404280" cy="635912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2">
              <a:extLst>
                <a:ext uri="{FF2B5EF4-FFF2-40B4-BE49-F238E27FC236}">
                  <a16:creationId xmlns:a16="http://schemas.microsoft.com/office/drawing/2014/main" id="{C334D29F-FF0E-4AE6-8DB8-DD7EC640D85F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829332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47884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525182" y="5878094"/>
            <a:ext cx="375541" cy="269335"/>
            <a:chOff x="6525182" y="5878094"/>
            <a:chExt cx="375541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525182" y="5878094"/>
              <a:ext cx="297933" cy="269335"/>
              <a:chOff x="7186644" y="5878094"/>
              <a:chExt cx="297933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892" y="6080373"/>
                <a:ext cx="2466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6080373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134624" y="4545904"/>
            <a:ext cx="26020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218344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461303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7"/>
            <a:ext cx="296448" cy="1663385"/>
            <a:chOff x="5585108" y="5115936"/>
            <a:chExt cx="290693" cy="1631094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6"/>
              <a:ext cx="0" cy="1631094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3107"/>
            <a:ext cx="0" cy="3070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12">
            <a:extLst>
              <a:ext uri="{FF2B5EF4-FFF2-40B4-BE49-F238E27FC236}">
                <a16:creationId xmlns:a16="http://schemas.microsoft.com/office/drawing/2014/main" id="{1D53B98C-A1A7-47A8-8876-65434064F821}"/>
              </a:ext>
            </a:extLst>
          </p:cNvPr>
          <p:cNvCxnSpPr>
            <a:cxnSpLocks/>
          </p:cNvCxnSpPr>
          <p:nvPr/>
        </p:nvCxnSpPr>
        <p:spPr>
          <a:xfrm>
            <a:off x="7213259" y="5520076"/>
            <a:ext cx="166709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2B498050-650F-45B0-99BE-FA8BC201AD42}"/>
              </a:ext>
            </a:extLst>
          </p:cNvPr>
          <p:cNvCxnSpPr>
            <a:cxnSpLocks/>
          </p:cNvCxnSpPr>
          <p:nvPr/>
        </p:nvCxnSpPr>
        <p:spPr>
          <a:xfrm>
            <a:off x="8412971" y="5099050"/>
            <a:ext cx="0" cy="68708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FDFA1B66-24F7-4F25-A983-660C197AD4A1}"/>
              </a:ext>
            </a:extLst>
          </p:cNvPr>
          <p:cNvGrpSpPr/>
          <p:nvPr/>
        </p:nvGrpSpPr>
        <p:grpSpPr>
          <a:xfrm>
            <a:off x="7469363" y="4528820"/>
            <a:ext cx="438998" cy="242101"/>
            <a:chOff x="5808259" y="3750514"/>
            <a:chExt cx="438998" cy="242101"/>
          </a:xfrm>
        </p:grpSpPr>
        <p:sp>
          <p:nvSpPr>
            <p:cNvPr id="214" name="Rectangle 83">
              <a:extLst>
                <a:ext uri="{FF2B5EF4-FFF2-40B4-BE49-F238E27FC236}">
                  <a16:creationId xmlns:a16="http://schemas.microsoft.com/office/drawing/2014/main" id="{1CF35A70-D003-4DF5-9E7A-1ECB5C351071}"/>
                </a:ext>
              </a:extLst>
            </p:cNvPr>
            <p:cNvSpPr/>
            <p:nvPr/>
          </p:nvSpPr>
          <p:spPr>
            <a:xfrm>
              <a:off x="5808259" y="3750514"/>
              <a:ext cx="438998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F03C0582-EE29-4FBF-BE7F-E6250FFB5782}"/>
                </a:ext>
              </a:extLst>
            </p:cNvPr>
            <p:cNvCxnSpPr>
              <a:cxnSpLocks/>
            </p:cNvCxnSpPr>
            <p:nvPr/>
          </p:nvCxnSpPr>
          <p:spPr>
            <a:xfrm>
              <a:off x="6030563" y="3893142"/>
              <a:ext cx="0" cy="99473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75">
            <a:extLst>
              <a:ext uri="{FF2B5EF4-FFF2-40B4-BE49-F238E27FC236}">
                <a16:creationId xmlns:a16="http://schemas.microsoft.com/office/drawing/2014/main" id="{79C7CC0D-4DC2-4B0F-971E-3DB6F27E76FE}"/>
              </a:ext>
            </a:extLst>
          </p:cNvPr>
          <p:cNvCxnSpPr>
            <a:cxnSpLocks/>
          </p:cNvCxnSpPr>
          <p:nvPr/>
        </p:nvCxnSpPr>
        <p:spPr>
          <a:xfrm>
            <a:off x="4412387" y="2979541"/>
            <a:ext cx="475328" cy="2676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Piplining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134624" y="4847065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972322" y="4394076"/>
            <a:ext cx="101988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805101" y="5022215"/>
            <a:ext cx="187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5439820" y="3992615"/>
            <a:ext cx="1164970" cy="1359991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1</a:t>
              </a:r>
              <a:endParaRPr lang="ko-KR" altLang="en-US" sz="5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Registers</a:t>
              </a:r>
              <a:endParaRPr lang="ko-KR" altLang="en-US" sz="7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6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register 2</a:t>
              </a:r>
              <a:endParaRPr lang="ko-KR" altLang="en-US" sz="5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register</a:t>
              </a:r>
              <a:endParaRPr lang="ko-KR" altLang="en-US" sz="5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Write</a:t>
              </a:r>
            </a:p>
            <a:p>
              <a:r>
                <a:rPr lang="en-US" altLang="ko-KR" sz="500" dirty="0"/>
                <a:t>Data</a:t>
              </a:r>
              <a:endParaRPr lang="ko-KR" altLang="en-US" sz="5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967709" y="4169522"/>
            <a:ext cx="764308" cy="1076401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ALU</a:t>
              </a:r>
              <a:endParaRPr lang="ko-KR" altLang="en-US" sz="7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ALU</a:t>
              </a:r>
            </a:p>
            <a:p>
              <a:pPr algn="r"/>
              <a:r>
                <a:rPr lang="en-US" altLang="ko-KR" sz="6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1B7138F-6252-460F-9C46-0DB2B5BF06A7}"/>
              </a:ext>
            </a:extLst>
          </p:cNvPr>
          <p:cNvGrpSpPr/>
          <p:nvPr/>
        </p:nvGrpSpPr>
        <p:grpSpPr>
          <a:xfrm>
            <a:off x="6004365" y="5422198"/>
            <a:ext cx="478520" cy="583698"/>
            <a:chOff x="9580771" y="4010467"/>
            <a:chExt cx="1009747" cy="142354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9580771" y="4306764"/>
              <a:ext cx="1009747" cy="830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Sign-</a:t>
              </a:r>
            </a:p>
            <a:p>
              <a:pPr algn="ctr"/>
              <a:r>
                <a:rPr lang="en-US" altLang="ko-KR" sz="600" b="1" dirty="0"/>
                <a:t>extend</a:t>
              </a:r>
              <a:endParaRPr lang="ko-KR" altLang="en-US" sz="6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717932" y="5513244"/>
            <a:ext cx="343485" cy="269335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7291964" y="3593726"/>
            <a:ext cx="1675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7304949" y="3593726"/>
            <a:ext cx="0" cy="21210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5242977" y="5714047"/>
            <a:ext cx="664825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5244887" y="4179257"/>
            <a:ext cx="0" cy="218344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5208166" y="430507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5208166" y="447662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905606" y="3593726"/>
            <a:ext cx="1964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5128123" y="4341962"/>
            <a:ext cx="12544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583349" y="4761727"/>
            <a:ext cx="221756" cy="552390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7291964" y="5194426"/>
            <a:ext cx="29469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7273676" y="5161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972321" y="4858626"/>
            <a:ext cx="614335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7231875" y="4843745"/>
            <a:ext cx="0" cy="6939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2">
            <a:extLst>
              <a:ext uri="{FF2B5EF4-FFF2-40B4-BE49-F238E27FC236}">
                <a16:creationId xmlns:a16="http://schemas.microsoft.com/office/drawing/2014/main" id="{97C72A0F-9A5E-448A-B28B-A0AC0E1B5A89}"/>
              </a:ext>
            </a:extLst>
          </p:cNvPr>
          <p:cNvCxnSpPr>
            <a:cxnSpLocks/>
          </p:cNvCxnSpPr>
          <p:nvPr/>
        </p:nvCxnSpPr>
        <p:spPr>
          <a:xfrm>
            <a:off x="9223679" y="6082300"/>
            <a:ext cx="153435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72EE263-E029-455E-A560-A9AA064579F2}"/>
              </a:ext>
            </a:extLst>
          </p:cNvPr>
          <p:cNvGrpSpPr/>
          <p:nvPr/>
        </p:nvGrpSpPr>
        <p:grpSpPr>
          <a:xfrm>
            <a:off x="9433229" y="4431905"/>
            <a:ext cx="1160349" cy="1396247"/>
            <a:chOff x="3045185" y="2799161"/>
            <a:chExt cx="1416550" cy="1704539"/>
          </a:xfrm>
        </p:grpSpPr>
        <p:sp>
          <p:nvSpPr>
            <p:cNvPr id="102" name="Rectangle 83">
              <a:extLst>
                <a:ext uri="{FF2B5EF4-FFF2-40B4-BE49-F238E27FC236}">
                  <a16:creationId xmlns:a16="http://schemas.microsoft.com/office/drawing/2014/main" id="{FEFC045E-AE09-4713-A6F4-66A0E899BDBF}"/>
                </a:ext>
              </a:extLst>
            </p:cNvPr>
            <p:cNvSpPr/>
            <p:nvPr/>
          </p:nvSpPr>
          <p:spPr>
            <a:xfrm>
              <a:off x="3045185" y="2799161"/>
              <a:ext cx="1257217" cy="1704539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601A9AC8-40D4-44F9-9DEE-2FA4A62AF43F}"/>
                </a:ext>
              </a:extLst>
            </p:cNvPr>
            <p:cNvSpPr/>
            <p:nvPr/>
          </p:nvSpPr>
          <p:spPr>
            <a:xfrm>
              <a:off x="3045186" y="308586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04" name="Rectangle 83">
              <a:extLst>
                <a:ext uri="{FF2B5EF4-FFF2-40B4-BE49-F238E27FC236}">
                  <a16:creationId xmlns:a16="http://schemas.microsoft.com/office/drawing/2014/main" id="{F27A303E-F15C-4EAB-90FB-41245168654B}"/>
                </a:ext>
              </a:extLst>
            </p:cNvPr>
            <p:cNvSpPr/>
            <p:nvPr/>
          </p:nvSpPr>
          <p:spPr>
            <a:xfrm>
              <a:off x="3359464" y="3661777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Data</a:t>
              </a:r>
            </a:p>
            <a:p>
              <a:pPr algn="ctr"/>
              <a:r>
                <a:rPr lang="en-US" altLang="ko-KR" sz="900" b="1" dirty="0"/>
                <a:t>memory</a:t>
              </a:r>
              <a:endParaRPr lang="ko-KR" altLang="en-US" sz="900" b="1" dirty="0"/>
            </a:p>
          </p:txBody>
        </p:sp>
        <p:sp>
          <p:nvSpPr>
            <p:cNvPr id="105" name="Rectangle 83">
              <a:extLst>
                <a:ext uri="{FF2B5EF4-FFF2-40B4-BE49-F238E27FC236}">
                  <a16:creationId xmlns:a16="http://schemas.microsoft.com/office/drawing/2014/main" id="{EB1398B1-700C-4E3E-92D0-035F9483FC02}"/>
                </a:ext>
              </a:extLst>
            </p:cNvPr>
            <p:cNvSpPr/>
            <p:nvPr/>
          </p:nvSpPr>
          <p:spPr>
            <a:xfrm>
              <a:off x="3774949" y="3127484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</a:p>
          </p:txBody>
        </p:sp>
        <p:sp>
          <p:nvSpPr>
            <p:cNvPr id="106" name="Rectangle 83">
              <a:extLst>
                <a:ext uri="{FF2B5EF4-FFF2-40B4-BE49-F238E27FC236}">
                  <a16:creationId xmlns:a16="http://schemas.microsoft.com/office/drawing/2014/main" id="{6822B9A4-D0C7-479C-9125-B6997C49E23E}"/>
                </a:ext>
              </a:extLst>
            </p:cNvPr>
            <p:cNvSpPr/>
            <p:nvPr/>
          </p:nvSpPr>
          <p:spPr>
            <a:xfrm>
              <a:off x="3045186" y="3915476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116" name="Straight Arrow Connector 12">
            <a:extLst>
              <a:ext uri="{FF2B5EF4-FFF2-40B4-BE49-F238E27FC236}">
                <a16:creationId xmlns:a16="http://schemas.microsoft.com/office/drawing/2014/main" id="{412EBB5A-27FB-498A-B1F7-BE5FEC27E39F}"/>
              </a:ext>
            </a:extLst>
          </p:cNvPr>
          <p:cNvCxnSpPr>
            <a:cxnSpLocks/>
          </p:cNvCxnSpPr>
          <p:nvPr/>
        </p:nvCxnSpPr>
        <p:spPr>
          <a:xfrm>
            <a:off x="11175916" y="5170704"/>
            <a:ext cx="28915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7198767" y="4828343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1465075" y="4709576"/>
            <a:ext cx="221756" cy="552390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31772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9232581" y="4844611"/>
            <a:ext cx="0" cy="12555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11009532" y="608210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1193176" y="5169640"/>
            <a:ext cx="0" cy="9294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9193983" y="4809246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65FBCF-EC74-47A8-B01D-1EBF86E02635}"/>
              </a:ext>
            </a:extLst>
          </p:cNvPr>
          <p:cNvGrpSpPr/>
          <p:nvPr/>
        </p:nvGrpSpPr>
        <p:grpSpPr>
          <a:xfrm>
            <a:off x="5230833" y="4193420"/>
            <a:ext cx="223321" cy="324063"/>
            <a:chOff x="5230833" y="4193420"/>
            <a:chExt cx="404280" cy="324063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193420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5230833" y="4517483"/>
              <a:ext cx="40428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5208166" y="567539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1686830" y="4985771"/>
            <a:ext cx="13051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1817347" y="4968558"/>
            <a:ext cx="0" cy="177847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5300117" y="6731521"/>
            <a:ext cx="653231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F2DBEF8-9950-4DF0-8DC2-50E5888918F1}"/>
              </a:ext>
            </a:extLst>
          </p:cNvPr>
          <p:cNvGrpSpPr/>
          <p:nvPr/>
        </p:nvGrpSpPr>
        <p:grpSpPr>
          <a:xfrm>
            <a:off x="5300117" y="5155216"/>
            <a:ext cx="155217" cy="1591814"/>
            <a:chOff x="5579354" y="5155216"/>
            <a:chExt cx="155217" cy="1591814"/>
          </a:xfrm>
        </p:grpSpPr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452" y="5169640"/>
              <a:ext cx="0" cy="157739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5579354" y="5155216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3793553" y="3271674"/>
            <a:ext cx="20590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366626" y="2660724"/>
            <a:ext cx="63283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000407" y="2549144"/>
            <a:ext cx="452813" cy="840057"/>
            <a:chOff x="6984392" y="2661905"/>
            <a:chExt cx="1052766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6500560" y="3145737"/>
              <a:ext cx="1953087" cy="985424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7122794" y="3186964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933574" y="3697453"/>
            <a:ext cx="325385" cy="77870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8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752276" y="4086805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3259570" y="4086805"/>
            <a:ext cx="34361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603187" y="3866677"/>
            <a:ext cx="931003" cy="929036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/>
                <a:t>Read</a:t>
              </a:r>
            </a:p>
            <a:p>
              <a:r>
                <a:rPr lang="en-US" altLang="ko-KR" sz="500" dirty="0"/>
                <a:t>address</a:t>
              </a:r>
              <a:endParaRPr lang="ko-KR" altLang="en-US" sz="5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Instruction</a:t>
              </a:r>
            </a:p>
            <a:p>
              <a:pPr algn="ctr"/>
              <a:r>
                <a:rPr lang="en-US" altLang="ko-KR" sz="600" b="1" dirty="0"/>
                <a:t>memory</a:t>
              </a:r>
              <a:endParaRPr lang="ko-KR" altLang="en-US" sz="6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386051" y="2643217"/>
            <a:ext cx="0" cy="144743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3355642" y="4056396"/>
            <a:ext cx="60817" cy="60817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68034" y="2341524"/>
            <a:ext cx="0" cy="197368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268034" y="2357285"/>
            <a:ext cx="752213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773287" y="2341524"/>
            <a:ext cx="0" cy="94917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559383" y="3162634"/>
            <a:ext cx="205901" cy="18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srgbClr val="013B51"/>
                </a:solidFill>
              </a:rPr>
              <a:t>4</a:t>
            </a:r>
            <a:endParaRPr lang="ko-KR" altLang="en-US" sz="6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8078490" y="2870666"/>
            <a:ext cx="452813" cy="840057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4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5136827" y="2979541"/>
            <a:ext cx="1770331" cy="9965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0F3024-2C88-4685-A9B3-A7CBBA1AE698}"/>
              </a:ext>
            </a:extLst>
          </p:cNvPr>
          <p:cNvGrpSpPr/>
          <p:nvPr/>
        </p:nvGrpSpPr>
        <p:grpSpPr>
          <a:xfrm>
            <a:off x="2532990" y="3734068"/>
            <a:ext cx="221756" cy="742090"/>
            <a:chOff x="9538158" y="2187781"/>
            <a:chExt cx="244751" cy="819042"/>
          </a:xfrm>
        </p:grpSpPr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ABBCFF2A-59E2-41D2-85F3-0650B82BC1F5}"/>
                </a:ext>
              </a:extLst>
            </p:cNvPr>
            <p:cNvSpPr/>
            <p:nvPr/>
          </p:nvSpPr>
          <p:spPr>
            <a:xfrm>
              <a:off x="9538158" y="2187781"/>
              <a:ext cx="244751" cy="819042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C043AC1-DA55-47B3-8FCB-CB98971BDE4B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4520096" y="2476369"/>
            <a:ext cx="0" cy="51308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4486178" y="2942672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146897" y="3290694"/>
            <a:ext cx="643270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2">
            <a:extLst>
              <a:ext uri="{FF2B5EF4-FFF2-40B4-BE49-F238E27FC236}">
                <a16:creationId xmlns:a16="http://schemas.microsoft.com/office/drawing/2014/main" id="{F5232BEE-10D0-4984-9EF1-8A52874EC9EF}"/>
              </a:ext>
            </a:extLst>
          </p:cNvPr>
          <p:cNvCxnSpPr>
            <a:cxnSpLocks/>
          </p:cNvCxnSpPr>
          <p:nvPr/>
        </p:nvCxnSpPr>
        <p:spPr>
          <a:xfrm>
            <a:off x="2351692" y="3877610"/>
            <a:ext cx="18129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2">
            <a:extLst>
              <a:ext uri="{FF2B5EF4-FFF2-40B4-BE49-F238E27FC236}">
                <a16:creationId xmlns:a16="http://schemas.microsoft.com/office/drawing/2014/main" id="{EFC38CA6-9F83-41AB-B77C-E4A0787B85FA}"/>
              </a:ext>
            </a:extLst>
          </p:cNvPr>
          <p:cNvCxnSpPr>
            <a:cxnSpLocks/>
          </p:cNvCxnSpPr>
          <p:nvPr/>
        </p:nvCxnSpPr>
        <p:spPr>
          <a:xfrm>
            <a:off x="2250281" y="4305070"/>
            <a:ext cx="2827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57">
            <a:extLst>
              <a:ext uri="{FF2B5EF4-FFF2-40B4-BE49-F238E27FC236}">
                <a16:creationId xmlns:a16="http://schemas.microsoft.com/office/drawing/2014/main" id="{06D8431F-C779-48AD-A975-965F1F24BB4F}"/>
              </a:ext>
            </a:extLst>
          </p:cNvPr>
          <p:cNvCxnSpPr>
            <a:cxnSpLocks/>
          </p:cNvCxnSpPr>
          <p:nvPr/>
        </p:nvCxnSpPr>
        <p:spPr>
          <a:xfrm>
            <a:off x="2349535" y="2492411"/>
            <a:ext cx="2183987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55">
            <a:extLst>
              <a:ext uri="{FF2B5EF4-FFF2-40B4-BE49-F238E27FC236}">
                <a16:creationId xmlns:a16="http://schemas.microsoft.com/office/drawing/2014/main" id="{65666A26-FE46-4C16-A6D2-7B25DD80D844}"/>
              </a:ext>
            </a:extLst>
          </p:cNvPr>
          <p:cNvCxnSpPr>
            <a:cxnSpLocks/>
          </p:cNvCxnSpPr>
          <p:nvPr/>
        </p:nvCxnSpPr>
        <p:spPr>
          <a:xfrm>
            <a:off x="2349535" y="2476369"/>
            <a:ext cx="0" cy="141677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83">
            <a:extLst>
              <a:ext uri="{FF2B5EF4-FFF2-40B4-BE49-F238E27FC236}">
                <a16:creationId xmlns:a16="http://schemas.microsoft.com/office/drawing/2014/main" id="{671AF402-D262-4356-9782-B8BB76A2800B}"/>
              </a:ext>
            </a:extLst>
          </p:cNvPr>
          <p:cNvSpPr/>
          <p:nvPr/>
        </p:nvSpPr>
        <p:spPr>
          <a:xfrm>
            <a:off x="4781959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IF/ID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E56D94-A85A-47CD-9006-370BD6DFD104}"/>
              </a:ext>
            </a:extLst>
          </p:cNvPr>
          <p:cNvSpPr/>
          <p:nvPr/>
        </p:nvSpPr>
        <p:spPr>
          <a:xfrm>
            <a:off x="4875416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75">
            <a:extLst>
              <a:ext uri="{FF2B5EF4-FFF2-40B4-BE49-F238E27FC236}">
                <a16:creationId xmlns:a16="http://schemas.microsoft.com/office/drawing/2014/main" id="{DDFD4997-CEAC-465E-BCB9-4C8C42FBB2CF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534190" y="4331195"/>
            <a:ext cx="34122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CA00A20-0EE9-46A6-A8FB-9F5B48DDFBE3}"/>
              </a:ext>
            </a:extLst>
          </p:cNvPr>
          <p:cNvGrpSpPr/>
          <p:nvPr/>
        </p:nvGrpSpPr>
        <p:grpSpPr>
          <a:xfrm>
            <a:off x="6436303" y="5513244"/>
            <a:ext cx="456015" cy="269335"/>
            <a:chOff x="6444708" y="5878094"/>
            <a:chExt cx="456015" cy="26933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729CE4-216E-4C16-87F9-0ADFB4C17C7E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08154198-C2BC-4185-8186-82ACA5032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83">
                <a:extLst>
                  <a:ext uri="{FF2B5EF4-FFF2-40B4-BE49-F238E27FC236}">
                    <a16:creationId xmlns:a16="http://schemas.microsoft.com/office/drawing/2014/main" id="{A375A863-5712-4D18-9657-9DFA18EE65FD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32</a:t>
                </a:r>
              </a:p>
            </p:txBody>
          </p:sp>
          <p:cxnSp>
            <p:nvCxnSpPr>
              <p:cNvPr id="84" name="Straight Connector 57">
                <a:extLst>
                  <a:ext uri="{FF2B5EF4-FFF2-40B4-BE49-F238E27FC236}">
                    <a16:creationId xmlns:a16="http://schemas.microsoft.com/office/drawing/2014/main" id="{686C3282-A6E4-41BE-8A54-0A862DB07009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2">
              <a:extLst>
                <a:ext uri="{FF2B5EF4-FFF2-40B4-BE49-F238E27FC236}">
                  <a16:creationId xmlns:a16="http://schemas.microsoft.com/office/drawing/2014/main" id="{00E76C33-2BCD-4D75-81CE-34D9209269A8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E8DBCB2-15BB-4129-818E-84408A2A173D}"/>
              </a:ext>
            </a:extLst>
          </p:cNvPr>
          <p:cNvSpPr/>
          <p:nvPr/>
        </p:nvSpPr>
        <p:spPr>
          <a:xfrm>
            <a:off x="6890527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427688" y="3257322"/>
            <a:ext cx="508926" cy="672808"/>
            <a:chOff x="9661410" y="4010467"/>
            <a:chExt cx="848468" cy="14235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/>
                <a:t>Shift</a:t>
              </a:r>
            </a:p>
            <a:p>
              <a:pPr algn="ctr"/>
              <a:r>
                <a:rPr lang="en-US" altLang="ko-KR" sz="700" b="1" dirty="0"/>
                <a:t>left 2</a:t>
              </a:r>
              <a:endParaRPr lang="ko-KR" altLang="en-US" sz="700" b="1" dirty="0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939794B-A48E-4EF5-97F5-40568E3640D6}"/>
              </a:ext>
            </a:extLst>
          </p:cNvPr>
          <p:cNvSpPr/>
          <p:nvPr/>
        </p:nvSpPr>
        <p:spPr>
          <a:xfrm>
            <a:off x="888035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75">
            <a:extLst>
              <a:ext uri="{FF2B5EF4-FFF2-40B4-BE49-F238E27FC236}">
                <a16:creationId xmlns:a16="http://schemas.microsoft.com/office/drawing/2014/main" id="{E6B58C90-732D-46A4-99BB-A3C93E465996}"/>
              </a:ext>
            </a:extLst>
          </p:cNvPr>
          <p:cNvCxnSpPr>
            <a:cxnSpLocks/>
          </p:cNvCxnSpPr>
          <p:nvPr/>
        </p:nvCxnSpPr>
        <p:spPr>
          <a:xfrm>
            <a:off x="7157074" y="3002795"/>
            <a:ext cx="9449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2">
            <a:extLst>
              <a:ext uri="{FF2B5EF4-FFF2-40B4-BE49-F238E27FC236}">
                <a16:creationId xmlns:a16="http://schemas.microsoft.com/office/drawing/2014/main" id="{BF2E69AA-3AF5-4326-AD9B-11DBCB540437}"/>
              </a:ext>
            </a:extLst>
          </p:cNvPr>
          <p:cNvCxnSpPr>
            <a:cxnSpLocks/>
          </p:cNvCxnSpPr>
          <p:nvPr/>
        </p:nvCxnSpPr>
        <p:spPr>
          <a:xfrm>
            <a:off x="6603964" y="4376623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2">
            <a:extLst>
              <a:ext uri="{FF2B5EF4-FFF2-40B4-BE49-F238E27FC236}">
                <a16:creationId xmlns:a16="http://schemas.microsoft.com/office/drawing/2014/main" id="{2EAAC606-9230-425A-83B6-5D2909BF423D}"/>
              </a:ext>
            </a:extLst>
          </p:cNvPr>
          <p:cNvCxnSpPr>
            <a:cxnSpLocks/>
          </p:cNvCxnSpPr>
          <p:nvPr/>
        </p:nvCxnSpPr>
        <p:spPr>
          <a:xfrm>
            <a:off x="6603964" y="4837089"/>
            <a:ext cx="28656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57">
            <a:extLst>
              <a:ext uri="{FF2B5EF4-FFF2-40B4-BE49-F238E27FC236}">
                <a16:creationId xmlns:a16="http://schemas.microsoft.com/office/drawing/2014/main" id="{DC7E4470-0736-41AD-BDCD-ACF0339BC107}"/>
              </a:ext>
            </a:extLst>
          </p:cNvPr>
          <p:cNvCxnSpPr>
            <a:cxnSpLocks/>
          </p:cNvCxnSpPr>
          <p:nvPr/>
        </p:nvCxnSpPr>
        <p:spPr>
          <a:xfrm>
            <a:off x="7157074" y="5714785"/>
            <a:ext cx="16867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FE9F251-5C77-415F-92B8-9A7337BC2D83}"/>
              </a:ext>
            </a:extLst>
          </p:cNvPr>
          <p:cNvSpPr/>
          <p:nvPr/>
        </p:nvSpPr>
        <p:spPr>
          <a:xfrm>
            <a:off x="10758030" y="2675743"/>
            <a:ext cx="266547" cy="3749640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75">
            <a:extLst>
              <a:ext uri="{FF2B5EF4-FFF2-40B4-BE49-F238E27FC236}">
                <a16:creationId xmlns:a16="http://schemas.microsoft.com/office/drawing/2014/main" id="{DF93F65E-6CF0-4C51-95BE-BE8790920BFB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8689874" y="4545904"/>
            <a:ext cx="190476" cy="4659"/>
          </a:xfrm>
          <a:prstGeom prst="straightConnector1">
            <a:avLst/>
          </a:prstGeom>
          <a:ln w="19050">
            <a:solidFill>
              <a:srgbClr val="0182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75">
            <a:extLst>
              <a:ext uri="{FF2B5EF4-FFF2-40B4-BE49-F238E27FC236}">
                <a16:creationId xmlns:a16="http://schemas.microsoft.com/office/drawing/2014/main" id="{CC4BCFEF-FB76-48E2-9C65-EE4984017F84}"/>
              </a:ext>
            </a:extLst>
          </p:cNvPr>
          <p:cNvCxnSpPr>
            <a:cxnSpLocks/>
          </p:cNvCxnSpPr>
          <p:nvPr/>
        </p:nvCxnSpPr>
        <p:spPr>
          <a:xfrm>
            <a:off x="8689874" y="4826564"/>
            <a:ext cx="190476" cy="4659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5">
            <a:extLst>
              <a:ext uri="{FF2B5EF4-FFF2-40B4-BE49-F238E27FC236}">
                <a16:creationId xmlns:a16="http://schemas.microsoft.com/office/drawing/2014/main" id="{5DAD6D80-8B3E-42BF-9AB1-15278F51D921}"/>
              </a:ext>
            </a:extLst>
          </p:cNvPr>
          <p:cNvCxnSpPr>
            <a:cxnSpLocks/>
          </p:cNvCxnSpPr>
          <p:nvPr/>
        </p:nvCxnSpPr>
        <p:spPr>
          <a:xfrm>
            <a:off x="10462563" y="4823499"/>
            <a:ext cx="31404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75">
            <a:extLst>
              <a:ext uri="{FF2B5EF4-FFF2-40B4-BE49-F238E27FC236}">
                <a16:creationId xmlns:a16="http://schemas.microsoft.com/office/drawing/2014/main" id="{676CDF4F-6A81-4568-8B19-B14797C7F2BB}"/>
              </a:ext>
            </a:extLst>
          </p:cNvPr>
          <p:cNvCxnSpPr>
            <a:cxnSpLocks/>
          </p:cNvCxnSpPr>
          <p:nvPr/>
        </p:nvCxnSpPr>
        <p:spPr>
          <a:xfrm>
            <a:off x="11018895" y="4823499"/>
            <a:ext cx="44618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5">
            <a:extLst>
              <a:ext uri="{FF2B5EF4-FFF2-40B4-BE49-F238E27FC236}">
                <a16:creationId xmlns:a16="http://schemas.microsoft.com/office/drawing/2014/main" id="{D9797B79-C43A-459E-B835-0AE755D97B1A}"/>
              </a:ext>
            </a:extLst>
          </p:cNvPr>
          <p:cNvCxnSpPr>
            <a:cxnSpLocks/>
          </p:cNvCxnSpPr>
          <p:nvPr/>
        </p:nvCxnSpPr>
        <p:spPr>
          <a:xfrm>
            <a:off x="8500012" y="3296252"/>
            <a:ext cx="38033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83">
            <a:extLst>
              <a:ext uri="{FF2B5EF4-FFF2-40B4-BE49-F238E27FC236}">
                <a16:creationId xmlns:a16="http://schemas.microsoft.com/office/drawing/2014/main" id="{1A179E6B-A064-4476-8FA2-B8E4AA2FE224}"/>
              </a:ext>
            </a:extLst>
          </p:cNvPr>
          <p:cNvSpPr/>
          <p:nvPr/>
        </p:nvSpPr>
        <p:spPr>
          <a:xfrm>
            <a:off x="6793291" y="2458994"/>
            <a:ext cx="461018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ID/EX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4" name="Rectangle 83">
            <a:extLst>
              <a:ext uri="{FF2B5EF4-FFF2-40B4-BE49-F238E27FC236}">
                <a16:creationId xmlns:a16="http://schemas.microsoft.com/office/drawing/2014/main" id="{6AD47A7D-B3F1-4AE6-A0AF-6B3DC821639E}"/>
              </a:ext>
            </a:extLst>
          </p:cNvPr>
          <p:cNvSpPr/>
          <p:nvPr/>
        </p:nvSpPr>
        <p:spPr>
          <a:xfrm>
            <a:off x="8684595" y="2458994"/>
            <a:ext cx="651342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EX/MEM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6771BE15-DF09-4FB8-B6BC-B569DBB38E45}"/>
              </a:ext>
            </a:extLst>
          </p:cNvPr>
          <p:cNvSpPr/>
          <p:nvPr/>
        </p:nvSpPr>
        <p:spPr>
          <a:xfrm>
            <a:off x="10537663" y="2458994"/>
            <a:ext cx="707280" cy="305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ko-KR" sz="800" b="1" dirty="0">
                <a:solidFill>
                  <a:srgbClr val="0182C6"/>
                </a:solidFill>
              </a:rPr>
              <a:t>MEM/WB</a:t>
            </a:r>
            <a:endParaRPr lang="ko-KR" altLang="en-US" sz="800" b="1" dirty="0">
              <a:solidFill>
                <a:srgbClr val="0182C6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46872C-9026-4212-B252-E32B821FC6F4}"/>
              </a:ext>
            </a:extLst>
          </p:cNvPr>
          <p:cNvGrpSpPr/>
          <p:nvPr/>
        </p:nvGrpSpPr>
        <p:grpSpPr>
          <a:xfrm>
            <a:off x="5253571" y="6082107"/>
            <a:ext cx="1646124" cy="260350"/>
            <a:chOff x="5253571" y="6082107"/>
            <a:chExt cx="1646124" cy="260350"/>
          </a:xfrm>
        </p:grpSpPr>
        <p:cxnSp>
          <p:nvCxnSpPr>
            <p:cNvPr id="172" name="Straight Arrow Connector 12">
              <a:extLst>
                <a:ext uri="{FF2B5EF4-FFF2-40B4-BE49-F238E27FC236}">
                  <a16:creationId xmlns:a16="http://schemas.microsoft.com/office/drawing/2014/main" id="{B5BD856C-ABB6-4C63-BCDE-0273FF1CB3A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">
              <a:extLst>
                <a:ext uri="{FF2B5EF4-FFF2-40B4-BE49-F238E27FC236}">
                  <a16:creationId xmlns:a16="http://schemas.microsoft.com/office/drawing/2014/main" id="{877EE71A-ED77-4BE7-BAB0-DCD11C538E4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타원 176">
            <a:extLst>
              <a:ext uri="{FF2B5EF4-FFF2-40B4-BE49-F238E27FC236}">
                <a16:creationId xmlns:a16="http://schemas.microsoft.com/office/drawing/2014/main" id="{F56DD376-CBC3-4C81-956E-AFA1DEB2629E}"/>
              </a:ext>
            </a:extLst>
          </p:cNvPr>
          <p:cNvSpPr/>
          <p:nvPr/>
        </p:nvSpPr>
        <p:spPr>
          <a:xfrm>
            <a:off x="5208166" y="6046330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0" name="Rectangle 83">
            <a:extLst>
              <a:ext uri="{FF2B5EF4-FFF2-40B4-BE49-F238E27FC236}">
                <a16:creationId xmlns:a16="http://schemas.microsoft.com/office/drawing/2014/main" id="{7E13D3D5-01BA-4629-A193-13C2D9B21E32}"/>
              </a:ext>
            </a:extLst>
          </p:cNvPr>
          <p:cNvSpPr/>
          <p:nvPr/>
        </p:nvSpPr>
        <p:spPr>
          <a:xfrm>
            <a:off x="5279394" y="5841285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[20-16]</a:t>
            </a:r>
          </a:p>
        </p:txBody>
      </p:sp>
      <p:sp>
        <p:nvSpPr>
          <p:cNvPr id="182" name="Rectangle 83">
            <a:extLst>
              <a:ext uri="{FF2B5EF4-FFF2-40B4-BE49-F238E27FC236}">
                <a16:creationId xmlns:a16="http://schemas.microsoft.com/office/drawing/2014/main" id="{9E2906DA-38D5-479F-B6BE-0D341B1AAED1}"/>
              </a:ext>
            </a:extLst>
          </p:cNvPr>
          <p:cNvSpPr/>
          <p:nvPr/>
        </p:nvSpPr>
        <p:spPr>
          <a:xfrm>
            <a:off x="5279394" y="6110768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[15-11]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A45D12E9-0C49-4B43-9968-AABBFA380E69}"/>
              </a:ext>
            </a:extLst>
          </p:cNvPr>
          <p:cNvSpPr/>
          <p:nvPr/>
        </p:nvSpPr>
        <p:spPr>
          <a:xfrm>
            <a:off x="5279394" y="547890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3B51"/>
                </a:solidFill>
              </a:rPr>
              <a:t>Instruction </a:t>
            </a:r>
          </a:p>
          <a:p>
            <a:r>
              <a:rPr lang="en-US" altLang="ko-KR" sz="700" dirty="0">
                <a:solidFill>
                  <a:srgbClr val="013B51"/>
                </a:solidFill>
              </a:rPr>
              <a:t>[15-0]</a:t>
            </a: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0EC2E83-0BEC-47CD-9A48-8DC2C16A25FB}"/>
              </a:ext>
            </a:extLst>
          </p:cNvPr>
          <p:cNvGrpSpPr/>
          <p:nvPr/>
        </p:nvGrpSpPr>
        <p:grpSpPr>
          <a:xfrm>
            <a:off x="7314320" y="5995127"/>
            <a:ext cx="185352" cy="427606"/>
            <a:chOff x="9558260" y="2361327"/>
            <a:chExt cx="204572" cy="471947"/>
          </a:xfrm>
        </p:grpSpPr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8483EBFD-8C8B-4BDD-B744-B032B0E68B45}"/>
                </a:ext>
              </a:extLst>
            </p:cNvPr>
            <p:cNvSpPr/>
            <p:nvPr/>
          </p:nvSpPr>
          <p:spPr>
            <a:xfrm>
              <a:off x="9558260" y="2361327"/>
              <a:ext cx="204572" cy="471947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600" b="1" spc="-3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CA1A8D8-ACE1-4720-94BA-392AE0670EE0}"/>
                </a:ext>
              </a:extLst>
            </p:cNvPr>
            <p:cNvSpPr txBox="1"/>
            <p:nvPr/>
          </p:nvSpPr>
          <p:spPr>
            <a:xfrm>
              <a:off x="9594647" y="2431592"/>
              <a:ext cx="131772" cy="331416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620392A-DFF2-440D-8662-2DF6FCC7FBAA}"/>
              </a:ext>
            </a:extLst>
          </p:cNvPr>
          <p:cNvGrpSpPr/>
          <p:nvPr/>
        </p:nvGrpSpPr>
        <p:grpSpPr>
          <a:xfrm>
            <a:off x="7155637" y="6082107"/>
            <a:ext cx="168674" cy="260350"/>
            <a:chOff x="5253571" y="6082107"/>
            <a:chExt cx="1646124" cy="260350"/>
          </a:xfrm>
        </p:grpSpPr>
        <p:cxnSp>
          <p:nvCxnSpPr>
            <p:cNvPr id="196" name="Straight Arrow Connector 12">
              <a:extLst>
                <a:ext uri="{FF2B5EF4-FFF2-40B4-BE49-F238E27FC236}">
                  <a16:creationId xmlns:a16="http://schemas.microsoft.com/office/drawing/2014/main" id="{D1125CE9-36D2-4886-AD41-9F73E101CBD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08210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2">
              <a:extLst>
                <a:ext uri="{FF2B5EF4-FFF2-40B4-BE49-F238E27FC236}">
                  <a16:creationId xmlns:a16="http://schemas.microsoft.com/office/drawing/2014/main" id="{873C204D-2665-4D8B-8EE7-7D4E9A9B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571" y="6342457"/>
              <a:ext cx="164612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Straight Arrow Connector 12">
            <a:extLst>
              <a:ext uri="{FF2B5EF4-FFF2-40B4-BE49-F238E27FC236}">
                <a16:creationId xmlns:a16="http://schemas.microsoft.com/office/drawing/2014/main" id="{2BD7DFF9-11BE-4E59-A91F-33959F329E51}"/>
              </a:ext>
            </a:extLst>
          </p:cNvPr>
          <p:cNvCxnSpPr>
            <a:cxnSpLocks/>
          </p:cNvCxnSpPr>
          <p:nvPr/>
        </p:nvCxnSpPr>
        <p:spPr>
          <a:xfrm>
            <a:off x="7499672" y="6189263"/>
            <a:ext cx="138067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2">
            <a:extLst>
              <a:ext uri="{FF2B5EF4-FFF2-40B4-BE49-F238E27FC236}">
                <a16:creationId xmlns:a16="http://schemas.microsoft.com/office/drawing/2014/main" id="{95DD9DAF-CFBF-43C2-89FB-A68FFE60CD95}"/>
              </a:ext>
            </a:extLst>
          </p:cNvPr>
          <p:cNvCxnSpPr>
            <a:cxnSpLocks/>
          </p:cNvCxnSpPr>
          <p:nvPr/>
        </p:nvCxnSpPr>
        <p:spPr>
          <a:xfrm>
            <a:off x="9134624" y="6189263"/>
            <a:ext cx="162340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57">
            <a:extLst>
              <a:ext uri="{FF2B5EF4-FFF2-40B4-BE49-F238E27FC236}">
                <a16:creationId xmlns:a16="http://schemas.microsoft.com/office/drawing/2014/main" id="{F3959C7C-D52A-49F6-B735-72CC7B83EB6D}"/>
              </a:ext>
            </a:extLst>
          </p:cNvPr>
          <p:cNvCxnSpPr>
            <a:cxnSpLocks/>
          </p:cNvCxnSpPr>
          <p:nvPr/>
        </p:nvCxnSpPr>
        <p:spPr>
          <a:xfrm>
            <a:off x="5154515" y="6643549"/>
            <a:ext cx="604802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1897B2C-9124-45DD-A387-7E9EDC01FD31}"/>
              </a:ext>
            </a:extLst>
          </p:cNvPr>
          <p:cNvGrpSpPr/>
          <p:nvPr/>
        </p:nvGrpSpPr>
        <p:grpSpPr>
          <a:xfrm>
            <a:off x="5154513" y="4808786"/>
            <a:ext cx="296448" cy="1853951"/>
            <a:chOff x="5585108" y="5115936"/>
            <a:chExt cx="290693" cy="1817961"/>
          </a:xfrm>
        </p:grpSpPr>
        <p:cxnSp>
          <p:nvCxnSpPr>
            <p:cNvPr id="206" name="Straight Connector 57">
              <a:extLst>
                <a:ext uri="{FF2B5EF4-FFF2-40B4-BE49-F238E27FC236}">
                  <a16:creationId xmlns:a16="http://schemas.microsoft.com/office/drawing/2014/main" id="{98AD24A6-E3C0-4060-ADAF-AC3092103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4122" y="5115937"/>
              <a:ext cx="0" cy="1817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12">
              <a:extLst>
                <a:ext uri="{FF2B5EF4-FFF2-40B4-BE49-F238E27FC236}">
                  <a16:creationId xmlns:a16="http://schemas.microsoft.com/office/drawing/2014/main" id="{65E23A65-75FA-44CA-B9C0-D08497601D5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108" y="5115936"/>
              <a:ext cx="29069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Straight Connector 57">
            <a:extLst>
              <a:ext uri="{FF2B5EF4-FFF2-40B4-BE49-F238E27FC236}">
                <a16:creationId xmlns:a16="http://schemas.microsoft.com/office/drawing/2014/main" id="{EC373E56-8E7A-44DE-9888-76EC595A83CD}"/>
              </a:ext>
            </a:extLst>
          </p:cNvPr>
          <p:cNvCxnSpPr>
            <a:cxnSpLocks/>
          </p:cNvCxnSpPr>
          <p:nvPr/>
        </p:nvCxnSpPr>
        <p:spPr>
          <a:xfrm>
            <a:off x="11020483" y="6193097"/>
            <a:ext cx="1847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57">
            <a:extLst>
              <a:ext uri="{FF2B5EF4-FFF2-40B4-BE49-F238E27FC236}">
                <a16:creationId xmlns:a16="http://schemas.microsoft.com/office/drawing/2014/main" id="{245216EB-A260-40D0-9A13-6C1C4050DB0F}"/>
              </a:ext>
            </a:extLst>
          </p:cNvPr>
          <p:cNvCxnSpPr>
            <a:cxnSpLocks/>
          </p:cNvCxnSpPr>
          <p:nvPr/>
        </p:nvCxnSpPr>
        <p:spPr>
          <a:xfrm>
            <a:off x="11202539" y="6174579"/>
            <a:ext cx="0" cy="48815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E8D30D-52BF-48A6-B546-AB7E53644BD6}"/>
              </a:ext>
            </a:extLst>
          </p:cNvPr>
          <p:cNvGrpSpPr/>
          <p:nvPr/>
        </p:nvGrpSpPr>
        <p:grpSpPr>
          <a:xfrm>
            <a:off x="5808259" y="3750514"/>
            <a:ext cx="438998" cy="242101"/>
            <a:chOff x="5808259" y="3750514"/>
            <a:chExt cx="438998" cy="242101"/>
          </a:xfrm>
        </p:grpSpPr>
        <p:sp>
          <p:nvSpPr>
            <p:cNvPr id="203" name="Rectangle 83">
              <a:extLst>
                <a:ext uri="{FF2B5EF4-FFF2-40B4-BE49-F238E27FC236}">
                  <a16:creationId xmlns:a16="http://schemas.microsoft.com/office/drawing/2014/main" id="{E0A67A54-B820-4564-9C49-6E220B422927}"/>
                </a:ext>
              </a:extLst>
            </p:cNvPr>
            <p:cNvSpPr/>
            <p:nvPr/>
          </p:nvSpPr>
          <p:spPr>
            <a:xfrm>
              <a:off x="5808259" y="3750514"/>
              <a:ext cx="438998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RegWrite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2B0A9FFE-1C7D-46AC-9AB0-C5148B06E2EA}"/>
                </a:ext>
              </a:extLst>
            </p:cNvPr>
            <p:cNvCxnSpPr>
              <a:cxnSpLocks/>
            </p:cNvCxnSpPr>
            <p:nvPr/>
          </p:nvCxnSpPr>
          <p:spPr>
            <a:xfrm>
              <a:off x="6030563" y="3893142"/>
              <a:ext cx="0" cy="99473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E3FFD4EE-1387-4871-80D5-4EF70E4B6640}"/>
              </a:ext>
            </a:extLst>
          </p:cNvPr>
          <p:cNvGrpSpPr/>
          <p:nvPr/>
        </p:nvGrpSpPr>
        <p:grpSpPr>
          <a:xfrm>
            <a:off x="9708899" y="4186178"/>
            <a:ext cx="438998" cy="242101"/>
            <a:chOff x="5808259" y="3750514"/>
            <a:chExt cx="438998" cy="242101"/>
          </a:xfrm>
        </p:grpSpPr>
        <p:sp>
          <p:nvSpPr>
            <p:cNvPr id="217" name="Rectangle 83">
              <a:extLst>
                <a:ext uri="{FF2B5EF4-FFF2-40B4-BE49-F238E27FC236}">
                  <a16:creationId xmlns:a16="http://schemas.microsoft.com/office/drawing/2014/main" id="{FAA7954E-CD91-42AB-9EE6-45EF24B17167}"/>
                </a:ext>
              </a:extLst>
            </p:cNvPr>
            <p:cNvSpPr/>
            <p:nvPr/>
          </p:nvSpPr>
          <p:spPr>
            <a:xfrm>
              <a:off x="5808259" y="3750514"/>
              <a:ext cx="438998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MemWrite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B2AA2345-36F4-485A-8D9B-160B18037625}"/>
                </a:ext>
              </a:extLst>
            </p:cNvPr>
            <p:cNvCxnSpPr>
              <a:cxnSpLocks/>
            </p:cNvCxnSpPr>
            <p:nvPr/>
          </p:nvCxnSpPr>
          <p:spPr>
            <a:xfrm>
              <a:off x="6030563" y="3893142"/>
              <a:ext cx="0" cy="99473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8C84CED-B37F-4F11-B054-4216BB428196}"/>
              </a:ext>
            </a:extLst>
          </p:cNvPr>
          <p:cNvGrpSpPr/>
          <p:nvPr/>
        </p:nvGrpSpPr>
        <p:grpSpPr>
          <a:xfrm>
            <a:off x="9708899" y="5829707"/>
            <a:ext cx="438998" cy="232342"/>
            <a:chOff x="5808259" y="3893142"/>
            <a:chExt cx="438998" cy="232342"/>
          </a:xfrm>
        </p:grpSpPr>
        <p:sp>
          <p:nvSpPr>
            <p:cNvPr id="220" name="Rectangle 83">
              <a:extLst>
                <a:ext uri="{FF2B5EF4-FFF2-40B4-BE49-F238E27FC236}">
                  <a16:creationId xmlns:a16="http://schemas.microsoft.com/office/drawing/2014/main" id="{A58EAB3E-6495-4657-B670-5CDB83902A60}"/>
                </a:ext>
              </a:extLst>
            </p:cNvPr>
            <p:cNvSpPr/>
            <p:nvPr/>
          </p:nvSpPr>
          <p:spPr>
            <a:xfrm>
              <a:off x="5808259" y="3974390"/>
              <a:ext cx="438998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MemRead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656541DC-F429-4D95-9C68-75479E12D806}"/>
                </a:ext>
              </a:extLst>
            </p:cNvPr>
            <p:cNvCxnSpPr>
              <a:cxnSpLocks/>
            </p:cNvCxnSpPr>
            <p:nvPr/>
          </p:nvCxnSpPr>
          <p:spPr>
            <a:xfrm>
              <a:off x="6030563" y="3893142"/>
              <a:ext cx="0" cy="99473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0ABCBEF6-41B7-478C-8CB8-2778FDD7FF01}"/>
              </a:ext>
            </a:extLst>
          </p:cNvPr>
          <p:cNvGrpSpPr/>
          <p:nvPr/>
        </p:nvGrpSpPr>
        <p:grpSpPr>
          <a:xfrm>
            <a:off x="11319545" y="4465613"/>
            <a:ext cx="476820" cy="242101"/>
            <a:chOff x="5789348" y="3750514"/>
            <a:chExt cx="476820" cy="242101"/>
          </a:xfrm>
        </p:grpSpPr>
        <p:sp>
          <p:nvSpPr>
            <p:cNvPr id="223" name="Rectangle 83">
              <a:extLst>
                <a:ext uri="{FF2B5EF4-FFF2-40B4-BE49-F238E27FC236}">
                  <a16:creationId xmlns:a16="http://schemas.microsoft.com/office/drawing/2014/main" id="{F2910D5D-5E6A-4703-86DD-632921DE0C78}"/>
                </a:ext>
              </a:extLst>
            </p:cNvPr>
            <p:cNvSpPr/>
            <p:nvPr/>
          </p:nvSpPr>
          <p:spPr>
            <a:xfrm>
              <a:off x="5789348" y="3750514"/>
              <a:ext cx="476820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034C417-65C6-441E-992F-7CCFBB7F3315}"/>
                </a:ext>
              </a:extLst>
            </p:cNvPr>
            <p:cNvCxnSpPr>
              <a:cxnSpLocks/>
            </p:cNvCxnSpPr>
            <p:nvPr/>
          </p:nvCxnSpPr>
          <p:spPr>
            <a:xfrm>
              <a:off x="6030563" y="3893142"/>
              <a:ext cx="0" cy="99473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DB4C319-490D-4524-B85C-CC61B91146BD}"/>
              </a:ext>
            </a:extLst>
          </p:cNvPr>
          <p:cNvGrpSpPr/>
          <p:nvPr/>
        </p:nvGrpSpPr>
        <p:grpSpPr>
          <a:xfrm>
            <a:off x="7185798" y="6422733"/>
            <a:ext cx="438998" cy="205308"/>
            <a:chOff x="5815274" y="3898720"/>
            <a:chExt cx="438998" cy="205308"/>
          </a:xfrm>
        </p:grpSpPr>
        <p:sp>
          <p:nvSpPr>
            <p:cNvPr id="226" name="Rectangle 83">
              <a:extLst>
                <a:ext uri="{FF2B5EF4-FFF2-40B4-BE49-F238E27FC236}">
                  <a16:creationId xmlns:a16="http://schemas.microsoft.com/office/drawing/2014/main" id="{5CC08009-B7B2-43F3-921A-B439AF74BB2E}"/>
                </a:ext>
              </a:extLst>
            </p:cNvPr>
            <p:cNvSpPr/>
            <p:nvPr/>
          </p:nvSpPr>
          <p:spPr>
            <a:xfrm>
              <a:off x="5815274" y="3952934"/>
              <a:ext cx="438998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RegDst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390C5CD3-9FD8-45FD-88A0-342E2F8A45EF}"/>
                </a:ext>
              </a:extLst>
            </p:cNvPr>
            <p:cNvCxnSpPr>
              <a:cxnSpLocks/>
              <a:stCxn id="187" idx="13"/>
              <a:endCxn id="226" idx="0"/>
            </p:cNvCxnSpPr>
            <p:nvPr/>
          </p:nvCxnSpPr>
          <p:spPr>
            <a:xfrm flipH="1">
              <a:off x="6034773" y="3898720"/>
              <a:ext cx="1699" cy="54214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73B0557-88B7-4E7B-8C81-65479A146F6F}"/>
              </a:ext>
            </a:extLst>
          </p:cNvPr>
          <p:cNvGrpSpPr/>
          <p:nvPr/>
        </p:nvGrpSpPr>
        <p:grpSpPr>
          <a:xfrm>
            <a:off x="7212699" y="5513244"/>
            <a:ext cx="456015" cy="269335"/>
            <a:chOff x="6444708" y="5878094"/>
            <a:chExt cx="456015" cy="269335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BD9569AD-8530-438E-A1F3-78BFFBA4E24A}"/>
                </a:ext>
              </a:extLst>
            </p:cNvPr>
            <p:cNvGrpSpPr/>
            <p:nvPr/>
          </p:nvGrpSpPr>
          <p:grpSpPr>
            <a:xfrm>
              <a:off x="6444708" y="5878094"/>
              <a:ext cx="378407" cy="269335"/>
              <a:chOff x="7106170" y="5878094"/>
              <a:chExt cx="378407" cy="269335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84F34B0-9D8E-428B-9263-6A0164F8F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210" y="6022250"/>
                <a:ext cx="148610" cy="125179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83">
                <a:extLst>
                  <a:ext uri="{FF2B5EF4-FFF2-40B4-BE49-F238E27FC236}">
                    <a16:creationId xmlns:a16="http://schemas.microsoft.com/office/drawing/2014/main" id="{9788A163-DB73-4FED-82F8-0C8FDAB3F551}"/>
                  </a:ext>
                </a:extLst>
              </p:cNvPr>
              <p:cNvSpPr/>
              <p:nvPr/>
            </p:nvSpPr>
            <p:spPr>
              <a:xfrm>
                <a:off x="7186644" y="5878094"/>
                <a:ext cx="297933" cy="1946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>
                    <a:solidFill>
                      <a:srgbClr val="013B51"/>
                    </a:solidFill>
                  </a:rPr>
                  <a:t>6</a:t>
                </a:r>
              </a:p>
            </p:txBody>
          </p:sp>
          <p:cxnSp>
            <p:nvCxnSpPr>
              <p:cNvPr id="233" name="Straight Connector 57">
                <a:extLst>
                  <a:ext uri="{FF2B5EF4-FFF2-40B4-BE49-F238E27FC236}">
                    <a16:creationId xmlns:a16="http://schemas.microsoft.com/office/drawing/2014/main" id="{F60B6D25-C83C-42F5-8C6E-DA894BD5A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170" y="6078897"/>
                <a:ext cx="333379" cy="1476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Straight Arrow Connector 12">
              <a:extLst>
                <a:ext uri="{FF2B5EF4-FFF2-40B4-BE49-F238E27FC236}">
                  <a16:creationId xmlns:a16="http://schemas.microsoft.com/office/drawing/2014/main" id="{32A97F19-B97B-48BE-BB5B-D784B0637249}"/>
                </a:ext>
              </a:extLst>
            </p:cNvPr>
            <p:cNvCxnSpPr>
              <a:cxnSpLocks/>
            </p:cNvCxnSpPr>
            <p:nvPr/>
          </p:nvCxnSpPr>
          <p:spPr>
            <a:xfrm>
              <a:off x="6745506" y="6080373"/>
              <a:ext cx="15521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타원 233">
            <a:extLst>
              <a:ext uri="{FF2B5EF4-FFF2-40B4-BE49-F238E27FC236}">
                <a16:creationId xmlns:a16="http://schemas.microsoft.com/office/drawing/2014/main" id="{7F00DD4D-4052-48C7-AAD2-20EEC93B3612}"/>
              </a:ext>
            </a:extLst>
          </p:cNvPr>
          <p:cNvSpPr/>
          <p:nvPr/>
        </p:nvSpPr>
        <p:spPr>
          <a:xfrm>
            <a:off x="7273676" y="5673845"/>
            <a:ext cx="71553" cy="7155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73BE0AE4-E67F-4F97-80A9-FADE87728095}"/>
              </a:ext>
            </a:extLst>
          </p:cNvPr>
          <p:cNvGrpSpPr/>
          <p:nvPr/>
        </p:nvGrpSpPr>
        <p:grpSpPr>
          <a:xfrm>
            <a:off x="7627209" y="5544132"/>
            <a:ext cx="389828" cy="468836"/>
            <a:chOff x="5815882" y="5560242"/>
            <a:chExt cx="806053" cy="783942"/>
          </a:xfrm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DFD370A-55B7-434E-AEFD-4A8B430DE497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7" name="Rectangle 83">
              <a:extLst>
                <a:ext uri="{FF2B5EF4-FFF2-40B4-BE49-F238E27FC236}">
                  <a16:creationId xmlns:a16="http://schemas.microsoft.com/office/drawing/2014/main" id="{27DE37DB-04DA-4BC0-9E2C-E4E275C16C8F}"/>
                </a:ext>
              </a:extLst>
            </p:cNvPr>
            <p:cNvSpPr/>
            <p:nvPr/>
          </p:nvSpPr>
          <p:spPr>
            <a:xfrm>
              <a:off x="5815882" y="5781976"/>
              <a:ext cx="806053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b="1" dirty="0"/>
                <a:t>ALU</a:t>
              </a:r>
            </a:p>
            <a:p>
              <a:pPr algn="ctr"/>
              <a:r>
                <a:rPr lang="en-US" altLang="ko-KR" sz="400" b="1" dirty="0"/>
                <a:t>control</a:t>
              </a:r>
              <a:endParaRPr lang="ko-KR" altLang="en-US" sz="400" b="1" dirty="0"/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0A76DE8-EE02-4D47-B1C8-6D2B7C6E6EDD}"/>
              </a:ext>
            </a:extLst>
          </p:cNvPr>
          <p:cNvCxnSpPr>
            <a:cxnSpLocks/>
          </p:cNvCxnSpPr>
          <p:nvPr/>
        </p:nvCxnSpPr>
        <p:spPr>
          <a:xfrm flipH="1">
            <a:off x="7975745" y="5786139"/>
            <a:ext cx="44673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6A427BD-8DED-4BDC-8AD1-B32BC1BD8B94}"/>
              </a:ext>
            </a:extLst>
          </p:cNvPr>
          <p:cNvGrpSpPr/>
          <p:nvPr/>
        </p:nvGrpSpPr>
        <p:grpSpPr>
          <a:xfrm>
            <a:off x="7604310" y="5973619"/>
            <a:ext cx="438998" cy="205308"/>
            <a:chOff x="5815274" y="3882657"/>
            <a:chExt cx="438998" cy="205308"/>
          </a:xfrm>
        </p:grpSpPr>
        <p:sp>
          <p:nvSpPr>
            <p:cNvPr id="245" name="Rectangle 83">
              <a:extLst>
                <a:ext uri="{FF2B5EF4-FFF2-40B4-BE49-F238E27FC236}">
                  <a16:creationId xmlns:a16="http://schemas.microsoft.com/office/drawing/2014/main" id="{358E9AA5-6386-487C-916D-0DC72D9E5324}"/>
                </a:ext>
              </a:extLst>
            </p:cNvPr>
            <p:cNvSpPr/>
            <p:nvPr/>
          </p:nvSpPr>
          <p:spPr>
            <a:xfrm>
              <a:off x="5815274" y="3936871"/>
              <a:ext cx="438998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ALUOp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AC2AF12C-8D52-49D0-8122-3DA5BBAAB7EF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 flipH="1">
              <a:off x="6034773" y="3882657"/>
              <a:ext cx="1699" cy="54214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FB22E152-65CA-4F4B-935D-F02CBE1A5156}"/>
              </a:ext>
            </a:extLst>
          </p:cNvPr>
          <p:cNvCxnSpPr>
            <a:cxnSpLocks/>
          </p:cNvCxnSpPr>
          <p:nvPr/>
        </p:nvCxnSpPr>
        <p:spPr>
          <a:xfrm flipH="1">
            <a:off x="9146897" y="4550368"/>
            <a:ext cx="18904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CC4B5ECB-7458-4111-B448-167A3F7F74E3}"/>
              </a:ext>
            </a:extLst>
          </p:cNvPr>
          <p:cNvCxnSpPr>
            <a:cxnSpLocks/>
          </p:cNvCxnSpPr>
          <p:nvPr/>
        </p:nvCxnSpPr>
        <p:spPr>
          <a:xfrm>
            <a:off x="9335937" y="3893142"/>
            <a:ext cx="0" cy="66710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7C027E21-C1E4-4410-B9B9-7AB8E2A94312}"/>
              </a:ext>
            </a:extLst>
          </p:cNvPr>
          <p:cNvCxnSpPr>
            <a:cxnSpLocks/>
          </p:cNvCxnSpPr>
          <p:nvPr/>
        </p:nvCxnSpPr>
        <p:spPr>
          <a:xfrm>
            <a:off x="9335937" y="3569342"/>
            <a:ext cx="0" cy="16472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자유형: 도형 252">
            <a:extLst>
              <a:ext uri="{FF2B5EF4-FFF2-40B4-BE49-F238E27FC236}">
                <a16:creationId xmlns:a16="http://schemas.microsoft.com/office/drawing/2014/main" id="{059E1EE5-DF50-4F0E-BFEB-A0AE31DCD265}"/>
              </a:ext>
            </a:extLst>
          </p:cNvPr>
          <p:cNvSpPr/>
          <p:nvPr/>
        </p:nvSpPr>
        <p:spPr>
          <a:xfrm flipV="1">
            <a:off x="9410242" y="3673623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E5C372C-7F80-4E1F-89A9-34DA57A8AE62}"/>
              </a:ext>
            </a:extLst>
          </p:cNvPr>
          <p:cNvCxnSpPr>
            <a:cxnSpLocks/>
          </p:cNvCxnSpPr>
          <p:nvPr/>
        </p:nvCxnSpPr>
        <p:spPr>
          <a:xfrm flipH="1">
            <a:off x="9335937" y="3901608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B616791-4158-49F2-A374-B50B8F89F7F2}"/>
              </a:ext>
            </a:extLst>
          </p:cNvPr>
          <p:cNvCxnSpPr>
            <a:cxnSpLocks/>
          </p:cNvCxnSpPr>
          <p:nvPr/>
        </p:nvCxnSpPr>
        <p:spPr>
          <a:xfrm flipH="1">
            <a:off x="9335937" y="3724547"/>
            <a:ext cx="811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9818B71-FACC-4C1A-A5D0-C3B931F24C27}"/>
              </a:ext>
            </a:extLst>
          </p:cNvPr>
          <p:cNvCxnSpPr>
            <a:cxnSpLocks/>
          </p:cNvCxnSpPr>
          <p:nvPr/>
        </p:nvCxnSpPr>
        <p:spPr>
          <a:xfrm flipH="1">
            <a:off x="9688222" y="3811841"/>
            <a:ext cx="1844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F9E37EB8-828C-4C62-AD10-625CA6906210}"/>
              </a:ext>
            </a:extLst>
          </p:cNvPr>
          <p:cNvGrpSpPr/>
          <p:nvPr/>
        </p:nvGrpSpPr>
        <p:grpSpPr>
          <a:xfrm>
            <a:off x="9113950" y="3425815"/>
            <a:ext cx="438998" cy="242101"/>
            <a:chOff x="5808259" y="3750514"/>
            <a:chExt cx="438998" cy="242101"/>
          </a:xfrm>
        </p:grpSpPr>
        <p:sp>
          <p:nvSpPr>
            <p:cNvPr id="259" name="Rectangle 83">
              <a:extLst>
                <a:ext uri="{FF2B5EF4-FFF2-40B4-BE49-F238E27FC236}">
                  <a16:creationId xmlns:a16="http://schemas.microsoft.com/office/drawing/2014/main" id="{1D26BD62-1F87-4319-9E2F-F060A6303304}"/>
                </a:ext>
              </a:extLst>
            </p:cNvPr>
            <p:cNvSpPr/>
            <p:nvPr/>
          </p:nvSpPr>
          <p:spPr>
            <a:xfrm>
              <a:off x="5808259" y="3750514"/>
              <a:ext cx="438998" cy="1510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dirty="0">
                  <a:solidFill>
                    <a:srgbClr val="0182C6"/>
                  </a:solidFill>
                </a:rPr>
                <a:t>Branch</a:t>
              </a:r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71C9E657-8777-4E97-BDFE-9091544288DD}"/>
                </a:ext>
              </a:extLst>
            </p:cNvPr>
            <p:cNvCxnSpPr>
              <a:cxnSpLocks/>
            </p:cNvCxnSpPr>
            <p:nvPr/>
          </p:nvCxnSpPr>
          <p:spPr>
            <a:xfrm>
              <a:off x="6030563" y="3893142"/>
              <a:ext cx="0" cy="99473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9130CF0-53E1-4F0A-BD03-D9DD5000C812}"/>
              </a:ext>
            </a:extLst>
          </p:cNvPr>
          <p:cNvCxnSpPr>
            <a:cxnSpLocks/>
          </p:cNvCxnSpPr>
          <p:nvPr/>
        </p:nvCxnSpPr>
        <p:spPr>
          <a:xfrm>
            <a:off x="9872663" y="2100263"/>
            <a:ext cx="0" cy="172103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7BCA0492-B2BA-470E-890A-94121A3C1CBD}"/>
              </a:ext>
            </a:extLst>
          </p:cNvPr>
          <p:cNvCxnSpPr>
            <a:cxnSpLocks/>
          </p:cNvCxnSpPr>
          <p:nvPr/>
        </p:nvCxnSpPr>
        <p:spPr>
          <a:xfrm flipH="1">
            <a:off x="2643868" y="2110040"/>
            <a:ext cx="722879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5CE4DCFA-BB53-4E84-8C89-4156C7E6DCA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2643868" y="2100263"/>
            <a:ext cx="0" cy="163380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83">
            <a:extLst>
              <a:ext uri="{FF2B5EF4-FFF2-40B4-BE49-F238E27FC236}">
                <a16:creationId xmlns:a16="http://schemas.microsoft.com/office/drawing/2014/main" id="{9BB20E01-9F46-45EF-B18C-3D5F82AF3FB7}"/>
              </a:ext>
            </a:extLst>
          </p:cNvPr>
          <p:cNvSpPr/>
          <p:nvPr/>
        </p:nvSpPr>
        <p:spPr>
          <a:xfrm>
            <a:off x="9872663" y="2084755"/>
            <a:ext cx="438998" cy="151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64F2A1-E95E-4EFD-9F28-19DA78258448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13B5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Clock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762E3A86-EE16-49CF-AD95-B16CE2196D83}"/>
              </a:ext>
            </a:extLst>
          </p:cNvPr>
          <p:cNvSpPr/>
          <p:nvPr/>
        </p:nvSpPr>
        <p:spPr>
          <a:xfrm>
            <a:off x="5810250" y="2581186"/>
            <a:ext cx="1629620" cy="1091263"/>
          </a:xfrm>
          <a:custGeom>
            <a:avLst/>
            <a:gdLst>
              <a:gd name="connsiteX0" fmla="*/ 0 w 1828802"/>
              <a:gd name="connsiteY0" fmla="*/ 0 h 1224644"/>
              <a:gd name="connsiteX1" fmla="*/ 1216480 w 1828802"/>
              <a:gd name="connsiteY1" fmla="*/ 0 h 1224644"/>
              <a:gd name="connsiteX2" fmla="*/ 1224643 w 1828802"/>
              <a:gd name="connsiteY2" fmla="*/ 0 h 1224644"/>
              <a:gd name="connsiteX3" fmla="*/ 1224643 w 1828802"/>
              <a:gd name="connsiteY3" fmla="*/ 823 h 1224644"/>
              <a:gd name="connsiteX4" fmla="*/ 1339884 w 1828802"/>
              <a:gd name="connsiteY4" fmla="*/ 12440 h 1224644"/>
              <a:gd name="connsiteX5" fmla="*/ 1828802 w 1828802"/>
              <a:gd name="connsiteY5" fmla="*/ 612322 h 1224644"/>
              <a:gd name="connsiteX6" fmla="*/ 1339884 w 1828802"/>
              <a:gd name="connsiteY6" fmla="*/ 1212204 h 1224644"/>
              <a:gd name="connsiteX7" fmla="*/ 1224643 w 1828802"/>
              <a:gd name="connsiteY7" fmla="*/ 1223821 h 1224644"/>
              <a:gd name="connsiteX8" fmla="*/ 1224643 w 1828802"/>
              <a:gd name="connsiteY8" fmla="*/ 1224643 h 1224644"/>
              <a:gd name="connsiteX9" fmla="*/ 1216490 w 1828802"/>
              <a:gd name="connsiteY9" fmla="*/ 1224643 h 1224644"/>
              <a:gd name="connsiteX10" fmla="*/ 1216480 w 1828802"/>
              <a:gd name="connsiteY10" fmla="*/ 1224644 h 1224644"/>
              <a:gd name="connsiteX11" fmla="*/ 1216470 w 1828802"/>
              <a:gd name="connsiteY11" fmla="*/ 1224643 h 1224644"/>
              <a:gd name="connsiteX12" fmla="*/ 0 w 1828802"/>
              <a:gd name="connsiteY12" fmla="*/ 1224643 h 12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02" h="1224644">
                <a:moveTo>
                  <a:pt x="0" y="0"/>
                </a:moveTo>
                <a:lnTo>
                  <a:pt x="1216480" y="0"/>
                </a:lnTo>
                <a:lnTo>
                  <a:pt x="1224643" y="0"/>
                </a:lnTo>
                <a:lnTo>
                  <a:pt x="1224643" y="823"/>
                </a:lnTo>
                <a:lnTo>
                  <a:pt x="1339884" y="12440"/>
                </a:lnTo>
                <a:cubicBezTo>
                  <a:pt x="1618909" y="69537"/>
                  <a:pt x="1828802" y="316418"/>
                  <a:pt x="1828802" y="612322"/>
                </a:cubicBezTo>
                <a:cubicBezTo>
                  <a:pt x="1828802" y="908226"/>
                  <a:pt x="1618909" y="1155107"/>
                  <a:pt x="1339884" y="1212204"/>
                </a:cubicBezTo>
                <a:lnTo>
                  <a:pt x="1224643" y="1223821"/>
                </a:lnTo>
                <a:lnTo>
                  <a:pt x="1224643" y="1224643"/>
                </a:lnTo>
                <a:lnTo>
                  <a:pt x="1216490" y="1224643"/>
                </a:lnTo>
                <a:lnTo>
                  <a:pt x="1216480" y="1224644"/>
                </a:lnTo>
                <a:lnTo>
                  <a:pt x="1216470" y="1224643"/>
                </a:lnTo>
                <a:lnTo>
                  <a:pt x="0" y="1224643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72">
            <a:extLst>
              <a:ext uri="{FF2B5EF4-FFF2-40B4-BE49-F238E27FC236}">
                <a16:creationId xmlns:a16="http://schemas.microsoft.com/office/drawing/2014/main" id="{0A39F82A-3FB2-4B58-9DF0-1B4F4AAB95B9}"/>
              </a:ext>
            </a:extLst>
          </p:cNvPr>
          <p:cNvCxnSpPr>
            <a:cxnSpLocks/>
          </p:cNvCxnSpPr>
          <p:nvPr/>
        </p:nvCxnSpPr>
        <p:spPr>
          <a:xfrm>
            <a:off x="3320143" y="2818673"/>
            <a:ext cx="24901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E9309752-3BAE-4860-A9B5-C285CFD359FC}"/>
              </a:ext>
            </a:extLst>
          </p:cNvPr>
          <p:cNvCxnSpPr>
            <a:cxnSpLocks/>
          </p:cNvCxnSpPr>
          <p:nvPr/>
        </p:nvCxnSpPr>
        <p:spPr>
          <a:xfrm flipV="1">
            <a:off x="7439870" y="3067645"/>
            <a:ext cx="2281076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A67C32-FBBF-424C-B087-BFC074B94A3C}"/>
              </a:ext>
            </a:extLst>
          </p:cNvPr>
          <p:cNvGrpSpPr/>
          <p:nvPr/>
        </p:nvGrpSpPr>
        <p:grpSpPr>
          <a:xfrm>
            <a:off x="4180114" y="3453835"/>
            <a:ext cx="1630136" cy="1144652"/>
            <a:chOff x="4180114" y="3453835"/>
            <a:chExt cx="1630136" cy="1144652"/>
          </a:xfrm>
        </p:grpSpPr>
        <p:cxnSp>
          <p:nvCxnSpPr>
            <p:cNvPr id="31" name="Straight Arrow Connector 12">
              <a:extLst>
                <a:ext uri="{FF2B5EF4-FFF2-40B4-BE49-F238E27FC236}">
                  <a16:creationId xmlns:a16="http://schemas.microsoft.com/office/drawing/2014/main" id="{B9AC28BD-FB45-4B67-9734-092BBB418DB5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3453835"/>
              <a:ext cx="163013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F10D67E-F0C5-4BD3-B5D7-FDDFA23833FC}"/>
                </a:ext>
              </a:extLst>
            </p:cNvPr>
            <p:cNvCxnSpPr/>
            <p:nvPr/>
          </p:nvCxnSpPr>
          <p:spPr>
            <a:xfrm>
              <a:off x="4196443" y="3453835"/>
              <a:ext cx="0" cy="114465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번개 20">
            <a:extLst>
              <a:ext uri="{FF2B5EF4-FFF2-40B4-BE49-F238E27FC236}">
                <a16:creationId xmlns:a16="http://schemas.microsoft.com/office/drawing/2014/main" id="{5A3E4EA7-7381-4B24-A57D-C2B95EA41E98}"/>
              </a:ext>
            </a:extLst>
          </p:cNvPr>
          <p:cNvSpPr/>
          <p:nvPr/>
        </p:nvSpPr>
        <p:spPr>
          <a:xfrm>
            <a:off x="3763736" y="4580416"/>
            <a:ext cx="832756" cy="832756"/>
          </a:xfrm>
          <a:prstGeom prst="lightningBol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12F0BD-8052-46C3-9D0C-99C8812EF7AE}"/>
              </a:ext>
            </a:extLst>
          </p:cNvPr>
          <p:cNvGrpSpPr/>
          <p:nvPr/>
        </p:nvGrpSpPr>
        <p:grpSpPr>
          <a:xfrm>
            <a:off x="3030865" y="5565314"/>
            <a:ext cx="6690081" cy="685552"/>
            <a:chOff x="2667000" y="5671118"/>
            <a:chExt cx="4625067" cy="473944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33F92A-6998-4FB6-A2C9-1BE9FCA92A47}"/>
                </a:ext>
              </a:extLst>
            </p:cNvPr>
            <p:cNvGrpSpPr/>
            <p:nvPr/>
          </p:nvGrpSpPr>
          <p:grpSpPr>
            <a:xfrm>
              <a:off x="2667000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6E661FE-3A57-4ABE-AC1C-E31C8A90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F2F131E-7BA1-49FA-9D80-CCE2B4CEF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3EE241E-DAAE-412B-83A6-D654D08E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7149D29-ADDD-459C-ABCA-C93679E7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5281EC80-15E3-486D-A3F5-EDD7AC0D0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9F85C53-9826-414F-8375-80535FE429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80424B1-BA31-41D6-A6E5-B34D9577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A34546C-69ED-4ABA-87C8-FE0CCA1C4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B5EC74C-2CAC-4DA4-9906-D8021A3FD15C}"/>
                </a:ext>
              </a:extLst>
            </p:cNvPr>
            <p:cNvGrpSpPr/>
            <p:nvPr/>
          </p:nvGrpSpPr>
          <p:grpSpPr>
            <a:xfrm>
              <a:off x="4962524" y="5671118"/>
              <a:ext cx="2329543" cy="473944"/>
              <a:chOff x="2667000" y="5671118"/>
              <a:chExt cx="2329543" cy="47394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0D89AD3-9EBE-4FCB-AC98-69520DE77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0271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B1F6CBF-0935-42E4-B78E-33EDF5A3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7000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60EF2AF-47B6-4783-9C7A-C35D6914B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3944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EDD5658-DBF4-4BD4-9611-FBA3F074D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772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C7600BF-D525-4DEA-BE0A-2A426F76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8713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D1D93F-5EDB-4BA2-BAE2-033321CE1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442" y="6138909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213E242B-2144-4545-B46F-FFB68D65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386" y="5681370"/>
                <a:ext cx="604157" cy="0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263E00D-B845-4F5F-A96B-A2997AAD7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0214" y="5671118"/>
                <a:ext cx="0" cy="473944"/>
              </a:xfrm>
              <a:prstGeom prst="line">
                <a:avLst/>
              </a:prstGeom>
              <a:ln w="3810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AFEE12E2-71FF-41AF-AFC4-958659752F4C}"/>
              </a:ext>
            </a:extLst>
          </p:cNvPr>
          <p:cNvSpPr/>
          <p:nvPr/>
        </p:nvSpPr>
        <p:spPr>
          <a:xfrm>
            <a:off x="2794366" y="6394109"/>
            <a:ext cx="543901" cy="2694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B345A4-72D0-4879-8945-83413D758689}"/>
              </a:ext>
            </a:extLst>
          </p:cNvPr>
          <p:cNvSpPr/>
          <p:nvPr/>
        </p:nvSpPr>
        <p:spPr>
          <a:xfrm>
            <a:off x="2750646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440E74-2A0B-438D-8263-BDCFEE21D784}"/>
              </a:ext>
            </a:extLst>
          </p:cNvPr>
          <p:cNvSpPr/>
          <p:nvPr/>
        </p:nvSpPr>
        <p:spPr>
          <a:xfrm>
            <a:off x="3360835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1EA3ED-7EF9-4AD0-A05C-EF7C3F62ADF9}"/>
              </a:ext>
            </a:extLst>
          </p:cNvPr>
          <p:cNvSpPr/>
          <p:nvPr/>
        </p:nvSpPr>
        <p:spPr>
          <a:xfrm>
            <a:off x="3971024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0FF0310-D790-4D1A-A7D0-C476A62E58E7}"/>
              </a:ext>
            </a:extLst>
          </p:cNvPr>
          <p:cNvSpPr/>
          <p:nvPr/>
        </p:nvSpPr>
        <p:spPr>
          <a:xfrm>
            <a:off x="4587537" y="1787951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03DDF7E-A713-44F1-BE27-05BD0A0C4975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9A1697-8168-4018-9628-F095F11F6D5C}"/>
              </a:ext>
            </a:extLst>
          </p:cNvPr>
          <p:cNvSpPr/>
          <p:nvPr/>
        </p:nvSpPr>
        <p:spPr>
          <a:xfrm>
            <a:off x="9840461" y="2818673"/>
            <a:ext cx="560437" cy="560437"/>
          </a:xfrm>
          <a:prstGeom prst="rect">
            <a:avLst/>
          </a:prstGeom>
          <a:noFill/>
          <a:ln w="5715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13B5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008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54584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11111E-6 L 2.29167E-6 0.10972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29167E-6 1.11111E-6 L -0.05 1.11111E-6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25E-6 1.11111E-6 L -0.05143 1.11111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 1.11111E-6 L -0.05 0.10972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 1.11111E-6 L -0.1 1.11111E-6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5143 1.11111E-6 L -0.10065 1.11111E-6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 1.11111E-6 L -0.1 0.10972 " pathEditMode="relative" rAng="0" ptsTypes="AA">
                                      <p:cBhvr>
                                        <p:cTn id="4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10065 1.11111E-6 L -0.15065 1.11111E-6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15065 1.11111E-6 L -0.15065 0.10972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3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3" grpId="0" animBg="1"/>
      <p:bldP spid="3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4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 animBg="1"/>
      <p:bldP spid="4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8504009" y="463566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8504006" y="3215234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 rot="16200000">
            <a:off x="9863115" y="3405248"/>
            <a:ext cx="0" cy="1089733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3E2585-24EF-4D83-95B6-436395F7A3EA}"/>
              </a:ext>
            </a:extLst>
          </p:cNvPr>
          <p:cNvGrpSpPr/>
          <p:nvPr/>
        </p:nvGrpSpPr>
        <p:grpSpPr>
          <a:xfrm>
            <a:off x="8984940" y="2955814"/>
            <a:ext cx="1052765" cy="1953087"/>
            <a:chOff x="8512274" y="2661900"/>
            <a:chExt cx="1052765" cy="195308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ED6132-2B92-469A-AC73-B33102B23AEC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5C58AF-8AAB-4779-B412-B2A3E17A5605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14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A4F53190-68F0-47E2-AA0D-1571B207B942}"/>
              </a:ext>
            </a:extLst>
          </p:cNvPr>
          <p:cNvSpPr/>
          <p:nvPr/>
        </p:nvSpPr>
        <p:spPr>
          <a:xfrm>
            <a:off x="6734242" y="3348588"/>
            <a:ext cx="540824" cy="1294288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dirty="0"/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AEE3AE7E-90C8-4EC5-99E7-2FA0565E5F20}"/>
              </a:ext>
            </a:extLst>
          </p:cNvPr>
          <p:cNvCxnSpPr>
            <a:cxnSpLocks/>
          </p:cNvCxnSpPr>
          <p:nvPr/>
        </p:nvCxnSpPr>
        <p:spPr>
          <a:xfrm>
            <a:off x="7275066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2EFBA622-2280-4297-A9A3-C98ED0AFC951}"/>
              </a:ext>
            </a:extLst>
          </p:cNvPr>
          <p:cNvCxnSpPr>
            <a:cxnSpLocks/>
          </p:cNvCxnSpPr>
          <p:nvPr/>
        </p:nvCxnSpPr>
        <p:spPr>
          <a:xfrm>
            <a:off x="6255531" y="3995732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065278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2946724" y="4025538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3517852" y="3253458"/>
            <a:ext cx="1547426" cy="1544156"/>
            <a:chOff x="3045186" y="2959544"/>
            <a:chExt cx="1547426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/>
                <a:t>Instruction</a:t>
              </a:r>
            </a:p>
            <a:p>
              <a:r>
                <a:rPr lang="en-US" altLang="ko-KR" sz="1200" dirty="0"/>
                <a:t>address</a:t>
              </a:r>
              <a:endParaRPr lang="ko-KR" altLang="en-US" sz="12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Instruction</a:t>
              </a:r>
            </a:p>
            <a:p>
              <a:pPr algn="ctr"/>
              <a:r>
                <a:rPr lang="en-US" altLang="ko-KR" sz="1400" b="1" dirty="0"/>
                <a:t>memory</a:t>
              </a:r>
              <a:endParaRPr lang="ko-KR" altLang="en-US" sz="1400" b="1" dirty="0"/>
            </a:p>
          </p:txBody>
        </p:sp>
        <p:sp>
          <p:nvSpPr>
            <p:cNvPr id="44" name="Rectangle 83">
              <a:extLst>
                <a:ext uri="{FF2B5EF4-FFF2-40B4-BE49-F238E27FC236}">
                  <a16:creationId xmlns:a16="http://schemas.microsoft.com/office/drawing/2014/main" id="{351EA864-DF41-4F4B-A83E-143AD542C0F5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67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FA0936-1A1F-438C-ACC1-D8B96DA506EE}"/>
              </a:ext>
            </a:extLst>
          </p:cNvPr>
          <p:cNvGrpSpPr/>
          <p:nvPr/>
        </p:nvGrpSpPr>
        <p:grpSpPr>
          <a:xfrm>
            <a:off x="3118068" y="2076450"/>
            <a:ext cx="4249520" cy="3243679"/>
            <a:chOff x="3118068" y="2076450"/>
            <a:chExt cx="4249520" cy="32436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845365-B25D-42EC-8A70-1FBE303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6118438" y="3580634"/>
              <a:ext cx="34223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D324DEC-BF57-4C52-B3DF-D7DC96C5C01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65170"/>
              <a:ext cx="21118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56F6745-69AF-4F47-B452-A17625F3908C}"/>
                </a:ext>
              </a:extLst>
            </p:cNvPr>
            <p:cNvGrpSpPr/>
            <p:nvPr/>
          </p:nvGrpSpPr>
          <p:grpSpPr>
            <a:xfrm>
              <a:off x="6462256" y="2379710"/>
              <a:ext cx="752622" cy="1396263"/>
              <a:chOff x="8512274" y="2661900"/>
              <a:chExt cx="1052765" cy="195308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ED6132-2B92-469A-AC73-B33102B23AEC}"/>
                  </a:ext>
                </a:extLst>
              </p:cNvPr>
              <p:cNvSpPr/>
              <p:nvPr/>
            </p:nvSpPr>
            <p:spPr>
              <a:xfrm rot="5400000">
                <a:off x="8028441" y="3145733"/>
                <a:ext cx="1953087" cy="985422"/>
              </a:xfrm>
              <a:custGeom>
                <a:avLst/>
                <a:gdLst>
                  <a:gd name="connsiteX0" fmla="*/ 468302 w 1953087"/>
                  <a:gd name="connsiteY0" fmla="*/ 0 h 985422"/>
                  <a:gd name="connsiteX1" fmla="*/ 1484785 w 1953087"/>
                  <a:gd name="connsiteY1" fmla="*/ 0 h 985422"/>
                  <a:gd name="connsiteX2" fmla="*/ 1953087 w 1953087"/>
                  <a:gd name="connsiteY2" fmla="*/ 985422 h 985422"/>
                  <a:gd name="connsiteX3" fmla="*/ 1428729 w 1953087"/>
                  <a:gd name="connsiteY3" fmla="*/ 985422 h 985422"/>
                  <a:gd name="connsiteX4" fmla="*/ 1286109 w 1953087"/>
                  <a:gd name="connsiteY4" fmla="*/ 685316 h 985422"/>
                  <a:gd name="connsiteX5" fmla="*/ 666979 w 1953087"/>
                  <a:gd name="connsiteY5" fmla="*/ 685316 h 985422"/>
                  <a:gd name="connsiteX6" fmla="*/ 524360 w 1953087"/>
                  <a:gd name="connsiteY6" fmla="*/ 985422 h 985422"/>
                  <a:gd name="connsiteX7" fmla="*/ 0 w 1953087"/>
                  <a:gd name="connsiteY7" fmla="*/ 985422 h 98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3087" h="985422">
                    <a:moveTo>
                      <a:pt x="468302" y="0"/>
                    </a:moveTo>
                    <a:lnTo>
                      <a:pt x="1484785" y="0"/>
                    </a:lnTo>
                    <a:lnTo>
                      <a:pt x="1953087" y="985422"/>
                    </a:lnTo>
                    <a:lnTo>
                      <a:pt x="1428729" y="985422"/>
                    </a:lnTo>
                    <a:lnTo>
                      <a:pt x="1286109" y="685316"/>
                    </a:lnTo>
                    <a:lnTo>
                      <a:pt x="666979" y="685316"/>
                    </a:lnTo>
                    <a:lnTo>
                      <a:pt x="524360" y="985422"/>
                    </a:lnTo>
                    <a:lnTo>
                      <a:pt x="0" y="985422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5C58AF-8AAB-4779-B412-B2A3E17A5605}"/>
                  </a:ext>
                </a:extLst>
              </p:cNvPr>
              <p:cNvSpPr/>
              <p:nvPr/>
            </p:nvSpPr>
            <p:spPr>
              <a:xfrm>
                <a:off x="8650675" y="3186961"/>
                <a:ext cx="914364" cy="9143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rgbClr val="EBFFFF"/>
                    </a:solidFill>
                    <a:latin typeface="Noto Sans CJK KR Medium" panose="020B0600000000000000" pitchFamily="34" charset="-127"/>
                    <a:ea typeface="Noto Sans CJK KR Medium" panose="020B0600000000000000" pitchFamily="34" charset="-127"/>
                  </a:rPr>
                  <a:t>Adder</a:t>
                </a:r>
                <a:endParaRPr lang="ko-KR" altLang="en-US" sz="1100" dirty="0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F53190-68F0-47E2-AA0D-1571B207B942}"/>
                </a:ext>
              </a:extLst>
            </p:cNvPr>
            <p:cNvSpPr/>
            <p:nvPr/>
          </p:nvSpPr>
          <p:spPr>
            <a:xfrm>
              <a:off x="3596779" y="3895268"/>
              <a:ext cx="540824" cy="1294288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PC</a:t>
              </a:r>
              <a:endParaRPr lang="ko-KR" altLang="en-US" dirty="0"/>
            </a:p>
          </p:txBody>
        </p: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id="{2EFBA622-2280-4297-A9A3-C98ED0AFC9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4542412"/>
              <a:ext cx="47871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885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4138619" y="4542412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4709747" y="3775973"/>
              <a:ext cx="1547426" cy="1544156"/>
              <a:chOff x="3045186" y="2959544"/>
              <a:chExt cx="1547426" cy="1544156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6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33555"/>
                <a:ext cx="1019474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/>
                  <a:t>Instruction</a:t>
                </a:r>
              </a:p>
              <a:p>
                <a:r>
                  <a:rPr lang="en-US" altLang="ko-KR" sz="1200" dirty="0"/>
                  <a:t>address</a:t>
                </a:r>
                <a:endParaRPr lang="ko-KR" altLang="en-US" sz="12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045186" y="3923502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Instruction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44" name="Rectangle 83">
                <a:extLst>
                  <a:ext uri="{FF2B5EF4-FFF2-40B4-BE49-F238E27FC236}">
                    <a16:creationId xmlns:a16="http://schemas.microsoft.com/office/drawing/2014/main" id="{351EA864-DF41-4F4B-A83E-143AD542C0F5}"/>
                  </a:ext>
                </a:extLst>
              </p:cNvPr>
              <p:cNvSpPr/>
              <p:nvPr/>
            </p:nvSpPr>
            <p:spPr>
              <a:xfrm>
                <a:off x="3616314" y="3555494"/>
                <a:ext cx="975188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Instruction</a:t>
                </a:r>
              </a:p>
            </p:txBody>
          </p:sp>
        </p:grpSp>
        <p:cxnSp>
          <p:nvCxnSpPr>
            <p:cNvPr id="35" name="Straight Connector 55">
              <a:extLst>
                <a:ext uri="{FF2B5EF4-FFF2-40B4-BE49-F238E27FC236}">
                  <a16:creationId xmlns:a16="http://schemas.microsoft.com/office/drawing/2014/main" id="{30E2F342-93F6-4E0B-B430-80DFE543D4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8843" y="2548841"/>
              <a:ext cx="0" cy="199357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270B0C-D126-4D9A-9176-9EAA00D4103D}"/>
                </a:ext>
              </a:extLst>
            </p:cNvPr>
            <p:cNvSpPr/>
            <p:nvPr/>
          </p:nvSpPr>
          <p:spPr>
            <a:xfrm>
              <a:off x="4298301" y="4491870"/>
              <a:ext cx="101084" cy="101084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55">
              <a:extLst>
                <a:ext uri="{FF2B5EF4-FFF2-40B4-BE49-F238E27FC236}">
                  <a16:creationId xmlns:a16="http://schemas.microsoft.com/office/drawing/2014/main" id="{C615D9E7-FC8B-4124-8833-6B1A74E95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120" y="2076450"/>
              <a:ext cx="0" cy="246596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57">
              <a:extLst>
                <a:ext uri="{FF2B5EF4-FFF2-40B4-BE49-F238E27FC236}">
                  <a16:creationId xmlns:a16="http://schemas.microsoft.com/office/drawing/2014/main" id="{4E52D7ED-ABE4-4892-92BA-489458000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66734" y="3111355"/>
              <a:ext cx="200854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57">
              <a:extLst>
                <a:ext uri="{FF2B5EF4-FFF2-40B4-BE49-F238E27FC236}">
                  <a16:creationId xmlns:a16="http://schemas.microsoft.com/office/drawing/2014/main" id="{D61A2897-24B9-4CAF-A98B-B1E9C3834656}"/>
                </a:ext>
              </a:extLst>
            </p:cNvPr>
            <p:cNvCxnSpPr>
              <a:cxnSpLocks/>
            </p:cNvCxnSpPr>
            <p:nvPr/>
          </p:nvCxnSpPr>
          <p:spPr>
            <a:xfrm>
              <a:off x="3118068" y="2076450"/>
              <a:ext cx="4249520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5">
              <a:extLst>
                <a:ext uri="{FF2B5EF4-FFF2-40B4-BE49-F238E27FC236}">
                  <a16:creationId xmlns:a16="http://schemas.microsoft.com/office/drawing/2014/main" id="{180AB11C-DD67-4644-82EA-7BEBD74979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8536" y="2076450"/>
              <a:ext cx="0" cy="1034905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83">
              <a:extLst>
                <a:ext uri="{FF2B5EF4-FFF2-40B4-BE49-F238E27FC236}">
                  <a16:creationId xmlns:a16="http://schemas.microsoft.com/office/drawing/2014/main" id="{A6D9BD09-53BF-4999-9033-6759CB12C5AC}"/>
                </a:ext>
              </a:extLst>
            </p:cNvPr>
            <p:cNvSpPr/>
            <p:nvPr/>
          </p:nvSpPr>
          <p:spPr>
            <a:xfrm>
              <a:off x="5729221" y="3399396"/>
              <a:ext cx="342229" cy="314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013B51"/>
                  </a:solidFill>
                </a:rPr>
                <a:t>4</a:t>
              </a:r>
              <a:endParaRPr lang="ko-KR" altLang="en-US" sz="1400" b="1" dirty="0">
                <a:solidFill>
                  <a:srgbClr val="013B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45365-B25D-42EC-8A70-1FBE3038690B}"/>
              </a:ext>
            </a:extLst>
          </p:cNvPr>
          <p:cNvCxnSpPr>
            <a:cxnSpLocks/>
          </p:cNvCxnSpPr>
          <p:nvPr/>
        </p:nvCxnSpPr>
        <p:spPr>
          <a:xfrm>
            <a:off x="7846544" y="4580364"/>
            <a:ext cx="47871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324DEC-BF57-4C52-B3DF-D7DC96C5C019}"/>
              </a:ext>
            </a:extLst>
          </p:cNvPr>
          <p:cNvCxnSpPr>
            <a:cxnSpLocks/>
          </p:cNvCxnSpPr>
          <p:nvPr/>
        </p:nvCxnSpPr>
        <p:spPr>
          <a:xfrm>
            <a:off x="7846541" y="3477852"/>
            <a:ext cx="47871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9345460" y="4212115"/>
            <a:ext cx="4436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308179" y="3572177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3813098" y="4640310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6308179" y="4459552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4365631" y="3005032"/>
            <a:ext cx="1943926" cy="2265592"/>
            <a:chOff x="2837637" y="2770989"/>
            <a:chExt cx="1943926" cy="2265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37637" y="2770989"/>
              <a:ext cx="1943926" cy="2265592"/>
              <a:chOff x="3030241" y="2959544"/>
              <a:chExt cx="1562369" cy="1820897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2991151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1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248865" y="3488399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Registers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203260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1</a:t>
                </a:r>
              </a:p>
            </p:txBody>
          </p:sp>
          <p:sp>
            <p:nvSpPr>
              <p:cNvPr id="38" name="Rectangle 83">
                <a:extLst>
                  <a:ext uri="{FF2B5EF4-FFF2-40B4-BE49-F238E27FC236}">
                    <a16:creationId xmlns:a16="http://schemas.microsoft.com/office/drawing/2014/main" id="{E8079FBD-100D-451E-A470-C9C19F19574B}"/>
                  </a:ext>
                </a:extLst>
              </p:cNvPr>
              <p:cNvSpPr/>
              <p:nvPr/>
            </p:nvSpPr>
            <p:spPr>
              <a:xfrm>
                <a:off x="4064659" y="3958078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  <a:r>
                  <a:rPr lang="en-US" altLang="ko-KR" sz="500" dirty="0"/>
                  <a:t> </a:t>
                </a:r>
                <a:r>
                  <a:rPr lang="en-US" altLang="ko-KR" sz="1200" dirty="0"/>
                  <a:t>2</a:t>
                </a:r>
              </a:p>
            </p:txBody>
          </p:sp>
          <p:sp>
            <p:nvSpPr>
              <p:cNvPr id="39" name="Rectangle 83">
                <a:extLst>
                  <a:ext uri="{FF2B5EF4-FFF2-40B4-BE49-F238E27FC236}">
                    <a16:creationId xmlns:a16="http://schemas.microsoft.com/office/drawing/2014/main" id="{4FB3635F-56A6-4A48-9E1F-687B3CF1B838}"/>
                  </a:ext>
                </a:extLst>
              </p:cNvPr>
              <p:cNvSpPr/>
              <p:nvPr/>
            </p:nvSpPr>
            <p:spPr>
              <a:xfrm>
                <a:off x="3030241" y="3331840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Read</a:t>
                </a:r>
              </a:p>
              <a:p>
                <a:r>
                  <a:rPr lang="en-US" altLang="ko-KR" sz="1100" dirty="0"/>
                  <a:t>register 2</a:t>
                </a:r>
                <a:endParaRPr lang="ko-KR" altLang="en-US" sz="1100" dirty="0"/>
              </a:p>
            </p:txBody>
          </p:sp>
          <p:sp>
            <p:nvSpPr>
              <p:cNvPr id="40" name="Rectangle 83">
                <a:extLst>
                  <a:ext uri="{FF2B5EF4-FFF2-40B4-BE49-F238E27FC236}">
                    <a16:creationId xmlns:a16="http://schemas.microsoft.com/office/drawing/2014/main" id="{9701391F-308A-4582-BAB3-6ED4C124CCE1}"/>
                  </a:ext>
                </a:extLst>
              </p:cNvPr>
              <p:cNvSpPr/>
              <p:nvPr/>
            </p:nvSpPr>
            <p:spPr>
              <a:xfrm>
                <a:off x="3045186" y="368210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register</a:t>
                </a:r>
                <a:endParaRPr lang="ko-KR" altLang="en-US" sz="1100" dirty="0"/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4056722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666550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 err="1">
                    <a:solidFill>
                      <a:srgbClr val="0182C6"/>
                    </a:solidFill>
                  </a:rPr>
                  <a:t>RegWrite</a:t>
                </a:r>
                <a:endParaRPr lang="en-US" altLang="ko-KR" sz="12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75">
            <a:extLst>
              <a:ext uri="{FF2B5EF4-FFF2-40B4-BE49-F238E27FC236}">
                <a16:creationId xmlns:a16="http://schemas.microsoft.com/office/drawing/2014/main" id="{CEDCD815-6D45-4EDE-97C5-07A9E63BC2ED}"/>
              </a:ext>
            </a:extLst>
          </p:cNvPr>
          <p:cNvCxnSpPr>
            <a:cxnSpLocks/>
          </p:cNvCxnSpPr>
          <p:nvPr/>
        </p:nvCxnSpPr>
        <p:spPr>
          <a:xfrm>
            <a:off x="9345460" y="3786665"/>
            <a:ext cx="276771" cy="0"/>
          </a:xfrm>
          <a:prstGeom prst="straightConnector1">
            <a:avLst/>
          </a:prstGeom>
          <a:ln w="38100">
            <a:solidFill>
              <a:srgbClr val="013B51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8203196" y="2932873"/>
            <a:ext cx="1419032" cy="1842710"/>
            <a:chOff x="8334565" y="2557316"/>
            <a:chExt cx="1419032" cy="184271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E58244F-52F2-4691-B40E-C58CC6A5E8C7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57" y="2575322"/>
              <a:ext cx="0" cy="372509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ALU</a:t>
              </a:r>
              <a:endParaRPr lang="ko-KR" altLang="en-US" sz="14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/>
                <a:t>ALU</a:t>
              </a:r>
            </a:p>
            <a:p>
              <a:pPr algn="r"/>
              <a:r>
                <a:rPr lang="en-US" altLang="ko-KR" sz="12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  <p:sp>
          <p:nvSpPr>
            <p:cNvPr id="57" name="Rectangle 83">
              <a:extLst>
                <a:ext uri="{FF2B5EF4-FFF2-40B4-BE49-F238E27FC236}">
                  <a16:creationId xmlns:a16="http://schemas.microsoft.com/office/drawing/2014/main" id="{455C0EB4-F7C3-4775-9F20-05B52EC05B8F}"/>
                </a:ext>
              </a:extLst>
            </p:cNvPr>
            <p:cNvSpPr/>
            <p:nvPr/>
          </p:nvSpPr>
          <p:spPr>
            <a:xfrm>
              <a:off x="8650068" y="2557316"/>
              <a:ext cx="1103529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rgbClr val="0182C6"/>
                  </a:solidFill>
                </a:rPr>
                <a:t>ALU operation 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21C7065-0739-4EC9-8F9D-25FD08BC4B11}"/>
                </a:ext>
              </a:extLst>
            </p:cNvPr>
            <p:cNvCxnSpPr>
              <a:cxnSpLocks/>
            </p:cNvCxnSpPr>
            <p:nvPr/>
          </p:nvCxnSpPr>
          <p:spPr>
            <a:xfrm>
              <a:off x="8535786" y="2673155"/>
              <a:ext cx="209941" cy="176842"/>
            </a:xfrm>
            <a:prstGeom prst="line">
              <a:avLst/>
            </a:prstGeom>
            <a:ln w="1905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3">
              <a:extLst>
                <a:ext uri="{FF2B5EF4-FFF2-40B4-BE49-F238E27FC236}">
                  <a16:creationId xmlns:a16="http://schemas.microsoft.com/office/drawing/2014/main" id="{895278AF-757C-409D-BFB9-0DCF8295EACC}"/>
                </a:ext>
              </a:extLst>
            </p:cNvPr>
            <p:cNvSpPr/>
            <p:nvPr/>
          </p:nvSpPr>
          <p:spPr>
            <a:xfrm>
              <a:off x="8334565" y="2574845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82C6"/>
                  </a:solidFill>
                </a:rPr>
                <a:t>4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11AF30-5161-4FF5-BEAB-AE3028A9B843}"/>
              </a:ext>
            </a:extLst>
          </p:cNvPr>
          <p:cNvGrpSpPr/>
          <p:nvPr/>
        </p:nvGrpSpPr>
        <p:grpSpPr>
          <a:xfrm>
            <a:off x="3813098" y="2993672"/>
            <a:ext cx="571128" cy="380491"/>
            <a:chOff x="3394739" y="2759629"/>
            <a:chExt cx="571128" cy="380491"/>
          </a:xfrm>
        </p:grpSpPr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D1EB8ED3-630B-4FF3-8555-646876B6B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054674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EEAE46-5454-434C-83E3-2D77BF041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296327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83">
              <a:extLst>
                <a:ext uri="{FF2B5EF4-FFF2-40B4-BE49-F238E27FC236}">
                  <a16:creationId xmlns:a16="http://schemas.microsoft.com/office/drawing/2014/main" id="{3AB323AE-E7F8-457C-8A86-E3A8D029776C}"/>
                </a:ext>
              </a:extLst>
            </p:cNvPr>
            <p:cNvSpPr/>
            <p:nvPr/>
          </p:nvSpPr>
          <p:spPr>
            <a:xfrm>
              <a:off x="3606882" y="275962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0D3ECB-D986-494E-9BBE-5E739A6DB235}"/>
              </a:ext>
            </a:extLst>
          </p:cNvPr>
          <p:cNvGrpSpPr/>
          <p:nvPr/>
        </p:nvGrpSpPr>
        <p:grpSpPr>
          <a:xfrm>
            <a:off x="3813098" y="3460762"/>
            <a:ext cx="571128" cy="380491"/>
            <a:chOff x="3394739" y="3226719"/>
            <a:chExt cx="571128" cy="380491"/>
          </a:xfrm>
        </p:grpSpPr>
        <p:cxnSp>
          <p:nvCxnSpPr>
            <p:cNvPr id="27" name="Straight Arrow Connector 12">
              <a:extLst>
                <a:ext uri="{FF2B5EF4-FFF2-40B4-BE49-F238E27FC236}">
                  <a16:creationId xmlns:a16="http://schemas.microsoft.com/office/drawing/2014/main" id="{FDB70F84-BBC5-4E8A-9EA3-3970293C1B8B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F1F692-5DB5-4F67-B1DD-8341B2D2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83">
              <a:extLst>
                <a:ext uri="{FF2B5EF4-FFF2-40B4-BE49-F238E27FC236}">
                  <a16:creationId xmlns:a16="http://schemas.microsoft.com/office/drawing/2014/main" id="{A851C2B5-1AD4-43BC-84B7-9D199863804B}"/>
                </a:ext>
              </a:extLst>
            </p:cNvPr>
            <p:cNvSpPr/>
            <p:nvPr/>
          </p:nvSpPr>
          <p:spPr>
            <a:xfrm>
              <a:off x="3606882" y="3226719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E3857-D20B-4B5F-9EEB-816708320980}"/>
              </a:ext>
            </a:extLst>
          </p:cNvPr>
          <p:cNvGrpSpPr/>
          <p:nvPr/>
        </p:nvGrpSpPr>
        <p:grpSpPr>
          <a:xfrm>
            <a:off x="3813098" y="3887284"/>
            <a:ext cx="571128" cy="380491"/>
            <a:chOff x="3394739" y="3653241"/>
            <a:chExt cx="571128" cy="380491"/>
          </a:xfrm>
        </p:grpSpPr>
        <p:cxnSp>
          <p:nvCxnSpPr>
            <p:cNvPr id="30" name="Straight Arrow Connector 12">
              <a:extLst>
                <a:ext uri="{FF2B5EF4-FFF2-40B4-BE49-F238E27FC236}">
                  <a16:creationId xmlns:a16="http://schemas.microsoft.com/office/drawing/2014/main" id="{A6E6E7B6-8E80-436E-9895-092DEF1D0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948461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12AED47-5216-4498-8A46-2E55570C03C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856890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83">
              <a:extLst>
                <a:ext uri="{FF2B5EF4-FFF2-40B4-BE49-F238E27FC236}">
                  <a16:creationId xmlns:a16="http://schemas.microsoft.com/office/drawing/2014/main" id="{E89B1C1B-87B2-48AF-90B1-740540264CAA}"/>
                </a:ext>
              </a:extLst>
            </p:cNvPr>
            <p:cNvSpPr/>
            <p:nvPr/>
          </p:nvSpPr>
          <p:spPr>
            <a:xfrm>
              <a:off x="3606882" y="3653241"/>
              <a:ext cx="244117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84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5201336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DE54D6B2-715B-4D73-BB24-835B53E3C3C0}"/>
              </a:ext>
            </a:extLst>
          </p:cNvPr>
          <p:cNvCxnSpPr>
            <a:cxnSpLocks/>
          </p:cNvCxnSpPr>
          <p:nvPr/>
        </p:nvCxnSpPr>
        <p:spPr>
          <a:xfrm>
            <a:off x="2908490" y="4383305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6E22434-A775-4839-92E9-C4676F9D6A38}"/>
              </a:ext>
            </a:extLst>
          </p:cNvPr>
          <p:cNvGrpSpPr/>
          <p:nvPr/>
        </p:nvGrpSpPr>
        <p:grpSpPr>
          <a:xfrm>
            <a:off x="3479618" y="2771057"/>
            <a:ext cx="1806640" cy="2339158"/>
            <a:chOff x="2856230" y="2422661"/>
            <a:chExt cx="2018852" cy="26139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30ED0-2E4D-48B9-BD98-01B4E634693E}"/>
                </a:ext>
              </a:extLst>
            </p:cNvPr>
            <p:cNvGrpSpPr/>
            <p:nvPr/>
          </p:nvGrpSpPr>
          <p:grpSpPr>
            <a:xfrm>
              <a:off x="2856230" y="2422661"/>
              <a:ext cx="2018852" cy="2613921"/>
              <a:chOff x="3045184" y="2679586"/>
              <a:chExt cx="1622588" cy="2100855"/>
            </a:xfrm>
          </p:grpSpPr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CC8C37B4-AB0B-4EEC-B803-95837F39001B}"/>
                  </a:ext>
                </a:extLst>
              </p:cNvPr>
              <p:cNvSpPr/>
              <p:nvPr/>
            </p:nvSpPr>
            <p:spPr>
              <a:xfrm>
                <a:off x="3045184" y="2959544"/>
                <a:ext cx="1547426" cy="1544156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Rectangle 83">
                <a:extLst>
                  <a:ext uri="{FF2B5EF4-FFF2-40B4-BE49-F238E27FC236}">
                    <a16:creationId xmlns:a16="http://schemas.microsoft.com/office/drawing/2014/main" id="{C55195C0-7B5D-4962-A542-FEBAB539D5B2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Address</a:t>
                </a:r>
                <a:endParaRPr lang="ko-KR" altLang="en-US" sz="1100" dirty="0"/>
              </a:p>
            </p:txBody>
          </p:sp>
          <p:sp>
            <p:nvSpPr>
              <p:cNvPr id="37" name="Rectangle 83">
                <a:extLst>
                  <a:ext uri="{FF2B5EF4-FFF2-40B4-BE49-F238E27FC236}">
                    <a16:creationId xmlns:a16="http://schemas.microsoft.com/office/drawing/2014/main" id="{8206C9B5-A940-4678-9961-82760C03F7C1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Data</a:t>
                </a:r>
              </a:p>
              <a:p>
                <a:pPr algn="ctr"/>
                <a:r>
                  <a:rPr lang="en-US" altLang="ko-KR" sz="1400" b="1" dirty="0"/>
                  <a:t>memory</a:t>
                </a:r>
                <a:endParaRPr lang="ko-KR" altLang="en-US" sz="1400" b="1" dirty="0"/>
              </a:p>
            </p:txBody>
          </p:sp>
          <p:sp>
            <p:nvSpPr>
              <p:cNvPr id="35" name="Rectangle 83">
                <a:extLst>
                  <a:ext uri="{FF2B5EF4-FFF2-40B4-BE49-F238E27FC236}">
                    <a16:creationId xmlns:a16="http://schemas.microsoft.com/office/drawing/2014/main" id="{81F89E22-AC3E-47FF-886D-FF2107CA5EC7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/>
                  <a:t>Read  data</a:t>
                </a:r>
              </a:p>
            </p:txBody>
          </p:sp>
          <p:sp>
            <p:nvSpPr>
              <p:cNvPr id="41" name="Rectangle 83">
                <a:extLst>
                  <a:ext uri="{FF2B5EF4-FFF2-40B4-BE49-F238E27FC236}">
                    <a16:creationId xmlns:a16="http://schemas.microsoft.com/office/drawing/2014/main" id="{FFECE923-17FF-45EE-B96F-4900C010ED9F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/>
                  <a:t>Write</a:t>
                </a:r>
              </a:p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A32BF652-508A-419B-8A7A-C6D2260D4AA7}"/>
                  </a:ext>
                </a:extLst>
              </p:cNvPr>
              <p:cNvSpPr/>
              <p:nvPr/>
            </p:nvSpPr>
            <p:spPr>
              <a:xfrm>
                <a:off x="3791724" y="4439462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MemRead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  <p:sp>
            <p:nvSpPr>
              <p:cNvPr id="53" name="Rectangle 83">
                <a:extLst>
                  <a:ext uri="{FF2B5EF4-FFF2-40B4-BE49-F238E27FC236}">
                    <a16:creationId xmlns:a16="http://schemas.microsoft.com/office/drawing/2014/main" id="{012BED35-D203-4715-A0D4-C49821E204CF}"/>
                  </a:ext>
                </a:extLst>
              </p:cNvPr>
              <p:cNvSpPr/>
              <p:nvPr/>
            </p:nvSpPr>
            <p:spPr>
              <a:xfrm>
                <a:off x="3791724" y="2679586"/>
                <a:ext cx="731591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rgbClr val="0182C6"/>
                    </a:solidFill>
                  </a:rPr>
                  <a:t>MemWrite</a:t>
                </a:r>
                <a:endParaRPr lang="en-US" altLang="ko-KR" sz="1000" dirty="0">
                  <a:solidFill>
                    <a:srgbClr val="0182C6"/>
                  </a:solidFill>
                </a:endParaRPr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4F5D8A2-BE7E-4B07-8F68-5A87EB039491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4692255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C9E9008-FECD-4225-818F-2CFB8056D1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750" y="2502586"/>
              <a:ext cx="0" cy="275033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12">
            <a:extLst>
              <a:ext uri="{FF2B5EF4-FFF2-40B4-BE49-F238E27FC236}">
                <a16:creationId xmlns:a16="http://schemas.microsoft.com/office/drawing/2014/main" id="{3205D3E5-D3BD-4873-AC8B-A17D5255C646}"/>
              </a:ext>
            </a:extLst>
          </p:cNvPr>
          <p:cNvCxnSpPr>
            <a:cxnSpLocks/>
          </p:cNvCxnSpPr>
          <p:nvPr/>
        </p:nvCxnSpPr>
        <p:spPr>
          <a:xfrm>
            <a:off x="2908490" y="3459589"/>
            <a:ext cx="57112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25B748-24BE-4B0F-9DE7-C12593014B28}"/>
              </a:ext>
            </a:extLst>
          </p:cNvPr>
          <p:cNvGrpSpPr/>
          <p:nvPr/>
        </p:nvGrpSpPr>
        <p:grpSpPr>
          <a:xfrm>
            <a:off x="6757972" y="3307012"/>
            <a:ext cx="848468" cy="1423546"/>
            <a:chOff x="9661410" y="4010467"/>
            <a:chExt cx="848468" cy="142354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136EFA-F292-4285-97C8-7FA5CA22540F}"/>
                </a:ext>
              </a:extLst>
            </p:cNvPr>
            <p:cNvSpPr/>
            <p:nvPr/>
          </p:nvSpPr>
          <p:spPr>
            <a:xfrm>
              <a:off x="9679064" y="4010467"/>
              <a:ext cx="813160" cy="1423546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82C775FF-04FC-4A80-89A4-76D69532CF45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Sign-</a:t>
              </a:r>
            </a:p>
            <a:p>
              <a:pPr algn="ctr"/>
              <a:r>
                <a:rPr lang="en-US" altLang="ko-KR" sz="1400" b="1" dirty="0"/>
                <a:t>extend</a:t>
              </a:r>
              <a:endParaRPr lang="ko-KR" altLang="en-US" sz="14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657EAFB-1257-4455-ADA1-E04596B31DA4}"/>
              </a:ext>
            </a:extLst>
          </p:cNvPr>
          <p:cNvGrpSpPr/>
          <p:nvPr/>
        </p:nvGrpSpPr>
        <p:grpSpPr>
          <a:xfrm>
            <a:off x="6281557" y="3705044"/>
            <a:ext cx="485242" cy="380491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306759A8-069E-44E8-98C7-E8C547493FC9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1A47895A-CB51-4AE6-BB80-257771ADB1EE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28F2A37B-43DF-4D8A-87F5-217E65121C57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3C162E8-0CFA-40E2-B657-F27AC4E1F7B8}"/>
              </a:ext>
            </a:extLst>
          </p:cNvPr>
          <p:cNvGrpSpPr/>
          <p:nvPr/>
        </p:nvGrpSpPr>
        <p:grpSpPr>
          <a:xfrm>
            <a:off x="7579959" y="3705044"/>
            <a:ext cx="482297" cy="380491"/>
            <a:chOff x="3385912" y="3226719"/>
            <a:chExt cx="482297" cy="380491"/>
          </a:xfrm>
        </p:grpSpPr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4B95C179-7B85-4F0C-90AB-37887AF9A656}"/>
                </a:ext>
              </a:extLst>
            </p:cNvPr>
            <p:cNvCxnSpPr>
              <a:cxnSpLocks/>
            </p:cNvCxnSpPr>
            <p:nvPr/>
          </p:nvCxnSpPr>
          <p:spPr>
            <a:xfrm>
              <a:off x="3394739" y="3512480"/>
              <a:ext cx="47347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5AFCEB3-6E3A-4E3C-9E5C-3743974EA096}"/>
                </a:ext>
              </a:extLst>
            </p:cNvPr>
            <p:cNvCxnSpPr>
              <a:cxnSpLocks/>
            </p:cNvCxnSpPr>
            <p:nvPr/>
          </p:nvCxnSpPr>
          <p:spPr>
            <a:xfrm>
              <a:off x="3474299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D94CBD2A-58A4-496D-8508-19FA6EFD6481}"/>
                </a:ext>
              </a:extLst>
            </p:cNvPr>
            <p:cNvSpPr/>
            <p:nvPr/>
          </p:nvSpPr>
          <p:spPr>
            <a:xfrm>
              <a:off x="3385912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013B51"/>
                  </a:solidFill>
                </a:rPr>
                <a:t>32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4F1D98-E5B4-44DB-B1C0-1AE87CA58F92}"/>
              </a:ext>
            </a:extLst>
          </p:cNvPr>
          <p:cNvGrpSpPr/>
          <p:nvPr/>
        </p:nvGrpSpPr>
        <p:grpSpPr>
          <a:xfrm>
            <a:off x="8497408" y="3349826"/>
            <a:ext cx="1507830" cy="1383552"/>
            <a:chOff x="5981700" y="4160642"/>
            <a:chExt cx="664435" cy="609671"/>
          </a:xfrm>
        </p:grpSpPr>
        <p:cxnSp>
          <p:nvCxnSpPr>
            <p:cNvPr id="44" name="Straight Arrow Connector 12">
              <a:extLst>
                <a:ext uri="{FF2B5EF4-FFF2-40B4-BE49-F238E27FC236}">
                  <a16:creationId xmlns:a16="http://schemas.microsoft.com/office/drawing/2014/main" id="{3CF4D487-2984-483E-84EC-96242A969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39626" y="4448142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2624DDD-3244-4C5F-B5E3-305A241679A3}"/>
                </a:ext>
              </a:extLst>
            </p:cNvPr>
            <p:cNvSpPr/>
            <p:nvPr/>
          </p:nvSpPr>
          <p:spPr>
            <a:xfrm>
              <a:off x="6194879" y="4160642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F362C7-7DBC-472D-B136-0AEED21B0BBE}"/>
                </a:ext>
              </a:extLst>
            </p:cNvPr>
            <p:cNvSpPr txBox="1"/>
            <p:nvPr/>
          </p:nvSpPr>
          <p:spPr>
            <a:xfrm>
              <a:off x="6253300" y="4220699"/>
              <a:ext cx="122740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47" name="Straight Arrow Connector 12">
              <a:extLst>
                <a:ext uri="{FF2B5EF4-FFF2-40B4-BE49-F238E27FC236}">
                  <a16:creationId xmlns:a16="http://schemas.microsoft.com/office/drawing/2014/main" id="{0F66CA2F-117F-472A-B666-8F720AD3F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638211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2CDFB7A4-2664-47AF-8C27-08ED3AC797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700" y="4267589"/>
              <a:ext cx="21683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2743AA-BA8F-4FAF-86FE-3AD1C3BF9046}"/>
                </a:ext>
              </a:extLst>
            </p:cNvPr>
            <p:cNvSpPr txBox="1"/>
            <p:nvPr/>
          </p:nvSpPr>
          <p:spPr>
            <a:xfrm>
              <a:off x="6208468" y="4218144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2C3697-D06A-4226-9082-7D705E38928E}"/>
                </a:ext>
              </a:extLst>
            </p:cNvPr>
            <p:cNvSpPr txBox="1"/>
            <p:nvPr/>
          </p:nvSpPr>
          <p:spPr>
            <a:xfrm>
              <a:off x="6208468" y="4610440"/>
              <a:ext cx="82557" cy="9493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b="1" spc="-3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E2EBF3-3B9A-45BA-9BDC-5A6A3AA9CA5B}"/>
              </a:ext>
            </a:extLst>
          </p:cNvPr>
          <p:cNvCxnSpPr>
            <a:cxnSpLocks/>
          </p:cNvCxnSpPr>
          <p:nvPr/>
        </p:nvCxnSpPr>
        <p:spPr>
          <a:xfrm>
            <a:off x="9258585" y="2960885"/>
            <a:ext cx="0" cy="388941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2878813" y="2500235"/>
            <a:ext cx="7189061" cy="3851580"/>
            <a:chOff x="2361742" y="2777821"/>
            <a:chExt cx="7189061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361742" y="3974935"/>
              <a:ext cx="69235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17E4B7D1-3DC7-4F00-8F99-A67345BA09C0}"/>
                </a:ext>
              </a:extLst>
            </p:cNvPr>
            <p:cNvSpPr/>
            <p:nvPr/>
          </p:nvSpPr>
          <p:spPr>
            <a:xfrm>
              <a:off x="2368155" y="3770317"/>
              <a:ext cx="667523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Instruction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D6E4A1-5DFC-4005-AC73-FEB202E64C31}"/>
              </a:ext>
            </a:extLst>
          </p:cNvPr>
          <p:cNvCxnSpPr>
            <a:cxnSpLocks/>
          </p:cNvCxnSpPr>
          <p:nvPr/>
        </p:nvCxnSpPr>
        <p:spPr>
          <a:xfrm>
            <a:off x="8742155" y="1944688"/>
            <a:ext cx="0" cy="21684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4769422-BBFF-4C53-B504-07EB97D38F94}"/>
              </a:ext>
            </a:extLst>
          </p:cNvPr>
          <p:cNvGrpSpPr/>
          <p:nvPr/>
        </p:nvGrpSpPr>
        <p:grpSpPr>
          <a:xfrm>
            <a:off x="4257675" y="2814560"/>
            <a:ext cx="6719837" cy="3851580"/>
            <a:chOff x="2830966" y="2777821"/>
            <a:chExt cx="6719837" cy="385158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451B610-B71C-48DC-9A0A-22D949EFF38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532415"/>
              <a:ext cx="346607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2">
              <a:extLst>
                <a:ext uri="{FF2B5EF4-FFF2-40B4-BE49-F238E27FC236}">
                  <a16:creationId xmlns:a16="http://schemas.microsoft.com/office/drawing/2014/main" id="{5BED1820-2569-4274-981F-9C248A56AEF8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20" y="4032453"/>
              <a:ext cx="1125644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2">
              <a:extLst>
                <a:ext uri="{FF2B5EF4-FFF2-40B4-BE49-F238E27FC236}">
                  <a16:creationId xmlns:a16="http://schemas.microsoft.com/office/drawing/2014/main" id="{EF9B9E23-72E9-46AD-9877-9227C518E606}"/>
                </a:ext>
              </a:extLst>
            </p:cNvPr>
            <p:cNvCxnSpPr>
              <a:cxnSpLocks/>
            </p:cNvCxnSpPr>
            <p:nvPr/>
          </p:nvCxnSpPr>
          <p:spPr>
            <a:xfrm>
              <a:off x="5922555" y="4725728"/>
              <a:ext cx="206509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6E22434-A775-4839-92E9-C4676F9D6A38}"/>
                </a:ext>
              </a:extLst>
            </p:cNvPr>
            <p:cNvGrpSpPr/>
            <p:nvPr/>
          </p:nvGrpSpPr>
          <p:grpSpPr>
            <a:xfrm>
              <a:off x="3485775" y="3589362"/>
              <a:ext cx="1518721" cy="1770028"/>
              <a:chOff x="2837637" y="2770988"/>
              <a:chExt cx="1943926" cy="226559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0E30ED0-2E4D-48B9-BD98-01B4E634693E}"/>
                  </a:ext>
                </a:extLst>
              </p:cNvPr>
              <p:cNvGrpSpPr/>
              <p:nvPr/>
            </p:nvGrpSpPr>
            <p:grpSpPr>
              <a:xfrm>
                <a:off x="2837637" y="2770988"/>
                <a:ext cx="1943926" cy="2265593"/>
                <a:chOff x="3030241" y="2959543"/>
                <a:chExt cx="1562369" cy="1820898"/>
              </a:xfrm>
            </p:grpSpPr>
            <p:sp>
              <p:nvSpPr>
                <p:cNvPr id="32" name="Rectangle 83">
                  <a:extLst>
                    <a:ext uri="{FF2B5EF4-FFF2-40B4-BE49-F238E27FC236}">
                      <a16:creationId xmlns:a16="http://schemas.microsoft.com/office/drawing/2014/main" id="{CC8C37B4-AB0B-4EEC-B803-95837F39001B}"/>
                    </a:ext>
                  </a:extLst>
                </p:cNvPr>
                <p:cNvSpPr/>
                <p:nvPr/>
              </p:nvSpPr>
              <p:spPr>
                <a:xfrm>
                  <a:off x="3045184" y="2959543"/>
                  <a:ext cx="1547426" cy="1544156"/>
                </a:xfrm>
                <a:prstGeom prst="rect">
                  <a:avLst/>
                </a:prstGeom>
                <a:solidFill>
                  <a:srgbClr val="7878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6" name="Rectangle 83">
                  <a:extLst>
                    <a:ext uri="{FF2B5EF4-FFF2-40B4-BE49-F238E27FC236}">
                      <a16:creationId xmlns:a16="http://schemas.microsoft.com/office/drawing/2014/main" id="{C55195C0-7B5D-4962-A542-FEBAB539D5B2}"/>
                    </a:ext>
                  </a:extLst>
                </p:cNvPr>
                <p:cNvSpPr/>
                <p:nvPr/>
              </p:nvSpPr>
              <p:spPr>
                <a:xfrm>
                  <a:off x="3045186" y="2991151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1</a:t>
                  </a:r>
                  <a:endParaRPr lang="ko-KR" altLang="en-US" sz="700" dirty="0"/>
                </a:p>
              </p:txBody>
            </p:sp>
            <p:sp>
              <p:nvSpPr>
                <p:cNvPr id="37" name="Rectangle 83">
                  <a:extLst>
                    <a:ext uri="{FF2B5EF4-FFF2-40B4-BE49-F238E27FC236}">
                      <a16:creationId xmlns:a16="http://schemas.microsoft.com/office/drawing/2014/main" id="{8206C9B5-A940-4678-9961-82760C03F7C1}"/>
                    </a:ext>
                  </a:extLst>
                </p:cNvPr>
                <p:cNvSpPr/>
                <p:nvPr/>
              </p:nvSpPr>
              <p:spPr>
                <a:xfrm>
                  <a:off x="3248865" y="3488399"/>
                  <a:ext cx="1102271" cy="5661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/>
                    <a:t>Registers</a:t>
                  </a:r>
                  <a:endParaRPr lang="ko-KR" altLang="en-US" sz="900" b="1" dirty="0"/>
                </a:p>
              </p:txBody>
            </p:sp>
            <p:sp>
              <p:nvSpPr>
                <p:cNvPr id="35" name="Rectangle 83">
                  <a:extLst>
                    <a:ext uri="{FF2B5EF4-FFF2-40B4-BE49-F238E27FC236}">
                      <a16:creationId xmlns:a16="http://schemas.microsoft.com/office/drawing/2014/main" id="{81F89E22-AC3E-47FF-886D-FF2107CA5EC7}"/>
                    </a:ext>
                  </a:extLst>
                </p:cNvPr>
                <p:cNvSpPr/>
                <p:nvPr/>
              </p:nvSpPr>
              <p:spPr>
                <a:xfrm>
                  <a:off x="4064659" y="320326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1</a:t>
                  </a:r>
                </a:p>
              </p:txBody>
            </p:sp>
            <p:sp>
              <p:nvSpPr>
                <p:cNvPr id="38" name="Rectangle 83">
                  <a:extLst>
                    <a:ext uri="{FF2B5EF4-FFF2-40B4-BE49-F238E27FC236}">
                      <a16:creationId xmlns:a16="http://schemas.microsoft.com/office/drawing/2014/main" id="{E8079FBD-100D-451E-A470-C9C19F19574B}"/>
                    </a:ext>
                  </a:extLst>
                </p:cNvPr>
                <p:cNvSpPr/>
                <p:nvPr/>
              </p:nvSpPr>
              <p:spPr>
                <a:xfrm>
                  <a:off x="4064659" y="3746210"/>
                  <a:ext cx="526843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800" dirty="0"/>
                    <a:t>Read  data</a:t>
                  </a:r>
                  <a:r>
                    <a:rPr lang="en-US" altLang="ko-KR" sz="100" dirty="0"/>
                    <a:t> </a:t>
                  </a:r>
                  <a:r>
                    <a:rPr lang="en-US" altLang="ko-KR" sz="800" dirty="0"/>
                    <a:t>2</a:t>
                  </a:r>
                </a:p>
              </p:txBody>
            </p:sp>
            <p:sp>
              <p:nvSpPr>
                <p:cNvPr id="39" name="Rectangle 83">
                  <a:extLst>
                    <a:ext uri="{FF2B5EF4-FFF2-40B4-BE49-F238E27FC236}">
                      <a16:creationId xmlns:a16="http://schemas.microsoft.com/office/drawing/2014/main" id="{4FB3635F-56A6-4A48-9E1F-687B3CF1B838}"/>
                    </a:ext>
                  </a:extLst>
                </p:cNvPr>
                <p:cNvSpPr/>
                <p:nvPr/>
              </p:nvSpPr>
              <p:spPr>
                <a:xfrm>
                  <a:off x="3030241" y="3331840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Read</a:t>
                  </a:r>
                </a:p>
                <a:p>
                  <a:r>
                    <a:rPr lang="en-US" altLang="ko-KR" sz="700" dirty="0"/>
                    <a:t>register 2</a:t>
                  </a:r>
                  <a:endParaRPr lang="ko-KR" altLang="en-US" sz="700" dirty="0"/>
                </a:p>
              </p:txBody>
            </p:sp>
            <p:sp>
              <p:nvSpPr>
                <p:cNvPr id="40" name="Rectangle 83">
                  <a:extLst>
                    <a:ext uri="{FF2B5EF4-FFF2-40B4-BE49-F238E27FC236}">
                      <a16:creationId xmlns:a16="http://schemas.microsoft.com/office/drawing/2014/main" id="{9701391F-308A-4582-BAB3-6ED4C124CCE1}"/>
                    </a:ext>
                  </a:extLst>
                </p:cNvPr>
                <p:cNvSpPr/>
                <p:nvPr/>
              </p:nvSpPr>
              <p:spPr>
                <a:xfrm>
                  <a:off x="3045186" y="3682105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register</a:t>
                  </a:r>
                  <a:endParaRPr lang="ko-KR" altLang="en-US" sz="700" dirty="0"/>
                </a:p>
              </p:txBody>
            </p:sp>
            <p:sp>
              <p:nvSpPr>
                <p:cNvPr id="41" name="Rectangle 83">
                  <a:extLst>
                    <a:ext uri="{FF2B5EF4-FFF2-40B4-BE49-F238E27FC236}">
                      <a16:creationId xmlns:a16="http://schemas.microsoft.com/office/drawing/2014/main" id="{FFECE923-17FF-45EE-B96F-4900C010ED9F}"/>
                    </a:ext>
                  </a:extLst>
                </p:cNvPr>
                <p:cNvSpPr/>
                <p:nvPr/>
              </p:nvSpPr>
              <p:spPr>
                <a:xfrm>
                  <a:off x="3045186" y="4056722"/>
                  <a:ext cx="731595" cy="4242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700" dirty="0"/>
                    <a:t>Write</a:t>
                  </a:r>
                </a:p>
                <a:p>
                  <a:r>
                    <a:rPr lang="en-US" altLang="ko-KR" sz="700" dirty="0"/>
                    <a:t>Data</a:t>
                  </a:r>
                  <a:endParaRPr lang="ko-KR" altLang="en-US" sz="700" dirty="0"/>
                </a:p>
              </p:txBody>
            </p:sp>
            <p:sp>
              <p:nvSpPr>
                <p:cNvPr id="49" name="Rectangle 83">
                  <a:extLst>
                    <a:ext uri="{FF2B5EF4-FFF2-40B4-BE49-F238E27FC236}">
                      <a16:creationId xmlns:a16="http://schemas.microsoft.com/office/drawing/2014/main" id="{A32BF652-508A-419B-8A7A-C6D2260D4AA7}"/>
                    </a:ext>
                  </a:extLst>
                </p:cNvPr>
                <p:cNvSpPr/>
                <p:nvPr/>
              </p:nvSpPr>
              <p:spPr>
                <a:xfrm>
                  <a:off x="3791724" y="4439462"/>
                  <a:ext cx="666550" cy="340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err="1">
                      <a:solidFill>
                        <a:srgbClr val="0182C6"/>
                      </a:solidFill>
                    </a:rPr>
                    <a:t>RegWrite</a:t>
                  </a:r>
                  <a:endParaRPr lang="en-US" altLang="ko-KR" sz="800" dirty="0">
                    <a:solidFill>
                      <a:srgbClr val="0182C6"/>
                    </a:solidFill>
                  </a:endParaRPr>
                </a:p>
              </p:txBody>
            </p: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4F5D8A2-BE7E-4B07-8F68-5A87EB039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50" y="4692255"/>
                <a:ext cx="0" cy="275033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75">
              <a:extLst>
                <a:ext uri="{FF2B5EF4-FFF2-40B4-BE49-F238E27FC236}">
                  <a16:creationId xmlns:a16="http://schemas.microsoft.com/office/drawing/2014/main" id="{CEDCD815-6D45-4EDE-97C5-07A9E63BC2ED}"/>
                </a:ext>
              </a:extLst>
            </p:cNvPr>
            <p:cNvCxnSpPr>
              <a:cxnSpLocks/>
            </p:cNvCxnSpPr>
            <p:nvPr/>
          </p:nvCxnSpPr>
          <p:spPr>
            <a:xfrm>
              <a:off x="6918221" y="4200025"/>
              <a:ext cx="329570" cy="0"/>
            </a:xfrm>
            <a:prstGeom prst="straightConnector1">
              <a:avLst/>
            </a:prstGeom>
            <a:ln w="38100">
              <a:solidFill>
                <a:srgbClr val="013B51">
                  <a:alpha val="6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066DB91-0466-4759-9BE3-A8036C6B6C95}"/>
                </a:ext>
              </a:extLst>
            </p:cNvPr>
            <p:cNvGrpSpPr/>
            <p:nvPr/>
          </p:nvGrpSpPr>
          <p:grpSpPr>
            <a:xfrm>
              <a:off x="6025810" y="3532988"/>
              <a:ext cx="1108640" cy="1439645"/>
              <a:chOff x="8334565" y="2557316"/>
              <a:chExt cx="1419032" cy="184271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0E58244F-52F2-4691-B40E-C58CC6A5E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0757" y="2575322"/>
                <a:ext cx="0" cy="372509"/>
              </a:xfrm>
              <a:prstGeom prst="line">
                <a:avLst/>
              </a:prstGeom>
              <a:ln w="3810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1A699FE9-3A76-4266-A62E-6E83113A5EC0}"/>
                  </a:ext>
                </a:extLst>
              </p:cNvPr>
              <p:cNvSpPr/>
              <p:nvPr/>
            </p:nvSpPr>
            <p:spPr>
              <a:xfrm rot="16200000">
                <a:off x="8207098" y="3130295"/>
                <a:ext cx="1520636" cy="1018826"/>
              </a:xfrm>
              <a:custGeom>
                <a:avLst/>
                <a:gdLst>
                  <a:gd name="connsiteX0" fmla="*/ 1520636 w 1520636"/>
                  <a:gd name="connsiteY0" fmla="*/ 0 h 1018826"/>
                  <a:gd name="connsiteX1" fmla="*/ 1216509 w 1520636"/>
                  <a:gd name="connsiteY1" fmla="*/ 1018826 h 1018826"/>
                  <a:gd name="connsiteX2" fmla="*/ 304127 w 1520636"/>
                  <a:gd name="connsiteY2" fmla="*/ 1018826 h 1018826"/>
                  <a:gd name="connsiteX3" fmla="*/ 0 w 1520636"/>
                  <a:gd name="connsiteY3" fmla="*/ 0 h 1018826"/>
                  <a:gd name="connsiteX4" fmla="*/ 577888 w 1520636"/>
                  <a:gd name="connsiteY4" fmla="*/ 0 h 1018826"/>
                  <a:gd name="connsiteX5" fmla="*/ 771248 w 1520636"/>
                  <a:gd name="connsiteY5" fmla="*/ 202387 h 1018826"/>
                  <a:gd name="connsiteX6" fmla="*/ 964609 w 1520636"/>
                  <a:gd name="connsiteY6" fmla="*/ 0 h 101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636" h="1018826">
                    <a:moveTo>
                      <a:pt x="1520636" y="0"/>
                    </a:moveTo>
                    <a:lnTo>
                      <a:pt x="1216509" y="1018826"/>
                    </a:lnTo>
                    <a:lnTo>
                      <a:pt x="304127" y="1018826"/>
                    </a:lnTo>
                    <a:lnTo>
                      <a:pt x="0" y="0"/>
                    </a:lnTo>
                    <a:lnTo>
                      <a:pt x="577888" y="0"/>
                    </a:lnTo>
                    <a:lnTo>
                      <a:pt x="771248" y="202387"/>
                    </a:lnTo>
                    <a:lnTo>
                      <a:pt x="964609" y="0"/>
                    </a:lnTo>
                    <a:close/>
                  </a:path>
                </a:pathLst>
              </a:custGeom>
              <a:solidFill>
                <a:srgbClr val="013B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51" name="Rectangle 83">
                <a:extLst>
                  <a:ext uri="{FF2B5EF4-FFF2-40B4-BE49-F238E27FC236}">
                    <a16:creationId xmlns:a16="http://schemas.microsoft.com/office/drawing/2014/main" id="{70651820-739A-473C-84AF-8A3CE53EE8C3}"/>
                  </a:ext>
                </a:extLst>
              </p:cNvPr>
              <p:cNvSpPr/>
              <p:nvPr/>
            </p:nvSpPr>
            <p:spPr>
              <a:xfrm>
                <a:off x="8456624" y="3417094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ALU</a:t>
                </a:r>
                <a:endParaRPr lang="ko-KR" altLang="en-US" sz="900" b="1" dirty="0"/>
              </a:p>
            </p:txBody>
          </p:sp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E058E804-13CF-4B18-8A3E-374DCD919344}"/>
                  </a:ext>
                </a:extLst>
              </p:cNvPr>
              <p:cNvSpPr/>
              <p:nvPr/>
            </p:nvSpPr>
            <p:spPr>
              <a:xfrm>
                <a:off x="8880858" y="3595669"/>
                <a:ext cx="655507" cy="424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/>
                  <a:t>ALU</a:t>
                </a:r>
              </a:p>
              <a:p>
                <a:pPr algn="r"/>
                <a:r>
                  <a:rPr lang="en-US" altLang="ko-KR" sz="800" dirty="0"/>
                  <a:t>result</a:t>
                </a:r>
              </a:p>
            </p:txBody>
          </p:sp>
          <p:sp>
            <p:nvSpPr>
              <p:cNvPr id="55" name="Rectangle 83">
                <a:extLst>
                  <a:ext uri="{FF2B5EF4-FFF2-40B4-BE49-F238E27FC236}">
                    <a16:creationId xmlns:a16="http://schemas.microsoft.com/office/drawing/2014/main" id="{4E4E3AFD-F40C-4499-ADAC-A941DECFDF00}"/>
                  </a:ext>
                </a:extLst>
              </p:cNvPr>
              <p:cNvSpPr/>
              <p:nvPr/>
            </p:nvSpPr>
            <p:spPr>
              <a:xfrm>
                <a:off x="8967416" y="3250063"/>
                <a:ext cx="557846" cy="2808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bg1">
                        <a:lumMod val="75000"/>
                      </a:schemeClr>
                    </a:solidFill>
                  </a:rPr>
                  <a:t>Zero</a:t>
                </a:r>
              </a:p>
            </p:txBody>
          </p:sp>
          <p:sp>
            <p:nvSpPr>
              <p:cNvPr id="57" name="Rectangle 83">
                <a:extLst>
                  <a:ext uri="{FF2B5EF4-FFF2-40B4-BE49-F238E27FC236}">
                    <a16:creationId xmlns:a16="http://schemas.microsoft.com/office/drawing/2014/main" id="{455C0EB4-F7C3-4775-9F20-05B52EC05B8F}"/>
                  </a:ext>
                </a:extLst>
              </p:cNvPr>
              <p:cNvSpPr/>
              <p:nvPr/>
            </p:nvSpPr>
            <p:spPr>
              <a:xfrm>
                <a:off x="8650068" y="2557316"/>
                <a:ext cx="1103529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dirty="0">
                    <a:solidFill>
                      <a:srgbClr val="0182C6"/>
                    </a:solidFill>
                  </a:rPr>
                  <a:t>ALU operation 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21C7065-0739-4EC9-8F9D-25FD08BC4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5786" y="2673155"/>
                <a:ext cx="209941" cy="176842"/>
              </a:xfrm>
              <a:prstGeom prst="line">
                <a:avLst/>
              </a:prstGeom>
              <a:ln w="19050">
                <a:solidFill>
                  <a:srgbClr val="0182C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895278AF-757C-409D-BFB9-0DCF8295EACC}"/>
                  </a:ext>
                </a:extLst>
              </p:cNvPr>
              <p:cNvSpPr/>
              <p:nvPr/>
            </p:nvSpPr>
            <p:spPr>
              <a:xfrm>
                <a:off x="8334565" y="2574845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82C6"/>
                    </a:solidFill>
                  </a:rPr>
                  <a:t>4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811AF30-5161-4FF5-BEAB-AE3028A9B843}"/>
                </a:ext>
              </a:extLst>
            </p:cNvPr>
            <p:cNvGrpSpPr/>
            <p:nvPr/>
          </p:nvGrpSpPr>
          <p:grpSpPr>
            <a:xfrm>
              <a:off x="3054101" y="3580488"/>
              <a:ext cx="446202" cy="297264"/>
              <a:chOff x="3394739" y="2759629"/>
              <a:chExt cx="571128" cy="380491"/>
            </a:xfrm>
          </p:grpSpPr>
          <p:cxnSp>
            <p:nvCxnSpPr>
              <p:cNvPr id="34" name="Straight Arrow Connector 12">
                <a:extLst>
                  <a:ext uri="{FF2B5EF4-FFF2-40B4-BE49-F238E27FC236}">
                    <a16:creationId xmlns:a16="http://schemas.microsoft.com/office/drawing/2014/main" id="{D1EB8ED3-630B-4FF3-8555-646876B6B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054674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7EEEAE46-5454-434C-83E3-2D77BF041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296327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83">
                <a:extLst>
                  <a:ext uri="{FF2B5EF4-FFF2-40B4-BE49-F238E27FC236}">
                    <a16:creationId xmlns:a16="http://schemas.microsoft.com/office/drawing/2014/main" id="{3AB323AE-E7F8-457C-8A86-E3A8D029776C}"/>
                  </a:ext>
                </a:extLst>
              </p:cNvPr>
              <p:cNvSpPr/>
              <p:nvPr/>
            </p:nvSpPr>
            <p:spPr>
              <a:xfrm>
                <a:off x="3606882" y="275962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20D3ECB-D986-494E-9BBE-5E739A6DB235}"/>
                </a:ext>
              </a:extLst>
            </p:cNvPr>
            <p:cNvGrpSpPr/>
            <p:nvPr/>
          </p:nvGrpSpPr>
          <p:grpSpPr>
            <a:xfrm>
              <a:off x="3054101" y="3945409"/>
              <a:ext cx="446202" cy="297264"/>
              <a:chOff x="3394739" y="3226719"/>
              <a:chExt cx="571128" cy="380491"/>
            </a:xfrm>
          </p:grpSpPr>
          <p:cxnSp>
            <p:nvCxnSpPr>
              <p:cNvPr id="27" name="Straight Arrow Connector 12">
                <a:extLst>
                  <a:ext uri="{FF2B5EF4-FFF2-40B4-BE49-F238E27FC236}">
                    <a16:creationId xmlns:a16="http://schemas.microsoft.com/office/drawing/2014/main" id="{FDB70F84-BBC5-4E8A-9EA3-3970293C1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7F1F692-5DB5-4F67-B1DD-8341B2D2D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83">
                <a:extLst>
                  <a:ext uri="{FF2B5EF4-FFF2-40B4-BE49-F238E27FC236}">
                    <a16:creationId xmlns:a16="http://schemas.microsoft.com/office/drawing/2014/main" id="{A851C2B5-1AD4-43BC-84B7-9D199863804B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1B7138F-6252-460F-9C46-0DB2B5BF06A7}"/>
                </a:ext>
              </a:extLst>
            </p:cNvPr>
            <p:cNvGrpSpPr/>
            <p:nvPr/>
          </p:nvGrpSpPr>
          <p:grpSpPr>
            <a:xfrm>
              <a:off x="4460759" y="5359390"/>
              <a:ext cx="662878" cy="1112167"/>
              <a:chOff x="9661410" y="4010467"/>
              <a:chExt cx="848468" cy="1423546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293518B-FE0E-47F9-A77B-91DDDAD4BBE4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Rectangle 83">
                <a:extLst>
                  <a:ext uri="{FF2B5EF4-FFF2-40B4-BE49-F238E27FC236}">
                    <a16:creationId xmlns:a16="http://schemas.microsoft.com/office/drawing/2014/main" id="{BC955CE2-3C38-4891-843C-60D404BDC94F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Sign-</a:t>
                </a:r>
              </a:p>
              <a:p>
                <a:pPr algn="ctr"/>
                <a:r>
                  <a:rPr lang="en-US" altLang="ko-KR" sz="900" b="1" dirty="0"/>
                  <a:t>extend</a:t>
                </a:r>
                <a:endParaRPr lang="ko-KR" altLang="en-US" sz="900" b="1" dirty="0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66149C-6F9D-4132-A2E8-18DE889C385F}"/>
                </a:ext>
              </a:extLst>
            </p:cNvPr>
            <p:cNvGrpSpPr/>
            <p:nvPr/>
          </p:nvGrpSpPr>
          <p:grpSpPr>
            <a:xfrm>
              <a:off x="4088553" y="5670359"/>
              <a:ext cx="379103" cy="297264"/>
              <a:chOff x="3480625" y="3226719"/>
              <a:chExt cx="485242" cy="380491"/>
            </a:xfrm>
          </p:grpSpPr>
          <p:cxnSp>
            <p:nvCxnSpPr>
              <p:cNvPr id="68" name="Straight Arrow Connector 12">
                <a:extLst>
                  <a:ext uri="{FF2B5EF4-FFF2-40B4-BE49-F238E27FC236}">
                    <a16:creationId xmlns:a16="http://schemas.microsoft.com/office/drawing/2014/main" id="{008DDE02-486A-40C5-8E3A-8E0D15D6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0625" y="3512480"/>
                <a:ext cx="485242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F396D8EE-BB71-4AA4-8004-75F902A46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83">
                <a:extLst>
                  <a:ext uri="{FF2B5EF4-FFF2-40B4-BE49-F238E27FC236}">
                    <a16:creationId xmlns:a16="http://schemas.microsoft.com/office/drawing/2014/main" id="{EE0C204C-8C27-4F75-AA70-FCD453EDDA7C}"/>
                  </a:ext>
                </a:extLst>
              </p:cNvPr>
              <p:cNvSpPr/>
              <p:nvPr/>
            </p:nvSpPr>
            <p:spPr>
              <a:xfrm>
                <a:off x="3518495" y="3226719"/>
                <a:ext cx="420892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16</a:t>
                </a:r>
              </a:p>
            </p:txBody>
          </p:sp>
        </p:grpSp>
        <p:cxnSp>
          <p:nvCxnSpPr>
            <p:cNvPr id="78" name="Straight Arrow Connector 12">
              <a:extLst>
                <a:ext uri="{FF2B5EF4-FFF2-40B4-BE49-F238E27FC236}">
                  <a16:creationId xmlns:a16="http://schemas.microsoft.com/office/drawing/2014/main" id="{2AEE082B-D6D2-45C0-91F6-97F49C827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3149109"/>
              <a:ext cx="18495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8154198-C2BC-4185-8186-82ACA5032C15}"/>
                </a:ext>
              </a:extLst>
            </p:cNvPr>
            <p:cNvCxnSpPr>
              <a:cxnSpLocks/>
            </p:cNvCxnSpPr>
            <p:nvPr/>
          </p:nvCxnSpPr>
          <p:spPr>
            <a:xfrm>
              <a:off x="5172003" y="5829463"/>
              <a:ext cx="164020" cy="138160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3">
              <a:extLst>
                <a:ext uri="{FF2B5EF4-FFF2-40B4-BE49-F238E27FC236}">
                  <a16:creationId xmlns:a16="http://schemas.microsoft.com/office/drawing/2014/main" id="{A375A863-5712-4D18-9657-9DFA18EE65FD}"/>
                </a:ext>
              </a:extLst>
            </p:cNvPr>
            <p:cNvSpPr/>
            <p:nvPr/>
          </p:nvSpPr>
          <p:spPr>
            <a:xfrm>
              <a:off x="5102949" y="5670359"/>
              <a:ext cx="328828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32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59BDC2F-CB77-4750-8773-4B66E12D91A6}"/>
                </a:ext>
              </a:extLst>
            </p:cNvPr>
            <p:cNvGrpSpPr/>
            <p:nvPr/>
          </p:nvGrpSpPr>
          <p:grpSpPr>
            <a:xfrm>
              <a:off x="5506006" y="2777821"/>
              <a:ext cx="561700" cy="742576"/>
              <a:chOff x="9661410" y="4010467"/>
              <a:chExt cx="848468" cy="1423546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02E5C08-F62B-4A8C-BCEB-6EF25D63605C}"/>
                  </a:ext>
                </a:extLst>
              </p:cNvPr>
              <p:cNvSpPr/>
              <p:nvPr/>
            </p:nvSpPr>
            <p:spPr>
              <a:xfrm>
                <a:off x="9679064" y="4010467"/>
                <a:ext cx="813160" cy="1423546"/>
              </a:xfrm>
              <a:prstGeom prst="ellipse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Rectangle 83">
                <a:extLst>
                  <a:ext uri="{FF2B5EF4-FFF2-40B4-BE49-F238E27FC236}">
                    <a16:creationId xmlns:a16="http://schemas.microsoft.com/office/drawing/2014/main" id="{A7A50833-0A48-4B7B-B347-323FCD4F6636}"/>
                  </a:ext>
                </a:extLst>
              </p:cNvPr>
              <p:cNvSpPr/>
              <p:nvPr/>
            </p:nvSpPr>
            <p:spPr>
              <a:xfrm>
                <a:off x="9661410" y="4504342"/>
                <a:ext cx="848468" cy="4357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/>
                  <a:t>Shift</a:t>
                </a:r>
              </a:p>
              <a:p>
                <a:pPr algn="ctr"/>
                <a:r>
                  <a:rPr lang="en-US" altLang="ko-KR" sz="900" b="1" dirty="0"/>
                  <a:t>left 2</a:t>
                </a:r>
                <a:endParaRPr lang="ko-KR" altLang="en-US" sz="900" b="1" dirty="0"/>
              </a:p>
            </p:txBody>
          </p:sp>
        </p:grpSp>
        <p:cxnSp>
          <p:nvCxnSpPr>
            <p:cNvPr id="84" name="Straight Connector 57">
              <a:extLst>
                <a:ext uri="{FF2B5EF4-FFF2-40B4-BE49-F238E27FC236}">
                  <a16:creationId xmlns:a16="http://schemas.microsoft.com/office/drawing/2014/main" id="{686C3282-A6E4-41BE-8A54-0A862DB07009}"/>
                </a:ext>
              </a:extLst>
            </p:cNvPr>
            <p:cNvCxnSpPr>
              <a:cxnSpLocks/>
            </p:cNvCxnSpPr>
            <p:nvPr/>
          </p:nvCxnSpPr>
          <p:spPr>
            <a:xfrm>
              <a:off x="5109845" y="5893614"/>
              <a:ext cx="2722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7">
              <a:extLst>
                <a:ext uri="{FF2B5EF4-FFF2-40B4-BE49-F238E27FC236}">
                  <a16:creationId xmlns:a16="http://schemas.microsoft.com/office/drawing/2014/main" id="{DECADBC0-6205-4EF4-AC35-BB138985C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539" y="3149109"/>
              <a:ext cx="0" cy="274450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57">
              <a:extLst>
                <a:ext uri="{FF2B5EF4-FFF2-40B4-BE49-F238E27FC236}">
                  <a16:creationId xmlns:a16="http://schemas.microsoft.com/office/drawing/2014/main" id="{64D0A4AC-57AC-4923-A25D-B9E228513D6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101" y="5893614"/>
              <a:ext cx="1034453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705560FA-87B1-485A-9BE9-01C2D106E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9613" y="3795358"/>
              <a:ext cx="0" cy="2098258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0611FFC-B423-440A-8FF0-B7FFE469A7A2}"/>
                </a:ext>
              </a:extLst>
            </p:cNvPr>
            <p:cNvSpPr/>
            <p:nvPr/>
          </p:nvSpPr>
          <p:spPr>
            <a:xfrm>
              <a:off x="3029084" y="3934217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225551F-F69A-4035-9864-83F0DA16EE57}"/>
                </a:ext>
              </a:extLst>
            </p:cNvPr>
            <p:cNvSpPr/>
            <p:nvPr/>
          </p:nvSpPr>
          <p:spPr>
            <a:xfrm>
              <a:off x="3029084" y="4123559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Straight Arrow Connector 75">
              <a:extLst>
                <a:ext uri="{FF2B5EF4-FFF2-40B4-BE49-F238E27FC236}">
                  <a16:creationId xmlns:a16="http://schemas.microsoft.com/office/drawing/2014/main" id="{00091404-D89B-4B13-B0B1-A18C1051D82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567" y="3149109"/>
              <a:ext cx="21681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7">
              <a:extLst>
                <a:ext uri="{FF2B5EF4-FFF2-40B4-BE49-F238E27FC236}">
                  <a16:creationId xmlns:a16="http://schemas.microsoft.com/office/drawing/2014/main" id="{67470AF7-9792-46A7-A97A-7F591B5D803B}"/>
                </a:ext>
              </a:extLst>
            </p:cNvPr>
            <p:cNvCxnSpPr>
              <a:cxnSpLocks/>
            </p:cNvCxnSpPr>
            <p:nvPr/>
          </p:nvCxnSpPr>
          <p:spPr>
            <a:xfrm>
              <a:off x="2830966" y="3974935"/>
              <a:ext cx="223135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C688F55-0884-4E1C-AC20-E1D9D192B32C}"/>
                </a:ext>
              </a:extLst>
            </p:cNvPr>
            <p:cNvGrpSpPr/>
            <p:nvPr/>
          </p:nvGrpSpPr>
          <p:grpSpPr>
            <a:xfrm>
              <a:off x="5677808" y="4438228"/>
              <a:ext cx="244751" cy="609671"/>
              <a:chOff x="7208142" y="3166689"/>
              <a:chExt cx="244751" cy="609671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91D6F865-83A9-4B0B-923C-EEC555F4EC20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40A4E-0169-47F4-81CE-917B45106229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75" name="Straight Arrow Connector 12">
              <a:extLst>
                <a:ext uri="{FF2B5EF4-FFF2-40B4-BE49-F238E27FC236}">
                  <a16:creationId xmlns:a16="http://schemas.microsoft.com/office/drawing/2014/main" id="{7A501299-111B-4302-9303-C0B0591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5356208" y="4915797"/>
              <a:ext cx="325251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30AC145-90B3-4180-A673-877117FD4459}"/>
                </a:ext>
              </a:extLst>
            </p:cNvPr>
            <p:cNvSpPr/>
            <p:nvPr/>
          </p:nvSpPr>
          <p:spPr>
            <a:xfrm>
              <a:off x="5336023" y="4879283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4" name="Straight Arrow Connector 12">
              <a:extLst>
                <a:ext uri="{FF2B5EF4-FFF2-40B4-BE49-F238E27FC236}">
                  <a16:creationId xmlns:a16="http://schemas.microsoft.com/office/drawing/2014/main" id="{C5A47BB3-4DD4-44BD-AD7C-78EFC0E483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3419" y="4545175"/>
              <a:ext cx="678040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57">
              <a:extLst>
                <a:ext uri="{FF2B5EF4-FFF2-40B4-BE49-F238E27FC236}">
                  <a16:creationId xmlns:a16="http://schemas.microsoft.com/office/drawing/2014/main" id="{31DEE154-EB75-44F0-A674-D55561763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70" y="4528751"/>
              <a:ext cx="0" cy="76596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96AADEE-595F-4B5B-9ADA-6F35784BCBD7}"/>
                </a:ext>
              </a:extLst>
            </p:cNvPr>
            <p:cNvGrpSpPr/>
            <p:nvPr/>
          </p:nvGrpSpPr>
          <p:grpSpPr>
            <a:xfrm>
              <a:off x="5152871" y="3818459"/>
              <a:ext cx="3956657" cy="2046976"/>
              <a:chOff x="5508697" y="3224066"/>
              <a:chExt cx="4872872" cy="2520987"/>
            </a:xfrm>
          </p:grpSpPr>
          <p:cxnSp>
            <p:nvCxnSpPr>
              <p:cNvPr id="96" name="Straight Arrow Connector 12">
                <a:extLst>
                  <a:ext uri="{FF2B5EF4-FFF2-40B4-BE49-F238E27FC236}">
                    <a16:creationId xmlns:a16="http://schemas.microsoft.com/office/drawing/2014/main" id="{97C72A0F-9A5E-448A-B28B-A0AC0E1B5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0441" y="4094445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2">
                <a:extLst>
                  <a:ext uri="{FF2B5EF4-FFF2-40B4-BE49-F238E27FC236}">
                    <a16:creationId xmlns:a16="http://schemas.microsoft.com/office/drawing/2014/main" id="{1D53B98C-A1A7-47A8-8876-65434064F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8697" y="5018161"/>
                <a:ext cx="258002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F7B4BBD-5233-42B0-B0D8-31478BEA2D11}"/>
                  </a:ext>
                </a:extLst>
              </p:cNvPr>
              <p:cNvGrpSpPr/>
              <p:nvPr/>
            </p:nvGrpSpPr>
            <p:grpSpPr>
              <a:xfrm>
                <a:off x="8088723" y="3224066"/>
                <a:ext cx="1806640" cy="2520987"/>
                <a:chOff x="2856230" y="2219467"/>
                <a:chExt cx="2018852" cy="2817115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C72EE263-E029-455E-A560-A9AA064579F2}"/>
                    </a:ext>
                  </a:extLst>
                </p:cNvPr>
                <p:cNvGrpSpPr/>
                <p:nvPr/>
              </p:nvGrpSpPr>
              <p:grpSpPr>
                <a:xfrm>
                  <a:off x="2856230" y="2219467"/>
                  <a:ext cx="2018852" cy="2817115"/>
                  <a:chOff x="3045184" y="2516278"/>
                  <a:chExt cx="1622588" cy="2264163"/>
                </a:xfrm>
              </p:grpSpPr>
              <p:sp>
                <p:nvSpPr>
                  <p:cNvPr id="102" name="Rectangle 83">
                    <a:extLst>
                      <a:ext uri="{FF2B5EF4-FFF2-40B4-BE49-F238E27FC236}">
                        <a16:creationId xmlns:a16="http://schemas.microsoft.com/office/drawing/2014/main" id="{FEFC045E-AE09-4713-A6F4-66A0E899BDBF}"/>
                      </a:ext>
                    </a:extLst>
                  </p:cNvPr>
                  <p:cNvSpPr/>
                  <p:nvPr/>
                </p:nvSpPr>
                <p:spPr>
                  <a:xfrm>
                    <a:off x="3045184" y="2799161"/>
                    <a:ext cx="1547426" cy="1704539"/>
                  </a:xfrm>
                  <a:prstGeom prst="rect">
                    <a:avLst/>
                  </a:prstGeom>
                  <a:solidFill>
                    <a:srgbClr val="7878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3" name="Rectangle 83">
                    <a:extLst>
                      <a:ext uri="{FF2B5EF4-FFF2-40B4-BE49-F238E27FC236}">
                        <a16:creationId xmlns:a16="http://schemas.microsoft.com/office/drawing/2014/main" id="{601A9AC8-40D4-44F9-9DEE-2FA4A62AF43F}"/>
                      </a:ext>
                    </a:extLst>
                  </p:cNvPr>
                  <p:cNvSpPr/>
                  <p:nvPr/>
                </p:nvSpPr>
                <p:spPr>
                  <a:xfrm>
                    <a:off x="3045186" y="3085865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Address</a:t>
                    </a:r>
                    <a:endParaRPr lang="ko-KR" altLang="en-US" sz="900" dirty="0"/>
                  </a:p>
                </p:txBody>
              </p:sp>
              <p:sp>
                <p:nvSpPr>
                  <p:cNvPr id="104" name="Rectangle 83">
                    <a:extLst>
                      <a:ext uri="{FF2B5EF4-FFF2-40B4-BE49-F238E27FC236}">
                        <a16:creationId xmlns:a16="http://schemas.microsoft.com/office/drawing/2014/main" id="{F27A303E-F15C-4EAB-90FB-41245168654B}"/>
                      </a:ext>
                    </a:extLst>
                  </p:cNvPr>
                  <p:cNvSpPr/>
                  <p:nvPr/>
                </p:nvSpPr>
                <p:spPr>
                  <a:xfrm>
                    <a:off x="3565501" y="3661778"/>
                    <a:ext cx="1102271" cy="5661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b="1" dirty="0"/>
                      <a:t>Data</a:t>
                    </a:r>
                  </a:p>
                  <a:p>
                    <a:pPr algn="ctr"/>
                    <a:r>
                      <a:rPr lang="en-US" altLang="ko-KR" sz="1050" b="1" dirty="0"/>
                      <a:t>memory</a:t>
                    </a:r>
                    <a:endParaRPr lang="ko-KR" altLang="en-US" sz="1050" b="1" dirty="0"/>
                  </a:p>
                </p:txBody>
              </p:sp>
              <p:sp>
                <p:nvSpPr>
                  <p:cNvPr id="105" name="Rectangle 83">
                    <a:extLst>
                      <a:ext uri="{FF2B5EF4-FFF2-40B4-BE49-F238E27FC236}">
                        <a16:creationId xmlns:a16="http://schemas.microsoft.com/office/drawing/2014/main" id="{EB1398B1-700C-4E3E-92D0-035F9483FC02}"/>
                      </a:ext>
                    </a:extLst>
                  </p:cNvPr>
                  <p:cNvSpPr/>
                  <p:nvPr/>
                </p:nvSpPr>
                <p:spPr>
                  <a:xfrm>
                    <a:off x="4064659" y="3127484"/>
                    <a:ext cx="526843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0" dirty="0"/>
                      <a:t>Read  data</a:t>
                    </a:r>
                  </a:p>
                </p:txBody>
              </p:sp>
              <p:sp>
                <p:nvSpPr>
                  <p:cNvPr id="106" name="Rectangle 83">
                    <a:extLst>
                      <a:ext uri="{FF2B5EF4-FFF2-40B4-BE49-F238E27FC236}">
                        <a16:creationId xmlns:a16="http://schemas.microsoft.com/office/drawing/2014/main" id="{6822B9A4-D0C7-479C-9125-B6997C49E23E}"/>
                      </a:ext>
                    </a:extLst>
                  </p:cNvPr>
                  <p:cNvSpPr/>
                  <p:nvPr/>
                </p:nvSpPr>
                <p:spPr>
                  <a:xfrm>
                    <a:off x="3045186" y="3915476"/>
                    <a:ext cx="731595" cy="424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900" dirty="0"/>
                      <a:t>Write</a:t>
                    </a:r>
                  </a:p>
                  <a:p>
                    <a:r>
                      <a:rPr lang="en-US" altLang="ko-KR" sz="900" dirty="0"/>
                      <a:t>Data</a:t>
                    </a:r>
                    <a:endParaRPr lang="ko-KR" altLang="en-US" sz="900" dirty="0"/>
                  </a:p>
                </p:txBody>
              </p:sp>
              <p:sp>
                <p:nvSpPr>
                  <p:cNvPr id="107" name="Rectangle 83">
                    <a:extLst>
                      <a:ext uri="{FF2B5EF4-FFF2-40B4-BE49-F238E27FC236}">
                        <a16:creationId xmlns:a16="http://schemas.microsoft.com/office/drawing/2014/main" id="{3CFDECCE-E865-4C20-B4CB-28365ED577A9}"/>
                      </a:ext>
                    </a:extLst>
                  </p:cNvPr>
                  <p:cNvSpPr/>
                  <p:nvPr/>
                </p:nvSpPr>
                <p:spPr>
                  <a:xfrm>
                    <a:off x="3791724" y="4439462"/>
                    <a:ext cx="731591" cy="340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MemRead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  <p:sp>
                <p:nvSpPr>
                  <p:cNvPr id="108" name="Rectangle 83">
                    <a:extLst>
                      <a:ext uri="{FF2B5EF4-FFF2-40B4-BE49-F238E27FC236}">
                        <a16:creationId xmlns:a16="http://schemas.microsoft.com/office/drawing/2014/main" id="{66E171F3-691D-4FF4-8BF8-0C37BD7E3E31}"/>
                      </a:ext>
                    </a:extLst>
                  </p:cNvPr>
                  <p:cNvSpPr/>
                  <p:nvPr/>
                </p:nvSpPr>
                <p:spPr>
                  <a:xfrm>
                    <a:off x="3791724" y="2516278"/>
                    <a:ext cx="731591" cy="3409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700" dirty="0" err="1">
                        <a:solidFill>
                          <a:srgbClr val="0182C6"/>
                        </a:solidFill>
                      </a:rPr>
                      <a:t>MemWrite</a:t>
                    </a:r>
                    <a:endParaRPr lang="en-US" altLang="ko-KR" sz="700" dirty="0">
                      <a:solidFill>
                        <a:srgbClr val="0182C6"/>
                      </a:solidFill>
                    </a:endParaRPr>
                  </a:p>
                </p:txBody>
              </p:sp>
            </p:grp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4875C277-2422-4C6D-92A3-41ACEF17C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4692255"/>
                  <a:ext cx="0" cy="275033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5B5C39C-10BC-48B9-9C0E-283A453DE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50" y="2299415"/>
                  <a:ext cx="0" cy="275035"/>
                </a:xfrm>
                <a:prstGeom prst="line">
                  <a:avLst/>
                </a:prstGeom>
                <a:ln w="38100">
                  <a:solidFill>
                    <a:srgbClr val="0182C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Arrow Connector 12">
                <a:extLst>
                  <a:ext uri="{FF2B5EF4-FFF2-40B4-BE49-F238E27FC236}">
                    <a16:creationId xmlns:a16="http://schemas.microsoft.com/office/drawing/2014/main" id="{412EBB5A-27FB-498A-B1F7-BE5FEC27E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8523" y="4543268"/>
                <a:ext cx="393046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20D9AE1-20C4-4909-A497-B5E14DBD7649}"/>
                </a:ext>
              </a:extLst>
            </p:cNvPr>
            <p:cNvSpPr/>
            <p:nvPr/>
          </p:nvSpPr>
          <p:spPr>
            <a:xfrm>
              <a:off x="5116329" y="4511752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F1AFBF46-6F7F-4D4B-8648-47B8E5ADA3EE}"/>
                </a:ext>
              </a:extLst>
            </p:cNvPr>
            <p:cNvGrpSpPr/>
            <p:nvPr/>
          </p:nvGrpSpPr>
          <p:grpSpPr>
            <a:xfrm>
              <a:off x="9109528" y="4380669"/>
              <a:ext cx="244751" cy="609671"/>
              <a:chOff x="7208142" y="3166689"/>
              <a:chExt cx="244751" cy="609671"/>
            </a:xfrm>
          </p:grpSpPr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9B98E85A-455B-401E-AAFF-39D09F78AD0A}"/>
                  </a:ext>
                </a:extLst>
              </p:cNvPr>
              <p:cNvSpPr/>
              <p:nvPr/>
            </p:nvSpPr>
            <p:spPr>
              <a:xfrm>
                <a:off x="7208142" y="3166689"/>
                <a:ext cx="244751" cy="609671"/>
              </a:xfrm>
              <a:custGeom>
                <a:avLst/>
                <a:gdLst>
                  <a:gd name="connsiteX0" fmla="*/ 122376 w 244751"/>
                  <a:gd name="connsiteY0" fmla="*/ 0 h 609671"/>
                  <a:gd name="connsiteX1" fmla="*/ 235134 w 244751"/>
                  <a:gd name="connsiteY1" fmla="*/ 74741 h 609671"/>
                  <a:gd name="connsiteX2" fmla="*/ 242931 w 244751"/>
                  <a:gd name="connsiteY2" fmla="*/ 113359 h 609671"/>
                  <a:gd name="connsiteX3" fmla="*/ 244749 w 244751"/>
                  <a:gd name="connsiteY3" fmla="*/ 113359 h 609671"/>
                  <a:gd name="connsiteX4" fmla="*/ 244749 w 244751"/>
                  <a:gd name="connsiteY4" fmla="*/ 122365 h 609671"/>
                  <a:gd name="connsiteX5" fmla="*/ 244751 w 244751"/>
                  <a:gd name="connsiteY5" fmla="*/ 122375 h 609671"/>
                  <a:gd name="connsiteX6" fmla="*/ 244749 w 244751"/>
                  <a:gd name="connsiteY6" fmla="*/ 122385 h 609671"/>
                  <a:gd name="connsiteX7" fmla="*/ 244749 w 244751"/>
                  <a:gd name="connsiteY7" fmla="*/ 487286 h 609671"/>
                  <a:gd name="connsiteX8" fmla="*/ 244751 w 244751"/>
                  <a:gd name="connsiteY8" fmla="*/ 487296 h 609671"/>
                  <a:gd name="connsiteX9" fmla="*/ 244749 w 244751"/>
                  <a:gd name="connsiteY9" fmla="*/ 487306 h 609671"/>
                  <a:gd name="connsiteX10" fmla="*/ 244749 w 244751"/>
                  <a:gd name="connsiteY10" fmla="*/ 493719 h 609671"/>
                  <a:gd name="connsiteX11" fmla="*/ 243455 w 244751"/>
                  <a:gd name="connsiteY11" fmla="*/ 493719 h 609671"/>
                  <a:gd name="connsiteX12" fmla="*/ 235134 w 244751"/>
                  <a:gd name="connsiteY12" fmla="*/ 534930 h 609671"/>
                  <a:gd name="connsiteX13" fmla="*/ 122376 w 244751"/>
                  <a:gd name="connsiteY13" fmla="*/ 609671 h 609671"/>
                  <a:gd name="connsiteX14" fmla="*/ 9618 w 244751"/>
                  <a:gd name="connsiteY14" fmla="*/ 534930 h 609671"/>
                  <a:gd name="connsiteX15" fmla="*/ 1298 w 244751"/>
                  <a:gd name="connsiteY15" fmla="*/ 493719 h 609671"/>
                  <a:gd name="connsiteX16" fmla="*/ 0 w 244751"/>
                  <a:gd name="connsiteY16" fmla="*/ 493719 h 609671"/>
                  <a:gd name="connsiteX17" fmla="*/ 0 w 244751"/>
                  <a:gd name="connsiteY17" fmla="*/ 113359 h 609671"/>
                  <a:gd name="connsiteX18" fmla="*/ 1821 w 244751"/>
                  <a:gd name="connsiteY18" fmla="*/ 113359 h 609671"/>
                  <a:gd name="connsiteX19" fmla="*/ 9618 w 244751"/>
                  <a:gd name="connsiteY19" fmla="*/ 74741 h 609671"/>
                  <a:gd name="connsiteX20" fmla="*/ 122376 w 244751"/>
                  <a:gd name="connsiteY20" fmla="*/ 0 h 60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4751" h="609671">
                    <a:moveTo>
                      <a:pt x="122376" y="0"/>
                    </a:moveTo>
                    <a:cubicBezTo>
                      <a:pt x="173066" y="0"/>
                      <a:pt x="216557" y="30819"/>
                      <a:pt x="235134" y="74741"/>
                    </a:cubicBezTo>
                    <a:lnTo>
                      <a:pt x="242931" y="113359"/>
                    </a:lnTo>
                    <a:lnTo>
                      <a:pt x="244749" y="113359"/>
                    </a:lnTo>
                    <a:lnTo>
                      <a:pt x="244749" y="122365"/>
                    </a:lnTo>
                    <a:lnTo>
                      <a:pt x="244751" y="122375"/>
                    </a:lnTo>
                    <a:lnTo>
                      <a:pt x="244749" y="122385"/>
                    </a:lnTo>
                    <a:lnTo>
                      <a:pt x="244749" y="487286"/>
                    </a:lnTo>
                    <a:lnTo>
                      <a:pt x="244751" y="487296"/>
                    </a:lnTo>
                    <a:lnTo>
                      <a:pt x="244749" y="487306"/>
                    </a:lnTo>
                    <a:lnTo>
                      <a:pt x="244749" y="493719"/>
                    </a:lnTo>
                    <a:lnTo>
                      <a:pt x="243455" y="493719"/>
                    </a:lnTo>
                    <a:lnTo>
                      <a:pt x="235134" y="534930"/>
                    </a:lnTo>
                    <a:cubicBezTo>
                      <a:pt x="216557" y="578852"/>
                      <a:pt x="173066" y="609671"/>
                      <a:pt x="122376" y="609671"/>
                    </a:cubicBezTo>
                    <a:cubicBezTo>
                      <a:pt x="71687" y="609671"/>
                      <a:pt x="28196" y="578852"/>
                      <a:pt x="9618" y="534930"/>
                    </a:cubicBezTo>
                    <a:lnTo>
                      <a:pt x="1298" y="493719"/>
                    </a:lnTo>
                    <a:lnTo>
                      <a:pt x="0" y="493719"/>
                    </a:lnTo>
                    <a:lnTo>
                      <a:pt x="0" y="113359"/>
                    </a:lnTo>
                    <a:lnTo>
                      <a:pt x="1821" y="113359"/>
                    </a:lnTo>
                    <a:lnTo>
                      <a:pt x="9618" y="74741"/>
                    </a:lnTo>
                    <a:cubicBezTo>
                      <a:pt x="28196" y="30819"/>
                      <a:pt x="71687" y="0"/>
                      <a:pt x="122376" y="0"/>
                    </a:cubicBez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tIns="72000" bIns="72000" rtlCol="0" anchor="ctr" anchorCtr="1"/>
              <a:lstStyle/>
              <a:p>
                <a:pPr algn="ctr"/>
                <a:endParaRPr lang="en-US" sz="800" b="1" spc="-3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97B4B8-AAE7-4F3E-AA9C-42CD2E5C1564}"/>
                  </a:ext>
                </a:extLst>
              </p:cNvPr>
              <p:cNvSpPr txBox="1"/>
              <p:nvPr/>
            </p:nvSpPr>
            <p:spPr>
              <a:xfrm>
                <a:off x="7250944" y="3253639"/>
                <a:ext cx="159146" cy="435769"/>
              </a:xfrm>
              <a:prstGeom prst="rect">
                <a:avLst/>
              </a:prstGeom>
              <a:noFill/>
            </p:spPr>
            <p:txBody>
              <a:bodyPr vert="wordArtVert" wrap="square" lIns="0" tIns="0" rIns="0" bIns="0" rtlCol="0">
                <a:spAutoFit/>
              </a:bodyPr>
              <a:lstStyle/>
              <a:p>
                <a:r>
                  <a:rPr lang="en-US" sz="800" b="1" spc="-300" dirty="0">
                    <a:solidFill>
                      <a:schemeClr val="bg1"/>
                    </a:solidFill>
                  </a:rPr>
                  <a:t>Mux</a:t>
                </a:r>
              </a:p>
            </p:txBody>
          </p:sp>
        </p:grpSp>
        <p:cxnSp>
          <p:nvCxnSpPr>
            <p:cNvPr id="114" name="Straight Connector 57">
              <a:extLst>
                <a:ext uri="{FF2B5EF4-FFF2-40B4-BE49-F238E27FC236}">
                  <a16:creationId xmlns:a16="http://schemas.microsoft.com/office/drawing/2014/main" id="{AFEB7B49-177E-4BC0-A9EE-C326A8C53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6336" y="4529707"/>
              <a:ext cx="0" cy="1385766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57">
              <a:extLst>
                <a:ext uri="{FF2B5EF4-FFF2-40B4-BE49-F238E27FC236}">
                  <a16:creationId xmlns:a16="http://schemas.microsoft.com/office/drawing/2014/main" id="{626BCFDA-6CF3-4D1F-99DC-D40254D47C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6336" y="5895528"/>
              <a:ext cx="1784289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57">
              <a:extLst>
                <a:ext uri="{FF2B5EF4-FFF2-40B4-BE49-F238E27FC236}">
                  <a16:creationId xmlns:a16="http://schemas.microsoft.com/office/drawing/2014/main" id="{E389460E-AEB1-4043-A9FD-580A7755F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434" y="4888440"/>
              <a:ext cx="0" cy="1025842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A8D9719-7700-4B95-A693-B17ECDEEE954}"/>
                </a:ext>
              </a:extLst>
            </p:cNvPr>
            <p:cNvSpPr/>
            <p:nvPr/>
          </p:nvSpPr>
          <p:spPr>
            <a:xfrm>
              <a:off x="6983736" y="4490675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AFB823CB-E0D5-4108-9944-ECD6067990DF}"/>
                </a:ext>
              </a:extLst>
            </p:cNvPr>
            <p:cNvGrpSpPr/>
            <p:nvPr/>
          </p:nvGrpSpPr>
          <p:grpSpPr>
            <a:xfrm>
              <a:off x="3054101" y="4289596"/>
              <a:ext cx="446202" cy="297264"/>
              <a:chOff x="3394739" y="3226719"/>
              <a:chExt cx="571128" cy="380491"/>
            </a:xfrm>
          </p:grpSpPr>
          <p:cxnSp>
            <p:nvCxnSpPr>
              <p:cNvPr id="120" name="Straight Arrow Connector 12">
                <a:extLst>
                  <a:ext uri="{FF2B5EF4-FFF2-40B4-BE49-F238E27FC236}">
                    <a16:creationId xmlns:a16="http://schemas.microsoft.com/office/drawing/2014/main" id="{C334D29F-FF0E-4AE6-8DB8-DD7EC640D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739" y="3512480"/>
                <a:ext cx="571128" cy="0"/>
              </a:xfrm>
              <a:prstGeom prst="straightConnector1">
                <a:avLst/>
              </a:prstGeom>
              <a:ln w="38100">
                <a:solidFill>
                  <a:srgbClr val="013B5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61CE793-CCD0-41BC-9E03-4DB8B3600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82" y="3430368"/>
                <a:ext cx="209941" cy="176842"/>
              </a:xfrm>
              <a:prstGeom prst="line">
                <a:avLst/>
              </a:prstGeom>
              <a:ln w="19050">
                <a:solidFill>
                  <a:srgbClr val="013B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83">
                <a:extLst>
                  <a:ext uri="{FF2B5EF4-FFF2-40B4-BE49-F238E27FC236}">
                    <a16:creationId xmlns:a16="http://schemas.microsoft.com/office/drawing/2014/main" id="{280A5840-7F26-4ED4-8441-C0FA703F4966}"/>
                  </a:ext>
                </a:extLst>
              </p:cNvPr>
              <p:cNvSpPr/>
              <p:nvPr/>
            </p:nvSpPr>
            <p:spPr>
              <a:xfrm>
                <a:off x="3606882" y="3226719"/>
                <a:ext cx="244117" cy="27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rgbClr val="013B51"/>
                    </a:solidFill>
                  </a:rPr>
                  <a:t>5</a:t>
                </a:r>
              </a:p>
            </p:txBody>
          </p:sp>
        </p:grp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5F9B1680-03F9-4346-B537-6EAEDF0F9B99}"/>
                </a:ext>
              </a:extLst>
            </p:cNvPr>
            <p:cNvSpPr/>
            <p:nvPr/>
          </p:nvSpPr>
          <p:spPr>
            <a:xfrm>
              <a:off x="3029084" y="4467746"/>
              <a:ext cx="78973" cy="78973"/>
            </a:xfrm>
            <a:prstGeom prst="ellipse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4" name="Straight Connector 57">
              <a:extLst>
                <a:ext uri="{FF2B5EF4-FFF2-40B4-BE49-F238E27FC236}">
                  <a16:creationId xmlns:a16="http://schemas.microsoft.com/office/drawing/2014/main" id="{0B3BA852-2C06-4DF2-9ED6-9FF0E646AB9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79" y="4685505"/>
              <a:ext cx="144051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57">
              <a:extLst>
                <a:ext uri="{FF2B5EF4-FFF2-40B4-BE49-F238E27FC236}">
                  <a16:creationId xmlns:a16="http://schemas.microsoft.com/office/drawing/2014/main" id="{3C5A62D8-94F7-4048-B5A9-2F64B258A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330" y="4666507"/>
              <a:ext cx="0" cy="1962893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57">
              <a:extLst>
                <a:ext uri="{FF2B5EF4-FFF2-40B4-BE49-F238E27FC236}">
                  <a16:creationId xmlns:a16="http://schemas.microsoft.com/office/drawing/2014/main" id="{1235D251-F41A-4FA9-AB6E-BAF792DCA0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6612284"/>
              <a:ext cx="6169342" cy="0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57">
              <a:extLst>
                <a:ext uri="{FF2B5EF4-FFF2-40B4-BE49-F238E27FC236}">
                  <a16:creationId xmlns:a16="http://schemas.microsoft.com/office/drawing/2014/main" id="{C6978619-FDF8-4B7C-A776-46C155CA9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665" y="4888440"/>
              <a:ext cx="0" cy="1740961"/>
            </a:xfrm>
            <a:prstGeom prst="line">
              <a:avLst/>
            </a:prstGeom>
            <a:ln w="3810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2">
              <a:extLst>
                <a:ext uri="{FF2B5EF4-FFF2-40B4-BE49-F238E27FC236}">
                  <a16:creationId xmlns:a16="http://schemas.microsoft.com/office/drawing/2014/main" id="{6733CB1E-D0F6-4F36-914F-6FD24EA49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28988" y="4872521"/>
              <a:ext cx="171313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FD596C8-F130-49BC-A36A-DB6ACF318A09}"/>
                </a:ext>
              </a:extLst>
            </p:cNvPr>
            <p:cNvCxnSpPr>
              <a:cxnSpLocks/>
            </p:cNvCxnSpPr>
            <p:nvPr/>
          </p:nvCxnSpPr>
          <p:spPr>
            <a:xfrm>
              <a:off x="5798829" y="4301728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83">
              <a:extLst>
                <a:ext uri="{FF2B5EF4-FFF2-40B4-BE49-F238E27FC236}">
                  <a16:creationId xmlns:a16="http://schemas.microsoft.com/office/drawing/2014/main" id="{72B5825D-196D-4BB0-8240-9974F0EEA887}"/>
                </a:ext>
              </a:extLst>
            </p:cNvPr>
            <p:cNvSpPr/>
            <p:nvPr/>
          </p:nvSpPr>
          <p:spPr>
            <a:xfrm>
              <a:off x="5556159" y="4118532"/>
              <a:ext cx="480744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ALUSrc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320995CD-7E86-4654-9886-7E889D9C3CEB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28" y="4237937"/>
              <a:ext cx="0" cy="146366"/>
            </a:xfrm>
            <a:prstGeom prst="line">
              <a:avLst/>
            </a:prstGeom>
            <a:ln w="38100">
              <a:solidFill>
                <a:srgbClr val="0182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83">
              <a:extLst>
                <a:ext uri="{FF2B5EF4-FFF2-40B4-BE49-F238E27FC236}">
                  <a16:creationId xmlns:a16="http://schemas.microsoft.com/office/drawing/2014/main" id="{8867EB9E-63AB-44F1-BB99-8E0A094F6CE1}"/>
                </a:ext>
              </a:extLst>
            </p:cNvPr>
            <p:cNvSpPr/>
            <p:nvPr/>
          </p:nvSpPr>
          <p:spPr>
            <a:xfrm>
              <a:off x="8882657" y="4054741"/>
              <a:ext cx="668146" cy="21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rgbClr val="0182C6"/>
                  </a:solidFill>
                </a:rPr>
                <a:t>MemtoReg</a:t>
              </a:r>
              <a:endParaRPr lang="en-US" altLang="ko-KR" sz="700" dirty="0">
                <a:solidFill>
                  <a:srgbClr val="0182C6"/>
                </a:solidFill>
              </a:endParaRPr>
            </a:p>
          </p:txBody>
        </p:sp>
      </p:grp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4185605" y="2830400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3010532" y="2156096"/>
            <a:ext cx="140232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4413913" y="2032944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511135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2193254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870936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476134A-A4E0-4B1F-BA27-A68A16027745}"/>
              </a:ext>
            </a:extLst>
          </p:cNvPr>
          <p:cNvGrpSpPr/>
          <p:nvPr/>
        </p:nvGrpSpPr>
        <p:grpSpPr>
          <a:xfrm>
            <a:off x="3250185" y="3487104"/>
            <a:ext cx="1027545" cy="1025374"/>
            <a:chOff x="3045186" y="2959544"/>
            <a:chExt cx="1547426" cy="1544156"/>
          </a:xfrm>
        </p:grpSpPr>
        <p:sp>
          <p:nvSpPr>
            <p:cNvPr id="150" name="Rectangle 83">
              <a:extLst>
                <a:ext uri="{FF2B5EF4-FFF2-40B4-BE49-F238E27FC236}">
                  <a16:creationId xmlns:a16="http://schemas.microsoft.com/office/drawing/2014/main" id="{E8BA804D-E9CB-47F3-9381-C42B7092356B}"/>
                </a:ext>
              </a:extLst>
            </p:cNvPr>
            <p:cNvSpPr/>
            <p:nvPr/>
          </p:nvSpPr>
          <p:spPr>
            <a:xfrm>
              <a:off x="3045186" y="2959544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Rectangle 83">
              <a:extLst>
                <a:ext uri="{FF2B5EF4-FFF2-40B4-BE49-F238E27FC236}">
                  <a16:creationId xmlns:a16="http://schemas.microsoft.com/office/drawing/2014/main" id="{E26432F6-AA38-4399-A6F2-0C64DA541851}"/>
                </a:ext>
              </a:extLst>
            </p:cNvPr>
            <p:cNvSpPr/>
            <p:nvPr/>
          </p:nvSpPr>
          <p:spPr>
            <a:xfrm>
              <a:off x="3045186" y="3033555"/>
              <a:ext cx="1019474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address</a:t>
              </a:r>
              <a:endParaRPr lang="ko-KR" altLang="en-US" sz="700" dirty="0"/>
            </a:p>
          </p:txBody>
        </p:sp>
        <p:sp>
          <p:nvSpPr>
            <p:cNvPr id="152" name="Rectangle 83">
              <a:extLst>
                <a:ext uri="{FF2B5EF4-FFF2-40B4-BE49-F238E27FC236}">
                  <a16:creationId xmlns:a16="http://schemas.microsoft.com/office/drawing/2014/main" id="{A2DAD9E3-BEA2-453E-B9F9-F7F6E20F786F}"/>
                </a:ext>
              </a:extLst>
            </p:cNvPr>
            <p:cNvSpPr/>
            <p:nvPr/>
          </p:nvSpPr>
          <p:spPr>
            <a:xfrm>
              <a:off x="3045186" y="3923502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Instruction</a:t>
              </a:r>
            </a:p>
            <a:p>
              <a:pPr algn="ctr"/>
              <a:r>
                <a:rPr lang="en-US" altLang="ko-KR" sz="800" b="1" dirty="0"/>
                <a:t>memory</a:t>
              </a:r>
              <a:endParaRPr lang="ko-KR" altLang="en-US" sz="800" b="1" dirty="0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0A9DD267-5F58-47AD-B1B9-763AACF83771}"/>
                </a:ext>
              </a:extLst>
            </p:cNvPr>
            <p:cNvSpPr/>
            <p:nvPr/>
          </p:nvSpPr>
          <p:spPr>
            <a:xfrm>
              <a:off x="3616314" y="3555494"/>
              <a:ext cx="975188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/>
                <a:t>Instruction</a:t>
              </a:r>
            </a:p>
          </p:txBody>
        </p:sp>
      </p:grp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3010532" y="2136775"/>
            <a:ext cx="0" cy="159753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976970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2205905" y="1803797"/>
            <a:ext cx="0" cy="194429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2192063" y="1821192"/>
            <a:ext cx="7211096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803797"/>
            <a:ext cx="0" cy="76524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3927152" y="2710052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387809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4862513" y="2518917"/>
            <a:ext cx="282231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618315" y="2155202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661117" y="2343430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sp>
        <p:nvSpPr>
          <p:cNvPr id="170" name="Rectangle 83">
            <a:extLst>
              <a:ext uri="{FF2B5EF4-FFF2-40B4-BE49-F238E27FC236}">
                <a16:creationId xmlns:a16="http://schemas.microsoft.com/office/drawing/2014/main" id="{1C152D3C-FE01-46B7-A9D8-EFD5F8CC884C}"/>
              </a:ext>
            </a:extLst>
          </p:cNvPr>
          <p:cNvSpPr/>
          <p:nvPr/>
        </p:nvSpPr>
        <p:spPr>
          <a:xfrm>
            <a:off x="8296275" y="1958325"/>
            <a:ext cx="448902" cy="213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 err="1">
                <a:solidFill>
                  <a:srgbClr val="0182C6"/>
                </a:solidFill>
              </a:rPr>
              <a:t>PCSrc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0084" y="2851393"/>
            <a:ext cx="49321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2282201"/>
            <a:ext cx="20245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2270522"/>
            <a:ext cx="0" cy="24839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47694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8863066" y="2574476"/>
            <a:ext cx="541284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DataPath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B610-B71C-48DC-9A0A-22D949EFF380}"/>
              </a:ext>
            </a:extLst>
          </p:cNvPr>
          <p:cNvCxnSpPr>
            <a:cxnSpLocks/>
          </p:cNvCxnSpPr>
          <p:nvPr/>
        </p:nvCxnSpPr>
        <p:spPr>
          <a:xfrm>
            <a:off x="8344930" y="4569154"/>
            <a:ext cx="34660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2">
            <a:extLst>
              <a:ext uri="{FF2B5EF4-FFF2-40B4-BE49-F238E27FC236}">
                <a16:creationId xmlns:a16="http://schemas.microsoft.com/office/drawing/2014/main" id="{5BED1820-2569-4274-981F-9C248A56AEF8}"/>
              </a:ext>
            </a:extLst>
          </p:cNvPr>
          <p:cNvCxnSpPr>
            <a:cxnSpLocks/>
          </p:cNvCxnSpPr>
          <p:nvPr/>
        </p:nvCxnSpPr>
        <p:spPr>
          <a:xfrm>
            <a:off x="6430129" y="4069192"/>
            <a:ext cx="1125644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EF9B9E23-72E9-46AD-9877-9227C518E606}"/>
              </a:ext>
            </a:extLst>
          </p:cNvPr>
          <p:cNvCxnSpPr>
            <a:cxnSpLocks/>
          </p:cNvCxnSpPr>
          <p:nvPr/>
        </p:nvCxnSpPr>
        <p:spPr>
          <a:xfrm>
            <a:off x="7349264" y="4762467"/>
            <a:ext cx="20650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E30ED0-2E4D-48B9-BD98-01B4E634693E}"/>
              </a:ext>
            </a:extLst>
          </p:cNvPr>
          <p:cNvGrpSpPr/>
          <p:nvPr/>
        </p:nvGrpSpPr>
        <p:grpSpPr>
          <a:xfrm>
            <a:off x="4912484" y="3626101"/>
            <a:ext cx="1518721" cy="1501018"/>
            <a:chOff x="3030241" y="2959543"/>
            <a:chExt cx="1562369" cy="1544156"/>
          </a:xfrm>
        </p:grpSpPr>
        <p:sp>
          <p:nvSpPr>
            <p:cNvPr id="32" name="Rectangle 83">
              <a:extLst>
                <a:ext uri="{FF2B5EF4-FFF2-40B4-BE49-F238E27FC236}">
                  <a16:creationId xmlns:a16="http://schemas.microsoft.com/office/drawing/2014/main" id="{CC8C37B4-AB0B-4EEC-B803-95837F39001B}"/>
                </a:ext>
              </a:extLst>
            </p:cNvPr>
            <p:cNvSpPr/>
            <p:nvPr/>
          </p:nvSpPr>
          <p:spPr>
            <a:xfrm>
              <a:off x="3045184" y="2959543"/>
              <a:ext cx="1547426" cy="1544156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36" name="Rectangle 83">
              <a:extLst>
                <a:ext uri="{FF2B5EF4-FFF2-40B4-BE49-F238E27FC236}">
                  <a16:creationId xmlns:a16="http://schemas.microsoft.com/office/drawing/2014/main" id="{C55195C0-7B5D-4962-A542-FEBAB539D5B2}"/>
                </a:ext>
              </a:extLst>
            </p:cNvPr>
            <p:cNvSpPr/>
            <p:nvPr/>
          </p:nvSpPr>
          <p:spPr>
            <a:xfrm>
              <a:off x="3045186" y="2991151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1</a:t>
              </a:r>
              <a:endParaRPr lang="ko-KR" altLang="en-US" sz="700" dirty="0"/>
            </a:p>
          </p:txBody>
        </p:sp>
        <p:sp>
          <p:nvSpPr>
            <p:cNvPr id="37" name="Rectangle 83">
              <a:extLst>
                <a:ext uri="{FF2B5EF4-FFF2-40B4-BE49-F238E27FC236}">
                  <a16:creationId xmlns:a16="http://schemas.microsoft.com/office/drawing/2014/main" id="{8206C9B5-A940-4678-9961-82760C03F7C1}"/>
                </a:ext>
              </a:extLst>
            </p:cNvPr>
            <p:cNvSpPr/>
            <p:nvPr/>
          </p:nvSpPr>
          <p:spPr>
            <a:xfrm>
              <a:off x="3248865" y="3488399"/>
              <a:ext cx="1102271" cy="5661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Registers</a:t>
              </a:r>
              <a:endParaRPr lang="ko-KR" altLang="en-US" sz="900" b="1" dirty="0"/>
            </a:p>
          </p:txBody>
        </p:sp>
        <p:sp>
          <p:nvSpPr>
            <p:cNvPr id="35" name="Rectangle 83">
              <a:extLst>
                <a:ext uri="{FF2B5EF4-FFF2-40B4-BE49-F238E27FC236}">
                  <a16:creationId xmlns:a16="http://schemas.microsoft.com/office/drawing/2014/main" id="{81F89E22-AC3E-47FF-886D-FF2107CA5EC7}"/>
                </a:ext>
              </a:extLst>
            </p:cNvPr>
            <p:cNvSpPr/>
            <p:nvPr/>
          </p:nvSpPr>
          <p:spPr>
            <a:xfrm>
              <a:off x="4064659" y="320326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1</a:t>
              </a:r>
            </a:p>
          </p:txBody>
        </p:sp>
        <p:sp>
          <p:nvSpPr>
            <p:cNvPr id="38" name="Rectangle 83">
              <a:extLst>
                <a:ext uri="{FF2B5EF4-FFF2-40B4-BE49-F238E27FC236}">
                  <a16:creationId xmlns:a16="http://schemas.microsoft.com/office/drawing/2014/main" id="{E8079FBD-100D-451E-A470-C9C19F19574B}"/>
                </a:ext>
              </a:extLst>
            </p:cNvPr>
            <p:cNvSpPr/>
            <p:nvPr/>
          </p:nvSpPr>
          <p:spPr>
            <a:xfrm>
              <a:off x="4064659" y="3746210"/>
              <a:ext cx="526843" cy="340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Read  data</a:t>
              </a:r>
              <a:r>
                <a:rPr lang="en-US" altLang="ko-KR" sz="100" dirty="0"/>
                <a:t> </a:t>
              </a:r>
              <a:r>
                <a:rPr lang="en-US" altLang="ko-KR" sz="800" dirty="0"/>
                <a:t>2</a:t>
              </a: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4FB3635F-56A6-4A48-9E1F-687B3CF1B838}"/>
                </a:ext>
              </a:extLst>
            </p:cNvPr>
            <p:cNvSpPr/>
            <p:nvPr/>
          </p:nvSpPr>
          <p:spPr>
            <a:xfrm>
              <a:off x="3030241" y="3331840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Read</a:t>
              </a:r>
            </a:p>
            <a:p>
              <a:r>
                <a:rPr lang="en-US" altLang="ko-KR" sz="700" dirty="0"/>
                <a:t>register 2</a:t>
              </a:r>
              <a:endParaRPr lang="ko-KR" altLang="en-US" sz="70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9701391F-308A-4582-BAB3-6ED4C124CCE1}"/>
                </a:ext>
              </a:extLst>
            </p:cNvPr>
            <p:cNvSpPr/>
            <p:nvPr/>
          </p:nvSpPr>
          <p:spPr>
            <a:xfrm>
              <a:off x="3045186" y="3682105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register</a:t>
              </a:r>
              <a:endParaRPr lang="ko-KR" altLang="en-US" sz="700" dirty="0"/>
            </a:p>
          </p:txBody>
        </p:sp>
        <p:sp>
          <p:nvSpPr>
            <p:cNvPr id="41" name="Rectangle 83">
              <a:extLst>
                <a:ext uri="{FF2B5EF4-FFF2-40B4-BE49-F238E27FC236}">
                  <a16:creationId xmlns:a16="http://schemas.microsoft.com/office/drawing/2014/main" id="{FFECE923-17FF-45EE-B96F-4900C010ED9F}"/>
                </a:ext>
              </a:extLst>
            </p:cNvPr>
            <p:cNvSpPr/>
            <p:nvPr/>
          </p:nvSpPr>
          <p:spPr>
            <a:xfrm>
              <a:off x="3045186" y="4056722"/>
              <a:ext cx="731595" cy="424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/>
                <a:t>Write</a:t>
              </a:r>
            </a:p>
            <a:p>
              <a:r>
                <a:rPr lang="en-US" altLang="ko-KR" sz="700" dirty="0"/>
                <a:t>Data</a:t>
              </a:r>
              <a:endParaRPr lang="ko-KR" altLang="en-US" sz="700" dirty="0"/>
            </a:p>
          </p:txBody>
        </p:sp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D1EB8ED3-630B-4FF3-8555-646876B6B52D}"/>
              </a:ext>
            </a:extLst>
          </p:cNvPr>
          <p:cNvCxnSpPr>
            <a:cxnSpLocks/>
          </p:cNvCxnSpPr>
          <p:nvPr/>
        </p:nvCxnSpPr>
        <p:spPr>
          <a:xfrm>
            <a:off x="3715941" y="3847734"/>
            <a:ext cx="121107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3">
            <a:extLst>
              <a:ext uri="{FF2B5EF4-FFF2-40B4-BE49-F238E27FC236}">
                <a16:creationId xmlns:a16="http://schemas.microsoft.com/office/drawing/2014/main" id="{3AB323AE-E7F8-457C-8A86-E3A8D029776C}"/>
              </a:ext>
            </a:extLst>
          </p:cNvPr>
          <p:cNvSpPr/>
          <p:nvPr/>
        </p:nvSpPr>
        <p:spPr>
          <a:xfrm>
            <a:off x="3751758" y="3617226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[25-21]</a:t>
            </a:r>
          </a:p>
        </p:txBody>
      </p: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FDB70F84-BBC5-4E8A-9EA3-3970293C1B8B}"/>
              </a:ext>
            </a:extLst>
          </p:cNvPr>
          <p:cNvCxnSpPr>
            <a:cxnSpLocks/>
          </p:cNvCxnSpPr>
          <p:nvPr/>
        </p:nvCxnSpPr>
        <p:spPr>
          <a:xfrm>
            <a:off x="3715940" y="4205405"/>
            <a:ext cx="12110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3">
            <a:extLst>
              <a:ext uri="{FF2B5EF4-FFF2-40B4-BE49-F238E27FC236}">
                <a16:creationId xmlns:a16="http://schemas.microsoft.com/office/drawing/2014/main" id="{A851C2B5-1AD4-43BC-84B7-9D199863804B}"/>
              </a:ext>
            </a:extLst>
          </p:cNvPr>
          <p:cNvSpPr/>
          <p:nvPr/>
        </p:nvSpPr>
        <p:spPr>
          <a:xfrm>
            <a:off x="3757784" y="3982150"/>
            <a:ext cx="911795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[20-16]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9B9F473-244A-4AA6-A0D5-2267B4E527C8}"/>
              </a:ext>
            </a:extLst>
          </p:cNvPr>
          <p:cNvGrpSpPr/>
          <p:nvPr/>
        </p:nvGrpSpPr>
        <p:grpSpPr>
          <a:xfrm>
            <a:off x="5700345" y="5560242"/>
            <a:ext cx="662878" cy="783942"/>
            <a:chOff x="5887468" y="5560242"/>
            <a:chExt cx="662878" cy="78394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293518B-FE0E-47F9-A77B-91DDDAD4BBE4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 83">
              <a:extLst>
                <a:ext uri="{FF2B5EF4-FFF2-40B4-BE49-F238E27FC236}">
                  <a16:creationId xmlns:a16="http://schemas.microsoft.com/office/drawing/2014/main" id="{BC955CE2-3C38-4891-843C-60D404BDC94F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Sign-</a:t>
              </a:r>
            </a:p>
            <a:p>
              <a:pPr algn="ctr"/>
              <a:r>
                <a:rPr lang="en-US" altLang="ko-KR" sz="900" b="1" dirty="0"/>
                <a:t>extend</a:t>
              </a:r>
              <a:endParaRPr lang="ko-KR" altLang="en-US" sz="900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766149C-6F9D-4132-A2E8-18DE889C385F}"/>
              </a:ext>
            </a:extLst>
          </p:cNvPr>
          <p:cNvGrpSpPr/>
          <p:nvPr/>
        </p:nvGrpSpPr>
        <p:grpSpPr>
          <a:xfrm>
            <a:off x="5330872" y="5707098"/>
            <a:ext cx="379103" cy="297264"/>
            <a:chOff x="3480625" y="3226719"/>
            <a:chExt cx="485242" cy="380491"/>
          </a:xfrm>
        </p:grpSpPr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008DDE02-486A-40C5-8E3A-8E0D15D6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25" y="3512480"/>
              <a:ext cx="485242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396D8EE-BB71-4AA4-8004-75F902A46F5B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82" y="3430368"/>
              <a:ext cx="209941" cy="176842"/>
            </a:xfrm>
            <a:prstGeom prst="line">
              <a:avLst/>
            </a:prstGeom>
            <a:ln w="19050">
              <a:solidFill>
                <a:srgbClr val="013B5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83">
              <a:extLst>
                <a:ext uri="{FF2B5EF4-FFF2-40B4-BE49-F238E27FC236}">
                  <a16:creationId xmlns:a16="http://schemas.microsoft.com/office/drawing/2014/main" id="{EE0C204C-8C27-4F75-AA70-FCD453EDDA7C}"/>
                </a:ext>
              </a:extLst>
            </p:cNvPr>
            <p:cNvSpPr/>
            <p:nvPr/>
          </p:nvSpPr>
          <p:spPr>
            <a:xfrm>
              <a:off x="3518495" y="3226719"/>
              <a:ext cx="420892" cy="27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13B51"/>
                  </a:solidFill>
                </a:rPr>
                <a:t>16</a:t>
              </a:r>
            </a:p>
          </p:txBody>
        </p:sp>
      </p:grp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2AEE082B-D6D2-45C0-91F6-97F49C827437}"/>
              </a:ext>
            </a:extLst>
          </p:cNvPr>
          <p:cNvCxnSpPr>
            <a:cxnSpLocks/>
          </p:cNvCxnSpPr>
          <p:nvPr/>
        </p:nvCxnSpPr>
        <p:spPr>
          <a:xfrm>
            <a:off x="6919166" y="2831672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8154198-C2BC-4185-8186-82ACA5032C15}"/>
              </a:ext>
            </a:extLst>
          </p:cNvPr>
          <p:cNvCxnSpPr>
            <a:cxnSpLocks/>
          </p:cNvCxnSpPr>
          <p:nvPr/>
        </p:nvCxnSpPr>
        <p:spPr>
          <a:xfrm>
            <a:off x="6449678" y="5866202"/>
            <a:ext cx="164020" cy="138160"/>
          </a:xfrm>
          <a:prstGeom prst="line">
            <a:avLst/>
          </a:prstGeom>
          <a:ln w="1905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83">
            <a:extLst>
              <a:ext uri="{FF2B5EF4-FFF2-40B4-BE49-F238E27FC236}">
                <a16:creationId xmlns:a16="http://schemas.microsoft.com/office/drawing/2014/main" id="{A375A863-5712-4D18-9657-9DFA18EE65FD}"/>
              </a:ext>
            </a:extLst>
          </p:cNvPr>
          <p:cNvSpPr/>
          <p:nvPr/>
        </p:nvSpPr>
        <p:spPr>
          <a:xfrm>
            <a:off x="6380624" y="5707098"/>
            <a:ext cx="328828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13B51"/>
                </a:solidFill>
              </a:rPr>
              <a:t>32</a:t>
            </a:r>
          </a:p>
        </p:txBody>
      </p:sp>
      <p:cxnSp>
        <p:nvCxnSpPr>
          <p:cNvPr id="84" name="Straight Connector 57">
            <a:extLst>
              <a:ext uri="{FF2B5EF4-FFF2-40B4-BE49-F238E27FC236}">
                <a16:creationId xmlns:a16="http://schemas.microsoft.com/office/drawing/2014/main" id="{686C3282-A6E4-41BE-8A54-0A862DB07009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6349430" y="5951695"/>
            <a:ext cx="569736" cy="51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7">
            <a:extLst>
              <a:ext uri="{FF2B5EF4-FFF2-40B4-BE49-F238E27FC236}">
                <a16:creationId xmlns:a16="http://schemas.microsoft.com/office/drawing/2014/main" id="{DECADBC0-6205-4EF4-AC35-BB138985C141}"/>
              </a:ext>
            </a:extLst>
          </p:cNvPr>
          <p:cNvCxnSpPr>
            <a:cxnSpLocks/>
          </p:cNvCxnSpPr>
          <p:nvPr/>
        </p:nvCxnSpPr>
        <p:spPr>
          <a:xfrm flipV="1">
            <a:off x="6919166" y="2813052"/>
            <a:ext cx="0" cy="315753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4D0A4AC-57AC-4923-A25D-B9E228513D6A}"/>
              </a:ext>
            </a:extLst>
          </p:cNvPr>
          <p:cNvCxnSpPr>
            <a:cxnSpLocks/>
          </p:cNvCxnSpPr>
          <p:nvPr/>
        </p:nvCxnSpPr>
        <p:spPr>
          <a:xfrm>
            <a:off x="3715940" y="5930353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705560FA-87B1-485A-9BE9-01C2D106EA86}"/>
              </a:ext>
            </a:extLst>
          </p:cNvPr>
          <p:cNvCxnSpPr>
            <a:cxnSpLocks/>
          </p:cNvCxnSpPr>
          <p:nvPr/>
        </p:nvCxnSpPr>
        <p:spPr>
          <a:xfrm flipV="1">
            <a:off x="3733800" y="2990852"/>
            <a:ext cx="0" cy="2944267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F0611FFC-B423-440A-8FF0-B7FFE469A7A2}"/>
              </a:ext>
            </a:extLst>
          </p:cNvPr>
          <p:cNvSpPr/>
          <p:nvPr/>
        </p:nvSpPr>
        <p:spPr>
          <a:xfrm>
            <a:off x="3698675" y="397095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225551F-F69A-4035-9864-83F0DA16EE57}"/>
              </a:ext>
            </a:extLst>
          </p:cNvPr>
          <p:cNvSpPr/>
          <p:nvPr/>
        </p:nvSpPr>
        <p:spPr>
          <a:xfrm>
            <a:off x="4292640" y="4160298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0091404-D89B-4B13-B0B1-A18C1051D821}"/>
              </a:ext>
            </a:extLst>
          </p:cNvPr>
          <p:cNvCxnSpPr>
            <a:cxnSpLocks/>
          </p:cNvCxnSpPr>
          <p:nvPr/>
        </p:nvCxnSpPr>
        <p:spPr>
          <a:xfrm>
            <a:off x="7474276" y="2830481"/>
            <a:ext cx="21681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57">
            <a:extLst>
              <a:ext uri="{FF2B5EF4-FFF2-40B4-BE49-F238E27FC236}">
                <a16:creationId xmlns:a16="http://schemas.microsoft.com/office/drawing/2014/main" id="{67470AF7-9792-46A7-A97A-7F591B5D803B}"/>
              </a:ext>
            </a:extLst>
          </p:cNvPr>
          <p:cNvCxnSpPr>
            <a:cxnSpLocks/>
          </p:cNvCxnSpPr>
          <p:nvPr/>
        </p:nvCxnSpPr>
        <p:spPr>
          <a:xfrm>
            <a:off x="3627597" y="4011674"/>
            <a:ext cx="10620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2">
            <a:extLst>
              <a:ext uri="{FF2B5EF4-FFF2-40B4-BE49-F238E27FC236}">
                <a16:creationId xmlns:a16="http://schemas.microsoft.com/office/drawing/2014/main" id="{7A501299-111B-4302-9303-C0B059152521}"/>
              </a:ext>
            </a:extLst>
          </p:cNvPr>
          <p:cNvCxnSpPr>
            <a:cxnSpLocks/>
          </p:cNvCxnSpPr>
          <p:nvPr/>
        </p:nvCxnSpPr>
        <p:spPr>
          <a:xfrm>
            <a:off x="6919166" y="4952536"/>
            <a:ext cx="18882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130AC145-90B3-4180-A673-877117FD4459}"/>
              </a:ext>
            </a:extLst>
          </p:cNvPr>
          <p:cNvSpPr/>
          <p:nvPr/>
        </p:nvSpPr>
        <p:spPr>
          <a:xfrm>
            <a:off x="6884650" y="4916022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Straight Arrow Connector 12">
            <a:extLst>
              <a:ext uri="{FF2B5EF4-FFF2-40B4-BE49-F238E27FC236}">
                <a16:creationId xmlns:a16="http://schemas.microsoft.com/office/drawing/2014/main" id="{C5A47BB3-4DD4-44BD-AD7C-78EFC0E48326}"/>
              </a:ext>
            </a:extLst>
          </p:cNvPr>
          <p:cNvCxnSpPr>
            <a:cxnSpLocks/>
          </p:cNvCxnSpPr>
          <p:nvPr/>
        </p:nvCxnSpPr>
        <p:spPr>
          <a:xfrm>
            <a:off x="6430128" y="4581914"/>
            <a:ext cx="67804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7">
            <a:extLst>
              <a:ext uri="{FF2B5EF4-FFF2-40B4-BE49-F238E27FC236}">
                <a16:creationId xmlns:a16="http://schemas.microsoft.com/office/drawing/2014/main" id="{31DEE154-EB75-44F0-A674-D5556176300D}"/>
              </a:ext>
            </a:extLst>
          </p:cNvPr>
          <p:cNvCxnSpPr>
            <a:cxnSpLocks/>
          </p:cNvCxnSpPr>
          <p:nvPr/>
        </p:nvCxnSpPr>
        <p:spPr>
          <a:xfrm flipV="1">
            <a:off x="6579579" y="4565490"/>
            <a:ext cx="0" cy="76596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6AADEE-595F-4B5B-9ADA-6F35784BCBD7}"/>
              </a:ext>
            </a:extLst>
          </p:cNvPr>
          <p:cNvGrpSpPr/>
          <p:nvPr/>
        </p:nvGrpSpPr>
        <p:grpSpPr>
          <a:xfrm>
            <a:off x="6579580" y="4110944"/>
            <a:ext cx="3956657" cy="1541033"/>
            <a:chOff x="5508697" y="3539036"/>
            <a:chExt cx="4872872" cy="1897885"/>
          </a:xfrm>
        </p:grpSpPr>
        <p:cxnSp>
          <p:nvCxnSpPr>
            <p:cNvPr id="96" name="Straight Arrow Connector 12">
              <a:extLst>
                <a:ext uri="{FF2B5EF4-FFF2-40B4-BE49-F238E27FC236}">
                  <a16:creationId xmlns:a16="http://schemas.microsoft.com/office/drawing/2014/main" id="{97C72A0F-9A5E-448A-B28B-A0AC0E1B5A89}"/>
                </a:ext>
              </a:extLst>
            </p:cNvPr>
            <p:cNvCxnSpPr>
              <a:cxnSpLocks/>
            </p:cNvCxnSpPr>
            <p:nvPr/>
          </p:nvCxnSpPr>
          <p:spPr>
            <a:xfrm>
              <a:off x="9810441" y="4094445"/>
              <a:ext cx="571128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2">
              <a:extLst>
                <a:ext uri="{FF2B5EF4-FFF2-40B4-BE49-F238E27FC236}">
                  <a16:creationId xmlns:a16="http://schemas.microsoft.com/office/drawing/2014/main" id="{1D53B98C-A1A7-47A8-8876-65434064F821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97" y="5018161"/>
              <a:ext cx="258002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72EE263-E029-455E-A560-A9AA064579F2}"/>
                </a:ext>
              </a:extLst>
            </p:cNvPr>
            <p:cNvGrpSpPr/>
            <p:nvPr/>
          </p:nvGrpSpPr>
          <p:grpSpPr>
            <a:xfrm>
              <a:off x="8088723" y="3539036"/>
              <a:ext cx="1806640" cy="1897885"/>
              <a:chOff x="3045184" y="2799161"/>
              <a:chExt cx="1622588" cy="1704539"/>
            </a:xfrm>
          </p:grpSpPr>
          <p:sp>
            <p:nvSpPr>
              <p:cNvPr id="102" name="Rectangle 83">
                <a:extLst>
                  <a:ext uri="{FF2B5EF4-FFF2-40B4-BE49-F238E27FC236}">
                    <a16:creationId xmlns:a16="http://schemas.microsoft.com/office/drawing/2014/main" id="{FEFC045E-AE09-4713-A6F4-66A0E899BDBF}"/>
                  </a:ext>
                </a:extLst>
              </p:cNvPr>
              <p:cNvSpPr/>
              <p:nvPr/>
            </p:nvSpPr>
            <p:spPr>
              <a:xfrm>
                <a:off x="3045184" y="2799161"/>
                <a:ext cx="1547426" cy="1704539"/>
              </a:xfrm>
              <a:prstGeom prst="rect">
                <a:avLst/>
              </a:prstGeom>
              <a:solidFill>
                <a:srgbClr val="7878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601A9AC8-40D4-44F9-9DEE-2FA4A62AF43F}"/>
                  </a:ext>
                </a:extLst>
              </p:cNvPr>
              <p:cNvSpPr/>
              <p:nvPr/>
            </p:nvSpPr>
            <p:spPr>
              <a:xfrm>
                <a:off x="3045186" y="3085865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Address</a:t>
                </a:r>
                <a:endParaRPr lang="ko-KR" altLang="en-US" sz="900" dirty="0"/>
              </a:p>
            </p:txBody>
          </p:sp>
          <p:sp>
            <p:nvSpPr>
              <p:cNvPr id="104" name="Rectangle 83">
                <a:extLst>
                  <a:ext uri="{FF2B5EF4-FFF2-40B4-BE49-F238E27FC236}">
                    <a16:creationId xmlns:a16="http://schemas.microsoft.com/office/drawing/2014/main" id="{F27A303E-F15C-4EAB-90FB-41245168654B}"/>
                  </a:ext>
                </a:extLst>
              </p:cNvPr>
              <p:cNvSpPr/>
              <p:nvPr/>
            </p:nvSpPr>
            <p:spPr>
              <a:xfrm>
                <a:off x="3565501" y="3661778"/>
                <a:ext cx="1102271" cy="5661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/>
                  <a:t>Data</a:t>
                </a:r>
              </a:p>
              <a:p>
                <a:pPr algn="ctr"/>
                <a:r>
                  <a:rPr lang="en-US" altLang="ko-KR" sz="1050" b="1" dirty="0"/>
                  <a:t>memory</a:t>
                </a:r>
                <a:endParaRPr lang="ko-KR" altLang="en-US" sz="1050" b="1" dirty="0"/>
              </a:p>
            </p:txBody>
          </p:sp>
          <p:sp>
            <p:nvSpPr>
              <p:cNvPr id="105" name="Rectangle 83">
                <a:extLst>
                  <a:ext uri="{FF2B5EF4-FFF2-40B4-BE49-F238E27FC236}">
                    <a16:creationId xmlns:a16="http://schemas.microsoft.com/office/drawing/2014/main" id="{EB1398B1-700C-4E3E-92D0-035F9483FC02}"/>
                  </a:ext>
                </a:extLst>
              </p:cNvPr>
              <p:cNvSpPr/>
              <p:nvPr/>
            </p:nvSpPr>
            <p:spPr>
              <a:xfrm>
                <a:off x="4064659" y="3127484"/>
                <a:ext cx="526843" cy="340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0" dirty="0"/>
                  <a:t>Read  data</a:t>
                </a:r>
              </a:p>
            </p:txBody>
          </p:sp>
          <p:sp>
            <p:nvSpPr>
              <p:cNvPr id="106" name="Rectangle 83">
                <a:extLst>
                  <a:ext uri="{FF2B5EF4-FFF2-40B4-BE49-F238E27FC236}">
                    <a16:creationId xmlns:a16="http://schemas.microsoft.com/office/drawing/2014/main" id="{6822B9A4-D0C7-479C-9125-B6997C49E23E}"/>
                  </a:ext>
                </a:extLst>
              </p:cNvPr>
              <p:cNvSpPr/>
              <p:nvPr/>
            </p:nvSpPr>
            <p:spPr>
              <a:xfrm>
                <a:off x="3045186" y="3915476"/>
                <a:ext cx="731595" cy="424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Write</a:t>
                </a:r>
              </a:p>
              <a:p>
                <a:r>
                  <a:rPr lang="en-US" altLang="ko-KR" sz="900" dirty="0"/>
                  <a:t>Data</a:t>
                </a:r>
                <a:endParaRPr lang="ko-KR" altLang="en-US" sz="900" dirty="0"/>
              </a:p>
            </p:txBody>
          </p:sp>
        </p:grpSp>
        <p:cxnSp>
          <p:nvCxnSpPr>
            <p:cNvPr id="116" name="Straight Arrow Connector 12">
              <a:extLst>
                <a:ext uri="{FF2B5EF4-FFF2-40B4-BE49-F238E27FC236}">
                  <a16:creationId xmlns:a16="http://schemas.microsoft.com/office/drawing/2014/main" id="{412EBB5A-27FB-498A-B1F7-BE5FEC27E39F}"/>
                </a:ext>
              </a:extLst>
            </p:cNvPr>
            <p:cNvCxnSpPr>
              <a:cxnSpLocks/>
            </p:cNvCxnSpPr>
            <p:nvPr/>
          </p:nvCxnSpPr>
          <p:spPr>
            <a:xfrm>
              <a:off x="9988523" y="4543268"/>
              <a:ext cx="393046" cy="0"/>
            </a:xfrm>
            <a:prstGeom prst="straightConnector1">
              <a:avLst/>
            </a:prstGeom>
            <a:ln w="3810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520D9AE1-20C4-4909-A497-B5E14DBD7649}"/>
              </a:ext>
            </a:extLst>
          </p:cNvPr>
          <p:cNvSpPr/>
          <p:nvPr/>
        </p:nvSpPr>
        <p:spPr>
          <a:xfrm>
            <a:off x="6543038" y="4548491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1AFBF46-6F7F-4D4B-8648-47B8E5ADA3EE}"/>
              </a:ext>
            </a:extLst>
          </p:cNvPr>
          <p:cNvGrpSpPr/>
          <p:nvPr/>
        </p:nvGrpSpPr>
        <p:grpSpPr>
          <a:xfrm>
            <a:off x="10536237" y="4417408"/>
            <a:ext cx="244751" cy="609671"/>
            <a:chOff x="7208142" y="3166689"/>
            <a:chExt cx="244751" cy="609671"/>
          </a:xfrm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9B98E85A-455B-401E-AAFF-39D09F78AD0A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97B4B8-AAE7-4F3E-AA9C-42CD2E5C1564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14" name="Straight Connector 57">
            <a:extLst>
              <a:ext uri="{FF2B5EF4-FFF2-40B4-BE49-F238E27FC236}">
                <a16:creationId xmlns:a16="http://schemas.microsoft.com/office/drawing/2014/main" id="{AFEB7B49-177E-4BC0-A9EE-C326A8C53B95}"/>
              </a:ext>
            </a:extLst>
          </p:cNvPr>
          <p:cNvCxnSpPr>
            <a:cxnSpLocks/>
          </p:cNvCxnSpPr>
          <p:nvPr/>
        </p:nvCxnSpPr>
        <p:spPr>
          <a:xfrm flipV="1">
            <a:off x="8453045" y="4566446"/>
            <a:ext cx="0" cy="138576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7">
            <a:extLst>
              <a:ext uri="{FF2B5EF4-FFF2-40B4-BE49-F238E27FC236}">
                <a16:creationId xmlns:a16="http://schemas.microsoft.com/office/drawing/2014/main" id="{626BCFDA-6CF3-4D1F-99DC-D40254D47C25}"/>
              </a:ext>
            </a:extLst>
          </p:cNvPr>
          <p:cNvCxnSpPr>
            <a:cxnSpLocks/>
          </p:cNvCxnSpPr>
          <p:nvPr/>
        </p:nvCxnSpPr>
        <p:spPr>
          <a:xfrm>
            <a:off x="8453045" y="5932267"/>
            <a:ext cx="178428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7">
            <a:extLst>
              <a:ext uri="{FF2B5EF4-FFF2-40B4-BE49-F238E27FC236}">
                <a16:creationId xmlns:a16="http://schemas.microsoft.com/office/drawing/2014/main" id="{E389460E-AEB1-4043-A9FD-580A7755F79C}"/>
              </a:ext>
            </a:extLst>
          </p:cNvPr>
          <p:cNvCxnSpPr>
            <a:cxnSpLocks/>
          </p:cNvCxnSpPr>
          <p:nvPr/>
        </p:nvCxnSpPr>
        <p:spPr>
          <a:xfrm flipV="1">
            <a:off x="10236143" y="4925179"/>
            <a:ext cx="0" cy="102584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5A8D9719-7700-4B95-A693-B17ECDEEE954}"/>
              </a:ext>
            </a:extLst>
          </p:cNvPr>
          <p:cNvSpPr/>
          <p:nvPr/>
        </p:nvSpPr>
        <p:spPr>
          <a:xfrm>
            <a:off x="8410445" y="452741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C334D29F-FF0E-4AE6-8DB8-DD7EC640D85F}"/>
              </a:ext>
            </a:extLst>
          </p:cNvPr>
          <p:cNvCxnSpPr>
            <a:cxnSpLocks/>
          </p:cNvCxnSpPr>
          <p:nvPr/>
        </p:nvCxnSpPr>
        <p:spPr>
          <a:xfrm>
            <a:off x="3733800" y="4668802"/>
            <a:ext cx="87878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83">
            <a:extLst>
              <a:ext uri="{FF2B5EF4-FFF2-40B4-BE49-F238E27FC236}">
                <a16:creationId xmlns:a16="http://schemas.microsoft.com/office/drawing/2014/main" id="{280A5840-7F26-4ED4-8441-C0FA703F4966}"/>
              </a:ext>
            </a:extLst>
          </p:cNvPr>
          <p:cNvSpPr/>
          <p:nvPr/>
        </p:nvSpPr>
        <p:spPr>
          <a:xfrm>
            <a:off x="3760586" y="4445547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[15-11]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F9B1680-03F9-4346-B537-6EAEDF0F9B99}"/>
              </a:ext>
            </a:extLst>
          </p:cNvPr>
          <p:cNvSpPr/>
          <p:nvPr/>
        </p:nvSpPr>
        <p:spPr>
          <a:xfrm>
            <a:off x="3698674" y="4624234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4" name="Straight Connector 57">
            <a:extLst>
              <a:ext uri="{FF2B5EF4-FFF2-40B4-BE49-F238E27FC236}">
                <a16:creationId xmlns:a16="http://schemas.microsoft.com/office/drawing/2014/main" id="{0B3BA852-2C06-4DF2-9ED6-9FF0E646AB9A}"/>
              </a:ext>
            </a:extLst>
          </p:cNvPr>
          <p:cNvCxnSpPr>
            <a:cxnSpLocks/>
          </p:cNvCxnSpPr>
          <p:nvPr/>
        </p:nvCxnSpPr>
        <p:spPr>
          <a:xfrm>
            <a:off x="10780988" y="4722244"/>
            <a:ext cx="144051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7">
            <a:extLst>
              <a:ext uri="{FF2B5EF4-FFF2-40B4-BE49-F238E27FC236}">
                <a16:creationId xmlns:a16="http://schemas.microsoft.com/office/drawing/2014/main" id="{3C5A62D8-94F7-4048-B5A9-2F64B258A250}"/>
              </a:ext>
            </a:extLst>
          </p:cNvPr>
          <p:cNvCxnSpPr>
            <a:cxnSpLocks/>
          </p:cNvCxnSpPr>
          <p:nvPr/>
        </p:nvCxnSpPr>
        <p:spPr>
          <a:xfrm flipV="1">
            <a:off x="10925039" y="4703246"/>
            <a:ext cx="0" cy="1962893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7">
            <a:extLst>
              <a:ext uri="{FF2B5EF4-FFF2-40B4-BE49-F238E27FC236}">
                <a16:creationId xmlns:a16="http://schemas.microsoft.com/office/drawing/2014/main" id="{1235D251-F41A-4FA9-AB6E-BAF792DCA0D1}"/>
              </a:ext>
            </a:extLst>
          </p:cNvPr>
          <p:cNvCxnSpPr>
            <a:cxnSpLocks/>
          </p:cNvCxnSpPr>
          <p:nvPr/>
        </p:nvCxnSpPr>
        <p:spPr>
          <a:xfrm>
            <a:off x="4755697" y="6649023"/>
            <a:ext cx="6169342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C6978619-FDF8-4B7C-A776-46C155CA90CF}"/>
              </a:ext>
            </a:extLst>
          </p:cNvPr>
          <p:cNvCxnSpPr>
            <a:cxnSpLocks/>
          </p:cNvCxnSpPr>
          <p:nvPr/>
        </p:nvCxnSpPr>
        <p:spPr>
          <a:xfrm flipV="1">
            <a:off x="4774374" y="4925179"/>
            <a:ext cx="0" cy="1740961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">
            <a:extLst>
              <a:ext uri="{FF2B5EF4-FFF2-40B4-BE49-F238E27FC236}">
                <a16:creationId xmlns:a16="http://schemas.microsoft.com/office/drawing/2014/main" id="{6733CB1E-D0F6-4F36-914F-6FD24EA49E66}"/>
              </a:ext>
            </a:extLst>
          </p:cNvPr>
          <p:cNvCxnSpPr>
            <a:cxnSpLocks/>
          </p:cNvCxnSpPr>
          <p:nvPr/>
        </p:nvCxnSpPr>
        <p:spPr>
          <a:xfrm>
            <a:off x="4755697" y="4909260"/>
            <a:ext cx="17131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FD596C8-F130-49BC-A36A-DB6ACF318A09}"/>
              </a:ext>
            </a:extLst>
          </p:cNvPr>
          <p:cNvCxnSpPr>
            <a:cxnSpLocks/>
          </p:cNvCxnSpPr>
          <p:nvPr/>
        </p:nvCxnSpPr>
        <p:spPr>
          <a:xfrm>
            <a:off x="7225538" y="3356395"/>
            <a:ext cx="0" cy="1129629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">
            <a:extLst>
              <a:ext uri="{FF2B5EF4-FFF2-40B4-BE49-F238E27FC236}">
                <a16:creationId xmlns:a16="http://schemas.microsoft.com/office/drawing/2014/main" id="{9FA092E7-DB10-4DD9-880E-F2193142BC82}"/>
              </a:ext>
            </a:extLst>
          </p:cNvPr>
          <p:cNvCxnSpPr>
            <a:cxnSpLocks/>
          </p:cNvCxnSpPr>
          <p:nvPr/>
        </p:nvCxnSpPr>
        <p:spPr>
          <a:xfrm>
            <a:off x="2924122" y="2497619"/>
            <a:ext cx="22725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72">
            <a:extLst>
              <a:ext uri="{FF2B5EF4-FFF2-40B4-BE49-F238E27FC236}">
                <a16:creationId xmlns:a16="http://schemas.microsoft.com/office/drawing/2014/main" id="{9124B438-86C4-4D92-8E7B-D305F3B41D3F}"/>
              </a:ext>
            </a:extLst>
          </p:cNvPr>
          <p:cNvCxnSpPr>
            <a:cxnSpLocks/>
          </p:cNvCxnSpPr>
          <p:nvPr/>
        </p:nvCxnSpPr>
        <p:spPr>
          <a:xfrm>
            <a:off x="2692400" y="1823315"/>
            <a:ext cx="458976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327D85E-2512-4BFD-BB18-0FA9CD72B456}"/>
              </a:ext>
            </a:extLst>
          </p:cNvPr>
          <p:cNvGrpSpPr/>
          <p:nvPr/>
        </p:nvGrpSpPr>
        <p:grpSpPr>
          <a:xfrm>
            <a:off x="3152430" y="1700163"/>
            <a:ext cx="499768" cy="927168"/>
            <a:chOff x="8512274" y="2661900"/>
            <a:chExt cx="1052765" cy="1953087"/>
          </a:xfrm>
        </p:grpSpPr>
        <p:sp>
          <p:nvSpPr>
            <p:cNvPr id="154" name="Freeform: Shape 68">
              <a:extLst>
                <a:ext uri="{FF2B5EF4-FFF2-40B4-BE49-F238E27FC236}">
                  <a16:creationId xmlns:a16="http://schemas.microsoft.com/office/drawing/2014/main" id="{8FA40891-EC69-4987-97D3-4C86B65456B4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5" name="Rectangle 84">
              <a:extLst>
                <a:ext uri="{FF2B5EF4-FFF2-40B4-BE49-F238E27FC236}">
                  <a16:creationId xmlns:a16="http://schemas.microsoft.com/office/drawing/2014/main" id="{E8B6FE6C-0F2C-42C4-936B-17328783AAA0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sp>
        <p:nvSpPr>
          <p:cNvPr id="132" name="Rectangle 83">
            <a:extLst>
              <a:ext uri="{FF2B5EF4-FFF2-40B4-BE49-F238E27FC236}">
                <a16:creationId xmlns:a16="http://schemas.microsoft.com/office/drawing/2014/main" id="{6AE52717-016E-422F-9B13-EC96236FAD2B}"/>
              </a:ext>
            </a:extLst>
          </p:cNvPr>
          <p:cNvSpPr/>
          <p:nvPr/>
        </p:nvSpPr>
        <p:spPr>
          <a:xfrm>
            <a:off x="2211581" y="3300331"/>
            <a:ext cx="359126" cy="859453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PC</a:t>
            </a:r>
            <a:endParaRPr lang="ko-KR" altLang="en-US" sz="1000" dirty="0"/>
          </a:p>
        </p:txBody>
      </p:sp>
      <p:cxnSp>
        <p:nvCxnSpPr>
          <p:cNvPr id="134" name="Straight Arrow Connector 12">
            <a:extLst>
              <a:ext uri="{FF2B5EF4-FFF2-40B4-BE49-F238E27FC236}">
                <a16:creationId xmlns:a16="http://schemas.microsoft.com/office/drawing/2014/main" id="{209E24C5-5B0E-4B09-9E37-DFF2AAE921F1}"/>
              </a:ext>
            </a:extLst>
          </p:cNvPr>
          <p:cNvCxnSpPr>
            <a:cxnSpLocks/>
          </p:cNvCxnSpPr>
          <p:nvPr/>
        </p:nvCxnSpPr>
        <p:spPr>
          <a:xfrm>
            <a:off x="1893700" y="3730058"/>
            <a:ext cx="317881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2">
            <a:extLst>
              <a:ext uri="{FF2B5EF4-FFF2-40B4-BE49-F238E27FC236}">
                <a16:creationId xmlns:a16="http://schemas.microsoft.com/office/drawing/2014/main" id="{9686E5EA-761A-4AFA-9EA6-3454F2422D69}"/>
              </a:ext>
            </a:extLst>
          </p:cNvPr>
          <p:cNvCxnSpPr>
            <a:cxnSpLocks/>
          </p:cNvCxnSpPr>
          <p:nvPr/>
        </p:nvCxnSpPr>
        <p:spPr>
          <a:xfrm>
            <a:off x="2571382" y="3730058"/>
            <a:ext cx="379249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83">
            <a:extLst>
              <a:ext uri="{FF2B5EF4-FFF2-40B4-BE49-F238E27FC236}">
                <a16:creationId xmlns:a16="http://schemas.microsoft.com/office/drawing/2014/main" id="{E8BA804D-E9CB-47F3-9381-C42B7092356B}"/>
              </a:ext>
            </a:extLst>
          </p:cNvPr>
          <p:cNvSpPr/>
          <p:nvPr/>
        </p:nvSpPr>
        <p:spPr>
          <a:xfrm>
            <a:off x="2950632" y="3487104"/>
            <a:ext cx="695668" cy="1025374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1" name="Rectangle 83">
            <a:extLst>
              <a:ext uri="{FF2B5EF4-FFF2-40B4-BE49-F238E27FC236}">
                <a16:creationId xmlns:a16="http://schemas.microsoft.com/office/drawing/2014/main" id="{E26432F6-AA38-4399-A6F2-0C64DA541851}"/>
              </a:ext>
            </a:extLst>
          </p:cNvPr>
          <p:cNvSpPr/>
          <p:nvPr/>
        </p:nvSpPr>
        <p:spPr>
          <a:xfrm>
            <a:off x="2950631" y="3536250"/>
            <a:ext cx="676966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/>
              <a:t>Read</a:t>
            </a:r>
          </a:p>
          <a:p>
            <a:r>
              <a:rPr lang="en-US" altLang="ko-KR" sz="700" dirty="0"/>
              <a:t>address</a:t>
            </a:r>
            <a:endParaRPr lang="ko-KR" altLang="en-US" sz="700" dirty="0"/>
          </a:p>
        </p:txBody>
      </p:sp>
      <p:sp>
        <p:nvSpPr>
          <p:cNvPr id="152" name="Rectangle 83">
            <a:extLst>
              <a:ext uri="{FF2B5EF4-FFF2-40B4-BE49-F238E27FC236}">
                <a16:creationId xmlns:a16="http://schemas.microsoft.com/office/drawing/2014/main" id="{A2DAD9E3-BEA2-453E-B9F9-F7F6E20F786F}"/>
              </a:ext>
            </a:extLst>
          </p:cNvPr>
          <p:cNvSpPr/>
          <p:nvPr/>
        </p:nvSpPr>
        <p:spPr>
          <a:xfrm>
            <a:off x="2931015" y="4127206"/>
            <a:ext cx="731947" cy="37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Instruction</a:t>
            </a:r>
          </a:p>
          <a:p>
            <a:pPr algn="ctr"/>
            <a:r>
              <a:rPr lang="en-US" altLang="ko-KR" sz="800" b="1" dirty="0"/>
              <a:t>memory</a:t>
            </a:r>
            <a:endParaRPr lang="ko-KR" altLang="en-US" sz="800" b="1" dirty="0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0A9DD267-5F58-47AD-B1B9-763AACF83771}"/>
              </a:ext>
            </a:extLst>
          </p:cNvPr>
          <p:cNvSpPr/>
          <p:nvPr/>
        </p:nvSpPr>
        <p:spPr>
          <a:xfrm>
            <a:off x="3020969" y="3882836"/>
            <a:ext cx="647559" cy="22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/>
              <a:t>Instruction</a:t>
            </a:r>
          </a:p>
        </p:txBody>
      </p:sp>
      <p:cxnSp>
        <p:nvCxnSpPr>
          <p:cNvPr id="143" name="Straight Connector 55">
            <a:extLst>
              <a:ext uri="{FF2B5EF4-FFF2-40B4-BE49-F238E27FC236}">
                <a16:creationId xmlns:a16="http://schemas.microsoft.com/office/drawing/2014/main" id="{EE18D02A-7C14-4D34-A2EF-7C76E7D51886}"/>
              </a:ext>
            </a:extLst>
          </p:cNvPr>
          <p:cNvCxnSpPr>
            <a:cxnSpLocks/>
          </p:cNvCxnSpPr>
          <p:nvPr/>
        </p:nvCxnSpPr>
        <p:spPr>
          <a:xfrm>
            <a:off x="2710978" y="1839239"/>
            <a:ext cx="0" cy="1895068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644286D4-DCE2-410F-A5D3-8786CE7A1564}"/>
              </a:ext>
            </a:extLst>
          </p:cNvPr>
          <p:cNvSpPr/>
          <p:nvPr/>
        </p:nvSpPr>
        <p:spPr>
          <a:xfrm>
            <a:off x="2677416" y="3696496"/>
            <a:ext cx="67123" cy="6712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5" name="Straight Connector 55">
            <a:extLst>
              <a:ext uri="{FF2B5EF4-FFF2-40B4-BE49-F238E27FC236}">
                <a16:creationId xmlns:a16="http://schemas.microsoft.com/office/drawing/2014/main" id="{FA667A0E-1CE4-430F-BAFA-D03402D93096}"/>
              </a:ext>
            </a:extLst>
          </p:cNvPr>
          <p:cNvCxnSpPr>
            <a:cxnSpLocks/>
          </p:cNvCxnSpPr>
          <p:nvPr/>
        </p:nvCxnSpPr>
        <p:spPr>
          <a:xfrm>
            <a:off x="1906351" y="1635419"/>
            <a:ext cx="0" cy="2112669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57">
            <a:extLst>
              <a:ext uri="{FF2B5EF4-FFF2-40B4-BE49-F238E27FC236}">
                <a16:creationId xmlns:a16="http://schemas.microsoft.com/office/drawing/2014/main" id="{014E1A03-2C06-448B-9758-7EA02408670B}"/>
              </a:ext>
            </a:extLst>
          </p:cNvPr>
          <p:cNvCxnSpPr>
            <a:cxnSpLocks/>
          </p:cNvCxnSpPr>
          <p:nvPr/>
        </p:nvCxnSpPr>
        <p:spPr>
          <a:xfrm>
            <a:off x="1893700" y="1652814"/>
            <a:ext cx="7509459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55">
            <a:extLst>
              <a:ext uri="{FF2B5EF4-FFF2-40B4-BE49-F238E27FC236}">
                <a16:creationId xmlns:a16="http://schemas.microsoft.com/office/drawing/2014/main" id="{91AFDCB9-430A-4B47-9F24-AFE819F01265}"/>
              </a:ext>
            </a:extLst>
          </p:cNvPr>
          <p:cNvCxnSpPr>
            <a:cxnSpLocks/>
          </p:cNvCxnSpPr>
          <p:nvPr/>
        </p:nvCxnSpPr>
        <p:spPr>
          <a:xfrm>
            <a:off x="9384528" y="1635419"/>
            <a:ext cx="0" cy="60627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83">
            <a:extLst>
              <a:ext uri="{FF2B5EF4-FFF2-40B4-BE49-F238E27FC236}">
                <a16:creationId xmlns:a16="http://schemas.microsoft.com/office/drawing/2014/main" id="{6ED4E232-36E6-437D-9AED-A851EE8F7DDB}"/>
              </a:ext>
            </a:extLst>
          </p:cNvPr>
          <p:cNvSpPr/>
          <p:nvPr/>
        </p:nvSpPr>
        <p:spPr>
          <a:xfrm>
            <a:off x="2712957" y="2377271"/>
            <a:ext cx="227252" cy="2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13B51"/>
                </a:solidFill>
              </a:rPr>
              <a:t>4</a:t>
            </a:r>
            <a:endParaRPr lang="ko-KR" altLang="en-US" sz="800" b="1" dirty="0">
              <a:solidFill>
                <a:srgbClr val="013B51"/>
              </a:solidFill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9937F817-AEE2-461B-A56B-4BFF83E7B954}"/>
              </a:ext>
            </a:extLst>
          </p:cNvPr>
          <p:cNvGrpSpPr/>
          <p:nvPr/>
        </p:nvGrpSpPr>
        <p:grpSpPr>
          <a:xfrm>
            <a:off x="7665088" y="2031077"/>
            <a:ext cx="499768" cy="927168"/>
            <a:chOff x="8512274" y="2661900"/>
            <a:chExt cx="1052765" cy="1953087"/>
          </a:xfrm>
        </p:grpSpPr>
        <p:sp>
          <p:nvSpPr>
            <p:cNvPr id="157" name="Freeform: Shape 68">
              <a:extLst>
                <a:ext uri="{FF2B5EF4-FFF2-40B4-BE49-F238E27FC236}">
                  <a16:creationId xmlns:a16="http://schemas.microsoft.com/office/drawing/2014/main" id="{8380A434-F6BA-4AE3-AE75-A9174700BF08}"/>
                </a:ext>
              </a:extLst>
            </p:cNvPr>
            <p:cNvSpPr/>
            <p:nvPr/>
          </p:nvSpPr>
          <p:spPr>
            <a:xfrm rot="5400000">
              <a:off x="8028441" y="3145733"/>
              <a:ext cx="1953087" cy="985422"/>
            </a:xfrm>
            <a:custGeom>
              <a:avLst/>
              <a:gdLst>
                <a:gd name="connsiteX0" fmla="*/ 468302 w 1953087"/>
                <a:gd name="connsiteY0" fmla="*/ 0 h 985422"/>
                <a:gd name="connsiteX1" fmla="*/ 1484785 w 1953087"/>
                <a:gd name="connsiteY1" fmla="*/ 0 h 985422"/>
                <a:gd name="connsiteX2" fmla="*/ 1953087 w 1953087"/>
                <a:gd name="connsiteY2" fmla="*/ 985422 h 985422"/>
                <a:gd name="connsiteX3" fmla="*/ 1428729 w 1953087"/>
                <a:gd name="connsiteY3" fmla="*/ 985422 h 985422"/>
                <a:gd name="connsiteX4" fmla="*/ 1286109 w 1953087"/>
                <a:gd name="connsiteY4" fmla="*/ 685316 h 985422"/>
                <a:gd name="connsiteX5" fmla="*/ 666979 w 1953087"/>
                <a:gd name="connsiteY5" fmla="*/ 685316 h 985422"/>
                <a:gd name="connsiteX6" fmla="*/ 524360 w 1953087"/>
                <a:gd name="connsiteY6" fmla="*/ 985422 h 985422"/>
                <a:gd name="connsiteX7" fmla="*/ 0 w 1953087"/>
                <a:gd name="connsiteY7" fmla="*/ 985422 h 98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3087" h="985422">
                  <a:moveTo>
                    <a:pt x="468302" y="0"/>
                  </a:moveTo>
                  <a:lnTo>
                    <a:pt x="1484785" y="0"/>
                  </a:lnTo>
                  <a:lnTo>
                    <a:pt x="1953087" y="985422"/>
                  </a:lnTo>
                  <a:lnTo>
                    <a:pt x="1428729" y="985422"/>
                  </a:lnTo>
                  <a:lnTo>
                    <a:pt x="1286109" y="685316"/>
                  </a:lnTo>
                  <a:lnTo>
                    <a:pt x="666979" y="685316"/>
                  </a:lnTo>
                  <a:lnTo>
                    <a:pt x="524360" y="985422"/>
                  </a:lnTo>
                  <a:lnTo>
                    <a:pt x="0" y="9854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8" name="Rectangle 84">
              <a:extLst>
                <a:ext uri="{FF2B5EF4-FFF2-40B4-BE49-F238E27FC236}">
                  <a16:creationId xmlns:a16="http://schemas.microsoft.com/office/drawing/2014/main" id="{D9CE677D-EB2B-415E-8C32-89710078A908}"/>
                </a:ext>
              </a:extLst>
            </p:cNvPr>
            <p:cNvSpPr/>
            <p:nvPr/>
          </p:nvSpPr>
          <p:spPr>
            <a:xfrm>
              <a:off x="8650675" y="3186961"/>
              <a:ext cx="914364" cy="914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EBFFFF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Adder</a:t>
              </a:r>
              <a:endParaRPr lang="ko-KR" altLang="en-US" sz="600" dirty="0"/>
            </a:p>
          </p:txBody>
        </p:sp>
      </p:grpSp>
      <p:cxnSp>
        <p:nvCxnSpPr>
          <p:cNvPr id="162" name="Straight Arrow Connector 75">
            <a:extLst>
              <a:ext uri="{FF2B5EF4-FFF2-40B4-BE49-F238E27FC236}">
                <a16:creationId xmlns:a16="http://schemas.microsoft.com/office/drawing/2014/main" id="{DB2BE018-628C-4BD8-BE5E-9A3B95EEB3FB}"/>
              </a:ext>
            </a:extLst>
          </p:cNvPr>
          <p:cNvCxnSpPr>
            <a:cxnSpLocks/>
          </p:cNvCxnSpPr>
          <p:nvPr/>
        </p:nvCxnSpPr>
        <p:spPr>
          <a:xfrm>
            <a:off x="3620229" y="2162185"/>
            <a:ext cx="404485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ABBCFF2A-59E2-41D2-85F3-0650B82BC1F5}"/>
              </a:ext>
            </a:extLst>
          </p:cNvPr>
          <p:cNvSpPr/>
          <p:nvPr/>
        </p:nvSpPr>
        <p:spPr>
          <a:xfrm>
            <a:off x="8808770" y="1822421"/>
            <a:ext cx="244751" cy="819042"/>
          </a:xfrm>
          <a:custGeom>
            <a:avLst/>
            <a:gdLst>
              <a:gd name="connsiteX0" fmla="*/ 122376 w 244751"/>
              <a:gd name="connsiteY0" fmla="*/ 0 h 609671"/>
              <a:gd name="connsiteX1" fmla="*/ 235134 w 244751"/>
              <a:gd name="connsiteY1" fmla="*/ 74741 h 609671"/>
              <a:gd name="connsiteX2" fmla="*/ 242931 w 244751"/>
              <a:gd name="connsiteY2" fmla="*/ 113359 h 609671"/>
              <a:gd name="connsiteX3" fmla="*/ 244749 w 244751"/>
              <a:gd name="connsiteY3" fmla="*/ 113359 h 609671"/>
              <a:gd name="connsiteX4" fmla="*/ 244749 w 244751"/>
              <a:gd name="connsiteY4" fmla="*/ 122365 h 609671"/>
              <a:gd name="connsiteX5" fmla="*/ 244751 w 244751"/>
              <a:gd name="connsiteY5" fmla="*/ 122375 h 609671"/>
              <a:gd name="connsiteX6" fmla="*/ 244749 w 244751"/>
              <a:gd name="connsiteY6" fmla="*/ 122385 h 609671"/>
              <a:gd name="connsiteX7" fmla="*/ 244749 w 244751"/>
              <a:gd name="connsiteY7" fmla="*/ 487286 h 609671"/>
              <a:gd name="connsiteX8" fmla="*/ 244751 w 244751"/>
              <a:gd name="connsiteY8" fmla="*/ 487296 h 609671"/>
              <a:gd name="connsiteX9" fmla="*/ 244749 w 244751"/>
              <a:gd name="connsiteY9" fmla="*/ 487306 h 609671"/>
              <a:gd name="connsiteX10" fmla="*/ 244749 w 244751"/>
              <a:gd name="connsiteY10" fmla="*/ 493719 h 609671"/>
              <a:gd name="connsiteX11" fmla="*/ 243455 w 244751"/>
              <a:gd name="connsiteY11" fmla="*/ 493719 h 609671"/>
              <a:gd name="connsiteX12" fmla="*/ 235134 w 244751"/>
              <a:gd name="connsiteY12" fmla="*/ 534930 h 609671"/>
              <a:gd name="connsiteX13" fmla="*/ 122376 w 244751"/>
              <a:gd name="connsiteY13" fmla="*/ 609671 h 609671"/>
              <a:gd name="connsiteX14" fmla="*/ 9618 w 244751"/>
              <a:gd name="connsiteY14" fmla="*/ 534930 h 609671"/>
              <a:gd name="connsiteX15" fmla="*/ 1298 w 244751"/>
              <a:gd name="connsiteY15" fmla="*/ 493719 h 609671"/>
              <a:gd name="connsiteX16" fmla="*/ 0 w 244751"/>
              <a:gd name="connsiteY16" fmla="*/ 493719 h 609671"/>
              <a:gd name="connsiteX17" fmla="*/ 0 w 244751"/>
              <a:gd name="connsiteY17" fmla="*/ 113359 h 609671"/>
              <a:gd name="connsiteX18" fmla="*/ 1821 w 244751"/>
              <a:gd name="connsiteY18" fmla="*/ 113359 h 609671"/>
              <a:gd name="connsiteX19" fmla="*/ 9618 w 244751"/>
              <a:gd name="connsiteY19" fmla="*/ 74741 h 609671"/>
              <a:gd name="connsiteX20" fmla="*/ 122376 w 244751"/>
              <a:gd name="connsiteY20" fmla="*/ 0 h 6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751" h="609671">
                <a:moveTo>
                  <a:pt x="122376" y="0"/>
                </a:moveTo>
                <a:cubicBezTo>
                  <a:pt x="173066" y="0"/>
                  <a:pt x="216557" y="30819"/>
                  <a:pt x="235134" y="74741"/>
                </a:cubicBezTo>
                <a:lnTo>
                  <a:pt x="242931" y="113359"/>
                </a:lnTo>
                <a:lnTo>
                  <a:pt x="244749" y="113359"/>
                </a:lnTo>
                <a:lnTo>
                  <a:pt x="244749" y="122365"/>
                </a:lnTo>
                <a:lnTo>
                  <a:pt x="244751" y="122375"/>
                </a:lnTo>
                <a:lnTo>
                  <a:pt x="244749" y="122385"/>
                </a:lnTo>
                <a:lnTo>
                  <a:pt x="244749" y="487286"/>
                </a:lnTo>
                <a:lnTo>
                  <a:pt x="244751" y="487296"/>
                </a:lnTo>
                <a:lnTo>
                  <a:pt x="244749" y="487306"/>
                </a:lnTo>
                <a:lnTo>
                  <a:pt x="244749" y="493719"/>
                </a:lnTo>
                <a:lnTo>
                  <a:pt x="243455" y="493719"/>
                </a:lnTo>
                <a:lnTo>
                  <a:pt x="235134" y="534930"/>
                </a:lnTo>
                <a:cubicBezTo>
                  <a:pt x="216557" y="578852"/>
                  <a:pt x="173066" y="609671"/>
                  <a:pt x="122376" y="609671"/>
                </a:cubicBezTo>
                <a:cubicBezTo>
                  <a:pt x="71687" y="609671"/>
                  <a:pt x="28196" y="578852"/>
                  <a:pt x="9618" y="534930"/>
                </a:cubicBezTo>
                <a:lnTo>
                  <a:pt x="1298" y="493719"/>
                </a:lnTo>
                <a:lnTo>
                  <a:pt x="0" y="493719"/>
                </a:lnTo>
                <a:lnTo>
                  <a:pt x="0" y="113359"/>
                </a:lnTo>
                <a:lnTo>
                  <a:pt x="1821" y="113359"/>
                </a:lnTo>
                <a:lnTo>
                  <a:pt x="9618" y="74741"/>
                </a:lnTo>
                <a:cubicBezTo>
                  <a:pt x="28196" y="30819"/>
                  <a:pt x="71687" y="0"/>
                  <a:pt x="122376" y="0"/>
                </a:cubicBezTo>
                <a:close/>
              </a:path>
            </a:pathLst>
          </a:cu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tIns="72000" bIns="72000" rtlCol="0" anchor="ctr" anchorCtr="1"/>
          <a:lstStyle/>
          <a:p>
            <a:pPr algn="ctr"/>
            <a:endParaRPr lang="en-US" sz="800" b="1" spc="-3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C043AC1-DA55-47B3-8FCB-CB98971BDE4B}"/>
              </a:ext>
            </a:extLst>
          </p:cNvPr>
          <p:cNvSpPr txBox="1"/>
          <p:nvPr/>
        </p:nvSpPr>
        <p:spPr>
          <a:xfrm>
            <a:off x="8851572" y="2010649"/>
            <a:ext cx="159146" cy="435769"/>
          </a:xfrm>
          <a:prstGeom prst="rect">
            <a:avLst/>
          </a:prstGeom>
          <a:noFill/>
        </p:spPr>
        <p:txBody>
          <a:bodyPr vert="wordArtVert" wrap="square" lIns="0" tIns="0" rIns="0" bIns="0" rtlCol="0">
            <a:spAutoFit/>
          </a:bodyPr>
          <a:lstStyle/>
          <a:p>
            <a:r>
              <a:rPr lang="en-US" sz="800" b="1" spc="-300" dirty="0">
                <a:solidFill>
                  <a:schemeClr val="bg1"/>
                </a:solidFill>
              </a:rPr>
              <a:t>Mux</a:t>
            </a:r>
          </a:p>
        </p:txBody>
      </p:sp>
      <p:cxnSp>
        <p:nvCxnSpPr>
          <p:cNvPr id="171" name="Straight Arrow Connector 12">
            <a:extLst>
              <a:ext uri="{FF2B5EF4-FFF2-40B4-BE49-F238E27FC236}">
                <a16:creationId xmlns:a16="http://schemas.microsoft.com/office/drawing/2014/main" id="{275DBE9D-7DFE-478F-92FD-BD3DE39C0D7B}"/>
              </a:ext>
            </a:extLst>
          </p:cNvPr>
          <p:cNvCxnSpPr>
            <a:cxnSpLocks/>
          </p:cNvCxnSpPr>
          <p:nvPr/>
        </p:nvCxnSpPr>
        <p:spPr>
          <a:xfrm>
            <a:off x="8132887" y="2494661"/>
            <a:ext cx="680868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2">
            <a:extLst>
              <a:ext uri="{FF2B5EF4-FFF2-40B4-BE49-F238E27FC236}">
                <a16:creationId xmlns:a16="http://schemas.microsoft.com/office/drawing/2014/main" id="{B8FE3A3C-1BE9-4B31-A91B-88E9DE256C1F}"/>
              </a:ext>
            </a:extLst>
          </p:cNvPr>
          <p:cNvCxnSpPr>
            <a:cxnSpLocks/>
          </p:cNvCxnSpPr>
          <p:nvPr/>
        </p:nvCxnSpPr>
        <p:spPr>
          <a:xfrm>
            <a:off x="6598712" y="1949420"/>
            <a:ext cx="2215043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55">
            <a:extLst>
              <a:ext uri="{FF2B5EF4-FFF2-40B4-BE49-F238E27FC236}">
                <a16:creationId xmlns:a16="http://schemas.microsoft.com/office/drawing/2014/main" id="{560ECB78-7AD5-434A-B0FB-0E40B814659B}"/>
              </a:ext>
            </a:extLst>
          </p:cNvPr>
          <p:cNvCxnSpPr>
            <a:cxnSpLocks/>
          </p:cNvCxnSpPr>
          <p:nvPr/>
        </p:nvCxnSpPr>
        <p:spPr>
          <a:xfrm>
            <a:off x="6617247" y="1949420"/>
            <a:ext cx="0" cy="212765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1DEC614A-C774-47BF-846B-BA8F65563692}"/>
              </a:ext>
            </a:extLst>
          </p:cNvPr>
          <p:cNvSpPr/>
          <p:nvPr/>
        </p:nvSpPr>
        <p:spPr>
          <a:xfrm>
            <a:off x="6579579" y="2120216"/>
            <a:ext cx="78973" cy="78973"/>
          </a:xfrm>
          <a:prstGeom prst="ellipse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5" name="Straight Connector 57">
            <a:extLst>
              <a:ext uri="{FF2B5EF4-FFF2-40B4-BE49-F238E27FC236}">
                <a16:creationId xmlns:a16="http://schemas.microsoft.com/office/drawing/2014/main" id="{1535568E-296A-454F-AE54-669FC1C7F640}"/>
              </a:ext>
            </a:extLst>
          </p:cNvPr>
          <p:cNvCxnSpPr>
            <a:cxnSpLocks/>
          </p:cNvCxnSpPr>
          <p:nvPr/>
        </p:nvCxnSpPr>
        <p:spPr>
          <a:xfrm>
            <a:off x="9053521" y="2241695"/>
            <a:ext cx="349638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6BA8D824-8C72-4BA1-BFF1-BE5500AC6609}"/>
              </a:ext>
            </a:extLst>
          </p:cNvPr>
          <p:cNvGrpSpPr/>
          <p:nvPr/>
        </p:nvGrpSpPr>
        <p:grpSpPr>
          <a:xfrm>
            <a:off x="4614550" y="4330955"/>
            <a:ext cx="180972" cy="450794"/>
            <a:chOff x="7208151" y="3166689"/>
            <a:chExt cx="244751" cy="609671"/>
          </a:xfrm>
        </p:grpSpPr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D57D747E-3DB3-4D27-AA80-E8826210EDEE}"/>
                </a:ext>
              </a:extLst>
            </p:cNvPr>
            <p:cNvSpPr/>
            <p:nvPr/>
          </p:nvSpPr>
          <p:spPr>
            <a:xfrm>
              <a:off x="7208151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F01A3DC-76BF-4229-BAEC-1AC810673FB5}"/>
                </a:ext>
              </a:extLst>
            </p:cNvPr>
            <p:cNvSpPr txBox="1"/>
            <p:nvPr/>
          </p:nvSpPr>
          <p:spPr>
            <a:xfrm>
              <a:off x="7250944" y="3253639"/>
              <a:ext cx="161469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6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164" name="Straight Arrow Connector 12">
            <a:extLst>
              <a:ext uri="{FF2B5EF4-FFF2-40B4-BE49-F238E27FC236}">
                <a16:creationId xmlns:a16="http://schemas.microsoft.com/office/drawing/2014/main" id="{0ACACC0F-CAA9-4E14-B19A-9149875F8B27}"/>
              </a:ext>
            </a:extLst>
          </p:cNvPr>
          <p:cNvCxnSpPr>
            <a:cxnSpLocks/>
          </p:cNvCxnSpPr>
          <p:nvPr/>
        </p:nvCxnSpPr>
        <p:spPr>
          <a:xfrm>
            <a:off x="4794250" y="4546682"/>
            <a:ext cx="132760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2">
            <a:extLst>
              <a:ext uri="{FF2B5EF4-FFF2-40B4-BE49-F238E27FC236}">
                <a16:creationId xmlns:a16="http://schemas.microsoft.com/office/drawing/2014/main" id="{EA1ADF5A-AB85-4B1D-B590-484366657A84}"/>
              </a:ext>
            </a:extLst>
          </p:cNvPr>
          <p:cNvCxnSpPr>
            <a:cxnSpLocks/>
          </p:cNvCxnSpPr>
          <p:nvPr/>
        </p:nvCxnSpPr>
        <p:spPr>
          <a:xfrm>
            <a:off x="4319992" y="4415352"/>
            <a:ext cx="292597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57">
            <a:extLst>
              <a:ext uri="{FF2B5EF4-FFF2-40B4-BE49-F238E27FC236}">
                <a16:creationId xmlns:a16="http://schemas.microsoft.com/office/drawing/2014/main" id="{1291D904-6F5D-477B-9618-3D568F0C14A0}"/>
              </a:ext>
            </a:extLst>
          </p:cNvPr>
          <p:cNvCxnSpPr>
            <a:cxnSpLocks/>
          </p:cNvCxnSpPr>
          <p:nvPr/>
        </p:nvCxnSpPr>
        <p:spPr>
          <a:xfrm flipV="1">
            <a:off x="4332127" y="4194180"/>
            <a:ext cx="0" cy="23910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57">
            <a:extLst>
              <a:ext uri="{FF2B5EF4-FFF2-40B4-BE49-F238E27FC236}">
                <a16:creationId xmlns:a16="http://schemas.microsoft.com/office/drawing/2014/main" id="{2F0CE2B8-EEAD-4B13-A9C2-DDF18186BF6B}"/>
              </a:ext>
            </a:extLst>
          </p:cNvPr>
          <p:cNvCxnSpPr>
            <a:cxnSpLocks/>
          </p:cNvCxnSpPr>
          <p:nvPr/>
        </p:nvCxnSpPr>
        <p:spPr>
          <a:xfrm>
            <a:off x="5196338" y="6518182"/>
            <a:ext cx="1799323" cy="0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57">
            <a:extLst>
              <a:ext uri="{FF2B5EF4-FFF2-40B4-BE49-F238E27FC236}">
                <a16:creationId xmlns:a16="http://schemas.microsoft.com/office/drawing/2014/main" id="{90C3903E-CAC4-466B-AB8F-AFC8A06B98FC}"/>
              </a:ext>
            </a:extLst>
          </p:cNvPr>
          <p:cNvCxnSpPr>
            <a:cxnSpLocks/>
          </p:cNvCxnSpPr>
          <p:nvPr/>
        </p:nvCxnSpPr>
        <p:spPr>
          <a:xfrm flipV="1">
            <a:off x="5214198" y="5921968"/>
            <a:ext cx="0" cy="596216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7">
            <a:extLst>
              <a:ext uri="{FF2B5EF4-FFF2-40B4-BE49-F238E27FC236}">
                <a16:creationId xmlns:a16="http://schemas.microsoft.com/office/drawing/2014/main" id="{6DFFEF9A-B911-4903-9890-F6FAC408914F}"/>
              </a:ext>
            </a:extLst>
          </p:cNvPr>
          <p:cNvCxnSpPr>
            <a:cxnSpLocks/>
          </p:cNvCxnSpPr>
          <p:nvPr/>
        </p:nvCxnSpPr>
        <p:spPr>
          <a:xfrm flipV="1">
            <a:off x="6975722" y="6004362"/>
            <a:ext cx="0" cy="513822"/>
          </a:xfrm>
          <a:prstGeom prst="line">
            <a:avLst/>
          </a:prstGeom>
          <a:ln w="38100">
            <a:solidFill>
              <a:srgbClr val="01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499B4830-25C0-44EB-9058-D0BD49D4D604}"/>
              </a:ext>
            </a:extLst>
          </p:cNvPr>
          <p:cNvGrpSpPr/>
          <p:nvPr/>
        </p:nvGrpSpPr>
        <p:grpSpPr>
          <a:xfrm>
            <a:off x="7205576" y="5624619"/>
            <a:ext cx="662878" cy="783942"/>
            <a:chOff x="5887468" y="5560242"/>
            <a:chExt cx="662878" cy="783942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188A12A-9E76-4BF4-B31E-07AAE1F3D7DC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1" name="Rectangle 83">
              <a:extLst>
                <a:ext uri="{FF2B5EF4-FFF2-40B4-BE49-F238E27FC236}">
                  <a16:creationId xmlns:a16="http://schemas.microsoft.com/office/drawing/2014/main" id="{48BC82A1-4F73-43C0-B7B2-E2DD257E088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</a:p>
            <a:p>
              <a:pPr algn="ctr"/>
              <a:r>
                <a:rPr lang="en-US" altLang="ko-KR" sz="900" b="1" dirty="0"/>
                <a:t>control</a:t>
              </a:r>
              <a:endParaRPr lang="ko-KR" altLang="en-US" sz="900" b="1" dirty="0"/>
            </a:p>
          </p:txBody>
        </p:sp>
      </p:grpSp>
      <p:cxnSp>
        <p:nvCxnSpPr>
          <p:cNvPr id="182" name="Straight Arrow Connector 12">
            <a:extLst>
              <a:ext uri="{FF2B5EF4-FFF2-40B4-BE49-F238E27FC236}">
                <a16:creationId xmlns:a16="http://schemas.microsoft.com/office/drawing/2014/main" id="{15C98CE1-68C1-4481-A602-55804BF669C1}"/>
              </a:ext>
            </a:extLst>
          </p:cNvPr>
          <p:cNvCxnSpPr>
            <a:cxnSpLocks/>
          </p:cNvCxnSpPr>
          <p:nvPr/>
        </p:nvCxnSpPr>
        <p:spPr>
          <a:xfrm>
            <a:off x="6982868" y="6023499"/>
            <a:ext cx="240372" cy="0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CAC0D6BC-674A-4372-B94B-87A0432D81E8}"/>
              </a:ext>
            </a:extLst>
          </p:cNvPr>
          <p:cNvCxnSpPr>
            <a:cxnSpLocks/>
          </p:cNvCxnSpPr>
          <p:nvPr/>
        </p:nvCxnSpPr>
        <p:spPr>
          <a:xfrm flipH="1">
            <a:off x="5023314" y="2477546"/>
            <a:ext cx="22560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C32F123-32E3-40D9-9C42-CCB858F02EA1}"/>
              </a:ext>
            </a:extLst>
          </p:cNvPr>
          <p:cNvCxnSpPr>
            <a:cxnSpLocks/>
          </p:cNvCxnSpPr>
          <p:nvPr/>
        </p:nvCxnSpPr>
        <p:spPr>
          <a:xfrm flipH="1">
            <a:off x="4787653" y="2625570"/>
            <a:ext cx="270042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83">
            <a:extLst>
              <a:ext uri="{FF2B5EF4-FFF2-40B4-BE49-F238E27FC236}">
                <a16:creationId xmlns:a16="http://schemas.microsoft.com/office/drawing/2014/main" id="{D368070F-C7B6-4312-B340-C71DB3955B16}"/>
              </a:ext>
            </a:extLst>
          </p:cNvPr>
          <p:cNvSpPr/>
          <p:nvPr/>
        </p:nvSpPr>
        <p:spPr>
          <a:xfrm>
            <a:off x="5212861" y="250150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rgbClr val="0182C6"/>
                </a:solidFill>
              </a:rPr>
              <a:t>Branch</a:t>
            </a:r>
          </a:p>
        </p:txBody>
      </p:sp>
      <p:sp>
        <p:nvSpPr>
          <p:cNvPr id="213" name="Rectangle 83">
            <a:extLst>
              <a:ext uri="{FF2B5EF4-FFF2-40B4-BE49-F238E27FC236}">
                <a16:creationId xmlns:a16="http://schemas.microsoft.com/office/drawing/2014/main" id="{54D286F9-5A05-4D4D-950E-9C9B5D9FE4D1}"/>
              </a:ext>
            </a:extLst>
          </p:cNvPr>
          <p:cNvSpPr/>
          <p:nvPr/>
        </p:nvSpPr>
        <p:spPr>
          <a:xfrm>
            <a:off x="5212861" y="2353256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RegDst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4" name="Rectangle 83">
            <a:extLst>
              <a:ext uri="{FF2B5EF4-FFF2-40B4-BE49-F238E27FC236}">
                <a16:creationId xmlns:a16="http://schemas.microsoft.com/office/drawing/2014/main" id="{5E202DD7-30AE-4848-9274-2DADA46B3C18}"/>
              </a:ext>
            </a:extLst>
          </p:cNvPr>
          <p:cNvSpPr/>
          <p:nvPr/>
        </p:nvSpPr>
        <p:spPr>
          <a:xfrm>
            <a:off x="5212860" y="2798012"/>
            <a:ext cx="67563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MemtoReg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5" name="Rectangle 83">
            <a:extLst>
              <a:ext uri="{FF2B5EF4-FFF2-40B4-BE49-F238E27FC236}">
                <a16:creationId xmlns:a16="http://schemas.microsoft.com/office/drawing/2014/main" id="{18676CF3-3D16-4283-8D29-6DC5712E4C11}"/>
              </a:ext>
            </a:extLst>
          </p:cNvPr>
          <p:cNvSpPr/>
          <p:nvPr/>
        </p:nvSpPr>
        <p:spPr>
          <a:xfrm>
            <a:off x="5212861" y="2649760"/>
            <a:ext cx="793116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MemtoRead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6" name="Rectangle 83">
            <a:extLst>
              <a:ext uri="{FF2B5EF4-FFF2-40B4-BE49-F238E27FC236}">
                <a16:creationId xmlns:a16="http://schemas.microsoft.com/office/drawing/2014/main" id="{0792EE07-726F-4F3F-AAA1-B0D9B0ED7A9E}"/>
              </a:ext>
            </a:extLst>
          </p:cNvPr>
          <p:cNvSpPr/>
          <p:nvPr/>
        </p:nvSpPr>
        <p:spPr>
          <a:xfrm>
            <a:off x="5212860" y="3094516"/>
            <a:ext cx="714929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MemtoWrite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7" name="Rectangle 83">
            <a:extLst>
              <a:ext uri="{FF2B5EF4-FFF2-40B4-BE49-F238E27FC236}">
                <a16:creationId xmlns:a16="http://schemas.microsoft.com/office/drawing/2014/main" id="{72FB2380-F396-4DB5-8DE7-786AD0E0A956}"/>
              </a:ext>
            </a:extLst>
          </p:cNvPr>
          <p:cNvSpPr/>
          <p:nvPr/>
        </p:nvSpPr>
        <p:spPr>
          <a:xfrm>
            <a:off x="5212861" y="2946264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ALUOp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8" name="Rectangle 83">
            <a:extLst>
              <a:ext uri="{FF2B5EF4-FFF2-40B4-BE49-F238E27FC236}">
                <a16:creationId xmlns:a16="http://schemas.microsoft.com/office/drawing/2014/main" id="{FE75197A-B6C6-4C8C-A99D-6F4E6BFD7189}"/>
              </a:ext>
            </a:extLst>
          </p:cNvPr>
          <p:cNvSpPr/>
          <p:nvPr/>
        </p:nvSpPr>
        <p:spPr>
          <a:xfrm>
            <a:off x="5212861" y="3391020"/>
            <a:ext cx="598250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RegWrite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sp>
        <p:nvSpPr>
          <p:cNvPr id="219" name="Rectangle 83">
            <a:extLst>
              <a:ext uri="{FF2B5EF4-FFF2-40B4-BE49-F238E27FC236}">
                <a16:creationId xmlns:a16="http://schemas.microsoft.com/office/drawing/2014/main" id="{D981FE88-661B-4344-9C12-89D26D3478CA}"/>
              </a:ext>
            </a:extLst>
          </p:cNvPr>
          <p:cNvSpPr/>
          <p:nvPr/>
        </p:nvSpPr>
        <p:spPr>
          <a:xfrm>
            <a:off x="5212861" y="3242768"/>
            <a:ext cx="480744" cy="11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>
                <a:solidFill>
                  <a:srgbClr val="0182C6"/>
                </a:solidFill>
              </a:rPr>
              <a:t>ALUSrc</a:t>
            </a:r>
            <a:endParaRPr lang="en-US" altLang="ko-KR" sz="700" dirty="0">
              <a:solidFill>
                <a:srgbClr val="0182C6"/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C4FA3C8-4D93-41EA-9C47-6FBD13EF56BB}"/>
              </a:ext>
            </a:extLst>
          </p:cNvPr>
          <p:cNvCxnSpPr>
            <a:cxnSpLocks/>
          </p:cNvCxnSpPr>
          <p:nvPr/>
        </p:nvCxnSpPr>
        <p:spPr>
          <a:xfrm flipH="1">
            <a:off x="4829924" y="2773594"/>
            <a:ext cx="201178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595800-7286-4AD8-A23A-AE4BEE8F86F8}"/>
              </a:ext>
            </a:extLst>
          </p:cNvPr>
          <p:cNvCxnSpPr>
            <a:cxnSpLocks/>
          </p:cNvCxnSpPr>
          <p:nvPr/>
        </p:nvCxnSpPr>
        <p:spPr>
          <a:xfrm flipH="1">
            <a:off x="4863089" y="2921618"/>
            <a:ext cx="189964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8C22DE6D-1F58-4FBA-9A44-6F694973C8DA}"/>
              </a:ext>
            </a:extLst>
          </p:cNvPr>
          <p:cNvCxnSpPr>
            <a:cxnSpLocks/>
          </p:cNvCxnSpPr>
          <p:nvPr/>
        </p:nvCxnSpPr>
        <p:spPr>
          <a:xfrm flipH="1">
            <a:off x="4860632" y="3069642"/>
            <a:ext cx="1844968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03DAA7C-6293-473F-8DF2-6EF416327C22}"/>
              </a:ext>
            </a:extLst>
          </p:cNvPr>
          <p:cNvCxnSpPr>
            <a:cxnSpLocks/>
          </p:cNvCxnSpPr>
          <p:nvPr/>
        </p:nvCxnSpPr>
        <p:spPr>
          <a:xfrm flipH="1">
            <a:off x="4817357" y="3217666"/>
            <a:ext cx="4539822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127117F-12DB-4464-A32C-758D3349D71F}"/>
              </a:ext>
            </a:extLst>
          </p:cNvPr>
          <p:cNvCxnSpPr>
            <a:cxnSpLocks/>
          </p:cNvCxnSpPr>
          <p:nvPr/>
        </p:nvCxnSpPr>
        <p:spPr>
          <a:xfrm flipH="1">
            <a:off x="4804363" y="3365690"/>
            <a:ext cx="242392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D0E6CAFD-098A-4C1A-BE59-258D8A0C0C3E}"/>
              </a:ext>
            </a:extLst>
          </p:cNvPr>
          <p:cNvCxnSpPr>
            <a:cxnSpLocks/>
          </p:cNvCxnSpPr>
          <p:nvPr/>
        </p:nvCxnSpPr>
        <p:spPr>
          <a:xfrm flipH="1">
            <a:off x="5062538" y="3511968"/>
            <a:ext cx="615790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B453061-B674-49A6-A555-D6BE99C0B0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679108" y="3503456"/>
            <a:ext cx="0" cy="12264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A2D3EE7E-8411-4D5D-8581-8FA6BD7CFAFC}"/>
              </a:ext>
            </a:extLst>
          </p:cNvPr>
          <p:cNvCxnSpPr>
            <a:cxnSpLocks/>
          </p:cNvCxnSpPr>
          <p:nvPr/>
        </p:nvCxnSpPr>
        <p:spPr>
          <a:xfrm flipV="1">
            <a:off x="5239840" y="2241695"/>
            <a:ext cx="0" cy="235852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BD00737B-1DED-4311-BC0B-98A28511FD67}"/>
              </a:ext>
            </a:extLst>
          </p:cNvPr>
          <p:cNvCxnSpPr>
            <a:cxnSpLocks/>
          </p:cNvCxnSpPr>
          <p:nvPr/>
        </p:nvCxnSpPr>
        <p:spPr>
          <a:xfrm flipH="1">
            <a:off x="3678636" y="2252266"/>
            <a:ext cx="156943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9BDC2F-CB77-4750-8773-4B66E12D91A6}"/>
              </a:ext>
            </a:extLst>
          </p:cNvPr>
          <p:cNvGrpSpPr/>
          <p:nvPr/>
        </p:nvGrpSpPr>
        <p:grpSpPr>
          <a:xfrm>
            <a:off x="7090780" y="2660961"/>
            <a:ext cx="397296" cy="339040"/>
            <a:chOff x="9661410" y="4144723"/>
            <a:chExt cx="848468" cy="1155034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2E5C08-F62B-4A8C-BCEB-6EF25D63605C}"/>
                </a:ext>
              </a:extLst>
            </p:cNvPr>
            <p:cNvSpPr/>
            <p:nvPr/>
          </p:nvSpPr>
          <p:spPr>
            <a:xfrm>
              <a:off x="9679064" y="4144723"/>
              <a:ext cx="813161" cy="1155034"/>
            </a:xfrm>
            <a:prstGeom prst="ellipse">
              <a:avLst/>
            </a:pr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A7A50833-0A48-4B7B-B347-323FCD4F6636}"/>
                </a:ext>
              </a:extLst>
            </p:cNvPr>
            <p:cNvSpPr/>
            <p:nvPr/>
          </p:nvSpPr>
          <p:spPr>
            <a:xfrm>
              <a:off x="9661410" y="4504342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Shift</a:t>
              </a:r>
            </a:p>
            <a:p>
              <a:pPr algn="ctr"/>
              <a:r>
                <a:rPr lang="en-US" altLang="ko-KR" sz="600" b="1" dirty="0"/>
                <a:t>left 2</a:t>
              </a:r>
              <a:endParaRPr lang="ko-KR" altLang="en-US" sz="600" b="1" dirty="0"/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4A5C29E-CD58-488A-8C75-C7BEEB9D41FA}"/>
              </a:ext>
            </a:extLst>
          </p:cNvPr>
          <p:cNvCxnSpPr>
            <a:cxnSpLocks/>
          </p:cNvCxnSpPr>
          <p:nvPr/>
        </p:nvCxnSpPr>
        <p:spPr>
          <a:xfrm flipV="1">
            <a:off x="3678636" y="2241695"/>
            <a:ext cx="0" cy="2683484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F39E83C-1CF6-4B56-B953-258F865145E4}"/>
              </a:ext>
            </a:extLst>
          </p:cNvPr>
          <p:cNvCxnSpPr>
            <a:cxnSpLocks/>
          </p:cNvCxnSpPr>
          <p:nvPr/>
        </p:nvCxnSpPr>
        <p:spPr>
          <a:xfrm flipH="1">
            <a:off x="3678636" y="4916022"/>
            <a:ext cx="1030286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FDB3AC0F-ADBA-4B34-9E45-0B369BA8DCE4}"/>
              </a:ext>
            </a:extLst>
          </p:cNvPr>
          <p:cNvCxnSpPr>
            <a:cxnSpLocks/>
          </p:cNvCxnSpPr>
          <p:nvPr/>
        </p:nvCxnSpPr>
        <p:spPr>
          <a:xfrm flipV="1">
            <a:off x="4708922" y="4780204"/>
            <a:ext cx="0" cy="144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688F55-0884-4E1C-AC20-E1D9D192B32C}"/>
              </a:ext>
            </a:extLst>
          </p:cNvPr>
          <p:cNvGrpSpPr/>
          <p:nvPr/>
        </p:nvGrpSpPr>
        <p:grpSpPr>
          <a:xfrm>
            <a:off x="7104517" y="4474967"/>
            <a:ext cx="244751" cy="609671"/>
            <a:chOff x="7208142" y="3166689"/>
            <a:chExt cx="244751" cy="609671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91D6F865-83A9-4B0B-923C-EEC555F4EC20}"/>
                </a:ext>
              </a:extLst>
            </p:cNvPr>
            <p:cNvSpPr/>
            <p:nvPr/>
          </p:nvSpPr>
          <p:spPr>
            <a:xfrm>
              <a:off x="7208142" y="3166689"/>
              <a:ext cx="244751" cy="609671"/>
            </a:xfrm>
            <a:custGeom>
              <a:avLst/>
              <a:gdLst>
                <a:gd name="connsiteX0" fmla="*/ 122376 w 244751"/>
                <a:gd name="connsiteY0" fmla="*/ 0 h 609671"/>
                <a:gd name="connsiteX1" fmla="*/ 235134 w 244751"/>
                <a:gd name="connsiteY1" fmla="*/ 74741 h 609671"/>
                <a:gd name="connsiteX2" fmla="*/ 242931 w 244751"/>
                <a:gd name="connsiteY2" fmla="*/ 113359 h 609671"/>
                <a:gd name="connsiteX3" fmla="*/ 244749 w 244751"/>
                <a:gd name="connsiteY3" fmla="*/ 113359 h 609671"/>
                <a:gd name="connsiteX4" fmla="*/ 244749 w 244751"/>
                <a:gd name="connsiteY4" fmla="*/ 122365 h 609671"/>
                <a:gd name="connsiteX5" fmla="*/ 244751 w 244751"/>
                <a:gd name="connsiteY5" fmla="*/ 122375 h 609671"/>
                <a:gd name="connsiteX6" fmla="*/ 244749 w 244751"/>
                <a:gd name="connsiteY6" fmla="*/ 122385 h 609671"/>
                <a:gd name="connsiteX7" fmla="*/ 244749 w 244751"/>
                <a:gd name="connsiteY7" fmla="*/ 487286 h 609671"/>
                <a:gd name="connsiteX8" fmla="*/ 244751 w 244751"/>
                <a:gd name="connsiteY8" fmla="*/ 487296 h 609671"/>
                <a:gd name="connsiteX9" fmla="*/ 244749 w 244751"/>
                <a:gd name="connsiteY9" fmla="*/ 487306 h 609671"/>
                <a:gd name="connsiteX10" fmla="*/ 244749 w 244751"/>
                <a:gd name="connsiteY10" fmla="*/ 493719 h 609671"/>
                <a:gd name="connsiteX11" fmla="*/ 243455 w 244751"/>
                <a:gd name="connsiteY11" fmla="*/ 493719 h 609671"/>
                <a:gd name="connsiteX12" fmla="*/ 235134 w 244751"/>
                <a:gd name="connsiteY12" fmla="*/ 534930 h 609671"/>
                <a:gd name="connsiteX13" fmla="*/ 122376 w 244751"/>
                <a:gd name="connsiteY13" fmla="*/ 609671 h 609671"/>
                <a:gd name="connsiteX14" fmla="*/ 9618 w 244751"/>
                <a:gd name="connsiteY14" fmla="*/ 534930 h 609671"/>
                <a:gd name="connsiteX15" fmla="*/ 1298 w 244751"/>
                <a:gd name="connsiteY15" fmla="*/ 493719 h 609671"/>
                <a:gd name="connsiteX16" fmla="*/ 0 w 244751"/>
                <a:gd name="connsiteY16" fmla="*/ 493719 h 609671"/>
                <a:gd name="connsiteX17" fmla="*/ 0 w 244751"/>
                <a:gd name="connsiteY17" fmla="*/ 113359 h 609671"/>
                <a:gd name="connsiteX18" fmla="*/ 1821 w 244751"/>
                <a:gd name="connsiteY18" fmla="*/ 113359 h 609671"/>
                <a:gd name="connsiteX19" fmla="*/ 9618 w 244751"/>
                <a:gd name="connsiteY19" fmla="*/ 74741 h 609671"/>
                <a:gd name="connsiteX20" fmla="*/ 122376 w 244751"/>
                <a:gd name="connsiteY20" fmla="*/ 0 h 60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751" h="609671">
                  <a:moveTo>
                    <a:pt x="122376" y="0"/>
                  </a:moveTo>
                  <a:cubicBezTo>
                    <a:pt x="173066" y="0"/>
                    <a:pt x="216557" y="30819"/>
                    <a:pt x="235134" y="74741"/>
                  </a:cubicBezTo>
                  <a:lnTo>
                    <a:pt x="242931" y="113359"/>
                  </a:lnTo>
                  <a:lnTo>
                    <a:pt x="244749" y="113359"/>
                  </a:lnTo>
                  <a:lnTo>
                    <a:pt x="244749" y="122365"/>
                  </a:lnTo>
                  <a:lnTo>
                    <a:pt x="244751" y="122375"/>
                  </a:lnTo>
                  <a:lnTo>
                    <a:pt x="244749" y="122385"/>
                  </a:lnTo>
                  <a:lnTo>
                    <a:pt x="244749" y="487286"/>
                  </a:lnTo>
                  <a:lnTo>
                    <a:pt x="244751" y="487296"/>
                  </a:lnTo>
                  <a:lnTo>
                    <a:pt x="244749" y="487306"/>
                  </a:lnTo>
                  <a:lnTo>
                    <a:pt x="244749" y="493719"/>
                  </a:lnTo>
                  <a:lnTo>
                    <a:pt x="243455" y="493719"/>
                  </a:lnTo>
                  <a:lnTo>
                    <a:pt x="235134" y="534930"/>
                  </a:lnTo>
                  <a:cubicBezTo>
                    <a:pt x="216557" y="578852"/>
                    <a:pt x="173066" y="609671"/>
                    <a:pt x="122376" y="609671"/>
                  </a:cubicBezTo>
                  <a:cubicBezTo>
                    <a:pt x="71687" y="609671"/>
                    <a:pt x="28196" y="578852"/>
                    <a:pt x="9618" y="534930"/>
                  </a:cubicBezTo>
                  <a:lnTo>
                    <a:pt x="1298" y="493719"/>
                  </a:lnTo>
                  <a:lnTo>
                    <a:pt x="0" y="493719"/>
                  </a:lnTo>
                  <a:lnTo>
                    <a:pt x="0" y="113359"/>
                  </a:lnTo>
                  <a:lnTo>
                    <a:pt x="1821" y="113359"/>
                  </a:lnTo>
                  <a:lnTo>
                    <a:pt x="9618" y="74741"/>
                  </a:lnTo>
                  <a:cubicBezTo>
                    <a:pt x="28196" y="30819"/>
                    <a:pt x="71687" y="0"/>
                    <a:pt x="122376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tIns="72000" bIns="72000" rtlCol="0" anchor="ctr" anchorCtr="1"/>
            <a:lstStyle/>
            <a:p>
              <a:pPr algn="ctr"/>
              <a:endParaRPr lang="en-US" sz="800" b="1" spc="-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D40A4E-0169-47F4-81CE-917B45106229}"/>
                </a:ext>
              </a:extLst>
            </p:cNvPr>
            <p:cNvSpPr txBox="1"/>
            <p:nvPr/>
          </p:nvSpPr>
          <p:spPr>
            <a:xfrm>
              <a:off x="7250944" y="3253639"/>
              <a:ext cx="159146" cy="435769"/>
            </a:xfrm>
            <a:prstGeom prst="rect">
              <a:avLst/>
            </a:prstGeom>
            <a:noFill/>
          </p:spPr>
          <p:txBody>
            <a:bodyPr vert="wordArtVert" wrap="square" lIns="0" tIns="0" rIns="0" bIns="0" rtlCol="0">
              <a:spAutoFit/>
            </a:bodyPr>
            <a:lstStyle/>
            <a:p>
              <a:r>
                <a:rPr lang="en-US" sz="800" b="1" spc="-300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082937F-F5FF-4627-BFCC-24C752C9BB93}"/>
              </a:ext>
            </a:extLst>
          </p:cNvPr>
          <p:cNvCxnSpPr>
            <a:cxnSpLocks/>
          </p:cNvCxnSpPr>
          <p:nvPr/>
        </p:nvCxnSpPr>
        <p:spPr>
          <a:xfrm>
            <a:off x="9357179" y="3206952"/>
            <a:ext cx="0" cy="90468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18429618-52A4-4D31-A86A-F7F4697E6AF9}"/>
              </a:ext>
            </a:extLst>
          </p:cNvPr>
          <p:cNvCxnSpPr>
            <a:cxnSpLocks/>
          </p:cNvCxnSpPr>
          <p:nvPr/>
        </p:nvCxnSpPr>
        <p:spPr>
          <a:xfrm flipH="1">
            <a:off x="6762733" y="3148950"/>
            <a:ext cx="3906458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5DCD1974-5428-43DE-A326-B546D42ACC51}"/>
              </a:ext>
            </a:extLst>
          </p:cNvPr>
          <p:cNvCxnSpPr>
            <a:cxnSpLocks/>
          </p:cNvCxnSpPr>
          <p:nvPr/>
        </p:nvCxnSpPr>
        <p:spPr>
          <a:xfrm>
            <a:off x="6762732" y="2910448"/>
            <a:ext cx="0" cy="249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DDD2349-A1FD-47E6-9A8B-0130276A7CAE}"/>
              </a:ext>
            </a:extLst>
          </p:cNvPr>
          <p:cNvCxnSpPr>
            <a:cxnSpLocks/>
          </p:cNvCxnSpPr>
          <p:nvPr/>
        </p:nvCxnSpPr>
        <p:spPr>
          <a:xfrm flipH="1">
            <a:off x="6841706" y="3077723"/>
            <a:ext cx="4470184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7078B00A-DCA2-45B8-9E29-6B0A4C0883C1}"/>
              </a:ext>
            </a:extLst>
          </p:cNvPr>
          <p:cNvCxnSpPr>
            <a:cxnSpLocks/>
          </p:cNvCxnSpPr>
          <p:nvPr/>
        </p:nvCxnSpPr>
        <p:spPr>
          <a:xfrm>
            <a:off x="6841705" y="2762196"/>
            <a:ext cx="0" cy="32649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1E3592C7-B71C-426C-BE64-A147209492F0}"/>
              </a:ext>
            </a:extLst>
          </p:cNvPr>
          <p:cNvCxnSpPr>
            <a:cxnSpLocks/>
          </p:cNvCxnSpPr>
          <p:nvPr/>
        </p:nvCxnSpPr>
        <p:spPr>
          <a:xfrm flipH="1">
            <a:off x="7495374" y="3000001"/>
            <a:ext cx="715385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A136798A-E516-434E-95EC-41A30196DA9D}"/>
              </a:ext>
            </a:extLst>
          </p:cNvPr>
          <p:cNvCxnSpPr>
            <a:cxnSpLocks/>
          </p:cNvCxnSpPr>
          <p:nvPr/>
        </p:nvCxnSpPr>
        <p:spPr>
          <a:xfrm>
            <a:off x="7495372" y="2613944"/>
            <a:ext cx="0" cy="39702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자유형: 도형 321">
            <a:extLst>
              <a:ext uri="{FF2B5EF4-FFF2-40B4-BE49-F238E27FC236}">
                <a16:creationId xmlns:a16="http://schemas.microsoft.com/office/drawing/2014/main" id="{A72DB1EB-4247-45DE-9DDD-D76E63F6084F}"/>
              </a:ext>
            </a:extLst>
          </p:cNvPr>
          <p:cNvSpPr/>
          <p:nvPr/>
        </p:nvSpPr>
        <p:spPr>
          <a:xfrm flipV="1">
            <a:off x="8582791" y="2730220"/>
            <a:ext cx="274899" cy="276436"/>
          </a:xfrm>
          <a:custGeom>
            <a:avLst/>
            <a:gdLst>
              <a:gd name="connsiteX0" fmla="*/ 0 w 697505"/>
              <a:gd name="connsiteY0" fmla="*/ 701408 h 701408"/>
              <a:gd name="connsiteX1" fmla="*/ 422140 w 697505"/>
              <a:gd name="connsiteY1" fmla="*/ 701408 h 701408"/>
              <a:gd name="connsiteX2" fmla="*/ 422140 w 697505"/>
              <a:gd name="connsiteY2" fmla="*/ 698552 h 701408"/>
              <a:gd name="connsiteX3" fmla="*/ 473691 w 697505"/>
              <a:gd name="connsiteY3" fmla="*/ 692071 h 701408"/>
              <a:gd name="connsiteX4" fmla="*/ 697505 w 697505"/>
              <a:gd name="connsiteY4" fmla="*/ 349587 h 701408"/>
              <a:gd name="connsiteX5" fmla="*/ 473691 w 697505"/>
              <a:gd name="connsiteY5" fmla="*/ 7103 h 701408"/>
              <a:gd name="connsiteX6" fmla="*/ 422140 w 697505"/>
              <a:gd name="connsiteY6" fmla="*/ 622 h 701408"/>
              <a:gd name="connsiteX7" fmla="*/ 422140 w 697505"/>
              <a:gd name="connsiteY7" fmla="*/ 0 h 701408"/>
              <a:gd name="connsiteX8" fmla="*/ 0 w 697505"/>
              <a:gd name="connsiteY8" fmla="*/ 0 h 70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505" h="701408">
                <a:moveTo>
                  <a:pt x="0" y="701408"/>
                </a:moveTo>
                <a:lnTo>
                  <a:pt x="422140" y="701408"/>
                </a:lnTo>
                <a:lnTo>
                  <a:pt x="422140" y="698552"/>
                </a:lnTo>
                <a:lnTo>
                  <a:pt x="473691" y="692071"/>
                </a:lnTo>
                <a:cubicBezTo>
                  <a:pt x="601421" y="659473"/>
                  <a:pt x="697505" y="518524"/>
                  <a:pt x="697505" y="349587"/>
                </a:cubicBezTo>
                <a:cubicBezTo>
                  <a:pt x="697505" y="180650"/>
                  <a:pt x="601421" y="39701"/>
                  <a:pt x="473691" y="7103"/>
                </a:cubicBezTo>
                <a:lnTo>
                  <a:pt x="422140" y="622"/>
                </a:lnTo>
                <a:lnTo>
                  <a:pt x="42214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1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40772A44-AB3F-4376-B244-EA2C71922F40}"/>
              </a:ext>
            </a:extLst>
          </p:cNvPr>
          <p:cNvCxnSpPr>
            <a:cxnSpLocks/>
          </p:cNvCxnSpPr>
          <p:nvPr/>
        </p:nvCxnSpPr>
        <p:spPr>
          <a:xfrm>
            <a:off x="8210759" y="2786773"/>
            <a:ext cx="0" cy="224197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C8071B82-D25C-4AF0-996A-51778F1997F8}"/>
              </a:ext>
            </a:extLst>
          </p:cNvPr>
          <p:cNvCxnSpPr>
            <a:cxnSpLocks/>
          </p:cNvCxnSpPr>
          <p:nvPr/>
        </p:nvCxnSpPr>
        <p:spPr>
          <a:xfrm flipH="1">
            <a:off x="8205995" y="2796821"/>
            <a:ext cx="383947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086580CC-CF2F-4D95-B36F-2C76B3773616}"/>
              </a:ext>
            </a:extLst>
          </p:cNvPr>
          <p:cNvCxnSpPr>
            <a:cxnSpLocks/>
          </p:cNvCxnSpPr>
          <p:nvPr/>
        </p:nvCxnSpPr>
        <p:spPr>
          <a:xfrm>
            <a:off x="8494182" y="2936216"/>
            <a:ext cx="0" cy="1284453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30BDEBB-D348-423E-AA86-8BB3C8C5AF2B}"/>
              </a:ext>
            </a:extLst>
          </p:cNvPr>
          <p:cNvCxnSpPr>
            <a:cxnSpLocks/>
          </p:cNvCxnSpPr>
          <p:nvPr/>
        </p:nvCxnSpPr>
        <p:spPr>
          <a:xfrm flipH="1">
            <a:off x="8489418" y="2946264"/>
            <a:ext cx="9337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EB4C61F-67E5-4F71-B31E-44F0B6DFDEE7}"/>
              </a:ext>
            </a:extLst>
          </p:cNvPr>
          <p:cNvCxnSpPr>
            <a:cxnSpLocks/>
          </p:cNvCxnSpPr>
          <p:nvPr/>
        </p:nvCxnSpPr>
        <p:spPr>
          <a:xfrm flipH="1">
            <a:off x="8344931" y="4214183"/>
            <a:ext cx="15494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EB73A824-9539-4D9C-83D4-CE96A231C4EF}"/>
              </a:ext>
            </a:extLst>
          </p:cNvPr>
          <p:cNvCxnSpPr>
            <a:cxnSpLocks/>
            <a:stCxn id="167" idx="13"/>
          </p:cNvCxnSpPr>
          <p:nvPr/>
        </p:nvCxnSpPr>
        <p:spPr>
          <a:xfrm>
            <a:off x="8931146" y="2641463"/>
            <a:ext cx="0" cy="226975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EBFD36A7-7057-4587-A667-886EB02267E5}"/>
              </a:ext>
            </a:extLst>
          </p:cNvPr>
          <p:cNvCxnSpPr>
            <a:cxnSpLocks/>
            <a:endCxn id="322" idx="4"/>
          </p:cNvCxnSpPr>
          <p:nvPr/>
        </p:nvCxnSpPr>
        <p:spPr>
          <a:xfrm flipH="1">
            <a:off x="8857690" y="2868878"/>
            <a:ext cx="82713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91E6D3F1-3249-4FBA-BF92-BA8F15DABD3D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658613" y="3148950"/>
            <a:ext cx="0" cy="1268458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77914E56-2BE4-404D-822A-35C900688809}"/>
              </a:ext>
            </a:extLst>
          </p:cNvPr>
          <p:cNvCxnSpPr>
            <a:cxnSpLocks/>
          </p:cNvCxnSpPr>
          <p:nvPr/>
        </p:nvCxnSpPr>
        <p:spPr>
          <a:xfrm>
            <a:off x="11311890" y="3069642"/>
            <a:ext cx="0" cy="3052806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D8D7B96F-031F-4047-BACB-0D22E82ACC3E}"/>
              </a:ext>
            </a:extLst>
          </p:cNvPr>
          <p:cNvCxnSpPr>
            <a:cxnSpLocks/>
          </p:cNvCxnSpPr>
          <p:nvPr/>
        </p:nvCxnSpPr>
        <p:spPr>
          <a:xfrm flipH="1">
            <a:off x="9357179" y="6112924"/>
            <a:ext cx="1954711" cy="0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757597A4-AB3B-4B74-BD35-4F8134360310}"/>
              </a:ext>
            </a:extLst>
          </p:cNvPr>
          <p:cNvCxnSpPr>
            <a:cxnSpLocks/>
          </p:cNvCxnSpPr>
          <p:nvPr/>
        </p:nvCxnSpPr>
        <p:spPr>
          <a:xfrm>
            <a:off x="9357179" y="5651977"/>
            <a:ext cx="0" cy="470471"/>
          </a:xfrm>
          <a:prstGeom prst="line">
            <a:avLst/>
          </a:prstGeom>
          <a:ln w="1905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CE548FAC-6EDF-49EA-973C-0B9889355D80}"/>
              </a:ext>
            </a:extLst>
          </p:cNvPr>
          <p:cNvCxnSpPr>
            <a:cxnSpLocks/>
          </p:cNvCxnSpPr>
          <p:nvPr/>
        </p:nvCxnSpPr>
        <p:spPr>
          <a:xfrm>
            <a:off x="6684379" y="3077723"/>
            <a:ext cx="0" cy="3507227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11EAAD6F-54F0-4A09-A22B-D64BA23322D6}"/>
              </a:ext>
            </a:extLst>
          </p:cNvPr>
          <p:cNvCxnSpPr>
            <a:cxnSpLocks/>
          </p:cNvCxnSpPr>
          <p:nvPr/>
        </p:nvCxnSpPr>
        <p:spPr>
          <a:xfrm flipH="1">
            <a:off x="6665699" y="6584950"/>
            <a:ext cx="890074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466A247B-3CFB-42A0-8ED2-2CFEC4F02D65}"/>
              </a:ext>
            </a:extLst>
          </p:cNvPr>
          <p:cNvCxnSpPr>
            <a:cxnSpLocks/>
            <a:stCxn id="180" idx="4"/>
          </p:cNvCxnSpPr>
          <p:nvPr/>
        </p:nvCxnSpPr>
        <p:spPr>
          <a:xfrm>
            <a:off x="7537015" y="6408561"/>
            <a:ext cx="0" cy="176389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>
            <a:extLst>
              <a:ext uri="{FF2B5EF4-FFF2-40B4-BE49-F238E27FC236}">
                <a16:creationId xmlns:a16="http://schemas.microsoft.com/office/drawing/2014/main" id="{2B26B4D8-5308-438B-B369-31088EA7083D}"/>
              </a:ext>
            </a:extLst>
          </p:cNvPr>
          <p:cNvCxnSpPr>
            <a:cxnSpLocks/>
          </p:cNvCxnSpPr>
          <p:nvPr/>
        </p:nvCxnSpPr>
        <p:spPr>
          <a:xfrm flipH="1">
            <a:off x="7856365" y="6016589"/>
            <a:ext cx="116912" cy="0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>
            <a:extLst>
              <a:ext uri="{FF2B5EF4-FFF2-40B4-BE49-F238E27FC236}">
                <a16:creationId xmlns:a16="http://schemas.microsoft.com/office/drawing/2014/main" id="{FDF43A8B-CF41-408F-B8F5-30D8B87FA291}"/>
              </a:ext>
            </a:extLst>
          </p:cNvPr>
          <p:cNvCxnSpPr>
            <a:cxnSpLocks/>
          </p:cNvCxnSpPr>
          <p:nvPr/>
        </p:nvCxnSpPr>
        <p:spPr>
          <a:xfrm>
            <a:off x="7983161" y="4848225"/>
            <a:ext cx="0" cy="1189315"/>
          </a:xfrm>
          <a:prstGeom prst="line">
            <a:avLst/>
          </a:prstGeom>
          <a:ln w="38100">
            <a:solidFill>
              <a:srgbClr val="01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66DB91-0466-4759-9BE3-A8036C6B6C95}"/>
              </a:ext>
            </a:extLst>
          </p:cNvPr>
          <p:cNvGrpSpPr/>
          <p:nvPr/>
        </p:nvGrpSpPr>
        <p:grpSpPr>
          <a:xfrm>
            <a:off x="7547881" y="3821353"/>
            <a:ext cx="843564" cy="1188020"/>
            <a:chOff x="8456624" y="2879390"/>
            <a:chExt cx="1079741" cy="152063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A699FE9-3A76-4266-A62E-6E83113A5EC0}"/>
                </a:ext>
              </a:extLst>
            </p:cNvPr>
            <p:cNvSpPr/>
            <p:nvPr/>
          </p:nvSpPr>
          <p:spPr>
            <a:xfrm rot="16200000">
              <a:off x="8207098" y="3130295"/>
              <a:ext cx="1520636" cy="1018826"/>
            </a:xfrm>
            <a:custGeom>
              <a:avLst/>
              <a:gdLst>
                <a:gd name="connsiteX0" fmla="*/ 1520636 w 1520636"/>
                <a:gd name="connsiteY0" fmla="*/ 0 h 1018826"/>
                <a:gd name="connsiteX1" fmla="*/ 1216509 w 1520636"/>
                <a:gd name="connsiteY1" fmla="*/ 1018826 h 1018826"/>
                <a:gd name="connsiteX2" fmla="*/ 304127 w 1520636"/>
                <a:gd name="connsiteY2" fmla="*/ 1018826 h 1018826"/>
                <a:gd name="connsiteX3" fmla="*/ 0 w 1520636"/>
                <a:gd name="connsiteY3" fmla="*/ 0 h 1018826"/>
                <a:gd name="connsiteX4" fmla="*/ 577888 w 1520636"/>
                <a:gd name="connsiteY4" fmla="*/ 0 h 1018826"/>
                <a:gd name="connsiteX5" fmla="*/ 771248 w 1520636"/>
                <a:gd name="connsiteY5" fmla="*/ 202387 h 1018826"/>
                <a:gd name="connsiteX6" fmla="*/ 964609 w 1520636"/>
                <a:gd name="connsiteY6" fmla="*/ 0 h 101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636" h="1018826">
                  <a:moveTo>
                    <a:pt x="1520636" y="0"/>
                  </a:moveTo>
                  <a:lnTo>
                    <a:pt x="1216509" y="1018826"/>
                  </a:lnTo>
                  <a:lnTo>
                    <a:pt x="304127" y="1018826"/>
                  </a:lnTo>
                  <a:lnTo>
                    <a:pt x="0" y="0"/>
                  </a:lnTo>
                  <a:lnTo>
                    <a:pt x="577888" y="0"/>
                  </a:lnTo>
                  <a:lnTo>
                    <a:pt x="771248" y="202387"/>
                  </a:lnTo>
                  <a:lnTo>
                    <a:pt x="964609" y="0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70651820-739A-473C-84AF-8A3CE53EE8C3}"/>
                </a:ext>
              </a:extLst>
            </p:cNvPr>
            <p:cNvSpPr/>
            <p:nvPr/>
          </p:nvSpPr>
          <p:spPr>
            <a:xfrm>
              <a:off x="8456624" y="3417094"/>
              <a:ext cx="848468" cy="4357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ALU</a:t>
              </a:r>
              <a:endParaRPr lang="ko-KR" altLang="en-US" sz="900" b="1" dirty="0"/>
            </a:p>
          </p:txBody>
        </p:sp>
        <p:sp>
          <p:nvSpPr>
            <p:cNvPr id="52" name="Rectangle 83">
              <a:extLst>
                <a:ext uri="{FF2B5EF4-FFF2-40B4-BE49-F238E27FC236}">
                  <a16:creationId xmlns:a16="http://schemas.microsoft.com/office/drawing/2014/main" id="{E058E804-13CF-4B18-8A3E-374DCD919344}"/>
                </a:ext>
              </a:extLst>
            </p:cNvPr>
            <p:cNvSpPr/>
            <p:nvPr/>
          </p:nvSpPr>
          <p:spPr>
            <a:xfrm>
              <a:off x="8880858" y="3595669"/>
              <a:ext cx="655507" cy="4242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/>
                <a:t>ALU</a:t>
              </a:r>
            </a:p>
            <a:p>
              <a:pPr algn="r"/>
              <a:r>
                <a:rPr lang="en-US" altLang="ko-KR" sz="800" dirty="0"/>
                <a:t>result</a:t>
              </a:r>
            </a:p>
          </p:txBody>
        </p:sp>
        <p:sp>
          <p:nvSpPr>
            <p:cNvPr id="55" name="Rectangle 83">
              <a:extLst>
                <a:ext uri="{FF2B5EF4-FFF2-40B4-BE49-F238E27FC236}">
                  <a16:creationId xmlns:a16="http://schemas.microsoft.com/office/drawing/2014/main" id="{4E4E3AFD-F40C-4499-ADAC-A941DECFDF00}"/>
                </a:ext>
              </a:extLst>
            </p:cNvPr>
            <p:cNvSpPr/>
            <p:nvPr/>
          </p:nvSpPr>
          <p:spPr>
            <a:xfrm>
              <a:off x="8967416" y="3250063"/>
              <a:ext cx="557846" cy="2808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Zero</a:t>
              </a:r>
            </a:p>
          </p:txBody>
        </p:sp>
      </p:grpSp>
      <p:cxnSp>
        <p:nvCxnSpPr>
          <p:cNvPr id="402" name="Straight Arrow Connector 12">
            <a:extLst>
              <a:ext uri="{FF2B5EF4-FFF2-40B4-BE49-F238E27FC236}">
                <a16:creationId xmlns:a16="http://schemas.microsoft.com/office/drawing/2014/main" id="{C1840E77-05B7-4B5E-B132-DFB7F82C8737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3728985" y="3010974"/>
            <a:ext cx="956867" cy="1"/>
          </a:xfrm>
          <a:prstGeom prst="straightConnector1">
            <a:avLst/>
          </a:prstGeom>
          <a:ln w="38100">
            <a:solidFill>
              <a:srgbClr val="013B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83">
            <a:extLst>
              <a:ext uri="{FF2B5EF4-FFF2-40B4-BE49-F238E27FC236}">
                <a16:creationId xmlns:a16="http://schemas.microsoft.com/office/drawing/2014/main" id="{03B30914-DABD-487F-95D7-8D8C31D8403D}"/>
              </a:ext>
            </a:extLst>
          </p:cNvPr>
          <p:cNvSpPr/>
          <p:nvPr/>
        </p:nvSpPr>
        <p:spPr>
          <a:xfrm>
            <a:off x="3751758" y="2791814"/>
            <a:ext cx="923847" cy="21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[31-26]</a:t>
            </a: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6D609BB-9874-4F3D-BEEC-6553CB0FCE77}"/>
              </a:ext>
            </a:extLst>
          </p:cNvPr>
          <p:cNvGrpSpPr/>
          <p:nvPr/>
        </p:nvGrpSpPr>
        <p:grpSpPr>
          <a:xfrm>
            <a:off x="4673646" y="2432811"/>
            <a:ext cx="586634" cy="1156328"/>
            <a:chOff x="5887468" y="5560242"/>
            <a:chExt cx="662878" cy="783942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36090989-3FE0-4F78-B551-429925C32F36}"/>
                </a:ext>
              </a:extLst>
            </p:cNvPr>
            <p:cNvSpPr/>
            <p:nvPr/>
          </p:nvSpPr>
          <p:spPr>
            <a:xfrm>
              <a:off x="5901260" y="5560242"/>
              <a:ext cx="635293" cy="783942"/>
            </a:xfrm>
            <a:prstGeom prst="ellipse">
              <a:avLst/>
            </a:prstGeom>
            <a:solidFill>
              <a:srgbClr val="018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ectangle 83">
              <a:extLst>
                <a:ext uri="{FF2B5EF4-FFF2-40B4-BE49-F238E27FC236}">
                  <a16:creationId xmlns:a16="http://schemas.microsoft.com/office/drawing/2014/main" id="{668877B4-3986-414C-9BA7-035739E67FB7}"/>
                </a:ext>
              </a:extLst>
            </p:cNvPr>
            <p:cNvSpPr/>
            <p:nvPr/>
          </p:nvSpPr>
          <p:spPr>
            <a:xfrm>
              <a:off x="5887468" y="5781976"/>
              <a:ext cx="662878" cy="3404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Control</a:t>
              </a:r>
              <a:endParaRPr lang="ko-KR" altLang="en-US" sz="800" b="1" dirty="0"/>
            </a:p>
          </p:txBody>
        </p:sp>
      </p:grpSp>
      <p:sp>
        <p:nvSpPr>
          <p:cNvPr id="424" name="Rectangle 83">
            <a:extLst>
              <a:ext uri="{FF2B5EF4-FFF2-40B4-BE49-F238E27FC236}">
                <a16:creationId xmlns:a16="http://schemas.microsoft.com/office/drawing/2014/main" id="{28A5FB52-BC74-411D-A38B-7B791B3EFA2F}"/>
              </a:ext>
            </a:extLst>
          </p:cNvPr>
          <p:cNvSpPr/>
          <p:nvPr/>
        </p:nvSpPr>
        <p:spPr>
          <a:xfrm>
            <a:off x="3780659" y="5709512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[15-0]</a:t>
            </a:r>
          </a:p>
        </p:txBody>
      </p:sp>
      <p:sp>
        <p:nvSpPr>
          <p:cNvPr id="427" name="Rectangle 83">
            <a:extLst>
              <a:ext uri="{FF2B5EF4-FFF2-40B4-BE49-F238E27FC236}">
                <a16:creationId xmlns:a16="http://schemas.microsoft.com/office/drawing/2014/main" id="{C8259296-0C73-45D2-B74F-2481EC95D2D8}"/>
              </a:ext>
            </a:extLst>
          </p:cNvPr>
          <p:cNvSpPr/>
          <p:nvPr/>
        </p:nvSpPr>
        <p:spPr>
          <a:xfrm>
            <a:off x="5166269" y="6303311"/>
            <a:ext cx="906191" cy="214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700" dirty="0">
                <a:solidFill>
                  <a:srgbClr val="013B51"/>
                </a:solidFill>
              </a:rPr>
              <a:t>Instruction [5-0]</a:t>
            </a:r>
          </a:p>
        </p:txBody>
      </p:sp>
    </p:spTree>
    <p:extLst>
      <p:ext uri="{BB962C8B-B14F-4D97-AF65-F5344CB8AC3E}">
        <p14:creationId xmlns:p14="http://schemas.microsoft.com/office/powerpoint/2010/main" val="145450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569</Words>
  <Application>Microsoft Office PowerPoint</Application>
  <PresentationFormat>와이드스크린</PresentationFormat>
  <Paragraphs>420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Noto Sans CJK KR DemiLight</vt:lpstr>
      <vt:lpstr>Noto Sans CJK KR Medium</vt:lpstr>
      <vt:lpstr>Arial</vt:lpstr>
      <vt:lpstr>Office Theme</vt:lpstr>
      <vt:lpstr>Computer Organization and Design</vt:lpstr>
      <vt:lpstr>Clock</vt:lpstr>
      <vt:lpstr>DataPath</vt:lpstr>
      <vt:lpstr>DataPath</vt:lpstr>
      <vt:lpstr>DataPath</vt:lpstr>
      <vt:lpstr>DataPath</vt:lpstr>
      <vt:lpstr>DataPath</vt:lpstr>
      <vt:lpstr>DataPath</vt:lpstr>
      <vt:lpstr>DataPath</vt:lpstr>
      <vt:lpstr>Piplining</vt:lpstr>
      <vt:lpstr>Piplining</vt:lpstr>
      <vt:lpstr>Piplining</vt:lpstr>
      <vt:lpstr>Piplining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Na Seungchae</cp:lastModifiedBy>
  <cp:revision>156</cp:revision>
  <dcterms:created xsi:type="dcterms:W3CDTF">2019-05-30T09:51:06Z</dcterms:created>
  <dcterms:modified xsi:type="dcterms:W3CDTF">2019-10-22T06:04:40Z</dcterms:modified>
</cp:coreProperties>
</file>