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51"/>
    <a:srgbClr val="996633"/>
    <a:srgbClr val="C18E5B"/>
    <a:srgbClr val="AD7A47"/>
    <a:srgbClr val="A5A5A5"/>
    <a:srgbClr val="787878"/>
    <a:srgbClr val="FFCC99"/>
    <a:srgbClr val="990000"/>
    <a:srgbClr val="663300"/>
    <a:srgbClr val="018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3080877"/>
            <a:ext cx="8685320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2. Instruction: Computer Language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Instruction Struct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43969A-A4E9-4288-95AC-0999DF9114F2}"/>
              </a:ext>
            </a:extLst>
          </p:cNvPr>
          <p:cNvGrpSpPr/>
          <p:nvPr/>
        </p:nvGrpSpPr>
        <p:grpSpPr>
          <a:xfrm>
            <a:off x="2246450" y="2764431"/>
            <a:ext cx="9602948" cy="2678545"/>
            <a:chOff x="2246450" y="2746677"/>
            <a:chExt cx="9602948" cy="2678545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6B43CA79-2799-4B42-9111-E2B57B0CA6E4}"/>
                </a:ext>
              </a:extLst>
            </p:cNvPr>
            <p:cNvSpPr/>
            <p:nvPr/>
          </p:nvSpPr>
          <p:spPr>
            <a:xfrm>
              <a:off x="4009098" y="4507845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9D30452-BCBB-41BE-89E9-0212080D7C5B}"/>
                </a:ext>
              </a:extLst>
            </p:cNvPr>
            <p:cNvSpPr/>
            <p:nvPr/>
          </p:nvSpPr>
          <p:spPr>
            <a:xfrm>
              <a:off x="4009097" y="4016250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16AE550-CE74-4BD9-9F40-9CE2F5BA9A14}"/>
                </a:ext>
              </a:extLst>
            </p:cNvPr>
            <p:cNvSpPr/>
            <p:nvPr/>
          </p:nvSpPr>
          <p:spPr>
            <a:xfrm>
              <a:off x="4009098" y="3561661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B7C48896-D0BB-4FA3-9DD1-A9D9E37B0343}"/>
                </a:ext>
              </a:extLst>
            </p:cNvPr>
            <p:cNvSpPr/>
            <p:nvPr/>
          </p:nvSpPr>
          <p:spPr>
            <a:xfrm>
              <a:off x="4009098" y="3070066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1A7B399-C820-49CF-9C0B-1F4E444DA3BC}"/>
                </a:ext>
              </a:extLst>
            </p:cNvPr>
            <p:cNvSpPr/>
            <p:nvPr/>
          </p:nvSpPr>
          <p:spPr>
            <a:xfrm>
              <a:off x="4009098" y="2746677"/>
              <a:ext cx="665825" cy="317068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Format</a:t>
              </a:r>
              <a:endParaRPr lang="ko-KR" altLang="en-US" sz="1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A798AB8-2E3D-4CBF-944D-53077DBA4E5B}"/>
                </a:ext>
              </a:extLst>
            </p:cNvPr>
            <p:cNvSpPr/>
            <p:nvPr/>
          </p:nvSpPr>
          <p:spPr>
            <a:xfrm>
              <a:off x="2246450" y="4507848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6737BA8-848A-4003-9D96-CF2A8F61D417}"/>
                </a:ext>
              </a:extLst>
            </p:cNvPr>
            <p:cNvSpPr/>
            <p:nvPr/>
          </p:nvSpPr>
          <p:spPr>
            <a:xfrm>
              <a:off x="2246450" y="4016253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 immediate</a:t>
              </a:r>
              <a:endParaRPr lang="ko-KR" altLang="en-US" sz="16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C4226FF-DDFB-408F-9903-4979360EA6E7}"/>
                </a:ext>
              </a:extLst>
            </p:cNvPr>
            <p:cNvSpPr/>
            <p:nvPr/>
          </p:nvSpPr>
          <p:spPr>
            <a:xfrm>
              <a:off x="2246450" y="3561663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sub (subtract)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FBE52CF-1C97-4835-A7BE-1F685C5792CB}"/>
                </a:ext>
              </a:extLst>
            </p:cNvPr>
            <p:cNvSpPr/>
            <p:nvPr/>
          </p:nvSpPr>
          <p:spPr>
            <a:xfrm>
              <a:off x="2246450" y="3070068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5448674-B7CF-4535-9F86-DD2A23958854}"/>
                </a:ext>
              </a:extLst>
            </p:cNvPr>
            <p:cNvSpPr/>
            <p:nvPr/>
          </p:nvSpPr>
          <p:spPr>
            <a:xfrm>
              <a:off x="2246450" y="2746680"/>
              <a:ext cx="17626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4B4045-2697-48A8-87A8-5527DF9B9475}"/>
                </a:ext>
              </a:extLst>
            </p:cNvPr>
            <p:cNvSpPr/>
            <p:nvPr/>
          </p:nvSpPr>
          <p:spPr>
            <a:xfrm>
              <a:off x="4674923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E364071-2234-457D-AE82-5E8EB41B2EB8}"/>
                </a:ext>
              </a:extLst>
            </p:cNvPr>
            <p:cNvSpPr/>
            <p:nvPr/>
          </p:nvSpPr>
          <p:spPr>
            <a:xfrm>
              <a:off x="4674923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C2B519D-2529-4A93-A24D-8E624D996161}"/>
                </a:ext>
              </a:extLst>
            </p:cNvPr>
            <p:cNvSpPr/>
            <p:nvPr/>
          </p:nvSpPr>
          <p:spPr>
            <a:xfrm>
              <a:off x="4674923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B664EA53-DE30-4290-9EF8-A8A5EA947440}"/>
                </a:ext>
              </a:extLst>
            </p:cNvPr>
            <p:cNvSpPr/>
            <p:nvPr/>
          </p:nvSpPr>
          <p:spPr>
            <a:xfrm>
              <a:off x="4674923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3D2B9F9-4F0E-4C74-AD10-7DEDC6AD56A9}"/>
                </a:ext>
              </a:extLst>
            </p:cNvPr>
            <p:cNvSpPr/>
            <p:nvPr/>
          </p:nvSpPr>
          <p:spPr>
            <a:xfrm>
              <a:off x="4674923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27DA0FC-582A-46FD-B57A-19CCC8BA6A2F}"/>
                </a:ext>
              </a:extLst>
            </p:cNvPr>
            <p:cNvSpPr/>
            <p:nvPr/>
          </p:nvSpPr>
          <p:spPr>
            <a:xfrm>
              <a:off x="5545168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B0EE38D-B50A-485B-A70B-AF930F73D0FB}"/>
                </a:ext>
              </a:extLst>
            </p:cNvPr>
            <p:cNvSpPr/>
            <p:nvPr/>
          </p:nvSpPr>
          <p:spPr>
            <a:xfrm>
              <a:off x="5545168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D26CD56-17DB-4CE2-B324-597CB58ADA5B}"/>
                </a:ext>
              </a:extLst>
            </p:cNvPr>
            <p:cNvSpPr/>
            <p:nvPr/>
          </p:nvSpPr>
          <p:spPr>
            <a:xfrm>
              <a:off x="5545168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3D1EB8A-3FD3-4ACE-B9E1-4816D16F6655}"/>
                </a:ext>
              </a:extLst>
            </p:cNvPr>
            <p:cNvSpPr/>
            <p:nvPr/>
          </p:nvSpPr>
          <p:spPr>
            <a:xfrm>
              <a:off x="5545168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5E0B33-39E6-41C2-A507-52FEB8312640}"/>
                </a:ext>
              </a:extLst>
            </p:cNvPr>
            <p:cNvSpPr/>
            <p:nvPr/>
          </p:nvSpPr>
          <p:spPr>
            <a:xfrm>
              <a:off x="5545168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51300DB-5BFC-432A-B097-CF2303A36182}"/>
                </a:ext>
              </a:extLst>
            </p:cNvPr>
            <p:cNvSpPr/>
            <p:nvPr/>
          </p:nvSpPr>
          <p:spPr>
            <a:xfrm>
              <a:off x="6418429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BCC1E0C-34FA-4FC9-96FC-C778C7C453D8}"/>
                </a:ext>
              </a:extLst>
            </p:cNvPr>
            <p:cNvSpPr/>
            <p:nvPr/>
          </p:nvSpPr>
          <p:spPr>
            <a:xfrm>
              <a:off x="6418429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36C7B375-B87A-4244-9FE2-F780601EFB86}"/>
                </a:ext>
              </a:extLst>
            </p:cNvPr>
            <p:cNvSpPr/>
            <p:nvPr/>
          </p:nvSpPr>
          <p:spPr>
            <a:xfrm>
              <a:off x="6418429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62024D23-7287-4025-8534-ABC02F3A8CD0}"/>
                </a:ext>
              </a:extLst>
            </p:cNvPr>
            <p:cNvSpPr/>
            <p:nvPr/>
          </p:nvSpPr>
          <p:spPr>
            <a:xfrm>
              <a:off x="6418429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CCC1FFB-DF15-47E1-A5A6-883C42C29E25}"/>
                </a:ext>
              </a:extLst>
            </p:cNvPr>
            <p:cNvSpPr/>
            <p:nvPr/>
          </p:nvSpPr>
          <p:spPr>
            <a:xfrm>
              <a:off x="6418429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82B0873-D3A5-4CFD-845B-862C4EEC82AF}"/>
                </a:ext>
              </a:extLst>
            </p:cNvPr>
            <p:cNvSpPr/>
            <p:nvPr/>
          </p:nvSpPr>
          <p:spPr>
            <a:xfrm>
              <a:off x="7288674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8251536-D2F7-4034-B1C9-2344BBA28809}"/>
                </a:ext>
              </a:extLst>
            </p:cNvPr>
            <p:cNvSpPr/>
            <p:nvPr/>
          </p:nvSpPr>
          <p:spPr>
            <a:xfrm>
              <a:off x="7288674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BCC79AE1-AE03-402D-B063-AE320E9628C9}"/>
                </a:ext>
              </a:extLst>
            </p:cNvPr>
            <p:cNvSpPr/>
            <p:nvPr/>
          </p:nvSpPr>
          <p:spPr>
            <a:xfrm>
              <a:off x="7288674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E259D5FF-F908-445B-8312-802F0816D296}"/>
                </a:ext>
              </a:extLst>
            </p:cNvPr>
            <p:cNvSpPr/>
            <p:nvPr/>
          </p:nvSpPr>
          <p:spPr>
            <a:xfrm>
              <a:off x="7288674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012A2C1-C16C-4011-B339-0721644687CB}"/>
                </a:ext>
              </a:extLst>
            </p:cNvPr>
            <p:cNvSpPr/>
            <p:nvPr/>
          </p:nvSpPr>
          <p:spPr>
            <a:xfrm>
              <a:off x="7288674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6CF3D16-A248-492A-8988-03B5F4F5FB82}"/>
                </a:ext>
              </a:extLst>
            </p:cNvPr>
            <p:cNvSpPr/>
            <p:nvPr/>
          </p:nvSpPr>
          <p:spPr>
            <a:xfrm>
              <a:off x="8154971" y="450784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02E3A18-84C5-44AB-AAC8-A322E05BADC1}"/>
                </a:ext>
              </a:extLst>
            </p:cNvPr>
            <p:cNvSpPr/>
            <p:nvPr/>
          </p:nvSpPr>
          <p:spPr>
            <a:xfrm>
              <a:off x="8154971" y="401625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0ADDEB7-45FB-4C72-8CE3-ADD813C7ACAE}"/>
                </a:ext>
              </a:extLst>
            </p:cNvPr>
            <p:cNvSpPr/>
            <p:nvPr/>
          </p:nvSpPr>
          <p:spPr>
            <a:xfrm>
              <a:off x="8154971" y="356166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0C89C64-A71E-4AB0-B313-B181D7C02BC8}"/>
                </a:ext>
              </a:extLst>
            </p:cNvPr>
            <p:cNvSpPr/>
            <p:nvPr/>
          </p:nvSpPr>
          <p:spPr>
            <a:xfrm>
              <a:off x="8154971" y="307006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473DA4FD-73A0-48AD-AAC7-FF52D5E38CA9}"/>
                </a:ext>
              </a:extLst>
            </p:cNvPr>
            <p:cNvSpPr/>
            <p:nvPr/>
          </p:nvSpPr>
          <p:spPr>
            <a:xfrm>
              <a:off x="8154971" y="2746680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14CF63-54C0-4B14-A71C-C88A2E4ED940}"/>
                </a:ext>
              </a:extLst>
            </p:cNvPr>
            <p:cNvSpPr/>
            <p:nvPr/>
          </p:nvSpPr>
          <p:spPr>
            <a:xfrm>
              <a:off x="9193659" y="450784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B5F2E52E-D760-4095-BC82-35AE035ECEC4}"/>
                </a:ext>
              </a:extLst>
            </p:cNvPr>
            <p:cNvSpPr/>
            <p:nvPr/>
          </p:nvSpPr>
          <p:spPr>
            <a:xfrm>
              <a:off x="9193659" y="401625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D3430DE0-8FBC-4886-A3D0-BA1BBC405706}"/>
                </a:ext>
              </a:extLst>
            </p:cNvPr>
            <p:cNvSpPr/>
            <p:nvPr/>
          </p:nvSpPr>
          <p:spPr>
            <a:xfrm>
              <a:off x="9193659" y="356166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34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3255750C-1315-463F-AD1C-0982FF4811B9}"/>
                </a:ext>
              </a:extLst>
            </p:cNvPr>
            <p:cNvSpPr/>
            <p:nvPr/>
          </p:nvSpPr>
          <p:spPr>
            <a:xfrm>
              <a:off x="9193659" y="307006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32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4AD88912-EBB7-4D02-A440-08B3E54B84AA}"/>
                </a:ext>
              </a:extLst>
            </p:cNvPr>
            <p:cNvSpPr/>
            <p:nvPr/>
          </p:nvSpPr>
          <p:spPr>
            <a:xfrm>
              <a:off x="9193659" y="2746680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4B9E2755-7818-4A05-85ED-B25CA67DEEC3}"/>
                </a:ext>
              </a:extLst>
            </p:cNvPr>
            <p:cNvSpPr/>
            <p:nvPr/>
          </p:nvSpPr>
          <p:spPr>
            <a:xfrm>
              <a:off x="10223468" y="4507848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D2CA9A1-BFE4-4CCA-B4B6-0E8E933629F0}"/>
                </a:ext>
              </a:extLst>
            </p:cNvPr>
            <p:cNvSpPr/>
            <p:nvPr/>
          </p:nvSpPr>
          <p:spPr>
            <a:xfrm>
              <a:off x="10223468" y="4016253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constant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9B0477C-5EDE-4765-86FC-445C6AD67180}"/>
                </a:ext>
              </a:extLst>
            </p:cNvPr>
            <p:cNvSpPr/>
            <p:nvPr/>
          </p:nvSpPr>
          <p:spPr>
            <a:xfrm>
              <a:off x="10223468" y="3561663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E4114B3-15BD-4F06-892B-6DE5B2180B7E}"/>
                </a:ext>
              </a:extLst>
            </p:cNvPr>
            <p:cNvSpPr/>
            <p:nvPr/>
          </p:nvSpPr>
          <p:spPr>
            <a:xfrm>
              <a:off x="10223468" y="3070068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9E0FBECA-11B8-402D-8293-4D0199B29CDD}"/>
                </a:ext>
              </a:extLst>
            </p:cNvPr>
            <p:cNvSpPr/>
            <p:nvPr/>
          </p:nvSpPr>
          <p:spPr>
            <a:xfrm>
              <a:off x="10223468" y="2746680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0D29E20B-7A0A-43B9-92B4-283259CFB9A0}"/>
                </a:ext>
              </a:extLst>
            </p:cNvPr>
            <p:cNvSpPr/>
            <p:nvPr/>
          </p:nvSpPr>
          <p:spPr>
            <a:xfrm>
              <a:off x="4009098" y="4960171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70896722-E155-4B1B-8A97-1ADCB6DC0241}"/>
                </a:ext>
              </a:extLst>
            </p:cNvPr>
            <p:cNvSpPr/>
            <p:nvPr/>
          </p:nvSpPr>
          <p:spPr>
            <a:xfrm>
              <a:off x="2246450" y="4960174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68CBB0AA-0620-4AB5-A952-153F556741F3}"/>
                </a:ext>
              </a:extLst>
            </p:cNvPr>
            <p:cNvSpPr/>
            <p:nvPr/>
          </p:nvSpPr>
          <p:spPr>
            <a:xfrm>
              <a:off x="4674923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24D6ADE5-D965-4A9E-9D4E-6AE29E3F11C9}"/>
                </a:ext>
              </a:extLst>
            </p:cNvPr>
            <p:cNvSpPr/>
            <p:nvPr/>
          </p:nvSpPr>
          <p:spPr>
            <a:xfrm>
              <a:off x="5545168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23F8D93B-DE18-4439-B467-4739915D9B95}"/>
                </a:ext>
              </a:extLst>
            </p:cNvPr>
            <p:cNvSpPr/>
            <p:nvPr/>
          </p:nvSpPr>
          <p:spPr>
            <a:xfrm>
              <a:off x="6418429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CE096A19-053F-486D-8B9E-A3A174A63B72}"/>
                </a:ext>
              </a:extLst>
            </p:cNvPr>
            <p:cNvSpPr/>
            <p:nvPr/>
          </p:nvSpPr>
          <p:spPr>
            <a:xfrm>
              <a:off x="7288674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1A8C57D-F498-48B7-B675-B979E4F331FF}"/>
                </a:ext>
              </a:extLst>
            </p:cNvPr>
            <p:cNvSpPr/>
            <p:nvPr/>
          </p:nvSpPr>
          <p:spPr>
            <a:xfrm>
              <a:off x="8154971" y="4960174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4265B2A5-3448-428B-AD60-170DC2CEB9EC}"/>
                </a:ext>
              </a:extLst>
            </p:cNvPr>
            <p:cNvSpPr/>
            <p:nvPr/>
          </p:nvSpPr>
          <p:spPr>
            <a:xfrm>
              <a:off x="9193659" y="4960174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B95629CD-B378-4946-AEE0-70984AFC92EC}"/>
                </a:ext>
              </a:extLst>
            </p:cNvPr>
            <p:cNvSpPr/>
            <p:nvPr/>
          </p:nvSpPr>
          <p:spPr>
            <a:xfrm>
              <a:off x="10223468" y="4960174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67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OPERAND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B4E755-C81E-4C64-992A-0C9E31A956FE}"/>
              </a:ext>
            </a:extLst>
          </p:cNvPr>
          <p:cNvGrpSpPr/>
          <p:nvPr/>
        </p:nvGrpSpPr>
        <p:grpSpPr>
          <a:xfrm rot="10800000">
            <a:off x="2131298" y="1780116"/>
            <a:ext cx="3651830" cy="1158949"/>
            <a:chOff x="307730" y="3823305"/>
            <a:chExt cx="5002823" cy="158770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85A9D01-4E45-40EA-8050-4FE205E060A8}"/>
                </a:ext>
              </a:extLst>
            </p:cNvPr>
            <p:cNvSpPr/>
            <p:nvPr/>
          </p:nvSpPr>
          <p:spPr>
            <a:xfrm>
              <a:off x="307730" y="3989802"/>
              <a:ext cx="5002823" cy="14212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274A05A-5173-45F0-B05C-44FF1E91E890}"/>
                </a:ext>
              </a:extLst>
            </p:cNvPr>
            <p:cNvSpPr/>
            <p:nvPr/>
          </p:nvSpPr>
          <p:spPr>
            <a:xfrm>
              <a:off x="479328" y="4167441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C1F4E3-6F7D-4853-8EE6-76FFA36784AD}"/>
                </a:ext>
              </a:extLst>
            </p:cNvPr>
            <p:cNvSpPr/>
            <p:nvPr/>
          </p:nvSpPr>
          <p:spPr>
            <a:xfrm>
              <a:off x="1233018" y="4175577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8C02529-0261-4F13-9BF4-3852BE851D8A}"/>
                </a:ext>
              </a:extLst>
            </p:cNvPr>
            <p:cNvSpPr/>
            <p:nvPr/>
          </p:nvSpPr>
          <p:spPr>
            <a:xfrm>
              <a:off x="1990229" y="4164252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939C045-A357-492F-AFF3-1A93B9AF3A9E}"/>
                </a:ext>
              </a:extLst>
            </p:cNvPr>
            <p:cNvSpPr/>
            <p:nvPr/>
          </p:nvSpPr>
          <p:spPr>
            <a:xfrm>
              <a:off x="3063587" y="4169319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D235387-F59B-4997-8B73-32392D9615F3}"/>
                </a:ext>
              </a:extLst>
            </p:cNvPr>
            <p:cNvSpPr/>
            <p:nvPr/>
          </p:nvSpPr>
          <p:spPr>
            <a:xfrm>
              <a:off x="3817277" y="4167442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12D396-1592-49BF-820F-3C647E891922}"/>
                </a:ext>
              </a:extLst>
            </p:cNvPr>
            <p:cNvSpPr/>
            <p:nvPr/>
          </p:nvSpPr>
          <p:spPr>
            <a:xfrm>
              <a:off x="4556863" y="4167443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C95E7E1-1682-4757-968F-F49C32B14531}"/>
                </a:ext>
              </a:extLst>
            </p:cNvPr>
            <p:cNvSpPr/>
            <p:nvPr/>
          </p:nvSpPr>
          <p:spPr>
            <a:xfrm>
              <a:off x="307730" y="3823305"/>
              <a:ext cx="2420230" cy="1996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A2C7490-A741-4AB7-8CAD-9F8DC97B3450}"/>
                </a:ext>
              </a:extLst>
            </p:cNvPr>
            <p:cNvSpPr/>
            <p:nvPr/>
          </p:nvSpPr>
          <p:spPr>
            <a:xfrm>
              <a:off x="2890323" y="3823305"/>
              <a:ext cx="2420230" cy="1996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7F30E05-7A8C-46CE-B403-6EDD66585032}"/>
                </a:ext>
              </a:extLst>
            </p:cNvPr>
            <p:cNvSpPr/>
            <p:nvPr/>
          </p:nvSpPr>
          <p:spPr>
            <a:xfrm>
              <a:off x="393617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E52394-A807-4CCF-BF22-EBEFDAD098EE}"/>
                </a:ext>
              </a:extLst>
            </p:cNvPr>
            <p:cNvSpPr/>
            <p:nvPr/>
          </p:nvSpPr>
          <p:spPr>
            <a:xfrm>
              <a:off x="526286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5E8DAC-1A49-489C-A76C-E5C4500D11DB}"/>
                </a:ext>
              </a:extLst>
            </p:cNvPr>
            <p:cNvSpPr/>
            <p:nvPr/>
          </p:nvSpPr>
          <p:spPr>
            <a:xfrm>
              <a:off x="659318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86F2620-9E1B-4738-8961-4E20C2C0EBB0}"/>
                </a:ext>
              </a:extLst>
            </p:cNvPr>
            <p:cNvSpPr/>
            <p:nvPr/>
          </p:nvSpPr>
          <p:spPr>
            <a:xfrm>
              <a:off x="791987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E5CD8DC-CBCA-4415-B88A-143A4BEF8986}"/>
                </a:ext>
              </a:extLst>
            </p:cNvPr>
            <p:cNvSpPr/>
            <p:nvPr/>
          </p:nvSpPr>
          <p:spPr>
            <a:xfrm>
              <a:off x="928011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87E35ED-4341-4BD5-B966-C1699CF1507E}"/>
                </a:ext>
              </a:extLst>
            </p:cNvPr>
            <p:cNvSpPr/>
            <p:nvPr/>
          </p:nvSpPr>
          <p:spPr>
            <a:xfrm>
              <a:off x="1060680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D3530D7-AEB9-407C-8740-484B6F9AB1C1}"/>
                </a:ext>
              </a:extLst>
            </p:cNvPr>
            <p:cNvSpPr/>
            <p:nvPr/>
          </p:nvSpPr>
          <p:spPr>
            <a:xfrm>
              <a:off x="1193712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C8156B-D1D7-45FC-B65D-9F13F28F2D00}"/>
                </a:ext>
              </a:extLst>
            </p:cNvPr>
            <p:cNvSpPr/>
            <p:nvPr/>
          </p:nvSpPr>
          <p:spPr>
            <a:xfrm>
              <a:off x="1326381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ED5C919-88C2-43EF-9F63-3B942B196827}"/>
                </a:ext>
              </a:extLst>
            </p:cNvPr>
            <p:cNvSpPr/>
            <p:nvPr/>
          </p:nvSpPr>
          <p:spPr>
            <a:xfrm>
              <a:off x="1463688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0130A-554A-438F-B2E5-95EC0C293E97}"/>
                </a:ext>
              </a:extLst>
            </p:cNvPr>
            <p:cNvSpPr/>
            <p:nvPr/>
          </p:nvSpPr>
          <p:spPr>
            <a:xfrm>
              <a:off x="1596357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B46226B-BFCA-4BF1-8E39-4D07B499F81A}"/>
                </a:ext>
              </a:extLst>
            </p:cNvPr>
            <p:cNvSpPr/>
            <p:nvPr/>
          </p:nvSpPr>
          <p:spPr>
            <a:xfrm>
              <a:off x="1729389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2EC3F89-2B34-4BEF-A02B-5643B390BE58}"/>
                </a:ext>
              </a:extLst>
            </p:cNvPr>
            <p:cNvSpPr/>
            <p:nvPr/>
          </p:nvSpPr>
          <p:spPr>
            <a:xfrm>
              <a:off x="1862058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3D51EF2-2544-466F-842A-720977725AD6}"/>
                </a:ext>
              </a:extLst>
            </p:cNvPr>
            <p:cNvSpPr/>
            <p:nvPr/>
          </p:nvSpPr>
          <p:spPr>
            <a:xfrm>
              <a:off x="1998082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CF7150F-F020-41F7-8EAC-26DD490CF710}"/>
                </a:ext>
              </a:extLst>
            </p:cNvPr>
            <p:cNvSpPr/>
            <p:nvPr/>
          </p:nvSpPr>
          <p:spPr>
            <a:xfrm>
              <a:off x="2130751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C4787E9-414B-430E-AAB9-4F7943D0ECA6}"/>
                </a:ext>
              </a:extLst>
            </p:cNvPr>
            <p:cNvSpPr/>
            <p:nvPr/>
          </p:nvSpPr>
          <p:spPr>
            <a:xfrm>
              <a:off x="2263783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BC6DAA4-5E05-4B08-9999-944D82351FA9}"/>
                </a:ext>
              </a:extLst>
            </p:cNvPr>
            <p:cNvSpPr/>
            <p:nvPr/>
          </p:nvSpPr>
          <p:spPr>
            <a:xfrm>
              <a:off x="2396452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3F1CCDB-3D29-4197-A3BD-809A35CFD820}"/>
                </a:ext>
              </a:extLst>
            </p:cNvPr>
            <p:cNvSpPr/>
            <p:nvPr/>
          </p:nvSpPr>
          <p:spPr>
            <a:xfrm>
              <a:off x="2525905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2F5C4D-FDA8-4E7C-B506-420D44A5F3A1}"/>
                </a:ext>
              </a:extLst>
            </p:cNvPr>
            <p:cNvSpPr/>
            <p:nvPr/>
          </p:nvSpPr>
          <p:spPr>
            <a:xfrm>
              <a:off x="3029669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B277768-14D2-417F-A97B-1A7B54E82488}"/>
                </a:ext>
              </a:extLst>
            </p:cNvPr>
            <p:cNvSpPr/>
            <p:nvPr/>
          </p:nvSpPr>
          <p:spPr>
            <a:xfrm>
              <a:off x="3162338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7A92DEB-6B4D-4BD1-8363-8490E40EC7D0}"/>
                </a:ext>
              </a:extLst>
            </p:cNvPr>
            <p:cNvSpPr/>
            <p:nvPr/>
          </p:nvSpPr>
          <p:spPr>
            <a:xfrm>
              <a:off x="3295370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6B44B65-131B-4052-8484-DB6C45344893}"/>
                </a:ext>
              </a:extLst>
            </p:cNvPr>
            <p:cNvSpPr/>
            <p:nvPr/>
          </p:nvSpPr>
          <p:spPr>
            <a:xfrm>
              <a:off x="3428039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11AC79C-1AD6-462C-904D-D1EB76468923}"/>
                </a:ext>
              </a:extLst>
            </p:cNvPr>
            <p:cNvSpPr/>
            <p:nvPr/>
          </p:nvSpPr>
          <p:spPr>
            <a:xfrm>
              <a:off x="3564063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FE1FE08-29D7-43BB-A8A2-D947BCDED323}"/>
                </a:ext>
              </a:extLst>
            </p:cNvPr>
            <p:cNvSpPr/>
            <p:nvPr/>
          </p:nvSpPr>
          <p:spPr>
            <a:xfrm>
              <a:off x="3696732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DC378B0-5CC5-4342-BAE3-5C20455E8AF1}"/>
                </a:ext>
              </a:extLst>
            </p:cNvPr>
            <p:cNvSpPr/>
            <p:nvPr/>
          </p:nvSpPr>
          <p:spPr>
            <a:xfrm>
              <a:off x="3829764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37E582-4C12-4AA3-A897-FD24176B039A}"/>
                </a:ext>
              </a:extLst>
            </p:cNvPr>
            <p:cNvSpPr/>
            <p:nvPr/>
          </p:nvSpPr>
          <p:spPr>
            <a:xfrm>
              <a:off x="3962433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E4A8727-521A-4076-A1C8-E67DFB1DE05A}"/>
                </a:ext>
              </a:extLst>
            </p:cNvPr>
            <p:cNvSpPr/>
            <p:nvPr/>
          </p:nvSpPr>
          <p:spPr>
            <a:xfrm>
              <a:off x="4099740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B8BCC54-ECCF-4130-B6E9-8EB71EF35003}"/>
                </a:ext>
              </a:extLst>
            </p:cNvPr>
            <p:cNvSpPr/>
            <p:nvPr/>
          </p:nvSpPr>
          <p:spPr>
            <a:xfrm>
              <a:off x="4232409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8217A92-27E1-48B0-96A5-6C56E9879015}"/>
                </a:ext>
              </a:extLst>
            </p:cNvPr>
            <p:cNvSpPr/>
            <p:nvPr/>
          </p:nvSpPr>
          <p:spPr>
            <a:xfrm>
              <a:off x="4365441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F70728E-F86E-4EFE-B066-CBF06E028CB9}"/>
                </a:ext>
              </a:extLst>
            </p:cNvPr>
            <p:cNvSpPr/>
            <p:nvPr/>
          </p:nvSpPr>
          <p:spPr>
            <a:xfrm>
              <a:off x="4498110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976996C-BB97-4C4B-A45D-B77EDB681DCA}"/>
                </a:ext>
              </a:extLst>
            </p:cNvPr>
            <p:cNvSpPr/>
            <p:nvPr/>
          </p:nvSpPr>
          <p:spPr>
            <a:xfrm>
              <a:off x="4634134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F00F147-634B-4C3F-88F1-D2F3FAD8CC58}"/>
                </a:ext>
              </a:extLst>
            </p:cNvPr>
            <p:cNvSpPr/>
            <p:nvPr/>
          </p:nvSpPr>
          <p:spPr>
            <a:xfrm>
              <a:off x="4766803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ED90BD5-3874-41AD-AF50-02182080A35B}"/>
                </a:ext>
              </a:extLst>
            </p:cNvPr>
            <p:cNvSpPr/>
            <p:nvPr/>
          </p:nvSpPr>
          <p:spPr>
            <a:xfrm>
              <a:off x="4899835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5F0F88F-1A09-42E6-A785-1F1849CB73EE}"/>
                </a:ext>
              </a:extLst>
            </p:cNvPr>
            <p:cNvSpPr/>
            <p:nvPr/>
          </p:nvSpPr>
          <p:spPr>
            <a:xfrm>
              <a:off x="5032504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BD7084A-A923-4D45-8FEC-295280E61F91}"/>
                </a:ext>
              </a:extLst>
            </p:cNvPr>
            <p:cNvSpPr/>
            <p:nvPr/>
          </p:nvSpPr>
          <p:spPr>
            <a:xfrm>
              <a:off x="5161957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BDF0876-5B55-4475-BD6C-FDC50763878E}"/>
              </a:ext>
            </a:extLst>
          </p:cNvPr>
          <p:cNvGrpSpPr/>
          <p:nvPr/>
        </p:nvGrpSpPr>
        <p:grpSpPr>
          <a:xfrm>
            <a:off x="9161629" y="1638706"/>
            <a:ext cx="1948776" cy="1952300"/>
            <a:chOff x="493117" y="1662265"/>
            <a:chExt cx="2468081" cy="247254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FE25467-9820-499C-9B24-4FFDE935A352}"/>
                </a:ext>
              </a:extLst>
            </p:cNvPr>
            <p:cNvSpPr/>
            <p:nvPr/>
          </p:nvSpPr>
          <p:spPr>
            <a:xfrm>
              <a:off x="719091" y="1890944"/>
              <a:ext cx="2015231" cy="201523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08A5187-CFC6-4653-9DDE-0DFC34CDDB48}"/>
                </a:ext>
              </a:extLst>
            </p:cNvPr>
            <p:cNvSpPr/>
            <p:nvPr/>
          </p:nvSpPr>
          <p:spPr>
            <a:xfrm>
              <a:off x="831432" y="1979088"/>
              <a:ext cx="1805346" cy="18053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AE1D364-7A05-45B4-8F35-5D0699CA271A}"/>
                </a:ext>
              </a:extLst>
            </p:cNvPr>
            <p:cNvGrpSpPr/>
            <p:nvPr/>
          </p:nvGrpSpPr>
          <p:grpSpPr>
            <a:xfrm>
              <a:off x="866140" y="1662265"/>
              <a:ext cx="1746927" cy="228134"/>
              <a:chOff x="861060" y="1706882"/>
              <a:chExt cx="1746927" cy="228134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212C65AC-944B-4AC7-8F5F-21F0877921BA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9216BDF8-C721-49CB-9E14-E30AA58B051B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01AF4500-1919-4333-B44E-C0606A2F877D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7E61016C-0D80-41E1-A694-5833BF535C7F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CADB68A4-6042-4443-99A5-21804D2A4E0A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227B0218-7DDA-437B-A42A-87267AB18743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B350781C-D3E7-479D-9453-79821727C0B2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A4F8561-9484-4749-8723-DF90AFE5C79E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E4EC67F-7290-4CFF-A4B8-48FF227C8E80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45C20E2-B6D8-4573-9C5A-0D57AB4633CC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358D3E44-071C-4820-8285-A22E7243E944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A84FB3A-99F6-422E-B294-23A695ABD82D}"/>
                </a:ext>
              </a:extLst>
            </p:cNvPr>
            <p:cNvGrpSpPr/>
            <p:nvPr/>
          </p:nvGrpSpPr>
          <p:grpSpPr>
            <a:xfrm rot="5400000">
              <a:off x="1973667" y="2767695"/>
              <a:ext cx="1746927" cy="228134"/>
              <a:chOff x="861060" y="1706882"/>
              <a:chExt cx="1746927" cy="228134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DAEB30A-9711-40F5-9041-BE803995E03A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5F08D87-FECB-4D18-BC3D-D2DD65344ADD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67336FCF-EFDD-4E7A-AC19-5F4C7E8D9F10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D9AA62D-9922-4CB5-ADDB-575E20D07CCD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3DDAAAC-B5F7-4F33-89AE-BE964CF8C55E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DC5D33D-3682-40EA-820B-F21608AFD5FD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B029C62-4792-405F-9A07-CA1A7754BA33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FBFC03F-7571-4D9C-A439-84D77935EF2C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40E71E6-CFBD-4921-AE6C-7A317D329C05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223EBCFD-4631-4C50-91C3-B75529FB500D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6E06C89E-E052-4CC2-A933-EC3723576CEC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928CF3A-CED2-41FC-9640-F5CB6799EEE5}"/>
                </a:ext>
              </a:extLst>
            </p:cNvPr>
            <p:cNvGrpSpPr/>
            <p:nvPr/>
          </p:nvGrpSpPr>
          <p:grpSpPr>
            <a:xfrm>
              <a:off x="866140" y="3906677"/>
              <a:ext cx="1746927" cy="228134"/>
              <a:chOff x="861060" y="1706882"/>
              <a:chExt cx="1746927" cy="228134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F9F27FB-200D-45A0-8A07-C4A0347EE565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628951-420A-479D-AB94-41D418605578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D288828-282C-4A97-BD25-85B92BD44AA9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B11802F-38E5-44E1-B086-BD98B2292C9F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A9C8C08-DA98-4730-A2BA-AEE388345764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1575DAF-18FA-4531-96AA-6074953C4608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712F864-8ABC-4B20-8F7C-3362F186F25B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F3D22C6-1E5D-42EB-A2A9-32D78BB78BBD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7D2538E-D806-492C-A16F-B545718204B1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DD73884-8061-4BAC-96EA-D7801051A272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ACFCBF3-BBF3-42E4-89E0-3018D7F1619F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E604ED7-A738-4518-A6C3-D41D1D14E014}"/>
                </a:ext>
              </a:extLst>
            </p:cNvPr>
            <p:cNvGrpSpPr/>
            <p:nvPr/>
          </p:nvGrpSpPr>
          <p:grpSpPr>
            <a:xfrm rot="5400000">
              <a:off x="-266280" y="2767694"/>
              <a:ext cx="1746927" cy="228134"/>
              <a:chOff x="861060" y="1706882"/>
              <a:chExt cx="1746927" cy="22813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F8EA707-534C-4F37-9C18-B3BE0DC7CC0C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14892E3-61CD-4FB0-8BFE-A243C551DA0D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0493C8A-6715-401D-BBAD-32522FC1D9FD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56BB84C-44CC-466A-9CD1-B9A0F98C30B8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05455D5-DF20-4057-AB0E-8070B888F093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2100FBD-1CAE-4923-B11A-5F14FCCBF3DF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61079E07-7B12-47CE-9E40-8B9380EA8A3E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30EBBE5A-4B7A-4854-999A-C18255CDE58F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156C725-E28C-4AAF-BAD3-491F2B991EFE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258DF0C-A748-4DF3-84B5-F028D21EDF73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BC17605-ED7A-46C8-9093-2BF839180924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9205AE7-E863-4EFB-9262-D5B873602172}"/>
              </a:ext>
            </a:extLst>
          </p:cNvPr>
          <p:cNvGrpSpPr/>
          <p:nvPr/>
        </p:nvGrpSpPr>
        <p:grpSpPr>
          <a:xfrm>
            <a:off x="7049861" y="1872250"/>
            <a:ext cx="729606" cy="950633"/>
            <a:chOff x="1599514" y="2351983"/>
            <a:chExt cx="667729" cy="870012"/>
          </a:xfrm>
        </p:grpSpPr>
        <p:sp>
          <p:nvSpPr>
            <p:cNvPr id="205" name="Title 1">
              <a:extLst>
                <a:ext uri="{FF2B5EF4-FFF2-40B4-BE49-F238E27FC236}">
                  <a16:creationId xmlns:a16="http://schemas.microsoft.com/office/drawing/2014/main" id="{B5AC8B8C-4F75-4E80-8D48-E04B9D24402F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DFD4BC03-0D86-4A57-B5C4-8C4CBBC8358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D76B24F7-535C-4F04-825F-4188D8F4BA4F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8" name="Title 1">
              <a:extLst>
                <a:ext uri="{FF2B5EF4-FFF2-40B4-BE49-F238E27FC236}">
                  <a16:creationId xmlns:a16="http://schemas.microsoft.com/office/drawing/2014/main" id="{82BE5CAD-379C-42CD-9E64-45908B80E6A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9" name="Title 1">
              <a:extLst>
                <a:ext uri="{FF2B5EF4-FFF2-40B4-BE49-F238E27FC236}">
                  <a16:creationId xmlns:a16="http://schemas.microsoft.com/office/drawing/2014/main" id="{2E4A4B24-BE53-4702-95ED-E868436F1100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0" name="Title 1">
              <a:extLst>
                <a:ext uri="{FF2B5EF4-FFF2-40B4-BE49-F238E27FC236}">
                  <a16:creationId xmlns:a16="http://schemas.microsoft.com/office/drawing/2014/main" id="{01A1BB22-85C1-44DE-966E-4A63E2CC71B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1" name="Title 1">
              <a:extLst>
                <a:ext uri="{FF2B5EF4-FFF2-40B4-BE49-F238E27FC236}">
                  <a16:creationId xmlns:a16="http://schemas.microsoft.com/office/drawing/2014/main" id="{6E35DFDC-2610-4856-A0FB-CBD65279EFD0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2" name="Title 1">
              <a:extLst>
                <a:ext uri="{FF2B5EF4-FFF2-40B4-BE49-F238E27FC236}">
                  <a16:creationId xmlns:a16="http://schemas.microsoft.com/office/drawing/2014/main" id="{5BA8DE8B-2A0A-49CD-9DE7-7EB277A83C1D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773C6-6B43-4AC7-A16D-8B498E410CB4}"/>
              </a:ext>
            </a:extLst>
          </p:cNvPr>
          <p:cNvGrpSpPr/>
          <p:nvPr/>
        </p:nvGrpSpPr>
        <p:grpSpPr>
          <a:xfrm>
            <a:off x="2591235" y="4812965"/>
            <a:ext cx="3034502" cy="1493456"/>
            <a:chOff x="2293159" y="3728858"/>
            <a:chExt cx="3034502" cy="1493456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FED64099-52CC-4EB6-BD8F-360538742671}"/>
                </a:ext>
              </a:extLst>
            </p:cNvPr>
            <p:cNvSpPr txBox="1">
              <a:spLocks/>
            </p:cNvSpPr>
            <p:nvPr/>
          </p:nvSpPr>
          <p:spPr>
            <a:xfrm>
              <a:off x="2293159" y="3728858"/>
              <a:ext cx="2170664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(Load Word)</a:t>
              </a:r>
            </a:p>
            <a:p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0D2D609F-32CE-4F46-BE9A-9AA84A6BE40E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4116873"/>
              <a:ext cx="2915892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g = h + A[8];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 $t0, 32($s3)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   $s1, $s2, $t0 </a:t>
              </a:r>
              <a:endParaRPr lang="ko-KR" altLang="en-US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214" name="Subtitle 2">
            <a:extLst>
              <a:ext uri="{FF2B5EF4-FFF2-40B4-BE49-F238E27FC236}">
                <a16:creationId xmlns:a16="http://schemas.microsoft.com/office/drawing/2014/main" id="{DE1D0F54-262B-479A-AAE5-2CAF1E63A0CB}"/>
              </a:ext>
            </a:extLst>
          </p:cNvPr>
          <p:cNvSpPr txBox="1">
            <a:spLocks/>
          </p:cNvSpPr>
          <p:nvPr/>
        </p:nvSpPr>
        <p:spPr>
          <a:xfrm>
            <a:off x="5063555" y="4794865"/>
            <a:ext cx="2170664" cy="388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sw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(Save Word)</a:t>
            </a:r>
          </a:p>
          <a:p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5" name="Subtitle 2">
            <a:extLst>
              <a:ext uri="{FF2B5EF4-FFF2-40B4-BE49-F238E27FC236}">
                <a16:creationId xmlns:a16="http://schemas.microsoft.com/office/drawing/2014/main" id="{9F741BFE-371F-4DFD-9329-2D9001A0410A}"/>
              </a:ext>
            </a:extLst>
          </p:cNvPr>
          <p:cNvSpPr txBox="1">
            <a:spLocks/>
          </p:cNvSpPr>
          <p:nvPr/>
        </p:nvSpPr>
        <p:spPr>
          <a:xfrm>
            <a:off x="5182165" y="5182880"/>
            <a:ext cx="2915892" cy="1403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A[12] = h + A[8];</a:t>
            </a:r>
          </a:p>
          <a:p>
            <a:pPr algn="l"/>
            <a:r>
              <a:rPr lang="en-US" altLang="ko-KR" sz="16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lw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 $t0, 32($s3)</a:t>
            </a:r>
          </a:p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add    $t0, $s2, $t0</a:t>
            </a:r>
          </a:p>
          <a:p>
            <a:pPr algn="l"/>
            <a:r>
              <a:rPr lang="en-US" altLang="ko-KR" sz="16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sw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$t0, 48($s3) 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6A96EC-0226-4BFF-89D1-96A552B639D6}"/>
              </a:ext>
            </a:extLst>
          </p:cNvPr>
          <p:cNvGrpSpPr/>
          <p:nvPr/>
        </p:nvGrpSpPr>
        <p:grpSpPr>
          <a:xfrm>
            <a:off x="9161629" y="3756060"/>
            <a:ext cx="2832094" cy="2691257"/>
            <a:chOff x="7846542" y="3804967"/>
            <a:chExt cx="2832099" cy="269126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60CE25-DC00-4962-A42C-1B9EFC2A5D9B}"/>
                </a:ext>
              </a:extLst>
            </p:cNvPr>
            <p:cNvGrpSpPr/>
            <p:nvPr/>
          </p:nvGrpSpPr>
          <p:grpSpPr>
            <a:xfrm>
              <a:off x="8512368" y="3804970"/>
              <a:ext cx="2166273" cy="2691260"/>
              <a:chOff x="8375338" y="4158138"/>
              <a:chExt cx="1822612" cy="226431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4B4045-2697-48A8-87A8-5527DF9B9475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E364071-2234-457D-AE82-5E8EB41B2EB8}"/>
                  </a:ext>
                </a:extLst>
              </p:cNvPr>
              <p:cNvSpPr/>
              <p:nvPr/>
            </p:nvSpPr>
            <p:spPr>
              <a:xfrm>
                <a:off x="8375338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101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C2B519D-2529-4A93-A24D-8E624D996161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664EA53-DE30-4290-9EF8-A8A5EA947440}"/>
                  </a:ext>
                </a:extLst>
              </p:cNvPr>
              <p:cNvSpPr/>
              <p:nvPr/>
            </p:nvSpPr>
            <p:spPr>
              <a:xfrm>
                <a:off x="8375338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13D2B9F9-4F0E-4C74-AD10-7DEDC6AD56A9}"/>
                  </a:ext>
                </a:extLst>
              </p:cNvPr>
              <p:cNvSpPr/>
              <p:nvPr/>
            </p:nvSpPr>
            <p:spPr>
              <a:xfrm>
                <a:off x="8375338" y="4158138"/>
                <a:ext cx="1822612" cy="282785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Data</a:t>
                </a:r>
                <a:endParaRPr lang="ko-KR" altLang="en-US" sz="11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BAD92AB2-C840-4356-AC9E-682EC92713E2}"/>
                  </a:ext>
                </a:extLst>
              </p:cNvPr>
              <p:cNvSpPr/>
              <p:nvPr/>
            </p:nvSpPr>
            <p:spPr>
              <a:xfrm>
                <a:off x="8375338" y="603118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60FAE79-1738-4627-B511-FEA68AF4EA34}"/>
                </a:ext>
              </a:extLst>
            </p:cNvPr>
            <p:cNvGrpSpPr/>
            <p:nvPr/>
          </p:nvGrpSpPr>
          <p:grpSpPr>
            <a:xfrm>
              <a:off x="7846542" y="3804967"/>
              <a:ext cx="665826" cy="2691261"/>
              <a:chOff x="8375335" y="4158137"/>
              <a:chExt cx="1822615" cy="2264317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B43CA79-2799-4B42-9111-E2B57B0CA6E4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9D30452-BCBB-41BE-89E9-0212080D7C5B}"/>
                  </a:ext>
                </a:extLst>
              </p:cNvPr>
              <p:cNvSpPr/>
              <p:nvPr/>
            </p:nvSpPr>
            <p:spPr>
              <a:xfrm>
                <a:off x="8375335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4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516AE550-CE74-4BD9-9F40-9CE2F5BA9A14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8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B7C48896-D0BB-4FA3-9DD1-A9D9E37B0343}"/>
                  </a:ext>
                </a:extLst>
              </p:cNvPr>
              <p:cNvSpPr/>
              <p:nvPr/>
            </p:nvSpPr>
            <p:spPr>
              <a:xfrm>
                <a:off x="8375338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12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B1A7B399-C820-49CF-9C0B-1F4E444DA3BC}"/>
                  </a:ext>
                </a:extLst>
              </p:cNvPr>
              <p:cNvSpPr/>
              <p:nvPr/>
            </p:nvSpPr>
            <p:spPr>
              <a:xfrm>
                <a:off x="8375338" y="4158137"/>
                <a:ext cx="1822612" cy="266768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Address</a:t>
                </a:r>
                <a:endParaRPr lang="ko-KR" altLang="en-US" sz="9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E8E506D-1083-44B5-B03C-AC4A508CC428}"/>
                  </a:ext>
                </a:extLst>
              </p:cNvPr>
              <p:cNvSpPr/>
              <p:nvPr/>
            </p:nvSpPr>
            <p:spPr>
              <a:xfrm>
                <a:off x="8375338" y="603118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FCE6E0D-5B98-4A08-BFAC-B8DB286E8D96}"/>
              </a:ext>
            </a:extLst>
          </p:cNvPr>
          <p:cNvGrpSpPr/>
          <p:nvPr/>
        </p:nvGrpSpPr>
        <p:grpSpPr>
          <a:xfrm>
            <a:off x="2173010" y="3752697"/>
            <a:ext cx="6786338" cy="901208"/>
            <a:chOff x="2246451" y="3074979"/>
            <a:chExt cx="9602951" cy="1275243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E4FDB92-8507-4A17-BDBC-5C6951465CB1}"/>
                </a:ext>
              </a:extLst>
            </p:cNvPr>
            <p:cNvSpPr/>
            <p:nvPr/>
          </p:nvSpPr>
          <p:spPr>
            <a:xfrm>
              <a:off x="4009100" y="3432833"/>
              <a:ext cx="66582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D846B32-6D25-4CF9-BC08-0603F40C3843}"/>
                </a:ext>
              </a:extLst>
            </p:cNvPr>
            <p:cNvSpPr/>
            <p:nvPr/>
          </p:nvSpPr>
          <p:spPr>
            <a:xfrm>
              <a:off x="4009100" y="3074979"/>
              <a:ext cx="665825" cy="317068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Format</a:t>
              </a:r>
              <a:endParaRPr lang="ko-KR" altLang="en-US" sz="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D8D342-4982-44E8-9D95-4128EF7DB373}"/>
                </a:ext>
              </a:extLst>
            </p:cNvPr>
            <p:cNvSpPr/>
            <p:nvPr/>
          </p:nvSpPr>
          <p:spPr>
            <a:xfrm>
              <a:off x="2246451" y="3432837"/>
              <a:ext cx="1762646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9ECBDDC7-3D67-48B5-ABC2-0F335AB187E8}"/>
                </a:ext>
              </a:extLst>
            </p:cNvPr>
            <p:cNvSpPr/>
            <p:nvPr/>
          </p:nvSpPr>
          <p:spPr>
            <a:xfrm>
              <a:off x="2246451" y="3074982"/>
              <a:ext cx="17626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DD7A193-2B3B-4883-8B2F-88DCF3570E8B}"/>
                </a:ext>
              </a:extLst>
            </p:cNvPr>
            <p:cNvSpPr/>
            <p:nvPr/>
          </p:nvSpPr>
          <p:spPr>
            <a:xfrm>
              <a:off x="4674925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4D17440A-7DF8-4F4F-AA9D-49430783F6DD}"/>
                </a:ext>
              </a:extLst>
            </p:cNvPr>
            <p:cNvSpPr/>
            <p:nvPr/>
          </p:nvSpPr>
          <p:spPr>
            <a:xfrm>
              <a:off x="4674925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783F33E-6B3B-4A1B-8F33-5682AF10D073}"/>
                </a:ext>
              </a:extLst>
            </p:cNvPr>
            <p:cNvSpPr/>
            <p:nvPr/>
          </p:nvSpPr>
          <p:spPr>
            <a:xfrm>
              <a:off x="5545170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EBF5F58-FED0-417E-BE4E-D0D9B92BF4C6}"/>
                </a:ext>
              </a:extLst>
            </p:cNvPr>
            <p:cNvSpPr/>
            <p:nvPr/>
          </p:nvSpPr>
          <p:spPr>
            <a:xfrm>
              <a:off x="5545170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DF508123-B260-4D90-AE9E-C0684F705982}"/>
                </a:ext>
              </a:extLst>
            </p:cNvPr>
            <p:cNvSpPr/>
            <p:nvPr/>
          </p:nvSpPr>
          <p:spPr>
            <a:xfrm>
              <a:off x="6418431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80D963B-0D8C-4E64-A596-B219725EB659}"/>
                </a:ext>
              </a:extLst>
            </p:cNvPr>
            <p:cNvSpPr/>
            <p:nvPr/>
          </p:nvSpPr>
          <p:spPr>
            <a:xfrm>
              <a:off x="6418431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2EBB805-5318-46C5-9B2E-04DE6E2DA260}"/>
                </a:ext>
              </a:extLst>
            </p:cNvPr>
            <p:cNvSpPr/>
            <p:nvPr/>
          </p:nvSpPr>
          <p:spPr>
            <a:xfrm>
              <a:off x="7288677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25AC483C-12BE-410F-A19A-4B65506A18B0}"/>
                </a:ext>
              </a:extLst>
            </p:cNvPr>
            <p:cNvSpPr/>
            <p:nvPr/>
          </p:nvSpPr>
          <p:spPr>
            <a:xfrm>
              <a:off x="7288677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77D1787D-B47F-4494-9B5E-3B6ECFE0D45E}"/>
                </a:ext>
              </a:extLst>
            </p:cNvPr>
            <p:cNvSpPr/>
            <p:nvPr/>
          </p:nvSpPr>
          <p:spPr>
            <a:xfrm>
              <a:off x="8154974" y="3432837"/>
              <a:ext cx="104000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7D2BD6F2-5AE9-4FDE-8E20-E6031AF41FB3}"/>
                </a:ext>
              </a:extLst>
            </p:cNvPr>
            <p:cNvSpPr/>
            <p:nvPr/>
          </p:nvSpPr>
          <p:spPr>
            <a:xfrm>
              <a:off x="8154974" y="3074982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18F97752-0F30-47C5-9F42-807C305DA4F0}"/>
                </a:ext>
              </a:extLst>
            </p:cNvPr>
            <p:cNvSpPr/>
            <p:nvPr/>
          </p:nvSpPr>
          <p:spPr>
            <a:xfrm>
              <a:off x="9193662" y="3432837"/>
              <a:ext cx="104000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B4230F23-EEF2-4CB1-BF60-9300605D09AB}"/>
                </a:ext>
              </a:extLst>
            </p:cNvPr>
            <p:cNvSpPr/>
            <p:nvPr/>
          </p:nvSpPr>
          <p:spPr>
            <a:xfrm>
              <a:off x="9193662" y="3074982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65F2BF15-7DA6-46DA-91E7-702EB9E124D2}"/>
                </a:ext>
              </a:extLst>
            </p:cNvPr>
            <p:cNvSpPr/>
            <p:nvPr/>
          </p:nvSpPr>
          <p:spPr>
            <a:xfrm>
              <a:off x="10223472" y="3432837"/>
              <a:ext cx="162593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46E08C30-D79D-4D8F-9074-3F1C11F73B66}"/>
                </a:ext>
              </a:extLst>
            </p:cNvPr>
            <p:cNvSpPr/>
            <p:nvPr/>
          </p:nvSpPr>
          <p:spPr>
            <a:xfrm>
              <a:off x="10223472" y="3074982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F5521531-6A2C-42B9-80B4-D837A45FB7FB}"/>
                </a:ext>
              </a:extLst>
            </p:cNvPr>
            <p:cNvSpPr/>
            <p:nvPr/>
          </p:nvSpPr>
          <p:spPr>
            <a:xfrm>
              <a:off x="4009100" y="3885154"/>
              <a:ext cx="66582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6F021BAC-05F4-4066-815A-8EB88B7E8790}"/>
                </a:ext>
              </a:extLst>
            </p:cNvPr>
            <p:cNvSpPr/>
            <p:nvPr/>
          </p:nvSpPr>
          <p:spPr>
            <a:xfrm>
              <a:off x="2246451" y="3885160"/>
              <a:ext cx="1762647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27F3ECB7-693C-4D04-906F-E624D8656095}"/>
                </a:ext>
              </a:extLst>
            </p:cNvPr>
            <p:cNvSpPr/>
            <p:nvPr/>
          </p:nvSpPr>
          <p:spPr>
            <a:xfrm>
              <a:off x="4674925" y="3885162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12B9DC7-CA12-4582-A2E0-A86652731944}"/>
                </a:ext>
              </a:extLst>
            </p:cNvPr>
            <p:cNvSpPr/>
            <p:nvPr/>
          </p:nvSpPr>
          <p:spPr>
            <a:xfrm>
              <a:off x="5545170" y="3885164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8729DA7-2710-47E9-B24F-216D8252AACA}"/>
                </a:ext>
              </a:extLst>
            </p:cNvPr>
            <p:cNvSpPr/>
            <p:nvPr/>
          </p:nvSpPr>
          <p:spPr>
            <a:xfrm>
              <a:off x="6418430" y="3885166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C800B1D5-40FE-4D5B-99F4-7DD76B8DC887}"/>
                </a:ext>
              </a:extLst>
            </p:cNvPr>
            <p:cNvSpPr/>
            <p:nvPr/>
          </p:nvSpPr>
          <p:spPr>
            <a:xfrm>
              <a:off x="7288675" y="38851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18DE73FF-C326-47ED-B62F-927C7AC749CF}"/>
                </a:ext>
              </a:extLst>
            </p:cNvPr>
            <p:cNvSpPr/>
            <p:nvPr/>
          </p:nvSpPr>
          <p:spPr>
            <a:xfrm>
              <a:off x="8154972" y="3885170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48DE6B1-E175-47A8-B97B-4B8B06F8B41A}"/>
                </a:ext>
              </a:extLst>
            </p:cNvPr>
            <p:cNvSpPr/>
            <p:nvPr/>
          </p:nvSpPr>
          <p:spPr>
            <a:xfrm>
              <a:off x="9193662" y="3885172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F44CB53C-618A-4754-8FB2-24788D9C23EF}"/>
                </a:ext>
              </a:extLst>
            </p:cNvPr>
            <p:cNvSpPr/>
            <p:nvPr/>
          </p:nvSpPr>
          <p:spPr>
            <a:xfrm>
              <a:off x="10223468" y="3885174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117D2-67C4-4EFE-A789-DBBA9D8857AD}"/>
              </a:ext>
            </a:extLst>
          </p:cNvPr>
          <p:cNvGrpSpPr/>
          <p:nvPr/>
        </p:nvGrpSpPr>
        <p:grpSpPr>
          <a:xfrm>
            <a:off x="9417003" y="2652647"/>
            <a:ext cx="425337" cy="281422"/>
            <a:chOff x="9417003" y="2652647"/>
            <a:chExt cx="425337" cy="281422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7A95CEF-9976-456F-9BC5-4AC14A27B039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94" name="Subtitle 2">
              <a:extLst>
                <a:ext uri="{FF2B5EF4-FFF2-40B4-BE49-F238E27FC236}">
                  <a16:creationId xmlns:a16="http://schemas.microsoft.com/office/drawing/2014/main" id="{6386F6CA-6C1F-4219-8A20-A7E24C405A82}"/>
                </a:ext>
              </a:extLst>
            </p:cNvPr>
            <p:cNvSpPr txBox="1">
              <a:spLocks/>
            </p:cNvSpPr>
            <p:nvPr/>
          </p:nvSpPr>
          <p:spPr>
            <a:xfrm>
              <a:off x="9417003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t0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283334-D015-4926-AE85-529CC2614025}"/>
              </a:ext>
            </a:extLst>
          </p:cNvPr>
          <p:cNvGrpSpPr/>
          <p:nvPr/>
        </p:nvGrpSpPr>
        <p:grpSpPr>
          <a:xfrm>
            <a:off x="9768286" y="2652647"/>
            <a:ext cx="425337" cy="281422"/>
            <a:chOff x="9768286" y="2652647"/>
            <a:chExt cx="425337" cy="28142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00A54615-BD97-4EFA-B2F4-B46DB336A9C6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Subtitle 2">
              <a:extLst>
                <a:ext uri="{FF2B5EF4-FFF2-40B4-BE49-F238E27FC236}">
                  <a16:creationId xmlns:a16="http://schemas.microsoft.com/office/drawing/2014/main" id="{5989E4B8-8B5D-4CFB-9395-02E31B770F1C}"/>
                </a:ext>
              </a:extLst>
            </p:cNvPr>
            <p:cNvSpPr txBox="1">
              <a:spLocks/>
            </p:cNvSpPr>
            <p:nvPr/>
          </p:nvSpPr>
          <p:spPr>
            <a:xfrm>
              <a:off x="9768286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t1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DC3F9-1A60-4C0F-B6B4-BA667B8433ED}"/>
              </a:ext>
            </a:extLst>
          </p:cNvPr>
          <p:cNvGrpSpPr/>
          <p:nvPr/>
        </p:nvGrpSpPr>
        <p:grpSpPr>
          <a:xfrm>
            <a:off x="10142748" y="2652647"/>
            <a:ext cx="425337" cy="281422"/>
            <a:chOff x="10142748" y="2652647"/>
            <a:chExt cx="425337" cy="281422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043C0BBE-0EAB-4056-AA56-0787B7EADE64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Subtitle 2">
              <a:extLst>
                <a:ext uri="{FF2B5EF4-FFF2-40B4-BE49-F238E27FC236}">
                  <a16:creationId xmlns:a16="http://schemas.microsoft.com/office/drawing/2014/main" id="{8DEEFB91-2E58-488D-8790-4ACB6799D10E}"/>
                </a:ext>
              </a:extLst>
            </p:cNvPr>
            <p:cNvSpPr txBox="1">
              <a:spLocks/>
            </p:cNvSpPr>
            <p:nvPr/>
          </p:nvSpPr>
          <p:spPr>
            <a:xfrm>
              <a:off x="10142748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t2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5DE7C9-D4BC-42B3-AAC9-D158DDD20720}"/>
              </a:ext>
            </a:extLst>
          </p:cNvPr>
          <p:cNvGrpSpPr/>
          <p:nvPr/>
        </p:nvGrpSpPr>
        <p:grpSpPr>
          <a:xfrm>
            <a:off x="10494031" y="2652647"/>
            <a:ext cx="425337" cy="281422"/>
            <a:chOff x="10494031" y="2652647"/>
            <a:chExt cx="425337" cy="281422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20AE8E0-E424-4FFF-93CC-72E98110E58E}"/>
                </a:ext>
              </a:extLst>
            </p:cNvPr>
            <p:cNvSpPr/>
            <p:nvPr/>
          </p:nvSpPr>
          <p:spPr>
            <a:xfrm>
              <a:off x="10547412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Subtitle 2">
              <a:extLst>
                <a:ext uri="{FF2B5EF4-FFF2-40B4-BE49-F238E27FC236}">
                  <a16:creationId xmlns:a16="http://schemas.microsoft.com/office/drawing/2014/main" id="{40F33D30-D162-4CDC-9AE1-C6B2F2024594}"/>
                </a:ext>
              </a:extLst>
            </p:cNvPr>
            <p:cNvSpPr txBox="1">
              <a:spLocks/>
            </p:cNvSpPr>
            <p:nvPr/>
          </p:nvSpPr>
          <p:spPr>
            <a:xfrm>
              <a:off x="10494031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t3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2FDC09-CD1B-4F4F-9950-04AC11CFAFE4}"/>
              </a:ext>
            </a:extLst>
          </p:cNvPr>
          <p:cNvGrpSpPr/>
          <p:nvPr/>
        </p:nvGrpSpPr>
        <p:grpSpPr>
          <a:xfrm>
            <a:off x="9417003" y="3002668"/>
            <a:ext cx="425337" cy="281422"/>
            <a:chOff x="9417003" y="3002668"/>
            <a:chExt cx="425337" cy="281422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82BAAAFB-6806-4721-B747-B53321DD6C56}"/>
                </a:ext>
              </a:extLst>
            </p:cNvPr>
            <p:cNvSpPr/>
            <p:nvPr/>
          </p:nvSpPr>
          <p:spPr>
            <a:xfrm>
              <a:off x="9475787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Subtitle 2">
              <a:extLst>
                <a:ext uri="{FF2B5EF4-FFF2-40B4-BE49-F238E27FC236}">
                  <a16:creationId xmlns:a16="http://schemas.microsoft.com/office/drawing/2014/main" id="{75427E07-C5C5-486E-8514-51B34295A0E1}"/>
                </a:ext>
              </a:extLst>
            </p:cNvPr>
            <p:cNvSpPr txBox="1">
              <a:spLocks/>
            </p:cNvSpPr>
            <p:nvPr/>
          </p:nvSpPr>
          <p:spPr>
            <a:xfrm>
              <a:off x="9417003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s0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FFC4EC-4C2F-413A-9B1A-D599F52E5FA7}"/>
              </a:ext>
            </a:extLst>
          </p:cNvPr>
          <p:cNvGrpSpPr/>
          <p:nvPr/>
        </p:nvGrpSpPr>
        <p:grpSpPr>
          <a:xfrm>
            <a:off x="9768286" y="3002668"/>
            <a:ext cx="425337" cy="281422"/>
            <a:chOff x="9768286" y="3002668"/>
            <a:chExt cx="425337" cy="281422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D7DD1AC-1A0F-4543-B02F-70EDE6A6037B}"/>
                </a:ext>
              </a:extLst>
            </p:cNvPr>
            <p:cNvSpPr/>
            <p:nvPr/>
          </p:nvSpPr>
          <p:spPr>
            <a:xfrm>
              <a:off x="9829576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Subtitle 2">
              <a:extLst>
                <a:ext uri="{FF2B5EF4-FFF2-40B4-BE49-F238E27FC236}">
                  <a16:creationId xmlns:a16="http://schemas.microsoft.com/office/drawing/2014/main" id="{1358F8FE-5014-4354-9EA1-0AD1BE32D261}"/>
                </a:ext>
              </a:extLst>
            </p:cNvPr>
            <p:cNvSpPr txBox="1">
              <a:spLocks/>
            </p:cNvSpPr>
            <p:nvPr/>
          </p:nvSpPr>
          <p:spPr>
            <a:xfrm>
              <a:off x="9768286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s1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AD523F-BAEC-4EE1-BEB4-E6DC5AB69C25}"/>
              </a:ext>
            </a:extLst>
          </p:cNvPr>
          <p:cNvGrpSpPr/>
          <p:nvPr/>
        </p:nvGrpSpPr>
        <p:grpSpPr>
          <a:xfrm>
            <a:off x="10131532" y="3002668"/>
            <a:ext cx="425337" cy="281422"/>
            <a:chOff x="10131532" y="3002668"/>
            <a:chExt cx="425337" cy="281422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6C96007-0288-4AC3-88A2-E967FCE6A3D7}"/>
                </a:ext>
              </a:extLst>
            </p:cNvPr>
            <p:cNvSpPr/>
            <p:nvPr/>
          </p:nvSpPr>
          <p:spPr>
            <a:xfrm>
              <a:off x="10193623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Subtitle 2">
              <a:extLst>
                <a:ext uri="{FF2B5EF4-FFF2-40B4-BE49-F238E27FC236}">
                  <a16:creationId xmlns:a16="http://schemas.microsoft.com/office/drawing/2014/main" id="{58F52602-EFB0-4A46-AFDC-CB238CE788C0}"/>
                </a:ext>
              </a:extLst>
            </p:cNvPr>
            <p:cNvSpPr txBox="1">
              <a:spLocks/>
            </p:cNvSpPr>
            <p:nvPr/>
          </p:nvSpPr>
          <p:spPr>
            <a:xfrm>
              <a:off x="10131532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s2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CB5177-41FB-470B-8EC6-04CBE68CF7CF}"/>
              </a:ext>
            </a:extLst>
          </p:cNvPr>
          <p:cNvGrpSpPr/>
          <p:nvPr/>
        </p:nvGrpSpPr>
        <p:grpSpPr>
          <a:xfrm>
            <a:off x="10482815" y="3002668"/>
            <a:ext cx="425337" cy="281422"/>
            <a:chOff x="10482815" y="3002668"/>
            <a:chExt cx="425337" cy="281422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2A5EB7A-A21E-482F-8AB2-286CC9EDFC16}"/>
                </a:ext>
              </a:extLst>
            </p:cNvPr>
            <p:cNvSpPr/>
            <p:nvPr/>
          </p:nvSpPr>
          <p:spPr>
            <a:xfrm>
              <a:off x="10547412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Subtitle 2">
              <a:extLst>
                <a:ext uri="{FF2B5EF4-FFF2-40B4-BE49-F238E27FC236}">
                  <a16:creationId xmlns:a16="http://schemas.microsoft.com/office/drawing/2014/main" id="{73EB1017-4432-46E1-AA4B-2E8AB6A1303A}"/>
                </a:ext>
              </a:extLst>
            </p:cNvPr>
            <p:cNvSpPr txBox="1">
              <a:spLocks/>
            </p:cNvSpPr>
            <p:nvPr/>
          </p:nvSpPr>
          <p:spPr>
            <a:xfrm>
              <a:off x="10482815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s3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202" name="Arrow: Right 201">
            <a:extLst>
              <a:ext uri="{FF2B5EF4-FFF2-40B4-BE49-F238E27FC236}">
                <a16:creationId xmlns:a16="http://schemas.microsoft.com/office/drawing/2014/main" id="{8A528D0D-21CF-47AA-8704-8C90E38431BB}"/>
              </a:ext>
            </a:extLst>
          </p:cNvPr>
          <p:cNvSpPr/>
          <p:nvPr/>
        </p:nvSpPr>
        <p:spPr>
          <a:xfrm>
            <a:off x="7552945" y="5908090"/>
            <a:ext cx="1549922" cy="230818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Subtitle 2">
            <a:extLst>
              <a:ext uri="{FF2B5EF4-FFF2-40B4-BE49-F238E27FC236}">
                <a16:creationId xmlns:a16="http://schemas.microsoft.com/office/drawing/2014/main" id="{389BB979-0F59-4340-A09E-346ED1D2C116}"/>
              </a:ext>
            </a:extLst>
          </p:cNvPr>
          <p:cNvSpPr txBox="1">
            <a:spLocks/>
          </p:cNvSpPr>
          <p:nvPr/>
        </p:nvSpPr>
        <p:spPr>
          <a:xfrm>
            <a:off x="7552944" y="5548598"/>
            <a:ext cx="1505023" cy="433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Base Address</a:t>
            </a:r>
          </a:p>
          <a:p>
            <a:pPr algn="r"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(Register Value)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88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Compile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773C6-6B43-4AC7-A16D-8B498E410CB4}"/>
              </a:ext>
            </a:extLst>
          </p:cNvPr>
          <p:cNvGrpSpPr/>
          <p:nvPr/>
        </p:nvGrpSpPr>
        <p:grpSpPr>
          <a:xfrm>
            <a:off x="2709057" y="4613142"/>
            <a:ext cx="2896515" cy="1493455"/>
            <a:chOff x="2411769" y="3728858"/>
            <a:chExt cx="2915892" cy="1493456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FED64099-52CC-4EB6-BD8F-360538742671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3728858"/>
              <a:ext cx="2915892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Assembly Language</a:t>
              </a:r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0D2D609F-32CE-4F46-BE9A-9AA84A6BE40E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4116873"/>
              <a:ext cx="2915892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 $t0, 1200($t1)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   $t0, $s2, $t0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$t0, 1200($t1)</a:t>
              </a:r>
              <a:endParaRPr lang="ko-KR" altLang="en-US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99AD8A4-BAF0-4E27-8BF4-07B2E107E3AE}"/>
              </a:ext>
            </a:extLst>
          </p:cNvPr>
          <p:cNvGrpSpPr/>
          <p:nvPr/>
        </p:nvGrpSpPr>
        <p:grpSpPr>
          <a:xfrm>
            <a:off x="6492016" y="4612798"/>
            <a:ext cx="4223450" cy="1639189"/>
            <a:chOff x="6687206" y="3891599"/>
            <a:chExt cx="4223450" cy="1639189"/>
          </a:xfrm>
        </p:grpSpPr>
        <p:sp>
          <p:nvSpPr>
            <p:cNvPr id="214" name="Subtitle 2">
              <a:extLst>
                <a:ext uri="{FF2B5EF4-FFF2-40B4-BE49-F238E27FC236}">
                  <a16:creationId xmlns:a16="http://schemas.microsoft.com/office/drawing/2014/main" id="{DE1D0F54-262B-479A-AAE5-2CAF1E63A0CB}"/>
                </a:ext>
              </a:extLst>
            </p:cNvPr>
            <p:cNvSpPr txBox="1">
              <a:spLocks/>
            </p:cNvSpPr>
            <p:nvPr/>
          </p:nvSpPr>
          <p:spPr>
            <a:xfrm>
              <a:off x="6687206" y="3891599"/>
              <a:ext cx="2795737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Machine Language</a:t>
              </a:r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5" name="Subtitle 2">
              <a:extLst>
                <a:ext uri="{FF2B5EF4-FFF2-40B4-BE49-F238E27FC236}">
                  <a16:creationId xmlns:a16="http://schemas.microsoft.com/office/drawing/2014/main" id="{9F741BFE-371F-4DFD-9329-2D9001A0410A}"/>
                </a:ext>
              </a:extLst>
            </p:cNvPr>
            <p:cNvSpPr txBox="1">
              <a:spLocks/>
            </p:cNvSpPr>
            <p:nvPr/>
          </p:nvSpPr>
          <p:spPr>
            <a:xfrm>
              <a:off x="6687206" y="4279615"/>
              <a:ext cx="4223450" cy="12511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100011 01001 01000 0000010010110000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000000 10010 01000 01000 00000 100000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101011 01001 01000 0000010010110000</a:t>
              </a:r>
            </a:p>
          </p:txBody>
        </p:sp>
      </p:grpSp>
      <p:sp>
        <p:nvSpPr>
          <p:cNvPr id="194" name="Subtitle 2">
            <a:extLst>
              <a:ext uri="{FF2B5EF4-FFF2-40B4-BE49-F238E27FC236}">
                <a16:creationId xmlns:a16="http://schemas.microsoft.com/office/drawing/2014/main" id="{699B89C4-A543-40D7-8854-CDF938897422}"/>
              </a:ext>
            </a:extLst>
          </p:cNvPr>
          <p:cNvSpPr txBox="1">
            <a:spLocks/>
          </p:cNvSpPr>
          <p:nvPr/>
        </p:nvSpPr>
        <p:spPr>
          <a:xfrm>
            <a:off x="2662534" y="1806892"/>
            <a:ext cx="2896515" cy="388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A[300] = h + A[300];</a:t>
            </a:r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C4A68C-F853-48F8-A268-1B17E3E033DC}"/>
              </a:ext>
            </a:extLst>
          </p:cNvPr>
          <p:cNvGrpSpPr/>
          <p:nvPr/>
        </p:nvGrpSpPr>
        <p:grpSpPr>
          <a:xfrm>
            <a:off x="2709057" y="2491139"/>
            <a:ext cx="7431492" cy="1740971"/>
            <a:chOff x="3311371" y="2244858"/>
            <a:chExt cx="7431492" cy="1740971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EDA20AF-39F2-4702-9B23-B6600590DD17}"/>
                </a:ext>
              </a:extLst>
            </p:cNvPr>
            <p:cNvSpPr/>
            <p:nvPr/>
          </p:nvSpPr>
          <p:spPr>
            <a:xfrm>
              <a:off x="4589917" y="352078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AF7620A-9138-43EA-9DE7-660F37971F53}"/>
                </a:ext>
              </a:extLst>
            </p:cNvPr>
            <p:cNvSpPr/>
            <p:nvPr/>
          </p:nvSpPr>
          <p:spPr>
            <a:xfrm>
              <a:off x="4589917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3578927-7099-483F-8BF1-914053AE0A92}"/>
                </a:ext>
              </a:extLst>
            </p:cNvPr>
            <p:cNvSpPr/>
            <p:nvPr/>
          </p:nvSpPr>
          <p:spPr>
            <a:xfrm>
              <a:off x="4589917" y="2574596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6ED88C4-C2F8-48BF-977E-2EF43031B6C0}"/>
                </a:ext>
              </a:extLst>
            </p:cNvPr>
            <p:cNvSpPr/>
            <p:nvPr/>
          </p:nvSpPr>
          <p:spPr>
            <a:xfrm>
              <a:off x="4589917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F8697F0-DC3F-4046-9790-C02D9DEC2FE5}"/>
                </a:ext>
              </a:extLst>
            </p:cNvPr>
            <p:cNvSpPr/>
            <p:nvPr/>
          </p:nvSpPr>
          <p:spPr>
            <a:xfrm>
              <a:off x="5460162" y="352078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9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7BEA9649-EF4D-46FD-85C6-D6BF7C4215BF}"/>
                </a:ext>
              </a:extLst>
            </p:cNvPr>
            <p:cNvSpPr/>
            <p:nvPr/>
          </p:nvSpPr>
          <p:spPr>
            <a:xfrm>
              <a:off x="5460162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EF82C82F-A1B1-40B7-8AF6-36BDA63B2003}"/>
                </a:ext>
              </a:extLst>
            </p:cNvPr>
            <p:cNvSpPr/>
            <p:nvPr/>
          </p:nvSpPr>
          <p:spPr>
            <a:xfrm>
              <a:off x="5460162" y="2574596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9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97EB593-613D-4AC5-8011-FB05766ACE14}"/>
                </a:ext>
              </a:extLst>
            </p:cNvPr>
            <p:cNvSpPr/>
            <p:nvPr/>
          </p:nvSpPr>
          <p:spPr>
            <a:xfrm>
              <a:off x="5460162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538BC973-1472-459A-897E-D1C15C0E45A3}"/>
                </a:ext>
              </a:extLst>
            </p:cNvPr>
            <p:cNvSpPr/>
            <p:nvPr/>
          </p:nvSpPr>
          <p:spPr>
            <a:xfrm>
              <a:off x="6333423" y="352078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9D93657C-C867-4ABD-90C3-549D43098DAE}"/>
                </a:ext>
              </a:extLst>
            </p:cNvPr>
            <p:cNvSpPr/>
            <p:nvPr/>
          </p:nvSpPr>
          <p:spPr>
            <a:xfrm>
              <a:off x="6333423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CDB698E2-A8E7-4196-BCA7-DBAC449DD767}"/>
                </a:ext>
              </a:extLst>
            </p:cNvPr>
            <p:cNvSpPr/>
            <p:nvPr/>
          </p:nvSpPr>
          <p:spPr>
            <a:xfrm>
              <a:off x="6333423" y="2574596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4B00EDFC-53C1-4F92-A520-3D007D56D691}"/>
                </a:ext>
              </a:extLst>
            </p:cNvPr>
            <p:cNvSpPr/>
            <p:nvPr/>
          </p:nvSpPr>
          <p:spPr>
            <a:xfrm>
              <a:off x="6333423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01ED6D1-5EFC-4CAA-957D-44BCFA5ADCCA}"/>
                </a:ext>
              </a:extLst>
            </p:cNvPr>
            <p:cNvSpPr/>
            <p:nvPr/>
          </p:nvSpPr>
          <p:spPr>
            <a:xfrm>
              <a:off x="7203668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14C5B2E-0432-4DC0-B0BE-4DECF41765DF}"/>
                </a:ext>
              </a:extLst>
            </p:cNvPr>
            <p:cNvSpPr/>
            <p:nvPr/>
          </p:nvSpPr>
          <p:spPr>
            <a:xfrm>
              <a:off x="7203668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26875C0-620F-4D85-9B9E-5988B30451D2}"/>
                </a:ext>
              </a:extLst>
            </p:cNvPr>
            <p:cNvSpPr/>
            <p:nvPr/>
          </p:nvSpPr>
          <p:spPr>
            <a:xfrm>
              <a:off x="9702858" y="3066191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32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91A3770-5EF4-4572-AE13-A5280569C34F}"/>
                </a:ext>
              </a:extLst>
            </p:cNvPr>
            <p:cNvSpPr/>
            <p:nvPr/>
          </p:nvSpPr>
          <p:spPr>
            <a:xfrm>
              <a:off x="9702858" y="2251208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1E8D4631-F4F8-4852-A443-C424A8564F58}"/>
                </a:ext>
              </a:extLst>
            </p:cNvPr>
            <p:cNvSpPr/>
            <p:nvPr/>
          </p:nvSpPr>
          <p:spPr>
            <a:xfrm>
              <a:off x="7203667" y="3520781"/>
              <a:ext cx="353919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1200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366AB842-0C29-40D0-9464-BD1C2C4A485A}"/>
                </a:ext>
              </a:extLst>
            </p:cNvPr>
            <p:cNvSpPr/>
            <p:nvPr/>
          </p:nvSpPr>
          <p:spPr>
            <a:xfrm>
              <a:off x="8076928" y="3066191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F3129F19-5B6E-4F0D-9543-7DB1752BA8AF}"/>
                </a:ext>
              </a:extLst>
            </p:cNvPr>
            <p:cNvSpPr/>
            <p:nvPr/>
          </p:nvSpPr>
          <p:spPr>
            <a:xfrm>
              <a:off x="7203667" y="2574596"/>
              <a:ext cx="353919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1200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8AE412C-DAAB-4EEB-BBA1-42815FEDB80E}"/>
                </a:ext>
              </a:extLst>
            </p:cNvPr>
            <p:cNvSpPr/>
            <p:nvPr/>
          </p:nvSpPr>
          <p:spPr>
            <a:xfrm>
              <a:off x="8076928" y="2251208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address/</a:t>
              </a:r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77D0019-5914-41B8-8049-AE6ABA551E89}"/>
                </a:ext>
              </a:extLst>
            </p:cNvPr>
            <p:cNvSpPr/>
            <p:nvPr/>
          </p:nvSpPr>
          <p:spPr>
            <a:xfrm>
              <a:off x="3311371" y="3514431"/>
              <a:ext cx="12785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sz="16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3B9D53D0-3E34-48FD-8974-E8B46F3B033F}"/>
                </a:ext>
              </a:extLst>
            </p:cNvPr>
            <p:cNvSpPr/>
            <p:nvPr/>
          </p:nvSpPr>
          <p:spPr>
            <a:xfrm>
              <a:off x="3311371" y="3059841"/>
              <a:ext cx="12785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2FB4E02F-2521-4D81-8FD6-356CCA02EEE1}"/>
                </a:ext>
              </a:extLst>
            </p:cNvPr>
            <p:cNvSpPr/>
            <p:nvPr/>
          </p:nvSpPr>
          <p:spPr>
            <a:xfrm>
              <a:off x="3311371" y="2568246"/>
              <a:ext cx="12785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67C8043A-57D7-40F1-B9E4-70F441932C39}"/>
                </a:ext>
              </a:extLst>
            </p:cNvPr>
            <p:cNvSpPr/>
            <p:nvPr/>
          </p:nvSpPr>
          <p:spPr>
            <a:xfrm>
              <a:off x="3311371" y="2244858"/>
              <a:ext cx="12785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D547AC8-5BD2-4A64-ACBD-05639A794AF6}"/>
              </a:ext>
            </a:extLst>
          </p:cNvPr>
          <p:cNvSpPr/>
          <p:nvPr/>
        </p:nvSpPr>
        <p:spPr>
          <a:xfrm>
            <a:off x="5518423" y="5086905"/>
            <a:ext cx="783353" cy="388016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7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Branch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773C6-6B43-4AC7-A16D-8B498E410CB4}"/>
              </a:ext>
            </a:extLst>
          </p:cNvPr>
          <p:cNvGrpSpPr/>
          <p:nvPr/>
        </p:nvGrpSpPr>
        <p:grpSpPr>
          <a:xfrm>
            <a:off x="2346988" y="3329954"/>
            <a:ext cx="3845993" cy="2752132"/>
            <a:chOff x="2411768" y="3728858"/>
            <a:chExt cx="2462627" cy="1762217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FED64099-52CC-4EB6-BD8F-360538742671}"/>
                </a:ext>
              </a:extLst>
            </p:cNvPr>
            <p:cNvSpPr txBox="1">
              <a:spLocks/>
            </p:cNvSpPr>
            <p:nvPr/>
          </p:nvSpPr>
          <p:spPr>
            <a:xfrm>
              <a:off x="2411768" y="3728858"/>
              <a:ext cx="2462627" cy="2487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if – then - else</a:t>
              </a:r>
            </a:p>
            <a:p>
              <a:pPr algn="l"/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0D2D609F-32CE-4F46-BE9A-9AA84A6BE40E}"/>
                </a:ext>
              </a:extLst>
            </p:cNvPr>
            <p:cNvSpPr txBox="1">
              <a:spLocks/>
            </p:cNvSpPr>
            <p:nvPr/>
          </p:nvSpPr>
          <p:spPr>
            <a:xfrm>
              <a:off x="2411770" y="4116873"/>
              <a:ext cx="1069489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if (</a:t>
              </a:r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== j) 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f = g + h; 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else 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f = g – h;</a:t>
              </a:r>
            </a:p>
            <a:p>
              <a:pPr algn="l"/>
              <a:endPara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69" name="Subtitle 2">
              <a:extLst>
                <a:ext uri="{FF2B5EF4-FFF2-40B4-BE49-F238E27FC236}">
                  <a16:creationId xmlns:a16="http://schemas.microsoft.com/office/drawing/2014/main" id="{227194D9-CE5A-41BD-908B-6B8BC79412D3}"/>
                </a:ext>
              </a:extLst>
            </p:cNvPr>
            <p:cNvSpPr txBox="1">
              <a:spLocks/>
            </p:cNvSpPr>
            <p:nvPr/>
          </p:nvSpPr>
          <p:spPr>
            <a:xfrm>
              <a:off x="3316562" y="4116873"/>
              <a:ext cx="1557832" cy="137420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bne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$s3, $s4, Else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$s0, $s1, $s2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j        Exit //jump to Exit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Else: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sub $s0, $s1, $s2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Exit:</a:t>
              </a:r>
            </a:p>
          </p:txBody>
        </p:sp>
      </p:grpSp>
      <p:sp>
        <p:nvSpPr>
          <p:cNvPr id="66" name="Subtitle 2">
            <a:extLst>
              <a:ext uri="{FF2B5EF4-FFF2-40B4-BE49-F238E27FC236}">
                <a16:creationId xmlns:a16="http://schemas.microsoft.com/office/drawing/2014/main" id="{9E6CB888-ABB2-4C89-A8BF-828D0F4C0872}"/>
              </a:ext>
            </a:extLst>
          </p:cNvPr>
          <p:cNvSpPr txBox="1">
            <a:spLocks/>
          </p:cNvSpPr>
          <p:nvPr/>
        </p:nvSpPr>
        <p:spPr>
          <a:xfrm>
            <a:off x="2346988" y="2204387"/>
            <a:ext cx="3157168" cy="84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beq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(branch if  equal)</a:t>
            </a:r>
          </a:p>
          <a:p>
            <a:pPr algn="l"/>
            <a:r>
              <a:rPr lang="en-US" altLang="ko-KR" sz="18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beq</a:t>
            </a:r>
            <a:r>
              <a:rPr lang="en-US" altLang="ko-KR" sz="18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register1, register2, L1</a:t>
            </a:r>
            <a:endParaRPr lang="ko-KR" altLang="en-US" sz="18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EDB9B575-58E9-43F5-B06C-081B8DC714E9}"/>
              </a:ext>
            </a:extLst>
          </p:cNvPr>
          <p:cNvSpPr txBox="1">
            <a:spLocks/>
          </p:cNvSpPr>
          <p:nvPr/>
        </p:nvSpPr>
        <p:spPr>
          <a:xfrm>
            <a:off x="5504156" y="2145432"/>
            <a:ext cx="3157168" cy="84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bne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(branch not equal)</a:t>
            </a:r>
          </a:p>
          <a:p>
            <a:pPr algn="l"/>
            <a:r>
              <a:rPr lang="en-US" altLang="ko-KR" sz="18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bne</a:t>
            </a:r>
            <a:r>
              <a:rPr lang="en-US" altLang="ko-KR" sz="18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register1, register2, L1</a:t>
            </a:r>
            <a:endParaRPr lang="ko-KR" altLang="en-US" sz="18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2D58E60-A7F5-456D-A04A-B11895331931}"/>
              </a:ext>
            </a:extLst>
          </p:cNvPr>
          <p:cNvGrpSpPr/>
          <p:nvPr/>
        </p:nvGrpSpPr>
        <p:grpSpPr>
          <a:xfrm>
            <a:off x="6157016" y="3329953"/>
            <a:ext cx="6036640" cy="3372686"/>
            <a:chOff x="2411768" y="3728858"/>
            <a:chExt cx="3865320" cy="2159564"/>
          </a:xfrm>
        </p:grpSpPr>
        <p:sp>
          <p:nvSpPr>
            <p:cNvPr id="71" name="Subtitle 2">
              <a:extLst>
                <a:ext uri="{FF2B5EF4-FFF2-40B4-BE49-F238E27FC236}">
                  <a16:creationId xmlns:a16="http://schemas.microsoft.com/office/drawing/2014/main" id="{B1CF7E81-C162-4D5D-9852-5541F7A11A59}"/>
                </a:ext>
              </a:extLst>
            </p:cNvPr>
            <p:cNvSpPr txBox="1">
              <a:spLocks/>
            </p:cNvSpPr>
            <p:nvPr/>
          </p:nvSpPr>
          <p:spPr>
            <a:xfrm>
              <a:off x="2411768" y="3728858"/>
              <a:ext cx="2462627" cy="2487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while</a:t>
              </a:r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831D4D4E-95D6-42DE-B09C-71735496C27E}"/>
                </a:ext>
              </a:extLst>
            </p:cNvPr>
            <p:cNvSpPr txBox="1">
              <a:spLocks/>
            </p:cNvSpPr>
            <p:nvPr/>
          </p:nvSpPr>
          <p:spPr>
            <a:xfrm>
              <a:off x="2411770" y="4116873"/>
              <a:ext cx="1330049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while (save[</a:t>
              </a:r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] == k)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</a:t>
              </a:r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+= 1;</a:t>
              </a:r>
            </a:p>
          </p:txBody>
        </p:sp>
        <p:sp>
          <p:nvSpPr>
            <p:cNvPr id="73" name="Subtitle 2">
              <a:extLst>
                <a:ext uri="{FF2B5EF4-FFF2-40B4-BE49-F238E27FC236}">
                  <a16:creationId xmlns:a16="http://schemas.microsoft.com/office/drawing/2014/main" id="{9D221C25-C60E-4E63-A5F6-AFB8EB8D531C}"/>
                </a:ext>
              </a:extLst>
            </p:cNvPr>
            <p:cNvSpPr txBox="1">
              <a:spLocks/>
            </p:cNvSpPr>
            <p:nvPr/>
          </p:nvSpPr>
          <p:spPr>
            <a:xfrm>
              <a:off x="3741818" y="4116872"/>
              <a:ext cx="2535270" cy="17715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Loop: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sll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$t1, $s3, 2 //$t1 = </a:t>
              </a:r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&lt;&lt; 2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 $t1, $t1, $s6 // $s6 is base address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$t0, 0($t1)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bne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$t0, $s5, Exit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$s3, $s3, 1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j          Loop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Exit: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22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492</Words>
  <Application>Microsoft Office PowerPoint</Application>
  <PresentationFormat>Widescreen</PresentationFormat>
  <Paragraphs>176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Noto Sans CJK KR Bold</vt:lpstr>
      <vt:lpstr>Noto Sans CJK KR DemiLight</vt:lpstr>
      <vt:lpstr>Noto Sans CJK KR Medium</vt:lpstr>
      <vt:lpstr>맑은 고딕</vt:lpstr>
      <vt:lpstr>Arial</vt:lpstr>
      <vt:lpstr>Office Theme</vt:lpstr>
      <vt:lpstr>Computer Organization and Design</vt:lpstr>
      <vt:lpstr>Instruction Struct</vt:lpstr>
      <vt:lpstr>OPERAND</vt:lpstr>
      <vt:lpstr>Compile</vt:lpstr>
      <vt:lpstr>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tikaworld0416@gmail.com</cp:lastModifiedBy>
  <cp:revision>46</cp:revision>
  <dcterms:created xsi:type="dcterms:W3CDTF">2019-05-30T09:51:06Z</dcterms:created>
  <dcterms:modified xsi:type="dcterms:W3CDTF">2019-06-11T02:44:47Z</dcterms:modified>
</cp:coreProperties>
</file>