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2C6"/>
    <a:srgbClr val="013B51"/>
    <a:srgbClr val="787878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5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64F2A1-E95E-4EFD-9F28-19DA78258448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13B5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Clock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2E3A86-EE16-49CF-AD95-B16CE2196D83}"/>
              </a:ext>
            </a:extLst>
          </p:cNvPr>
          <p:cNvSpPr/>
          <p:nvPr/>
        </p:nvSpPr>
        <p:spPr>
          <a:xfrm>
            <a:off x="5810250" y="2581186"/>
            <a:ext cx="1629620" cy="1091263"/>
          </a:xfrm>
          <a:custGeom>
            <a:avLst/>
            <a:gdLst>
              <a:gd name="connsiteX0" fmla="*/ 0 w 1828802"/>
              <a:gd name="connsiteY0" fmla="*/ 0 h 1224644"/>
              <a:gd name="connsiteX1" fmla="*/ 1216480 w 1828802"/>
              <a:gd name="connsiteY1" fmla="*/ 0 h 1224644"/>
              <a:gd name="connsiteX2" fmla="*/ 1224643 w 1828802"/>
              <a:gd name="connsiteY2" fmla="*/ 0 h 1224644"/>
              <a:gd name="connsiteX3" fmla="*/ 1224643 w 1828802"/>
              <a:gd name="connsiteY3" fmla="*/ 823 h 1224644"/>
              <a:gd name="connsiteX4" fmla="*/ 1339884 w 1828802"/>
              <a:gd name="connsiteY4" fmla="*/ 12440 h 1224644"/>
              <a:gd name="connsiteX5" fmla="*/ 1828802 w 1828802"/>
              <a:gd name="connsiteY5" fmla="*/ 612322 h 1224644"/>
              <a:gd name="connsiteX6" fmla="*/ 1339884 w 1828802"/>
              <a:gd name="connsiteY6" fmla="*/ 1212204 h 1224644"/>
              <a:gd name="connsiteX7" fmla="*/ 1224643 w 1828802"/>
              <a:gd name="connsiteY7" fmla="*/ 1223821 h 1224644"/>
              <a:gd name="connsiteX8" fmla="*/ 1224643 w 1828802"/>
              <a:gd name="connsiteY8" fmla="*/ 1224643 h 1224644"/>
              <a:gd name="connsiteX9" fmla="*/ 1216490 w 1828802"/>
              <a:gd name="connsiteY9" fmla="*/ 1224643 h 1224644"/>
              <a:gd name="connsiteX10" fmla="*/ 1216480 w 1828802"/>
              <a:gd name="connsiteY10" fmla="*/ 1224644 h 1224644"/>
              <a:gd name="connsiteX11" fmla="*/ 1216470 w 1828802"/>
              <a:gd name="connsiteY11" fmla="*/ 1224643 h 1224644"/>
              <a:gd name="connsiteX12" fmla="*/ 0 w 1828802"/>
              <a:gd name="connsiteY12" fmla="*/ 1224643 h 12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2" h="1224644">
                <a:moveTo>
                  <a:pt x="0" y="0"/>
                </a:moveTo>
                <a:lnTo>
                  <a:pt x="1216480" y="0"/>
                </a:lnTo>
                <a:lnTo>
                  <a:pt x="1224643" y="0"/>
                </a:lnTo>
                <a:lnTo>
                  <a:pt x="1224643" y="823"/>
                </a:lnTo>
                <a:lnTo>
                  <a:pt x="1339884" y="12440"/>
                </a:lnTo>
                <a:cubicBezTo>
                  <a:pt x="1618909" y="69537"/>
                  <a:pt x="1828802" y="316418"/>
                  <a:pt x="1828802" y="612322"/>
                </a:cubicBezTo>
                <a:cubicBezTo>
                  <a:pt x="1828802" y="908226"/>
                  <a:pt x="1618909" y="1155107"/>
                  <a:pt x="1339884" y="1212204"/>
                </a:cubicBezTo>
                <a:lnTo>
                  <a:pt x="1224643" y="1223821"/>
                </a:lnTo>
                <a:lnTo>
                  <a:pt x="1224643" y="1224643"/>
                </a:lnTo>
                <a:lnTo>
                  <a:pt x="1216490" y="1224643"/>
                </a:lnTo>
                <a:lnTo>
                  <a:pt x="1216480" y="1224644"/>
                </a:lnTo>
                <a:lnTo>
                  <a:pt x="1216470" y="1224643"/>
                </a:lnTo>
                <a:lnTo>
                  <a:pt x="0" y="1224643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72">
            <a:extLst>
              <a:ext uri="{FF2B5EF4-FFF2-40B4-BE49-F238E27FC236}">
                <a16:creationId xmlns:a16="http://schemas.microsoft.com/office/drawing/2014/main" id="{0A39F82A-3FB2-4B58-9DF0-1B4F4AAB95B9}"/>
              </a:ext>
            </a:extLst>
          </p:cNvPr>
          <p:cNvCxnSpPr>
            <a:cxnSpLocks/>
          </p:cNvCxnSpPr>
          <p:nvPr/>
        </p:nvCxnSpPr>
        <p:spPr>
          <a:xfrm>
            <a:off x="3320143" y="2818673"/>
            <a:ext cx="2490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E9309752-3BAE-4860-A9B5-C285CFD359FC}"/>
              </a:ext>
            </a:extLst>
          </p:cNvPr>
          <p:cNvCxnSpPr>
            <a:cxnSpLocks/>
          </p:cNvCxnSpPr>
          <p:nvPr/>
        </p:nvCxnSpPr>
        <p:spPr>
          <a:xfrm flipV="1">
            <a:off x="7439870" y="3067645"/>
            <a:ext cx="2281076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A67C32-FBBF-424C-B087-BFC074B94A3C}"/>
              </a:ext>
            </a:extLst>
          </p:cNvPr>
          <p:cNvGrpSpPr/>
          <p:nvPr/>
        </p:nvGrpSpPr>
        <p:grpSpPr>
          <a:xfrm>
            <a:off x="4180114" y="3453835"/>
            <a:ext cx="1630136" cy="1144652"/>
            <a:chOff x="4180114" y="3453835"/>
            <a:chExt cx="1630136" cy="1144652"/>
          </a:xfrm>
        </p:grpSpPr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B9AC28BD-FB45-4B67-9734-092BBB4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3453835"/>
              <a:ext cx="163013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F10D67E-F0C5-4BD3-B5D7-FDDFA23833FC}"/>
                </a:ext>
              </a:extLst>
            </p:cNvPr>
            <p:cNvCxnSpPr/>
            <p:nvPr/>
          </p:nvCxnSpPr>
          <p:spPr>
            <a:xfrm>
              <a:off x="4196443" y="3453835"/>
              <a:ext cx="0" cy="114465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번개 20">
            <a:extLst>
              <a:ext uri="{FF2B5EF4-FFF2-40B4-BE49-F238E27FC236}">
                <a16:creationId xmlns:a16="http://schemas.microsoft.com/office/drawing/2014/main" id="{5A3E4EA7-7381-4B24-A57D-C2B95EA41E98}"/>
              </a:ext>
            </a:extLst>
          </p:cNvPr>
          <p:cNvSpPr/>
          <p:nvPr/>
        </p:nvSpPr>
        <p:spPr>
          <a:xfrm>
            <a:off x="3763736" y="4580416"/>
            <a:ext cx="832756" cy="832756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12F0BD-8052-46C3-9D0C-99C8812EF7AE}"/>
              </a:ext>
            </a:extLst>
          </p:cNvPr>
          <p:cNvGrpSpPr/>
          <p:nvPr/>
        </p:nvGrpSpPr>
        <p:grpSpPr>
          <a:xfrm>
            <a:off x="3030865" y="5565314"/>
            <a:ext cx="6690081" cy="685552"/>
            <a:chOff x="2667000" y="5671118"/>
            <a:chExt cx="4625067" cy="47394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33F92A-6998-4FB6-A2C9-1BE9FCA92A47}"/>
                </a:ext>
              </a:extLst>
            </p:cNvPr>
            <p:cNvGrpSpPr/>
            <p:nvPr/>
          </p:nvGrpSpPr>
          <p:grpSpPr>
            <a:xfrm>
              <a:off x="2667000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6E661FE-3A57-4ABE-AC1C-E31C8A90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F2F131E-7BA1-49FA-9D80-CCE2B4CEF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3EE241E-DAAE-412B-83A6-D654D08E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7149D29-ADDD-459C-ABCA-C93679E7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281EC80-15E3-486D-A3F5-EDD7AC0D0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9F85C53-9826-414F-8375-80535FE42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0424B1-BA31-41D6-A6E5-B34D9577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A34546C-69ED-4ABA-87C8-FE0CCA1C4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B5EC74C-2CAC-4DA4-9906-D8021A3FD15C}"/>
                </a:ext>
              </a:extLst>
            </p:cNvPr>
            <p:cNvGrpSpPr/>
            <p:nvPr/>
          </p:nvGrpSpPr>
          <p:grpSpPr>
            <a:xfrm>
              <a:off x="4962524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0D89AD3-9EBE-4FCB-AC98-69520DE77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B1F6CBF-0935-42E4-B78E-33EDF5A3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0EF2AF-47B6-4783-9C7A-C35D6914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DD5658-DBF4-4BD4-9611-FBA3F074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C7600BF-D525-4DEA-BE0A-2A426F76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D1D93F-5EDB-4BA2-BAE2-033321CE1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13E242B-2144-4545-B46F-FFB68D65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263E00D-B845-4F5F-A96B-A2997AAD7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FEE12E2-71FF-41AF-AFC4-958659752F4C}"/>
              </a:ext>
            </a:extLst>
          </p:cNvPr>
          <p:cNvSpPr/>
          <p:nvPr/>
        </p:nvSpPr>
        <p:spPr>
          <a:xfrm>
            <a:off x="2794366" y="6394109"/>
            <a:ext cx="543901" cy="2694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B345A4-72D0-4879-8945-83413D758689}"/>
              </a:ext>
            </a:extLst>
          </p:cNvPr>
          <p:cNvSpPr/>
          <p:nvPr/>
        </p:nvSpPr>
        <p:spPr>
          <a:xfrm>
            <a:off x="2750646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440E74-2A0B-438D-8263-BDCFEE21D784}"/>
              </a:ext>
            </a:extLst>
          </p:cNvPr>
          <p:cNvSpPr/>
          <p:nvPr/>
        </p:nvSpPr>
        <p:spPr>
          <a:xfrm>
            <a:off x="3360835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1EA3ED-7EF9-4AD0-A05C-EF7C3F62ADF9}"/>
              </a:ext>
            </a:extLst>
          </p:cNvPr>
          <p:cNvSpPr/>
          <p:nvPr/>
        </p:nvSpPr>
        <p:spPr>
          <a:xfrm>
            <a:off x="3971024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FF0310-D790-4D1A-A7D0-C476A62E58E7}"/>
              </a:ext>
            </a:extLst>
          </p:cNvPr>
          <p:cNvSpPr/>
          <p:nvPr/>
        </p:nvSpPr>
        <p:spPr>
          <a:xfrm>
            <a:off x="4587537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3DDF7E-A713-44F1-BE27-05BD0A0C4975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9A1697-8168-4018-9628-F095F11F6D5C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08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54584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2.29167E-6 0.1097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6 1.11111E-6 L -0.05143 1.11111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 1.11111E-6 L -0.05 0.10972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 1.11111E-6 L -0.1 1.11111E-6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143 1.11111E-6 L -0.10065 1.11111E-6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 1.11111E-6 L -0.1 0.10972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10065 1.11111E-6 L -0.15065 1.11111E-6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065 1.11111E-6 L -0.15065 0.10972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3" grpId="0" animBg="1"/>
      <p:bldP spid="3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4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504009" y="463566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504006" y="3215234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863115" y="3405248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984940" y="2955814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734242" y="334858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7275066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6255531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065278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946724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517852" y="3253458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FA0936-1A1F-438C-ACC1-D8B96DA506EE}"/>
              </a:ext>
            </a:extLst>
          </p:cNvPr>
          <p:cNvGrpSpPr/>
          <p:nvPr/>
        </p:nvGrpSpPr>
        <p:grpSpPr>
          <a:xfrm>
            <a:off x="3118068" y="2076450"/>
            <a:ext cx="4249520" cy="3243679"/>
            <a:chOff x="3118068" y="2076450"/>
            <a:chExt cx="4249520" cy="324367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845365-B25D-42EC-8A70-1FBE303869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38" y="3580634"/>
              <a:ext cx="34223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324DEC-BF57-4C52-B3DF-D7DC96C5C019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65170"/>
              <a:ext cx="21118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56F6745-69AF-4F47-B452-A17625F3908C}"/>
                </a:ext>
              </a:extLst>
            </p:cNvPr>
            <p:cNvGrpSpPr/>
            <p:nvPr/>
          </p:nvGrpSpPr>
          <p:grpSpPr>
            <a:xfrm>
              <a:off x="6462256" y="2379710"/>
              <a:ext cx="752622" cy="1396263"/>
              <a:chOff x="8512274" y="2661900"/>
              <a:chExt cx="1052765" cy="1953087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ED6132-2B92-469A-AC73-B33102B23AEC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C5C58AF-8AAB-4779-B412-B2A3E17A5605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1100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F53190-68F0-47E2-AA0D-1571B207B942}"/>
                </a:ext>
              </a:extLst>
            </p:cNvPr>
            <p:cNvSpPr/>
            <p:nvPr/>
          </p:nvSpPr>
          <p:spPr>
            <a:xfrm>
              <a:off x="3596779" y="3895268"/>
              <a:ext cx="540824" cy="1294288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/>
            </a:p>
          </p:txBody>
        </p: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id="{2EFBA622-2280-4297-A9A3-C98ED0AFC951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4542412"/>
              <a:ext cx="47871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885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4138619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4709747" y="3775973"/>
              <a:ext cx="1547426" cy="1544156"/>
              <a:chOff x="3045186" y="2959544"/>
              <a:chExt cx="1547426" cy="1544156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/>
                  <a:t>Instruction</a:t>
                </a:r>
              </a:p>
              <a:p>
                <a:r>
                  <a:rPr lang="en-US" altLang="ko-KR" sz="1200" dirty="0"/>
                  <a:t>address</a:t>
                </a:r>
                <a:endParaRPr lang="ko-KR" altLang="en-US" sz="12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Instruction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44" name="Rectangle 83">
                <a:extLst>
                  <a:ext uri="{FF2B5EF4-FFF2-40B4-BE49-F238E27FC236}">
                    <a16:creationId xmlns:a16="http://schemas.microsoft.com/office/drawing/2014/main" id="{351EA864-DF41-4F4B-A83E-143AD542C0F5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Instruction</a:t>
                </a:r>
              </a:p>
            </p:txBody>
          </p:sp>
        </p:grpSp>
        <p:cxnSp>
          <p:nvCxnSpPr>
            <p:cNvPr id="35" name="Straight Connector 55">
              <a:extLst>
                <a:ext uri="{FF2B5EF4-FFF2-40B4-BE49-F238E27FC236}">
                  <a16:creationId xmlns:a16="http://schemas.microsoft.com/office/drawing/2014/main" id="{30E2F342-93F6-4E0B-B430-80DFE543D47E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48841"/>
              <a:ext cx="0" cy="199357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270B0C-D126-4D9A-9176-9EAA00D4103D}"/>
                </a:ext>
              </a:extLst>
            </p:cNvPr>
            <p:cNvSpPr/>
            <p:nvPr/>
          </p:nvSpPr>
          <p:spPr>
            <a:xfrm>
              <a:off x="4298301" y="4491870"/>
              <a:ext cx="101084" cy="101084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55">
              <a:extLst>
                <a:ext uri="{FF2B5EF4-FFF2-40B4-BE49-F238E27FC236}">
                  <a16:creationId xmlns:a16="http://schemas.microsoft.com/office/drawing/2014/main" id="{C615D9E7-FC8B-4124-8833-6B1A74E95665}"/>
                </a:ext>
              </a:extLst>
            </p:cNvPr>
            <p:cNvCxnSpPr>
              <a:cxnSpLocks/>
            </p:cNvCxnSpPr>
            <p:nvPr/>
          </p:nvCxnSpPr>
          <p:spPr>
            <a:xfrm>
              <a:off x="3137120" y="2076450"/>
              <a:ext cx="0" cy="246596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7">
              <a:extLst>
                <a:ext uri="{FF2B5EF4-FFF2-40B4-BE49-F238E27FC236}">
                  <a16:creationId xmlns:a16="http://schemas.microsoft.com/office/drawing/2014/main" id="{4E52D7ED-ABE4-4892-92BA-489458000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66734" y="3111355"/>
              <a:ext cx="2008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57">
              <a:extLst>
                <a:ext uri="{FF2B5EF4-FFF2-40B4-BE49-F238E27FC236}">
                  <a16:creationId xmlns:a16="http://schemas.microsoft.com/office/drawing/2014/main" id="{D61A2897-24B9-4CAF-A98B-B1E9C38346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2076450"/>
              <a:ext cx="4249520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180AB11C-DD67-4644-82EA-7BEBD749792B}"/>
                </a:ext>
              </a:extLst>
            </p:cNvPr>
            <p:cNvCxnSpPr>
              <a:cxnSpLocks/>
            </p:cNvCxnSpPr>
            <p:nvPr/>
          </p:nvCxnSpPr>
          <p:spPr>
            <a:xfrm>
              <a:off x="7348536" y="2076450"/>
              <a:ext cx="0" cy="103490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83">
              <a:extLst>
                <a:ext uri="{FF2B5EF4-FFF2-40B4-BE49-F238E27FC236}">
                  <a16:creationId xmlns:a16="http://schemas.microsoft.com/office/drawing/2014/main" id="{A6D9BD09-53BF-4999-9033-6759CB12C5AC}"/>
                </a:ext>
              </a:extLst>
            </p:cNvPr>
            <p:cNvSpPr/>
            <p:nvPr/>
          </p:nvSpPr>
          <p:spPr>
            <a:xfrm>
              <a:off x="5729221" y="3399396"/>
              <a:ext cx="342229" cy="314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13B51"/>
                  </a:solidFill>
                </a:rPr>
                <a:t>4</a:t>
              </a:r>
              <a:endParaRPr lang="ko-KR" altLang="en-US" sz="1400" b="1" dirty="0">
                <a:solidFill>
                  <a:srgbClr val="013B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7846544" y="4580364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7846541" y="3477852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345460" y="4212115"/>
            <a:ext cx="4436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308179" y="3572177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3813098" y="4640310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6308179" y="445955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4365631" y="3005032"/>
            <a:ext cx="1943926" cy="2265592"/>
            <a:chOff x="2837637" y="2770989"/>
            <a:chExt cx="1943926" cy="2265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37637" y="2770989"/>
              <a:ext cx="1943926" cy="2265592"/>
              <a:chOff x="3030241" y="2959544"/>
              <a:chExt cx="1562369" cy="1820897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2991151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1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248865" y="3488399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Registers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203260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1</a:t>
                </a:r>
              </a:p>
            </p:txBody>
          </p:sp>
          <p:sp>
            <p:nvSpPr>
              <p:cNvPr id="38" name="Rectangle 83">
                <a:extLst>
                  <a:ext uri="{FF2B5EF4-FFF2-40B4-BE49-F238E27FC236}">
                    <a16:creationId xmlns:a16="http://schemas.microsoft.com/office/drawing/2014/main" id="{E8079FBD-100D-451E-A470-C9C19F19574B}"/>
                  </a:ext>
                </a:extLst>
              </p:cNvPr>
              <p:cNvSpPr/>
              <p:nvPr/>
            </p:nvSpPr>
            <p:spPr>
              <a:xfrm>
                <a:off x="4064659" y="3958078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2</a:t>
                </a:r>
              </a:p>
            </p:txBody>
          </p:sp>
          <p:sp>
            <p:nvSpPr>
              <p:cNvPr id="39" name="Rectangle 83">
                <a:extLst>
                  <a:ext uri="{FF2B5EF4-FFF2-40B4-BE49-F238E27FC236}">
                    <a16:creationId xmlns:a16="http://schemas.microsoft.com/office/drawing/2014/main" id="{4FB3635F-56A6-4A48-9E1F-687B3CF1B838}"/>
                  </a:ext>
                </a:extLst>
              </p:cNvPr>
              <p:cNvSpPr/>
              <p:nvPr/>
            </p:nvSpPr>
            <p:spPr>
              <a:xfrm>
                <a:off x="3030241" y="3331840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2</a:t>
                </a:r>
                <a:endParaRPr lang="ko-KR" altLang="en-US" sz="1100" dirty="0"/>
              </a:p>
            </p:txBody>
          </p:sp>
          <p:sp>
            <p:nvSpPr>
              <p:cNvPr id="40" name="Rectangle 83">
                <a:extLst>
                  <a:ext uri="{FF2B5EF4-FFF2-40B4-BE49-F238E27FC236}">
                    <a16:creationId xmlns:a16="http://schemas.microsoft.com/office/drawing/2014/main" id="{9701391F-308A-4582-BAB3-6ED4C124CCE1}"/>
                  </a:ext>
                </a:extLst>
              </p:cNvPr>
              <p:cNvSpPr/>
              <p:nvPr/>
            </p:nvSpPr>
            <p:spPr>
              <a:xfrm>
                <a:off x="3045186" y="368210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register</a:t>
                </a:r>
                <a:endParaRPr lang="ko-KR" altLang="en-US" sz="1100" dirty="0"/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4056722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666550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>
                    <a:solidFill>
                      <a:srgbClr val="0182C6"/>
                    </a:solidFill>
                  </a:rPr>
                  <a:t>RegWrite</a:t>
                </a:r>
                <a:endParaRPr lang="en-US" altLang="ko-KR" sz="12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345460" y="3786665"/>
            <a:ext cx="27677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8203196" y="2932873"/>
            <a:ext cx="1419032" cy="1842710"/>
            <a:chOff x="8334565" y="2557316"/>
            <a:chExt cx="1419032" cy="184271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E58244F-52F2-4691-B40E-C58CC6A5E8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57" y="2575322"/>
              <a:ext cx="0" cy="372509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ALU</a:t>
              </a:r>
              <a:endParaRPr lang="ko-KR" altLang="en-US" sz="14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ALU</a:t>
              </a:r>
            </a:p>
            <a:p>
              <a:pPr algn="r"/>
              <a:r>
                <a:rPr lang="en-US" altLang="ko-KR" sz="12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  <p:sp>
          <p:nvSpPr>
            <p:cNvPr id="57" name="Rectangle 83">
              <a:extLst>
                <a:ext uri="{FF2B5EF4-FFF2-40B4-BE49-F238E27FC236}">
                  <a16:creationId xmlns:a16="http://schemas.microsoft.com/office/drawing/2014/main" id="{455C0EB4-F7C3-4775-9F20-05B52EC05B8F}"/>
                </a:ext>
              </a:extLst>
            </p:cNvPr>
            <p:cNvSpPr/>
            <p:nvPr/>
          </p:nvSpPr>
          <p:spPr>
            <a:xfrm>
              <a:off x="8650068" y="2557316"/>
              <a:ext cx="1103529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182C6"/>
                  </a:solidFill>
                </a:rPr>
                <a:t>ALU operation 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21C7065-0739-4EC9-8F9D-25FD08BC4B1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786" y="2673155"/>
              <a:ext cx="209941" cy="176842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895278AF-757C-409D-BFB9-0DCF8295EACC}"/>
                </a:ext>
              </a:extLst>
            </p:cNvPr>
            <p:cNvSpPr/>
            <p:nvPr/>
          </p:nvSpPr>
          <p:spPr>
            <a:xfrm>
              <a:off x="8334565" y="2574845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82C6"/>
                  </a:solidFill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11AF30-5161-4FF5-BEAB-AE3028A9B843}"/>
              </a:ext>
            </a:extLst>
          </p:cNvPr>
          <p:cNvGrpSpPr/>
          <p:nvPr/>
        </p:nvGrpSpPr>
        <p:grpSpPr>
          <a:xfrm>
            <a:off x="3813098" y="2993672"/>
            <a:ext cx="571128" cy="380491"/>
            <a:chOff x="3394739" y="2759629"/>
            <a:chExt cx="571128" cy="380491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054674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EEAE46-5454-434C-83E3-2D77BF041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296327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3">
              <a:extLst>
                <a:ext uri="{FF2B5EF4-FFF2-40B4-BE49-F238E27FC236}">
                  <a16:creationId xmlns:a16="http://schemas.microsoft.com/office/drawing/2014/main" id="{3AB323AE-E7F8-457C-8A86-E3A8D029776C}"/>
                </a:ext>
              </a:extLst>
            </p:cNvPr>
            <p:cNvSpPr/>
            <p:nvPr/>
          </p:nvSpPr>
          <p:spPr>
            <a:xfrm>
              <a:off x="3606882" y="275962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0D3ECB-D986-494E-9BBE-5E739A6DB235}"/>
              </a:ext>
            </a:extLst>
          </p:cNvPr>
          <p:cNvGrpSpPr/>
          <p:nvPr/>
        </p:nvGrpSpPr>
        <p:grpSpPr>
          <a:xfrm>
            <a:off x="3813098" y="3460762"/>
            <a:ext cx="571128" cy="380491"/>
            <a:chOff x="3394739" y="3226719"/>
            <a:chExt cx="571128" cy="380491"/>
          </a:xfrm>
        </p:grpSpPr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F1F692-5DB5-4F67-B1DD-8341B2D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83">
              <a:extLst>
                <a:ext uri="{FF2B5EF4-FFF2-40B4-BE49-F238E27FC236}">
                  <a16:creationId xmlns:a16="http://schemas.microsoft.com/office/drawing/2014/main" id="{A851C2B5-1AD4-43BC-84B7-9D199863804B}"/>
                </a:ext>
              </a:extLst>
            </p:cNvPr>
            <p:cNvSpPr/>
            <p:nvPr/>
          </p:nvSpPr>
          <p:spPr>
            <a:xfrm>
              <a:off x="3606882" y="322671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E3857-D20B-4B5F-9EEB-816708320980}"/>
              </a:ext>
            </a:extLst>
          </p:cNvPr>
          <p:cNvGrpSpPr/>
          <p:nvPr/>
        </p:nvGrpSpPr>
        <p:grpSpPr>
          <a:xfrm>
            <a:off x="3813098" y="3887284"/>
            <a:ext cx="571128" cy="380491"/>
            <a:chOff x="3394739" y="3653241"/>
            <a:chExt cx="571128" cy="380491"/>
          </a:xfrm>
        </p:grpSpPr>
        <p:cxnSp>
          <p:nvCxnSpPr>
            <p:cNvPr id="30" name="Straight Arrow Connector 12">
              <a:extLst>
                <a:ext uri="{FF2B5EF4-FFF2-40B4-BE49-F238E27FC236}">
                  <a16:creationId xmlns:a16="http://schemas.microsoft.com/office/drawing/2014/main" id="{A6E6E7B6-8E80-436E-9895-092DEF1D0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948461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12AED47-5216-4498-8A46-2E55570C03C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856890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83">
              <a:extLst>
                <a:ext uri="{FF2B5EF4-FFF2-40B4-BE49-F238E27FC236}">
                  <a16:creationId xmlns:a16="http://schemas.microsoft.com/office/drawing/2014/main" id="{E89B1C1B-87B2-48AF-90B1-740540264CAA}"/>
                </a:ext>
              </a:extLst>
            </p:cNvPr>
            <p:cNvSpPr/>
            <p:nvPr/>
          </p:nvSpPr>
          <p:spPr>
            <a:xfrm>
              <a:off x="3606882" y="3653241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84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201336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2908490" y="4383305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3479618" y="2771057"/>
            <a:ext cx="1806640" cy="2339158"/>
            <a:chOff x="2856230" y="2422661"/>
            <a:chExt cx="2018852" cy="26139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56230" y="2422661"/>
              <a:ext cx="2018852" cy="2613921"/>
              <a:chOff x="3045184" y="2679586"/>
              <a:chExt cx="1622588" cy="2100855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Address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Data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MemRead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  <p:sp>
            <p:nvSpPr>
              <p:cNvPr id="53" name="Rectangle 83">
                <a:extLst>
                  <a:ext uri="{FF2B5EF4-FFF2-40B4-BE49-F238E27FC236}">
                    <a16:creationId xmlns:a16="http://schemas.microsoft.com/office/drawing/2014/main" id="{012BED35-D203-4715-A0D4-C49821E204CF}"/>
                  </a:ext>
                </a:extLst>
              </p:cNvPr>
              <p:cNvSpPr/>
              <p:nvPr/>
            </p:nvSpPr>
            <p:spPr>
              <a:xfrm>
                <a:off x="3791724" y="2679586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MemWrite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9E9008-FECD-4225-818F-2CFB8056D1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2502586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12">
            <a:extLst>
              <a:ext uri="{FF2B5EF4-FFF2-40B4-BE49-F238E27FC236}">
                <a16:creationId xmlns:a16="http://schemas.microsoft.com/office/drawing/2014/main" id="{3205D3E5-D3BD-4873-AC8B-A17D5255C646}"/>
              </a:ext>
            </a:extLst>
          </p:cNvPr>
          <p:cNvCxnSpPr>
            <a:cxnSpLocks/>
          </p:cNvCxnSpPr>
          <p:nvPr/>
        </p:nvCxnSpPr>
        <p:spPr>
          <a:xfrm>
            <a:off x="2908490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25B748-24BE-4B0F-9DE7-C12593014B28}"/>
              </a:ext>
            </a:extLst>
          </p:cNvPr>
          <p:cNvGrpSpPr/>
          <p:nvPr/>
        </p:nvGrpSpPr>
        <p:grpSpPr>
          <a:xfrm>
            <a:off x="6757972" y="3307012"/>
            <a:ext cx="848468" cy="1423546"/>
            <a:chOff x="9661410" y="4010467"/>
            <a:chExt cx="848468" cy="142354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136EFA-F292-4285-97C8-7FA5CA22540F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82C775FF-04FC-4A80-89A4-76D69532CF45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Sign-</a:t>
              </a:r>
            </a:p>
            <a:p>
              <a:pPr algn="ctr"/>
              <a:r>
                <a:rPr lang="en-US" altLang="ko-KR" sz="1400" b="1" dirty="0"/>
                <a:t>extend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57EAFB-1257-4455-ADA1-E04596B31DA4}"/>
              </a:ext>
            </a:extLst>
          </p:cNvPr>
          <p:cNvGrpSpPr/>
          <p:nvPr/>
        </p:nvGrpSpPr>
        <p:grpSpPr>
          <a:xfrm>
            <a:off x="6281557" y="3705044"/>
            <a:ext cx="485242" cy="380491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306759A8-069E-44E8-98C7-E8C547493FC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A47895A-CB51-4AE6-BB80-257771ADB1E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28F2A37B-43DF-4D8A-87F5-217E65121C57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C162E8-0CFA-40E2-B657-F27AC4E1F7B8}"/>
              </a:ext>
            </a:extLst>
          </p:cNvPr>
          <p:cNvGrpSpPr/>
          <p:nvPr/>
        </p:nvGrpSpPr>
        <p:grpSpPr>
          <a:xfrm>
            <a:off x="7579959" y="3705044"/>
            <a:ext cx="482297" cy="380491"/>
            <a:chOff x="3385912" y="3226719"/>
            <a:chExt cx="482297" cy="380491"/>
          </a:xfrm>
        </p:grpSpPr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4B95C179-7B85-4F0C-90AB-37887AF9A65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47347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5AFCEB3-6E3A-4E3C-9E5C-3743974EA096}"/>
                </a:ext>
              </a:extLst>
            </p:cNvPr>
            <p:cNvCxnSpPr>
              <a:cxnSpLocks/>
            </p:cNvCxnSpPr>
            <p:nvPr/>
          </p:nvCxnSpPr>
          <p:spPr>
            <a:xfrm>
              <a:off x="3474299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D94CBD2A-58A4-496D-8508-19FA6EFD6481}"/>
                </a:ext>
              </a:extLst>
            </p:cNvPr>
            <p:cNvSpPr/>
            <p:nvPr/>
          </p:nvSpPr>
          <p:spPr>
            <a:xfrm>
              <a:off x="3385912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32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4F1D98-E5B4-44DB-B1C0-1AE87CA58F92}"/>
              </a:ext>
            </a:extLst>
          </p:cNvPr>
          <p:cNvGrpSpPr/>
          <p:nvPr/>
        </p:nvGrpSpPr>
        <p:grpSpPr>
          <a:xfrm>
            <a:off x="8497408" y="3349826"/>
            <a:ext cx="1507830" cy="1383552"/>
            <a:chOff x="5981700" y="4160642"/>
            <a:chExt cx="664435" cy="609671"/>
          </a:xfrm>
        </p:grpSpPr>
        <p:cxnSp>
          <p:nvCxnSpPr>
            <p:cNvPr id="44" name="Straight Arrow Connector 12">
              <a:extLst>
                <a:ext uri="{FF2B5EF4-FFF2-40B4-BE49-F238E27FC236}">
                  <a16:creationId xmlns:a16="http://schemas.microsoft.com/office/drawing/2014/main" id="{3CF4D487-2984-483E-84EC-96242A969345}"/>
                </a:ext>
              </a:extLst>
            </p:cNvPr>
            <p:cNvCxnSpPr>
              <a:cxnSpLocks/>
            </p:cNvCxnSpPr>
            <p:nvPr/>
          </p:nvCxnSpPr>
          <p:spPr>
            <a:xfrm>
              <a:off x="6439626" y="4448142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2624DDD-3244-4C5F-B5E3-305A241679A3}"/>
                </a:ext>
              </a:extLst>
            </p:cNvPr>
            <p:cNvSpPr/>
            <p:nvPr/>
          </p:nvSpPr>
          <p:spPr>
            <a:xfrm>
              <a:off x="6194879" y="4160642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F362C7-7DBC-472D-B136-0AEED21B0BBE}"/>
                </a:ext>
              </a:extLst>
            </p:cNvPr>
            <p:cNvSpPr txBox="1"/>
            <p:nvPr/>
          </p:nvSpPr>
          <p:spPr>
            <a:xfrm>
              <a:off x="6253300" y="4220699"/>
              <a:ext cx="122740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  <p:cxnSp>
          <p:nvCxnSpPr>
            <p:cNvPr id="47" name="Straight Arrow Connector 12">
              <a:extLst>
                <a:ext uri="{FF2B5EF4-FFF2-40B4-BE49-F238E27FC236}">
                  <a16:creationId xmlns:a16="http://schemas.microsoft.com/office/drawing/2014/main" id="{0F66CA2F-117F-472A-B666-8F720AD3F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638211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id="{2CDFB7A4-2664-47AF-8C27-08ED3AC797AC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67589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2743AA-BA8F-4FAF-86FE-3AD1C3BF9046}"/>
                </a:ext>
              </a:extLst>
            </p:cNvPr>
            <p:cNvSpPr txBox="1"/>
            <p:nvPr/>
          </p:nvSpPr>
          <p:spPr>
            <a:xfrm>
              <a:off x="6208468" y="4218144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2C3697-D06A-4226-9082-7D705E38928E}"/>
                </a:ext>
              </a:extLst>
            </p:cNvPr>
            <p:cNvSpPr txBox="1"/>
            <p:nvPr/>
          </p:nvSpPr>
          <p:spPr>
            <a:xfrm>
              <a:off x="6208468" y="4610440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E2EBF3-3B9A-45BA-9BDC-5A6A3AA9CA5B}"/>
              </a:ext>
            </a:extLst>
          </p:cNvPr>
          <p:cNvCxnSpPr>
            <a:cxnSpLocks/>
          </p:cNvCxnSpPr>
          <p:nvPr/>
        </p:nvCxnSpPr>
        <p:spPr>
          <a:xfrm>
            <a:off x="9258585" y="2960885"/>
            <a:ext cx="0" cy="388941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2878813" y="2500235"/>
            <a:ext cx="7189061" cy="3851580"/>
            <a:chOff x="2361742" y="2777821"/>
            <a:chExt cx="7189061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361742" y="3974935"/>
              <a:ext cx="6923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17E4B7D1-3DC7-4F00-8F99-A67345BA09C0}"/>
                </a:ext>
              </a:extLst>
            </p:cNvPr>
            <p:cNvSpPr/>
            <p:nvPr/>
          </p:nvSpPr>
          <p:spPr>
            <a:xfrm>
              <a:off x="2368155" y="3770317"/>
              <a:ext cx="667523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Instruction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D6E4A1-5DFC-4005-AC73-FEB202E64C31}"/>
              </a:ext>
            </a:extLst>
          </p:cNvPr>
          <p:cNvCxnSpPr>
            <a:cxnSpLocks/>
          </p:cNvCxnSpPr>
          <p:nvPr/>
        </p:nvCxnSpPr>
        <p:spPr>
          <a:xfrm>
            <a:off x="8742155" y="1944688"/>
            <a:ext cx="0" cy="21684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4257675" y="2814560"/>
            <a:ext cx="6719837" cy="3851580"/>
            <a:chOff x="2830966" y="2777821"/>
            <a:chExt cx="6719837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830966" y="3974935"/>
              <a:ext cx="2231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4185605" y="2830400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010532" y="2156096"/>
            <a:ext cx="140232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413913" y="2032944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511135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193254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870936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250185" y="3487104"/>
            <a:ext cx="1027545" cy="1025374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Instruction</a:t>
              </a:r>
            </a:p>
            <a:p>
              <a:pPr algn="ctr"/>
              <a:r>
                <a:rPr lang="en-US" altLang="ko-KR" sz="800" b="1" dirty="0"/>
                <a:t>memory</a:t>
              </a:r>
              <a:endParaRPr lang="ko-KR" altLang="en-US" sz="8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010532" y="2136775"/>
            <a:ext cx="0" cy="159753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976970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05905" y="1803797"/>
            <a:ext cx="0" cy="194429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192063" y="1821192"/>
            <a:ext cx="72110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803797"/>
            <a:ext cx="0" cy="7652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927152" y="2710052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387809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4862513" y="2518917"/>
            <a:ext cx="282231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618315" y="2155202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661117" y="2343430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170" name="Rectangle 83">
            <a:extLst>
              <a:ext uri="{FF2B5EF4-FFF2-40B4-BE49-F238E27FC236}">
                <a16:creationId xmlns:a16="http://schemas.microsoft.com/office/drawing/2014/main" id="{1C152D3C-FE01-46B7-A9D8-EFD5F8CC884C}"/>
              </a:ext>
            </a:extLst>
          </p:cNvPr>
          <p:cNvSpPr/>
          <p:nvPr/>
        </p:nvSpPr>
        <p:spPr>
          <a:xfrm>
            <a:off x="8296275" y="1958325"/>
            <a:ext cx="448902" cy="213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0084" y="2851393"/>
            <a:ext cx="49321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2282201"/>
            <a:ext cx="20245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2270522"/>
            <a:ext cx="0" cy="2483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47694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8863066" y="2574476"/>
            <a:ext cx="54128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8344930" y="4569154"/>
            <a:ext cx="3466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430129" y="4069192"/>
            <a:ext cx="112564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349264" y="4762467"/>
            <a:ext cx="2065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4912484" y="3626101"/>
            <a:ext cx="1518721" cy="1501018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1</a:t>
              </a:r>
              <a:endParaRPr lang="ko-KR" altLang="en-US" sz="7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Registers</a:t>
              </a:r>
              <a:endParaRPr lang="ko-KR" altLang="en-US" sz="9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2</a:t>
              </a:r>
              <a:endParaRPr lang="ko-KR" altLang="en-US" sz="7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register</a:t>
              </a:r>
              <a:endParaRPr lang="ko-KR" altLang="en-US" sz="7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3715941" y="3847734"/>
            <a:ext cx="121107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83">
            <a:extLst>
              <a:ext uri="{FF2B5EF4-FFF2-40B4-BE49-F238E27FC236}">
                <a16:creationId xmlns:a16="http://schemas.microsoft.com/office/drawing/2014/main" id="{3AB323AE-E7F8-457C-8A86-E3A8D029776C}"/>
              </a:ext>
            </a:extLst>
          </p:cNvPr>
          <p:cNvSpPr/>
          <p:nvPr/>
        </p:nvSpPr>
        <p:spPr>
          <a:xfrm>
            <a:off x="3751758" y="361722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[25-21]</a:t>
            </a:r>
          </a:p>
        </p:txBody>
      </p:sp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FDB70F84-BBC5-4E8A-9EA3-3970293C1B8B}"/>
              </a:ext>
            </a:extLst>
          </p:cNvPr>
          <p:cNvCxnSpPr>
            <a:cxnSpLocks/>
          </p:cNvCxnSpPr>
          <p:nvPr/>
        </p:nvCxnSpPr>
        <p:spPr>
          <a:xfrm>
            <a:off x="3715940" y="4205405"/>
            <a:ext cx="12110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3">
            <a:extLst>
              <a:ext uri="{FF2B5EF4-FFF2-40B4-BE49-F238E27FC236}">
                <a16:creationId xmlns:a16="http://schemas.microsoft.com/office/drawing/2014/main" id="{A851C2B5-1AD4-43BC-84B7-9D199863804B}"/>
              </a:ext>
            </a:extLst>
          </p:cNvPr>
          <p:cNvSpPr/>
          <p:nvPr/>
        </p:nvSpPr>
        <p:spPr>
          <a:xfrm>
            <a:off x="3757784" y="3982150"/>
            <a:ext cx="911795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[20-16]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B9F473-244A-4AA6-A0D5-2267B4E527C8}"/>
              </a:ext>
            </a:extLst>
          </p:cNvPr>
          <p:cNvGrpSpPr/>
          <p:nvPr/>
        </p:nvGrpSpPr>
        <p:grpSpPr>
          <a:xfrm>
            <a:off x="5700345" y="5560242"/>
            <a:ext cx="662878" cy="783942"/>
            <a:chOff x="5887468" y="5560242"/>
            <a:chExt cx="662878" cy="78394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Sign-</a:t>
              </a:r>
            </a:p>
            <a:p>
              <a:pPr algn="ctr"/>
              <a:r>
                <a:rPr lang="en-US" altLang="ko-KR" sz="900" b="1" dirty="0"/>
                <a:t>extend</a:t>
              </a:r>
              <a:endParaRPr lang="ko-KR" altLang="en-US" sz="9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330872" y="5707098"/>
            <a:ext cx="379103" cy="297264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6919166" y="2831672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8154198-C2BC-4185-8186-82ACA5032C15}"/>
              </a:ext>
            </a:extLst>
          </p:cNvPr>
          <p:cNvCxnSpPr>
            <a:cxnSpLocks/>
          </p:cNvCxnSpPr>
          <p:nvPr/>
        </p:nvCxnSpPr>
        <p:spPr>
          <a:xfrm>
            <a:off x="6449678" y="5866202"/>
            <a:ext cx="164020" cy="138160"/>
          </a:xfrm>
          <a:prstGeom prst="line">
            <a:avLst/>
          </a:prstGeom>
          <a:ln w="1905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83">
            <a:extLst>
              <a:ext uri="{FF2B5EF4-FFF2-40B4-BE49-F238E27FC236}">
                <a16:creationId xmlns:a16="http://schemas.microsoft.com/office/drawing/2014/main" id="{A375A863-5712-4D18-9657-9DFA18EE65FD}"/>
              </a:ext>
            </a:extLst>
          </p:cNvPr>
          <p:cNvSpPr/>
          <p:nvPr/>
        </p:nvSpPr>
        <p:spPr>
          <a:xfrm>
            <a:off x="6380624" y="5707098"/>
            <a:ext cx="328828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13B51"/>
                </a:solidFill>
              </a:rPr>
              <a:t>32</a:t>
            </a:r>
          </a:p>
        </p:txBody>
      </p:sp>
      <p:cxnSp>
        <p:nvCxnSpPr>
          <p:cNvPr id="84" name="Straight Connector 57">
            <a:extLst>
              <a:ext uri="{FF2B5EF4-FFF2-40B4-BE49-F238E27FC236}">
                <a16:creationId xmlns:a16="http://schemas.microsoft.com/office/drawing/2014/main" id="{686C3282-A6E4-41BE-8A54-0A862DB07009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6349430" y="5951695"/>
            <a:ext cx="569736" cy="5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6919166" y="2813052"/>
            <a:ext cx="0" cy="315753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3715940" y="5930353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3733800" y="2990852"/>
            <a:ext cx="0" cy="29442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3698675" y="397095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4292640" y="416029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474276" y="2830481"/>
            <a:ext cx="21681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3627597" y="4011674"/>
            <a:ext cx="10620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6919166" y="4952536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6884650" y="4916022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430128" y="4581914"/>
            <a:ext cx="6780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6579579" y="4565490"/>
            <a:ext cx="0" cy="7659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6AADEE-595F-4B5B-9ADA-6F35784BCBD7}"/>
              </a:ext>
            </a:extLst>
          </p:cNvPr>
          <p:cNvGrpSpPr/>
          <p:nvPr/>
        </p:nvGrpSpPr>
        <p:grpSpPr>
          <a:xfrm>
            <a:off x="6579580" y="4110944"/>
            <a:ext cx="3956657" cy="1541033"/>
            <a:chOff x="5508697" y="3539036"/>
            <a:chExt cx="4872872" cy="1897885"/>
          </a:xfrm>
        </p:grpSpPr>
        <p:cxnSp>
          <p:nvCxnSpPr>
            <p:cNvPr id="96" name="Straight Arrow Connector 12">
              <a:extLst>
                <a:ext uri="{FF2B5EF4-FFF2-40B4-BE49-F238E27FC236}">
                  <a16:creationId xmlns:a16="http://schemas.microsoft.com/office/drawing/2014/main" id="{97C72A0F-9A5E-448A-B28B-A0AC0E1B5A89}"/>
                </a:ext>
              </a:extLst>
            </p:cNvPr>
            <p:cNvCxnSpPr>
              <a:cxnSpLocks/>
            </p:cNvCxnSpPr>
            <p:nvPr/>
          </p:nvCxnSpPr>
          <p:spPr>
            <a:xfrm>
              <a:off x="9810441" y="4094445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12">
              <a:extLst>
                <a:ext uri="{FF2B5EF4-FFF2-40B4-BE49-F238E27FC236}">
                  <a16:creationId xmlns:a16="http://schemas.microsoft.com/office/drawing/2014/main" id="{1D53B98C-A1A7-47A8-8876-65434064F821}"/>
                </a:ext>
              </a:extLst>
            </p:cNvPr>
            <p:cNvCxnSpPr>
              <a:cxnSpLocks/>
            </p:cNvCxnSpPr>
            <p:nvPr/>
          </p:nvCxnSpPr>
          <p:spPr>
            <a:xfrm>
              <a:off x="5508697" y="5018161"/>
              <a:ext cx="25800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72EE263-E029-455E-A560-A9AA064579F2}"/>
                </a:ext>
              </a:extLst>
            </p:cNvPr>
            <p:cNvGrpSpPr/>
            <p:nvPr/>
          </p:nvGrpSpPr>
          <p:grpSpPr>
            <a:xfrm>
              <a:off x="8088723" y="3539036"/>
              <a:ext cx="1806640" cy="1897885"/>
              <a:chOff x="3045184" y="2799161"/>
              <a:chExt cx="1622588" cy="1704539"/>
            </a:xfrm>
          </p:grpSpPr>
          <p:sp>
            <p:nvSpPr>
              <p:cNvPr id="102" name="Rectangle 83">
                <a:extLst>
                  <a:ext uri="{FF2B5EF4-FFF2-40B4-BE49-F238E27FC236}">
                    <a16:creationId xmlns:a16="http://schemas.microsoft.com/office/drawing/2014/main" id="{FEFC045E-AE09-4713-A6F4-66A0E899BDBF}"/>
                  </a:ext>
                </a:extLst>
              </p:cNvPr>
              <p:cNvSpPr/>
              <p:nvPr/>
            </p:nvSpPr>
            <p:spPr>
              <a:xfrm>
                <a:off x="3045184" y="2799161"/>
                <a:ext cx="1547426" cy="1704539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601A9AC8-40D4-44F9-9DEE-2FA4A62AF43F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Address</a:t>
                </a:r>
                <a:endParaRPr lang="ko-KR" altLang="en-US" sz="900" dirty="0"/>
              </a:p>
            </p:txBody>
          </p:sp>
          <p:sp>
            <p:nvSpPr>
              <p:cNvPr id="104" name="Rectangle 83">
                <a:extLst>
                  <a:ext uri="{FF2B5EF4-FFF2-40B4-BE49-F238E27FC236}">
                    <a16:creationId xmlns:a16="http://schemas.microsoft.com/office/drawing/2014/main" id="{F27A303E-F15C-4EAB-90FB-41245168654B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/>
                  <a:t>Data</a:t>
                </a:r>
              </a:p>
              <a:p>
                <a:pPr algn="ctr"/>
                <a:r>
                  <a:rPr lang="en-US" altLang="ko-KR" sz="1050" b="1" dirty="0"/>
                  <a:t>memory</a:t>
                </a:r>
                <a:endParaRPr lang="ko-KR" altLang="en-US" sz="1050" b="1" dirty="0"/>
              </a:p>
            </p:txBody>
          </p:sp>
          <p:sp>
            <p:nvSpPr>
              <p:cNvPr id="105" name="Rectangle 83">
                <a:extLst>
                  <a:ext uri="{FF2B5EF4-FFF2-40B4-BE49-F238E27FC236}">
                    <a16:creationId xmlns:a16="http://schemas.microsoft.com/office/drawing/2014/main" id="{EB1398B1-700C-4E3E-92D0-035F9483FC02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0" dirty="0"/>
                  <a:t>Read  data</a:t>
                </a:r>
              </a:p>
            </p:txBody>
          </p:sp>
          <p:sp>
            <p:nvSpPr>
              <p:cNvPr id="106" name="Rectangle 83">
                <a:extLst>
                  <a:ext uri="{FF2B5EF4-FFF2-40B4-BE49-F238E27FC236}">
                    <a16:creationId xmlns:a16="http://schemas.microsoft.com/office/drawing/2014/main" id="{6822B9A4-D0C7-479C-9125-B6997C49E23E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Write</a:t>
                </a:r>
              </a:p>
              <a:p>
                <a:r>
                  <a:rPr lang="en-US" altLang="ko-KR" sz="900" dirty="0"/>
                  <a:t>Data</a:t>
                </a:r>
                <a:endParaRPr lang="ko-KR" altLang="en-US" sz="900" dirty="0"/>
              </a:p>
            </p:txBody>
          </p:sp>
        </p:grpSp>
        <p:cxnSp>
          <p:nvCxnSpPr>
            <p:cNvPr id="116" name="Straight Arrow Connector 12">
              <a:extLst>
                <a:ext uri="{FF2B5EF4-FFF2-40B4-BE49-F238E27FC236}">
                  <a16:creationId xmlns:a16="http://schemas.microsoft.com/office/drawing/2014/main" id="{412EBB5A-27FB-498A-B1F7-BE5FEC27E39F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23" y="4543268"/>
              <a:ext cx="39304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6543038" y="4548491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0536237" y="4417408"/>
            <a:ext cx="244751" cy="609671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8453045" y="4566446"/>
            <a:ext cx="0" cy="138576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8453045" y="5932267"/>
            <a:ext cx="178428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0236143" y="4925179"/>
            <a:ext cx="0" cy="102584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8410445" y="452741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C334D29F-FF0E-4AE6-8DB8-DD7EC640D85F}"/>
              </a:ext>
            </a:extLst>
          </p:cNvPr>
          <p:cNvCxnSpPr>
            <a:cxnSpLocks/>
          </p:cNvCxnSpPr>
          <p:nvPr/>
        </p:nvCxnSpPr>
        <p:spPr>
          <a:xfrm>
            <a:off x="3733800" y="4668802"/>
            <a:ext cx="8787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83">
            <a:extLst>
              <a:ext uri="{FF2B5EF4-FFF2-40B4-BE49-F238E27FC236}">
                <a16:creationId xmlns:a16="http://schemas.microsoft.com/office/drawing/2014/main" id="{280A5840-7F26-4ED4-8441-C0FA703F4966}"/>
              </a:ext>
            </a:extLst>
          </p:cNvPr>
          <p:cNvSpPr/>
          <p:nvPr/>
        </p:nvSpPr>
        <p:spPr>
          <a:xfrm>
            <a:off x="3760586" y="4445547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[15-11]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3698674" y="462423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0780988" y="4722244"/>
            <a:ext cx="14405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0925039" y="4703246"/>
            <a:ext cx="0" cy="196289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4755697" y="6649023"/>
            <a:ext cx="616934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C6978619-FDF8-4B7C-A776-46C155CA90CF}"/>
              </a:ext>
            </a:extLst>
          </p:cNvPr>
          <p:cNvCxnSpPr>
            <a:cxnSpLocks/>
          </p:cNvCxnSpPr>
          <p:nvPr/>
        </p:nvCxnSpPr>
        <p:spPr>
          <a:xfrm flipV="1">
            <a:off x="4774374" y="4925179"/>
            <a:ext cx="0" cy="174096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2">
            <a:extLst>
              <a:ext uri="{FF2B5EF4-FFF2-40B4-BE49-F238E27FC236}">
                <a16:creationId xmlns:a16="http://schemas.microsoft.com/office/drawing/2014/main" id="{6733CB1E-D0F6-4F36-914F-6FD24EA49E66}"/>
              </a:ext>
            </a:extLst>
          </p:cNvPr>
          <p:cNvCxnSpPr>
            <a:cxnSpLocks/>
          </p:cNvCxnSpPr>
          <p:nvPr/>
        </p:nvCxnSpPr>
        <p:spPr>
          <a:xfrm>
            <a:off x="4755697" y="4909260"/>
            <a:ext cx="17131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FD596C8-F130-49BC-A36A-DB6ACF318A09}"/>
              </a:ext>
            </a:extLst>
          </p:cNvPr>
          <p:cNvCxnSpPr>
            <a:cxnSpLocks/>
          </p:cNvCxnSpPr>
          <p:nvPr/>
        </p:nvCxnSpPr>
        <p:spPr>
          <a:xfrm>
            <a:off x="7225538" y="3356395"/>
            <a:ext cx="0" cy="112962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2924122" y="2497619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2692400" y="1823315"/>
            <a:ext cx="4589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3152430" y="1700163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211581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1893700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571382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83">
            <a:extLst>
              <a:ext uri="{FF2B5EF4-FFF2-40B4-BE49-F238E27FC236}">
                <a16:creationId xmlns:a16="http://schemas.microsoft.com/office/drawing/2014/main" id="{E8BA804D-E9CB-47F3-9381-C42B7092356B}"/>
              </a:ext>
            </a:extLst>
          </p:cNvPr>
          <p:cNvSpPr/>
          <p:nvPr/>
        </p:nvSpPr>
        <p:spPr>
          <a:xfrm>
            <a:off x="2950632" y="3487104"/>
            <a:ext cx="695668" cy="102537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1" name="Rectangle 83">
            <a:extLst>
              <a:ext uri="{FF2B5EF4-FFF2-40B4-BE49-F238E27FC236}">
                <a16:creationId xmlns:a16="http://schemas.microsoft.com/office/drawing/2014/main" id="{E26432F6-AA38-4399-A6F2-0C64DA541851}"/>
              </a:ext>
            </a:extLst>
          </p:cNvPr>
          <p:cNvSpPr/>
          <p:nvPr/>
        </p:nvSpPr>
        <p:spPr>
          <a:xfrm>
            <a:off x="2950631" y="3536250"/>
            <a:ext cx="676966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/>
              <a:t>Read</a:t>
            </a:r>
          </a:p>
          <a:p>
            <a:r>
              <a:rPr lang="en-US" altLang="ko-KR" sz="700" dirty="0"/>
              <a:t>address</a:t>
            </a:r>
            <a:endParaRPr lang="ko-KR" altLang="en-US" sz="700" dirty="0"/>
          </a:p>
        </p:txBody>
      </p:sp>
      <p:sp>
        <p:nvSpPr>
          <p:cNvPr id="152" name="Rectangle 83">
            <a:extLst>
              <a:ext uri="{FF2B5EF4-FFF2-40B4-BE49-F238E27FC236}">
                <a16:creationId xmlns:a16="http://schemas.microsoft.com/office/drawing/2014/main" id="{A2DAD9E3-BEA2-453E-B9F9-F7F6E20F786F}"/>
              </a:ext>
            </a:extLst>
          </p:cNvPr>
          <p:cNvSpPr/>
          <p:nvPr/>
        </p:nvSpPr>
        <p:spPr>
          <a:xfrm>
            <a:off x="2931015" y="4127206"/>
            <a:ext cx="731947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Instruction</a:t>
            </a:r>
          </a:p>
          <a:p>
            <a:pPr algn="ctr"/>
            <a:r>
              <a:rPr lang="en-US" altLang="ko-KR" sz="800" b="1" dirty="0"/>
              <a:t>memory</a:t>
            </a:r>
            <a:endParaRPr lang="ko-KR" altLang="en-US" sz="800" b="1" dirty="0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0A9DD267-5F58-47AD-B1B9-763AACF83771}"/>
              </a:ext>
            </a:extLst>
          </p:cNvPr>
          <p:cNvSpPr/>
          <p:nvPr/>
        </p:nvSpPr>
        <p:spPr>
          <a:xfrm>
            <a:off x="3020969" y="3882836"/>
            <a:ext cx="647559" cy="22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/>
              <a:t>Instruction</a:t>
            </a:r>
          </a:p>
        </p:txBody>
      </p: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2710978" y="1839239"/>
            <a:ext cx="0" cy="18950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677416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1906351" y="1635419"/>
            <a:ext cx="0" cy="211266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1893700" y="1652814"/>
            <a:ext cx="750945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635419"/>
            <a:ext cx="0" cy="60627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2712957" y="2377271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031077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3620229" y="2162185"/>
            <a:ext cx="404485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808770" y="1822421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851572" y="2010649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320539" y="2494661"/>
            <a:ext cx="49321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1949420"/>
            <a:ext cx="221504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1949420"/>
            <a:ext cx="0" cy="21276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12021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053521" y="2241695"/>
            <a:ext cx="34963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6BA8D824-8C72-4BA1-BFF1-BE5500AC6609}"/>
              </a:ext>
            </a:extLst>
          </p:cNvPr>
          <p:cNvGrpSpPr/>
          <p:nvPr/>
        </p:nvGrpSpPr>
        <p:grpSpPr>
          <a:xfrm>
            <a:off x="4614550" y="4330955"/>
            <a:ext cx="180972" cy="450794"/>
            <a:chOff x="7208151" y="3166689"/>
            <a:chExt cx="244751" cy="609671"/>
          </a:xfrm>
        </p:grpSpPr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D57D747E-3DB3-4D27-AA80-E8826210EDEE}"/>
                </a:ext>
              </a:extLst>
            </p:cNvPr>
            <p:cNvSpPr/>
            <p:nvPr/>
          </p:nvSpPr>
          <p:spPr>
            <a:xfrm>
              <a:off x="7208151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F01A3DC-76BF-4229-BAEC-1AC810673FB5}"/>
                </a:ext>
              </a:extLst>
            </p:cNvPr>
            <p:cNvSpPr txBox="1"/>
            <p:nvPr/>
          </p:nvSpPr>
          <p:spPr>
            <a:xfrm>
              <a:off x="7250944" y="3253639"/>
              <a:ext cx="161469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64" name="Straight Arrow Connector 12">
            <a:extLst>
              <a:ext uri="{FF2B5EF4-FFF2-40B4-BE49-F238E27FC236}">
                <a16:creationId xmlns:a16="http://schemas.microsoft.com/office/drawing/2014/main" id="{0ACACC0F-CAA9-4E14-B19A-9149875F8B27}"/>
              </a:ext>
            </a:extLst>
          </p:cNvPr>
          <p:cNvCxnSpPr>
            <a:cxnSpLocks/>
          </p:cNvCxnSpPr>
          <p:nvPr/>
        </p:nvCxnSpPr>
        <p:spPr>
          <a:xfrm>
            <a:off x="4794250" y="4546682"/>
            <a:ext cx="13276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2">
            <a:extLst>
              <a:ext uri="{FF2B5EF4-FFF2-40B4-BE49-F238E27FC236}">
                <a16:creationId xmlns:a16="http://schemas.microsoft.com/office/drawing/2014/main" id="{EA1ADF5A-AB85-4B1D-B590-484366657A84}"/>
              </a:ext>
            </a:extLst>
          </p:cNvPr>
          <p:cNvCxnSpPr>
            <a:cxnSpLocks/>
          </p:cNvCxnSpPr>
          <p:nvPr/>
        </p:nvCxnSpPr>
        <p:spPr>
          <a:xfrm>
            <a:off x="4319992" y="4415352"/>
            <a:ext cx="29259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57">
            <a:extLst>
              <a:ext uri="{FF2B5EF4-FFF2-40B4-BE49-F238E27FC236}">
                <a16:creationId xmlns:a16="http://schemas.microsoft.com/office/drawing/2014/main" id="{1291D904-6F5D-477B-9618-3D568F0C14A0}"/>
              </a:ext>
            </a:extLst>
          </p:cNvPr>
          <p:cNvCxnSpPr>
            <a:cxnSpLocks/>
          </p:cNvCxnSpPr>
          <p:nvPr/>
        </p:nvCxnSpPr>
        <p:spPr>
          <a:xfrm flipV="1">
            <a:off x="4332127" y="4194180"/>
            <a:ext cx="0" cy="23910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57">
            <a:extLst>
              <a:ext uri="{FF2B5EF4-FFF2-40B4-BE49-F238E27FC236}">
                <a16:creationId xmlns:a16="http://schemas.microsoft.com/office/drawing/2014/main" id="{2F0CE2B8-EEAD-4B13-A9C2-DDF18186BF6B}"/>
              </a:ext>
            </a:extLst>
          </p:cNvPr>
          <p:cNvCxnSpPr>
            <a:cxnSpLocks/>
          </p:cNvCxnSpPr>
          <p:nvPr/>
        </p:nvCxnSpPr>
        <p:spPr>
          <a:xfrm>
            <a:off x="5196338" y="6518182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57">
            <a:extLst>
              <a:ext uri="{FF2B5EF4-FFF2-40B4-BE49-F238E27FC236}">
                <a16:creationId xmlns:a16="http://schemas.microsoft.com/office/drawing/2014/main" id="{90C3903E-CAC4-466B-AB8F-AFC8A06B98FC}"/>
              </a:ext>
            </a:extLst>
          </p:cNvPr>
          <p:cNvCxnSpPr>
            <a:cxnSpLocks/>
          </p:cNvCxnSpPr>
          <p:nvPr/>
        </p:nvCxnSpPr>
        <p:spPr>
          <a:xfrm flipV="1">
            <a:off x="5214198" y="5921968"/>
            <a:ext cx="0" cy="59621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57">
            <a:extLst>
              <a:ext uri="{FF2B5EF4-FFF2-40B4-BE49-F238E27FC236}">
                <a16:creationId xmlns:a16="http://schemas.microsoft.com/office/drawing/2014/main" id="{6DFFEF9A-B911-4903-9890-F6FAC408914F}"/>
              </a:ext>
            </a:extLst>
          </p:cNvPr>
          <p:cNvCxnSpPr>
            <a:cxnSpLocks/>
          </p:cNvCxnSpPr>
          <p:nvPr/>
        </p:nvCxnSpPr>
        <p:spPr>
          <a:xfrm flipV="1">
            <a:off x="6975722" y="6004362"/>
            <a:ext cx="0" cy="51382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499B4830-25C0-44EB-9058-D0BD49D4D604}"/>
              </a:ext>
            </a:extLst>
          </p:cNvPr>
          <p:cNvGrpSpPr/>
          <p:nvPr/>
        </p:nvGrpSpPr>
        <p:grpSpPr>
          <a:xfrm>
            <a:off x="7205576" y="5624619"/>
            <a:ext cx="662878" cy="783942"/>
            <a:chOff x="5887468" y="5560242"/>
            <a:chExt cx="662878" cy="783942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188A12A-9E76-4BF4-B31E-07AAE1F3D7DC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1" name="Rectangle 83">
              <a:extLst>
                <a:ext uri="{FF2B5EF4-FFF2-40B4-BE49-F238E27FC236}">
                  <a16:creationId xmlns:a16="http://schemas.microsoft.com/office/drawing/2014/main" id="{48BC82A1-4F73-43C0-B7B2-E2DD257E088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</a:p>
            <a:p>
              <a:pPr algn="ctr"/>
              <a:r>
                <a:rPr lang="en-US" altLang="ko-KR" sz="900" b="1" dirty="0"/>
                <a:t>control</a:t>
              </a:r>
              <a:endParaRPr lang="ko-KR" altLang="en-US" sz="900" b="1" dirty="0"/>
            </a:p>
          </p:txBody>
        </p:sp>
      </p:grpSp>
      <p:cxnSp>
        <p:nvCxnSpPr>
          <p:cNvPr id="182" name="Straight Arrow Connector 12">
            <a:extLst>
              <a:ext uri="{FF2B5EF4-FFF2-40B4-BE49-F238E27FC236}">
                <a16:creationId xmlns:a16="http://schemas.microsoft.com/office/drawing/2014/main" id="{15C98CE1-68C1-4481-A602-55804BF669C1}"/>
              </a:ext>
            </a:extLst>
          </p:cNvPr>
          <p:cNvCxnSpPr>
            <a:cxnSpLocks/>
          </p:cNvCxnSpPr>
          <p:nvPr/>
        </p:nvCxnSpPr>
        <p:spPr>
          <a:xfrm>
            <a:off x="6982868" y="6023499"/>
            <a:ext cx="2403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AC0D6BC-674A-4372-B94B-87A0432D81E8}"/>
              </a:ext>
            </a:extLst>
          </p:cNvPr>
          <p:cNvCxnSpPr>
            <a:cxnSpLocks/>
          </p:cNvCxnSpPr>
          <p:nvPr/>
        </p:nvCxnSpPr>
        <p:spPr>
          <a:xfrm flipH="1">
            <a:off x="5023314" y="2477546"/>
            <a:ext cx="22560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C32F123-32E3-40D9-9C42-CCB858F02EA1}"/>
              </a:ext>
            </a:extLst>
          </p:cNvPr>
          <p:cNvCxnSpPr>
            <a:cxnSpLocks/>
          </p:cNvCxnSpPr>
          <p:nvPr/>
        </p:nvCxnSpPr>
        <p:spPr>
          <a:xfrm flipH="1">
            <a:off x="4787653" y="2625570"/>
            <a:ext cx="270042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83">
            <a:extLst>
              <a:ext uri="{FF2B5EF4-FFF2-40B4-BE49-F238E27FC236}">
                <a16:creationId xmlns:a16="http://schemas.microsoft.com/office/drawing/2014/main" id="{D368070F-C7B6-4312-B340-C71DB3955B16}"/>
              </a:ext>
            </a:extLst>
          </p:cNvPr>
          <p:cNvSpPr/>
          <p:nvPr/>
        </p:nvSpPr>
        <p:spPr>
          <a:xfrm>
            <a:off x="5212861" y="250150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82C6"/>
                </a:solidFill>
              </a:rPr>
              <a:t>Branch</a:t>
            </a:r>
          </a:p>
        </p:txBody>
      </p:sp>
      <p:sp>
        <p:nvSpPr>
          <p:cNvPr id="213" name="Rectangle 83">
            <a:extLst>
              <a:ext uri="{FF2B5EF4-FFF2-40B4-BE49-F238E27FC236}">
                <a16:creationId xmlns:a16="http://schemas.microsoft.com/office/drawing/2014/main" id="{54D286F9-5A05-4D4D-950E-9C9B5D9FE4D1}"/>
              </a:ext>
            </a:extLst>
          </p:cNvPr>
          <p:cNvSpPr/>
          <p:nvPr/>
        </p:nvSpPr>
        <p:spPr>
          <a:xfrm>
            <a:off x="5212861" y="2353256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RegDst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4" name="Rectangle 83">
            <a:extLst>
              <a:ext uri="{FF2B5EF4-FFF2-40B4-BE49-F238E27FC236}">
                <a16:creationId xmlns:a16="http://schemas.microsoft.com/office/drawing/2014/main" id="{5E202DD7-30AE-4848-9274-2DADA46B3C18}"/>
              </a:ext>
            </a:extLst>
          </p:cNvPr>
          <p:cNvSpPr/>
          <p:nvPr/>
        </p:nvSpPr>
        <p:spPr>
          <a:xfrm>
            <a:off x="5212860" y="2798012"/>
            <a:ext cx="67563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MemtoReg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5" name="Rectangle 83">
            <a:extLst>
              <a:ext uri="{FF2B5EF4-FFF2-40B4-BE49-F238E27FC236}">
                <a16:creationId xmlns:a16="http://schemas.microsoft.com/office/drawing/2014/main" id="{18676CF3-3D16-4283-8D29-6DC5712E4C11}"/>
              </a:ext>
            </a:extLst>
          </p:cNvPr>
          <p:cNvSpPr/>
          <p:nvPr/>
        </p:nvSpPr>
        <p:spPr>
          <a:xfrm>
            <a:off x="5212861" y="2649760"/>
            <a:ext cx="793116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MemtoRead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6" name="Rectangle 83">
            <a:extLst>
              <a:ext uri="{FF2B5EF4-FFF2-40B4-BE49-F238E27FC236}">
                <a16:creationId xmlns:a16="http://schemas.microsoft.com/office/drawing/2014/main" id="{0792EE07-726F-4F3F-AAA1-B0D9B0ED7A9E}"/>
              </a:ext>
            </a:extLst>
          </p:cNvPr>
          <p:cNvSpPr/>
          <p:nvPr/>
        </p:nvSpPr>
        <p:spPr>
          <a:xfrm>
            <a:off x="5212860" y="3094516"/>
            <a:ext cx="71492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7" name="Rectangle 83">
            <a:extLst>
              <a:ext uri="{FF2B5EF4-FFF2-40B4-BE49-F238E27FC236}">
                <a16:creationId xmlns:a16="http://schemas.microsoft.com/office/drawing/2014/main" id="{72FB2380-F396-4DB5-8DE7-786AD0E0A956}"/>
              </a:ext>
            </a:extLst>
          </p:cNvPr>
          <p:cNvSpPr/>
          <p:nvPr/>
        </p:nvSpPr>
        <p:spPr>
          <a:xfrm>
            <a:off x="5212861" y="2946264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ALUOp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8" name="Rectangle 83">
            <a:extLst>
              <a:ext uri="{FF2B5EF4-FFF2-40B4-BE49-F238E27FC236}">
                <a16:creationId xmlns:a16="http://schemas.microsoft.com/office/drawing/2014/main" id="{FE75197A-B6C6-4C8C-A99D-6F4E6BFD7189}"/>
              </a:ext>
            </a:extLst>
          </p:cNvPr>
          <p:cNvSpPr/>
          <p:nvPr/>
        </p:nvSpPr>
        <p:spPr>
          <a:xfrm>
            <a:off x="5212861" y="3391020"/>
            <a:ext cx="598250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9" name="Rectangle 83">
            <a:extLst>
              <a:ext uri="{FF2B5EF4-FFF2-40B4-BE49-F238E27FC236}">
                <a16:creationId xmlns:a16="http://schemas.microsoft.com/office/drawing/2014/main" id="{D981FE88-661B-4344-9C12-89D26D3478CA}"/>
              </a:ext>
            </a:extLst>
          </p:cNvPr>
          <p:cNvSpPr/>
          <p:nvPr/>
        </p:nvSpPr>
        <p:spPr>
          <a:xfrm>
            <a:off x="5212861" y="324276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C4FA3C8-4D93-41EA-9C47-6FBD13EF56BB}"/>
              </a:ext>
            </a:extLst>
          </p:cNvPr>
          <p:cNvCxnSpPr>
            <a:cxnSpLocks/>
          </p:cNvCxnSpPr>
          <p:nvPr/>
        </p:nvCxnSpPr>
        <p:spPr>
          <a:xfrm flipH="1">
            <a:off x="4829924" y="2773594"/>
            <a:ext cx="201178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595800-7286-4AD8-A23A-AE4BEE8F86F8}"/>
              </a:ext>
            </a:extLst>
          </p:cNvPr>
          <p:cNvCxnSpPr>
            <a:cxnSpLocks/>
          </p:cNvCxnSpPr>
          <p:nvPr/>
        </p:nvCxnSpPr>
        <p:spPr>
          <a:xfrm flipH="1">
            <a:off x="4863089" y="2921618"/>
            <a:ext cx="189964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8C22DE6D-1F58-4FBA-9A44-6F694973C8DA}"/>
              </a:ext>
            </a:extLst>
          </p:cNvPr>
          <p:cNvCxnSpPr>
            <a:cxnSpLocks/>
          </p:cNvCxnSpPr>
          <p:nvPr/>
        </p:nvCxnSpPr>
        <p:spPr>
          <a:xfrm flipH="1">
            <a:off x="4860632" y="3069642"/>
            <a:ext cx="1844968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B03DAA7C-6293-473F-8DF2-6EF416327C22}"/>
              </a:ext>
            </a:extLst>
          </p:cNvPr>
          <p:cNvCxnSpPr>
            <a:cxnSpLocks/>
          </p:cNvCxnSpPr>
          <p:nvPr/>
        </p:nvCxnSpPr>
        <p:spPr>
          <a:xfrm flipH="1">
            <a:off x="4817357" y="3217666"/>
            <a:ext cx="4539822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1127117F-12DB-4464-A32C-758D3349D71F}"/>
              </a:ext>
            </a:extLst>
          </p:cNvPr>
          <p:cNvCxnSpPr>
            <a:cxnSpLocks/>
          </p:cNvCxnSpPr>
          <p:nvPr/>
        </p:nvCxnSpPr>
        <p:spPr>
          <a:xfrm flipH="1">
            <a:off x="4804363" y="3365690"/>
            <a:ext cx="242392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0E6CAFD-098A-4C1A-BE59-258D8A0C0C3E}"/>
              </a:ext>
            </a:extLst>
          </p:cNvPr>
          <p:cNvCxnSpPr>
            <a:cxnSpLocks/>
          </p:cNvCxnSpPr>
          <p:nvPr/>
        </p:nvCxnSpPr>
        <p:spPr>
          <a:xfrm flipH="1">
            <a:off x="5062538" y="3511968"/>
            <a:ext cx="61579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B453061-B674-49A6-A555-D6BE99C0B02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679108" y="3503456"/>
            <a:ext cx="0" cy="12264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A2D3EE7E-8411-4D5D-8581-8FA6BD7CFAFC}"/>
              </a:ext>
            </a:extLst>
          </p:cNvPr>
          <p:cNvCxnSpPr>
            <a:cxnSpLocks/>
          </p:cNvCxnSpPr>
          <p:nvPr/>
        </p:nvCxnSpPr>
        <p:spPr>
          <a:xfrm flipV="1">
            <a:off x="5239840" y="2241695"/>
            <a:ext cx="0" cy="23585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BD00737B-1DED-4311-BC0B-98A28511FD67}"/>
              </a:ext>
            </a:extLst>
          </p:cNvPr>
          <p:cNvCxnSpPr>
            <a:cxnSpLocks/>
          </p:cNvCxnSpPr>
          <p:nvPr/>
        </p:nvCxnSpPr>
        <p:spPr>
          <a:xfrm flipH="1">
            <a:off x="3678636" y="2252266"/>
            <a:ext cx="156943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090780" y="2660961"/>
            <a:ext cx="397296" cy="339040"/>
            <a:chOff x="9661410" y="4144723"/>
            <a:chExt cx="848468" cy="115503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144723"/>
              <a:ext cx="813161" cy="1155034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Shift</a:t>
              </a:r>
            </a:p>
            <a:p>
              <a:pPr algn="ctr"/>
              <a:r>
                <a:rPr lang="en-US" altLang="ko-KR" sz="600" b="1" dirty="0"/>
                <a:t>left 2</a:t>
              </a:r>
              <a:endParaRPr lang="ko-KR" altLang="en-US" sz="600" b="1" dirty="0"/>
            </a:p>
          </p:txBody>
        </p: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4A5C29E-CD58-488A-8C75-C7BEEB9D41FA}"/>
              </a:ext>
            </a:extLst>
          </p:cNvPr>
          <p:cNvCxnSpPr>
            <a:cxnSpLocks/>
          </p:cNvCxnSpPr>
          <p:nvPr/>
        </p:nvCxnSpPr>
        <p:spPr>
          <a:xfrm flipV="1">
            <a:off x="3678636" y="2241695"/>
            <a:ext cx="0" cy="268348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F39E83C-1CF6-4B56-B953-258F865145E4}"/>
              </a:ext>
            </a:extLst>
          </p:cNvPr>
          <p:cNvCxnSpPr>
            <a:cxnSpLocks/>
          </p:cNvCxnSpPr>
          <p:nvPr/>
        </p:nvCxnSpPr>
        <p:spPr>
          <a:xfrm flipH="1">
            <a:off x="3678636" y="4916022"/>
            <a:ext cx="103028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FDB3AC0F-ADBA-4B34-9E45-0B369BA8DCE4}"/>
              </a:ext>
            </a:extLst>
          </p:cNvPr>
          <p:cNvCxnSpPr>
            <a:cxnSpLocks/>
          </p:cNvCxnSpPr>
          <p:nvPr/>
        </p:nvCxnSpPr>
        <p:spPr>
          <a:xfrm flipV="1">
            <a:off x="4708922" y="4780204"/>
            <a:ext cx="0" cy="144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104517" y="4474967"/>
            <a:ext cx="244751" cy="609671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A082937F-F5FF-4627-BFCC-24C752C9BB93}"/>
              </a:ext>
            </a:extLst>
          </p:cNvPr>
          <p:cNvCxnSpPr>
            <a:cxnSpLocks/>
          </p:cNvCxnSpPr>
          <p:nvPr/>
        </p:nvCxnSpPr>
        <p:spPr>
          <a:xfrm>
            <a:off x="9357179" y="3206952"/>
            <a:ext cx="0" cy="90468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18429618-52A4-4D31-A86A-F7F4697E6AF9}"/>
              </a:ext>
            </a:extLst>
          </p:cNvPr>
          <p:cNvCxnSpPr>
            <a:cxnSpLocks/>
          </p:cNvCxnSpPr>
          <p:nvPr/>
        </p:nvCxnSpPr>
        <p:spPr>
          <a:xfrm flipH="1">
            <a:off x="6762733" y="3148950"/>
            <a:ext cx="390645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5DCD1974-5428-43DE-A326-B546D42ACC51}"/>
              </a:ext>
            </a:extLst>
          </p:cNvPr>
          <p:cNvCxnSpPr>
            <a:cxnSpLocks/>
          </p:cNvCxnSpPr>
          <p:nvPr/>
        </p:nvCxnSpPr>
        <p:spPr>
          <a:xfrm>
            <a:off x="6762732" y="2910448"/>
            <a:ext cx="0" cy="249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5DDD2349-A1FD-47E6-9A8B-0130276A7CAE}"/>
              </a:ext>
            </a:extLst>
          </p:cNvPr>
          <p:cNvCxnSpPr>
            <a:cxnSpLocks/>
          </p:cNvCxnSpPr>
          <p:nvPr/>
        </p:nvCxnSpPr>
        <p:spPr>
          <a:xfrm flipH="1">
            <a:off x="6841706" y="3077723"/>
            <a:ext cx="4470184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7078B00A-DCA2-45B8-9E29-6B0A4C0883C1}"/>
              </a:ext>
            </a:extLst>
          </p:cNvPr>
          <p:cNvCxnSpPr>
            <a:cxnSpLocks/>
          </p:cNvCxnSpPr>
          <p:nvPr/>
        </p:nvCxnSpPr>
        <p:spPr>
          <a:xfrm>
            <a:off x="6841705" y="2762196"/>
            <a:ext cx="0" cy="32649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E3592C7-B71C-426C-BE64-A147209492F0}"/>
              </a:ext>
            </a:extLst>
          </p:cNvPr>
          <p:cNvCxnSpPr>
            <a:cxnSpLocks/>
          </p:cNvCxnSpPr>
          <p:nvPr/>
        </p:nvCxnSpPr>
        <p:spPr>
          <a:xfrm flipH="1">
            <a:off x="7495374" y="3000001"/>
            <a:ext cx="715385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136798A-E516-434E-95EC-41A30196DA9D}"/>
              </a:ext>
            </a:extLst>
          </p:cNvPr>
          <p:cNvCxnSpPr>
            <a:cxnSpLocks/>
          </p:cNvCxnSpPr>
          <p:nvPr/>
        </p:nvCxnSpPr>
        <p:spPr>
          <a:xfrm>
            <a:off x="7495372" y="2613944"/>
            <a:ext cx="0" cy="39702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자유형: 도형 321">
            <a:extLst>
              <a:ext uri="{FF2B5EF4-FFF2-40B4-BE49-F238E27FC236}">
                <a16:creationId xmlns:a16="http://schemas.microsoft.com/office/drawing/2014/main" id="{A72DB1EB-4247-45DE-9DDD-D76E63F6084F}"/>
              </a:ext>
            </a:extLst>
          </p:cNvPr>
          <p:cNvSpPr/>
          <p:nvPr/>
        </p:nvSpPr>
        <p:spPr>
          <a:xfrm flipV="1">
            <a:off x="8582791" y="2730220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40772A44-AB3F-4376-B244-EA2C71922F40}"/>
              </a:ext>
            </a:extLst>
          </p:cNvPr>
          <p:cNvCxnSpPr>
            <a:cxnSpLocks/>
          </p:cNvCxnSpPr>
          <p:nvPr/>
        </p:nvCxnSpPr>
        <p:spPr>
          <a:xfrm>
            <a:off x="8210759" y="2786773"/>
            <a:ext cx="0" cy="224197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C8071B82-D25C-4AF0-996A-51778F1997F8}"/>
              </a:ext>
            </a:extLst>
          </p:cNvPr>
          <p:cNvCxnSpPr>
            <a:cxnSpLocks/>
          </p:cNvCxnSpPr>
          <p:nvPr/>
        </p:nvCxnSpPr>
        <p:spPr>
          <a:xfrm flipH="1">
            <a:off x="8205995" y="2796821"/>
            <a:ext cx="38394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086580CC-CF2F-4D95-B36F-2C76B3773616}"/>
              </a:ext>
            </a:extLst>
          </p:cNvPr>
          <p:cNvCxnSpPr>
            <a:cxnSpLocks/>
          </p:cNvCxnSpPr>
          <p:nvPr/>
        </p:nvCxnSpPr>
        <p:spPr>
          <a:xfrm>
            <a:off x="8494182" y="2936216"/>
            <a:ext cx="0" cy="1284453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230BDEBB-D348-423E-AA86-8BB3C8C5AF2B}"/>
              </a:ext>
            </a:extLst>
          </p:cNvPr>
          <p:cNvCxnSpPr>
            <a:cxnSpLocks/>
          </p:cNvCxnSpPr>
          <p:nvPr/>
        </p:nvCxnSpPr>
        <p:spPr>
          <a:xfrm flipH="1">
            <a:off x="8489418" y="2946264"/>
            <a:ext cx="9337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EB4C61F-67E5-4F71-B31E-44F0B6DFDEE7}"/>
              </a:ext>
            </a:extLst>
          </p:cNvPr>
          <p:cNvCxnSpPr>
            <a:cxnSpLocks/>
          </p:cNvCxnSpPr>
          <p:nvPr/>
        </p:nvCxnSpPr>
        <p:spPr>
          <a:xfrm flipH="1">
            <a:off x="8344931" y="4214183"/>
            <a:ext cx="1549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EB73A824-9539-4D9C-83D4-CE96A231C4EF}"/>
              </a:ext>
            </a:extLst>
          </p:cNvPr>
          <p:cNvCxnSpPr>
            <a:cxnSpLocks/>
            <a:stCxn id="167" idx="13"/>
          </p:cNvCxnSpPr>
          <p:nvPr/>
        </p:nvCxnSpPr>
        <p:spPr>
          <a:xfrm>
            <a:off x="8931146" y="2641463"/>
            <a:ext cx="0" cy="226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BFD36A7-7057-4587-A667-886EB02267E5}"/>
              </a:ext>
            </a:extLst>
          </p:cNvPr>
          <p:cNvCxnSpPr>
            <a:cxnSpLocks/>
            <a:endCxn id="322" idx="4"/>
          </p:cNvCxnSpPr>
          <p:nvPr/>
        </p:nvCxnSpPr>
        <p:spPr>
          <a:xfrm flipH="1">
            <a:off x="8857690" y="2868878"/>
            <a:ext cx="827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91E6D3F1-3249-4FBA-BF92-BA8F15DABD3D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658613" y="3148950"/>
            <a:ext cx="0" cy="126845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77914E56-2BE4-404D-822A-35C900688809}"/>
              </a:ext>
            </a:extLst>
          </p:cNvPr>
          <p:cNvCxnSpPr>
            <a:cxnSpLocks/>
          </p:cNvCxnSpPr>
          <p:nvPr/>
        </p:nvCxnSpPr>
        <p:spPr>
          <a:xfrm>
            <a:off x="11311890" y="3069642"/>
            <a:ext cx="0" cy="305280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D8D7B96F-031F-4047-BACB-0D22E82ACC3E}"/>
              </a:ext>
            </a:extLst>
          </p:cNvPr>
          <p:cNvCxnSpPr>
            <a:cxnSpLocks/>
          </p:cNvCxnSpPr>
          <p:nvPr/>
        </p:nvCxnSpPr>
        <p:spPr>
          <a:xfrm flipH="1">
            <a:off x="9357179" y="6112924"/>
            <a:ext cx="195471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757597A4-AB3B-4B74-BD35-4F8134360310}"/>
              </a:ext>
            </a:extLst>
          </p:cNvPr>
          <p:cNvCxnSpPr>
            <a:cxnSpLocks/>
          </p:cNvCxnSpPr>
          <p:nvPr/>
        </p:nvCxnSpPr>
        <p:spPr>
          <a:xfrm>
            <a:off x="9357179" y="5651977"/>
            <a:ext cx="0" cy="470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CE548FAC-6EDF-49EA-973C-0B9889355D80}"/>
              </a:ext>
            </a:extLst>
          </p:cNvPr>
          <p:cNvCxnSpPr>
            <a:cxnSpLocks/>
          </p:cNvCxnSpPr>
          <p:nvPr/>
        </p:nvCxnSpPr>
        <p:spPr>
          <a:xfrm>
            <a:off x="6684379" y="3077723"/>
            <a:ext cx="0" cy="350722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11EAAD6F-54F0-4A09-A22B-D64BA23322D6}"/>
              </a:ext>
            </a:extLst>
          </p:cNvPr>
          <p:cNvCxnSpPr>
            <a:cxnSpLocks/>
          </p:cNvCxnSpPr>
          <p:nvPr/>
        </p:nvCxnSpPr>
        <p:spPr>
          <a:xfrm flipH="1">
            <a:off x="6665699" y="6584950"/>
            <a:ext cx="890074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466A247B-3CFB-42A0-8ED2-2CFEC4F02D65}"/>
              </a:ext>
            </a:extLst>
          </p:cNvPr>
          <p:cNvCxnSpPr>
            <a:cxnSpLocks/>
            <a:stCxn id="180" idx="4"/>
          </p:cNvCxnSpPr>
          <p:nvPr/>
        </p:nvCxnSpPr>
        <p:spPr>
          <a:xfrm>
            <a:off x="7537015" y="6408561"/>
            <a:ext cx="0" cy="176389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2B26B4D8-5308-438B-B369-31088EA7083D}"/>
              </a:ext>
            </a:extLst>
          </p:cNvPr>
          <p:cNvCxnSpPr>
            <a:cxnSpLocks/>
          </p:cNvCxnSpPr>
          <p:nvPr/>
        </p:nvCxnSpPr>
        <p:spPr>
          <a:xfrm flipH="1">
            <a:off x="7856365" y="6016589"/>
            <a:ext cx="116912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FDF43A8B-CF41-408F-B8F5-30D8B87FA291}"/>
              </a:ext>
            </a:extLst>
          </p:cNvPr>
          <p:cNvCxnSpPr>
            <a:cxnSpLocks/>
          </p:cNvCxnSpPr>
          <p:nvPr/>
        </p:nvCxnSpPr>
        <p:spPr>
          <a:xfrm>
            <a:off x="7983161" y="4848225"/>
            <a:ext cx="0" cy="1189315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547881" y="3821353"/>
            <a:ext cx="843564" cy="1188020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  <a:endParaRPr lang="ko-KR" altLang="en-US" sz="9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ALU</a:t>
              </a:r>
            </a:p>
            <a:p>
              <a:pPr algn="r"/>
              <a:r>
                <a:rPr lang="en-US" altLang="ko-KR" sz="8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cxnSp>
        <p:nvCxnSpPr>
          <p:cNvPr id="402" name="Straight Arrow Connector 12">
            <a:extLst>
              <a:ext uri="{FF2B5EF4-FFF2-40B4-BE49-F238E27FC236}">
                <a16:creationId xmlns:a16="http://schemas.microsoft.com/office/drawing/2014/main" id="{C1840E77-05B7-4B5E-B132-DFB7F82C8737}"/>
              </a:ext>
            </a:extLst>
          </p:cNvPr>
          <p:cNvCxnSpPr>
            <a:cxnSpLocks/>
            <a:endCxn id="186" idx="2"/>
          </p:cNvCxnSpPr>
          <p:nvPr/>
        </p:nvCxnSpPr>
        <p:spPr>
          <a:xfrm>
            <a:off x="3728985" y="3010974"/>
            <a:ext cx="956867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83">
            <a:extLst>
              <a:ext uri="{FF2B5EF4-FFF2-40B4-BE49-F238E27FC236}">
                <a16:creationId xmlns:a16="http://schemas.microsoft.com/office/drawing/2014/main" id="{03B30914-DABD-487F-95D7-8D8C31D8403D}"/>
              </a:ext>
            </a:extLst>
          </p:cNvPr>
          <p:cNvSpPr/>
          <p:nvPr/>
        </p:nvSpPr>
        <p:spPr>
          <a:xfrm>
            <a:off x="3751758" y="2791814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[31-26]</a:t>
            </a: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6D609BB-9874-4F3D-BEEC-6553CB0FCE77}"/>
              </a:ext>
            </a:extLst>
          </p:cNvPr>
          <p:cNvGrpSpPr/>
          <p:nvPr/>
        </p:nvGrpSpPr>
        <p:grpSpPr>
          <a:xfrm>
            <a:off x="4673646" y="2432811"/>
            <a:ext cx="586634" cy="1156328"/>
            <a:chOff x="5887468" y="5560242"/>
            <a:chExt cx="662878" cy="783942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36090989-3FE0-4F78-B551-429925C32F36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ectangle 83">
              <a:extLst>
                <a:ext uri="{FF2B5EF4-FFF2-40B4-BE49-F238E27FC236}">
                  <a16:creationId xmlns:a16="http://schemas.microsoft.com/office/drawing/2014/main" id="{668877B4-3986-414C-9BA7-035739E67FB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Control</a:t>
              </a:r>
              <a:endParaRPr lang="ko-KR" altLang="en-US" sz="800" b="1" dirty="0"/>
            </a:p>
          </p:txBody>
        </p:sp>
      </p:grpSp>
      <p:sp>
        <p:nvSpPr>
          <p:cNvPr id="424" name="Rectangle 83">
            <a:extLst>
              <a:ext uri="{FF2B5EF4-FFF2-40B4-BE49-F238E27FC236}">
                <a16:creationId xmlns:a16="http://schemas.microsoft.com/office/drawing/2014/main" id="{28A5FB52-BC74-411D-A38B-7B791B3EFA2F}"/>
              </a:ext>
            </a:extLst>
          </p:cNvPr>
          <p:cNvSpPr/>
          <p:nvPr/>
        </p:nvSpPr>
        <p:spPr>
          <a:xfrm>
            <a:off x="3780659" y="5709512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[15-0]</a:t>
            </a:r>
          </a:p>
        </p:txBody>
      </p:sp>
      <p:sp>
        <p:nvSpPr>
          <p:cNvPr id="427" name="Rectangle 83">
            <a:extLst>
              <a:ext uri="{FF2B5EF4-FFF2-40B4-BE49-F238E27FC236}">
                <a16:creationId xmlns:a16="http://schemas.microsoft.com/office/drawing/2014/main" id="{C8259296-0C73-45D2-B74F-2481EC95D2D8}"/>
              </a:ext>
            </a:extLst>
          </p:cNvPr>
          <p:cNvSpPr/>
          <p:nvPr/>
        </p:nvSpPr>
        <p:spPr>
          <a:xfrm>
            <a:off x="5166269" y="6303311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[5-0]</a:t>
            </a:r>
          </a:p>
        </p:txBody>
      </p:sp>
    </p:spTree>
    <p:extLst>
      <p:ext uri="{BB962C8B-B14F-4D97-AF65-F5344CB8AC3E}">
        <p14:creationId xmlns:p14="http://schemas.microsoft.com/office/powerpoint/2010/main" val="14545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277</Words>
  <Application>Microsoft Office PowerPoint</Application>
  <PresentationFormat>와이드스크린</PresentationFormat>
  <Paragraphs>215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Clock</vt:lpstr>
      <vt:lpstr>DataPath</vt:lpstr>
      <vt:lpstr>DataPath</vt:lpstr>
      <vt:lpstr>DataPath</vt:lpstr>
      <vt:lpstr>DataPath</vt:lpstr>
      <vt:lpstr>DataPath</vt:lpstr>
      <vt:lpstr>DataPath</vt:lpstr>
      <vt:lpstr>DataPath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119</cp:revision>
  <dcterms:created xsi:type="dcterms:W3CDTF">2019-05-30T09:51:06Z</dcterms:created>
  <dcterms:modified xsi:type="dcterms:W3CDTF">2019-10-17T02:59:42Z</dcterms:modified>
</cp:coreProperties>
</file>