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2C6"/>
    <a:srgbClr val="013B51"/>
    <a:srgbClr val="787878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0AD654-A239-4011-A409-26DE60FA3F51}"/>
              </a:ext>
            </a:extLst>
          </p:cNvPr>
          <p:cNvGrpSpPr/>
          <p:nvPr/>
        </p:nvGrpSpPr>
        <p:grpSpPr>
          <a:xfrm>
            <a:off x="2251529" y="2341524"/>
            <a:ext cx="8917532" cy="4405506"/>
            <a:chOff x="2002631" y="1803797"/>
            <a:chExt cx="9842251" cy="486234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4769422-BBFF-4C53-B504-07EB97D38F94}"/>
                </a:ext>
              </a:extLst>
            </p:cNvPr>
            <p:cNvGrpSpPr/>
            <p:nvPr/>
          </p:nvGrpSpPr>
          <p:grpSpPr>
            <a:xfrm>
              <a:off x="5177518" y="2814560"/>
              <a:ext cx="6667364" cy="3851580"/>
              <a:chOff x="2830966" y="2777821"/>
              <a:chExt cx="6667364" cy="3851580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451B610-B71C-48DC-9A0A-22D949EF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532415"/>
                <a:ext cx="346607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2">
                <a:extLst>
                  <a:ext uri="{FF2B5EF4-FFF2-40B4-BE49-F238E27FC236}">
                    <a16:creationId xmlns:a16="http://schemas.microsoft.com/office/drawing/2014/main" id="{5BED1820-2569-4274-981F-9C248A56A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20" y="4032453"/>
                <a:ext cx="1125644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12">
                <a:extLst>
                  <a:ext uri="{FF2B5EF4-FFF2-40B4-BE49-F238E27FC236}">
                    <a16:creationId xmlns:a16="http://schemas.microsoft.com/office/drawing/2014/main" id="{EF9B9E23-72E9-46AD-9877-9227C518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2555" y="4725728"/>
                <a:ext cx="206509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3485775" y="3589362"/>
                <a:ext cx="1518721" cy="1501018"/>
                <a:chOff x="3030241" y="2959543"/>
                <a:chExt cx="1562369" cy="1544156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1</a:t>
                  </a:r>
                  <a:endParaRPr lang="ko-KR" altLang="en-US" sz="5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Registers</a:t>
                  </a:r>
                  <a:endParaRPr lang="ko-KR" altLang="en-US" sz="7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2</a:t>
                  </a:r>
                  <a:endParaRPr lang="ko-KR" altLang="en-US" sz="5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register</a:t>
                  </a:r>
                  <a:endParaRPr lang="ko-KR" altLang="en-US" sz="5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Data</a:t>
                  </a:r>
                  <a:endParaRPr lang="ko-KR" altLang="en-US" sz="500" dirty="0"/>
                </a:p>
              </p:txBody>
            </p:sp>
          </p:grpSp>
          <p:cxnSp>
            <p:nvCxnSpPr>
              <p:cNvPr id="56" name="Straight Arrow Connector 75">
                <a:extLst>
                  <a:ext uri="{FF2B5EF4-FFF2-40B4-BE49-F238E27FC236}">
                    <a16:creationId xmlns:a16="http://schemas.microsoft.com/office/drawing/2014/main" id="{CEDCD815-6D45-4EDE-97C5-07A9E63B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200025"/>
                <a:ext cx="329570" cy="0"/>
              </a:xfrm>
              <a:prstGeom prst="straightConnector1">
                <a:avLst/>
              </a:prstGeom>
              <a:ln w="38100">
                <a:solidFill>
                  <a:srgbClr val="013B51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066DB91-0466-4759-9BE3-A8036C6B6C95}"/>
                  </a:ext>
                </a:extLst>
              </p:cNvPr>
              <p:cNvGrpSpPr/>
              <p:nvPr/>
            </p:nvGrpSpPr>
            <p:grpSpPr>
              <a:xfrm>
                <a:off x="6121172" y="3784613"/>
                <a:ext cx="843564" cy="1188020"/>
                <a:chOff x="8456624" y="2879390"/>
                <a:chExt cx="1079741" cy="1520636"/>
              </a:xfrm>
            </p:grpSpPr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1A699FE9-3A76-4266-A62E-6E83113A5EC0}"/>
                    </a:ext>
                  </a:extLst>
                </p:cNvPr>
                <p:cNvSpPr/>
                <p:nvPr/>
              </p:nvSpPr>
              <p:spPr>
                <a:xfrm rot="16200000">
                  <a:off x="8207098" y="3130295"/>
                  <a:ext cx="1520636" cy="1018826"/>
                </a:xfrm>
                <a:custGeom>
                  <a:avLst/>
                  <a:gdLst>
                    <a:gd name="connsiteX0" fmla="*/ 1520636 w 1520636"/>
                    <a:gd name="connsiteY0" fmla="*/ 0 h 1018826"/>
                    <a:gd name="connsiteX1" fmla="*/ 1216509 w 1520636"/>
                    <a:gd name="connsiteY1" fmla="*/ 1018826 h 1018826"/>
                    <a:gd name="connsiteX2" fmla="*/ 304127 w 1520636"/>
                    <a:gd name="connsiteY2" fmla="*/ 1018826 h 1018826"/>
                    <a:gd name="connsiteX3" fmla="*/ 0 w 1520636"/>
                    <a:gd name="connsiteY3" fmla="*/ 0 h 1018826"/>
                    <a:gd name="connsiteX4" fmla="*/ 577888 w 1520636"/>
                    <a:gd name="connsiteY4" fmla="*/ 0 h 1018826"/>
                    <a:gd name="connsiteX5" fmla="*/ 771248 w 1520636"/>
                    <a:gd name="connsiteY5" fmla="*/ 202387 h 1018826"/>
                    <a:gd name="connsiteX6" fmla="*/ 964609 w 1520636"/>
                    <a:gd name="connsiteY6" fmla="*/ 0 h 1018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0636" h="1018826">
                      <a:moveTo>
                        <a:pt x="1520636" y="0"/>
                      </a:moveTo>
                      <a:lnTo>
                        <a:pt x="1216509" y="1018826"/>
                      </a:lnTo>
                      <a:lnTo>
                        <a:pt x="304127" y="1018826"/>
                      </a:lnTo>
                      <a:lnTo>
                        <a:pt x="0" y="0"/>
                      </a:lnTo>
                      <a:lnTo>
                        <a:pt x="577888" y="0"/>
                      </a:lnTo>
                      <a:lnTo>
                        <a:pt x="771248" y="202387"/>
                      </a:lnTo>
                      <a:lnTo>
                        <a:pt x="964609" y="0"/>
                      </a:lnTo>
                      <a:close/>
                    </a:path>
                  </a:pathLst>
                </a:custGeom>
                <a:solidFill>
                  <a:srgbClr val="013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1" name="Rectangle 83">
                  <a:extLst>
                    <a:ext uri="{FF2B5EF4-FFF2-40B4-BE49-F238E27FC236}">
                      <a16:creationId xmlns:a16="http://schemas.microsoft.com/office/drawing/2014/main" id="{70651820-739A-473C-84AF-8A3CE53EE8C3}"/>
                    </a:ext>
                  </a:extLst>
                </p:cNvPr>
                <p:cNvSpPr/>
                <p:nvPr/>
              </p:nvSpPr>
              <p:spPr>
                <a:xfrm>
                  <a:off x="8456624" y="3417094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ALU</a:t>
                  </a:r>
                  <a:endParaRPr lang="ko-KR" altLang="en-US" sz="700" b="1" dirty="0"/>
                </a:p>
              </p:txBody>
            </p:sp>
            <p:sp>
              <p:nvSpPr>
                <p:cNvPr id="52" name="Rectangle 83">
                  <a:extLst>
                    <a:ext uri="{FF2B5EF4-FFF2-40B4-BE49-F238E27FC236}">
                      <a16:creationId xmlns:a16="http://schemas.microsoft.com/office/drawing/2014/main" id="{E058E804-13CF-4B18-8A3E-374DCD919344}"/>
                    </a:ext>
                  </a:extLst>
                </p:cNvPr>
                <p:cNvSpPr/>
                <p:nvPr/>
              </p:nvSpPr>
              <p:spPr>
                <a:xfrm>
                  <a:off x="8880858" y="3595669"/>
                  <a:ext cx="655507" cy="424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ALU</a:t>
                  </a:r>
                </a:p>
                <a:p>
                  <a:pPr algn="r"/>
                  <a:r>
                    <a:rPr lang="en-US" altLang="ko-KR" sz="600" dirty="0"/>
                    <a:t>result</a:t>
                  </a:r>
                </a:p>
              </p:txBody>
            </p:sp>
            <p:sp>
              <p:nvSpPr>
                <p:cNvPr id="55" name="Rectangle 83">
                  <a:extLst>
                    <a:ext uri="{FF2B5EF4-FFF2-40B4-BE49-F238E27FC236}">
                      <a16:creationId xmlns:a16="http://schemas.microsoft.com/office/drawing/2014/main" id="{4E4E3AFD-F40C-4499-ADAC-A941DECFDF00}"/>
                    </a:ext>
                  </a:extLst>
                </p:cNvPr>
                <p:cNvSpPr/>
                <p:nvPr/>
              </p:nvSpPr>
              <p:spPr>
                <a:xfrm>
                  <a:off x="8967416" y="3250063"/>
                  <a:ext cx="557846" cy="2808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>
                      <a:solidFill>
                        <a:schemeClr val="bg1">
                          <a:lumMod val="75000"/>
                        </a:schemeClr>
                      </a:solidFill>
                    </a:rPr>
                    <a:t>Zero</a:t>
                  </a:r>
                </a:p>
              </p:txBody>
            </p:sp>
          </p:grpSp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3810990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168657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1B7138F-6252-460F-9C46-0DB2B5BF06A7}"/>
                  </a:ext>
                </a:extLst>
              </p:cNvPr>
              <p:cNvGrpSpPr/>
              <p:nvPr/>
            </p:nvGrpSpPr>
            <p:grpSpPr>
              <a:xfrm>
                <a:off x="4460759" y="5359390"/>
                <a:ext cx="662878" cy="1112167"/>
                <a:chOff x="9661410" y="4010467"/>
                <a:chExt cx="848468" cy="142354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93518B-FE0E-47F9-A77B-91DDDAD4BBE4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83">
                  <a:extLst>
                    <a:ext uri="{FF2B5EF4-FFF2-40B4-BE49-F238E27FC236}">
                      <a16:creationId xmlns:a16="http://schemas.microsoft.com/office/drawing/2014/main" id="{BC955CE2-3C38-4891-843C-60D404BDC94F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Sign-</a:t>
                  </a:r>
                </a:p>
                <a:p>
                  <a:pPr algn="ctr"/>
                  <a:r>
                    <a:rPr lang="en-US" altLang="ko-KR" sz="700" b="1" dirty="0"/>
                    <a:t>extend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766149C-6F9D-4132-A2E8-18DE889C385F}"/>
                  </a:ext>
                </a:extLst>
              </p:cNvPr>
              <p:cNvGrpSpPr/>
              <p:nvPr/>
            </p:nvGrpSpPr>
            <p:grpSpPr>
              <a:xfrm>
                <a:off x="4088553" y="5670359"/>
                <a:ext cx="379103" cy="297264"/>
                <a:chOff x="3480625" y="3226719"/>
                <a:chExt cx="485242" cy="380491"/>
              </a:xfrm>
            </p:grpSpPr>
            <p:cxnSp>
              <p:nvCxnSpPr>
                <p:cNvPr id="68" name="Straight Arrow Connector 12">
                  <a:extLst>
                    <a:ext uri="{FF2B5EF4-FFF2-40B4-BE49-F238E27FC236}">
                      <a16:creationId xmlns:a16="http://schemas.microsoft.com/office/drawing/2014/main" id="{008DDE02-486A-40C5-8E3A-8E0D15D61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0625" y="3512480"/>
                  <a:ext cx="485242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396D8EE-BB71-4AA4-8004-75F902A4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6882" y="3430368"/>
                  <a:ext cx="209941" cy="176842"/>
                </a:xfrm>
                <a:prstGeom prst="line">
                  <a:avLst/>
                </a:prstGeom>
                <a:ln w="19050">
                  <a:solidFill>
                    <a:srgbClr val="013B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83">
                  <a:extLst>
                    <a:ext uri="{FF2B5EF4-FFF2-40B4-BE49-F238E27FC236}">
                      <a16:creationId xmlns:a16="http://schemas.microsoft.com/office/drawing/2014/main" id="{EE0C204C-8C27-4F75-AA70-FCD453EDDA7C}"/>
                    </a:ext>
                  </a:extLst>
                </p:cNvPr>
                <p:cNvSpPr/>
                <p:nvPr/>
              </p:nvSpPr>
              <p:spPr>
                <a:xfrm>
                  <a:off x="3518495" y="3226719"/>
                  <a:ext cx="420892" cy="2750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rgbClr val="013B51"/>
                      </a:solidFill>
                    </a:rPr>
                    <a:t>16</a:t>
                  </a:r>
                </a:p>
              </p:txBody>
            </p:sp>
          </p:grpSp>
          <p:cxnSp>
            <p:nvCxnSpPr>
              <p:cNvPr id="78" name="Straight Arrow Connector 12">
                <a:extLst>
                  <a:ext uri="{FF2B5EF4-FFF2-40B4-BE49-F238E27FC236}">
                    <a16:creationId xmlns:a16="http://schemas.microsoft.com/office/drawing/2014/main" id="{2AEE082B-D6D2-45C0-91F6-97F49C827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3149109"/>
                <a:ext cx="18495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03" y="5829463"/>
                <a:ext cx="164020" cy="138160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5102949" y="5670359"/>
                <a:ext cx="328828" cy="2148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B59BDC2F-CB77-4750-8773-4B66E12D91A6}"/>
                  </a:ext>
                </a:extLst>
              </p:cNvPr>
              <p:cNvGrpSpPr/>
              <p:nvPr/>
            </p:nvGrpSpPr>
            <p:grpSpPr>
              <a:xfrm>
                <a:off x="5506006" y="2777821"/>
                <a:ext cx="561700" cy="742576"/>
                <a:chOff x="9661410" y="4010467"/>
                <a:chExt cx="848468" cy="1423546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902E5C08-F62B-4A8C-BCEB-6EF25D63605C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" name="Rectangle 83">
                  <a:extLst>
                    <a:ext uri="{FF2B5EF4-FFF2-40B4-BE49-F238E27FC236}">
                      <a16:creationId xmlns:a16="http://schemas.microsoft.com/office/drawing/2014/main" id="{A7A50833-0A48-4B7B-B347-323FCD4F6636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Shift</a:t>
                  </a:r>
                </a:p>
                <a:p>
                  <a:pPr algn="ctr"/>
                  <a:r>
                    <a:rPr lang="en-US" altLang="ko-KR" sz="700" b="1" dirty="0"/>
                    <a:t>left 2</a:t>
                  </a:r>
                  <a:endParaRPr lang="ko-KR" altLang="en-US" sz="700" b="1" dirty="0"/>
                </a:p>
              </p:txBody>
            </p:sp>
          </p:grp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845" y="5893614"/>
                <a:ext cx="2722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57">
                <a:extLst>
                  <a:ext uri="{FF2B5EF4-FFF2-40B4-BE49-F238E27FC236}">
                    <a16:creationId xmlns:a16="http://schemas.microsoft.com/office/drawing/2014/main" id="{DECADBC0-6205-4EF4-AC35-BB138985C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539" y="3149109"/>
                <a:ext cx="0" cy="274450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57">
                <a:extLst>
                  <a:ext uri="{FF2B5EF4-FFF2-40B4-BE49-F238E27FC236}">
                    <a16:creationId xmlns:a16="http://schemas.microsoft.com/office/drawing/2014/main" id="{64D0A4AC-57AC-4923-A25D-B9E228513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5893614"/>
                <a:ext cx="1034453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57">
                <a:extLst>
                  <a:ext uri="{FF2B5EF4-FFF2-40B4-BE49-F238E27FC236}">
                    <a16:creationId xmlns:a16="http://schemas.microsoft.com/office/drawing/2014/main" id="{705560FA-87B1-485A-9BE9-01C2D106E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9613" y="3795358"/>
                <a:ext cx="0" cy="2098258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0611FFC-B423-440A-8FF0-B7FFE469A7A2}"/>
                  </a:ext>
                </a:extLst>
              </p:cNvPr>
              <p:cNvSpPr/>
              <p:nvPr/>
            </p:nvSpPr>
            <p:spPr>
              <a:xfrm>
                <a:off x="3029084" y="3934217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225551F-F69A-4035-9864-83F0DA16EE57}"/>
                  </a:ext>
                </a:extLst>
              </p:cNvPr>
              <p:cNvSpPr/>
              <p:nvPr/>
            </p:nvSpPr>
            <p:spPr>
              <a:xfrm>
                <a:off x="3029084" y="4123559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0" name="Straight Arrow Connector 75">
                <a:extLst>
                  <a:ext uri="{FF2B5EF4-FFF2-40B4-BE49-F238E27FC236}">
                    <a16:creationId xmlns:a16="http://schemas.microsoft.com/office/drawing/2014/main" id="{00091404-D89B-4B13-B0B1-A18C1051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567" y="3149109"/>
                <a:ext cx="21681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57">
                <a:extLst>
                  <a:ext uri="{FF2B5EF4-FFF2-40B4-BE49-F238E27FC236}">
                    <a16:creationId xmlns:a16="http://schemas.microsoft.com/office/drawing/2014/main" id="{67470AF7-9792-46A7-A97A-7F591B5D8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0966" y="3974935"/>
                <a:ext cx="2231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C688F55-0884-4E1C-AC20-E1D9D192B32C}"/>
                  </a:ext>
                </a:extLst>
              </p:cNvPr>
              <p:cNvGrpSpPr/>
              <p:nvPr/>
            </p:nvGrpSpPr>
            <p:grpSpPr>
              <a:xfrm>
                <a:off x="5677808" y="4438228"/>
                <a:ext cx="244751" cy="609671"/>
                <a:chOff x="7208142" y="3166689"/>
                <a:chExt cx="244751" cy="609671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91D6F865-83A9-4B0B-923C-EEC555F4EC20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D40A4E-0169-47F4-81CE-917B45106229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75" name="Straight Arrow Connector 12">
                <a:extLst>
                  <a:ext uri="{FF2B5EF4-FFF2-40B4-BE49-F238E27FC236}">
                    <a16:creationId xmlns:a16="http://schemas.microsoft.com/office/drawing/2014/main" id="{7A501299-111B-4302-9303-C0B05915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4915797"/>
                <a:ext cx="325251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30AC145-90B3-4180-A673-877117FD4459}"/>
                  </a:ext>
                </a:extLst>
              </p:cNvPr>
              <p:cNvSpPr/>
              <p:nvPr/>
            </p:nvSpPr>
            <p:spPr>
              <a:xfrm>
                <a:off x="5336023" y="4879283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4" name="Straight Arrow Connector 12">
                <a:extLst>
                  <a:ext uri="{FF2B5EF4-FFF2-40B4-BE49-F238E27FC236}">
                    <a16:creationId xmlns:a16="http://schemas.microsoft.com/office/drawing/2014/main" id="{C5A47BB3-4DD4-44BD-AD7C-78EFC0E48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19" y="4545175"/>
                <a:ext cx="67804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57">
                <a:extLst>
                  <a:ext uri="{FF2B5EF4-FFF2-40B4-BE49-F238E27FC236}">
                    <a16:creationId xmlns:a16="http://schemas.microsoft.com/office/drawing/2014/main" id="{31DEE154-EB75-44F0-A674-D55561763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2870" y="4528751"/>
                <a:ext cx="0" cy="76596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AADEE-595F-4B5B-9ADA-6F35784BCBD7}"/>
                  </a:ext>
                </a:extLst>
              </p:cNvPr>
              <p:cNvGrpSpPr/>
              <p:nvPr/>
            </p:nvGrpSpPr>
            <p:grpSpPr>
              <a:xfrm>
                <a:off x="5152871" y="4074205"/>
                <a:ext cx="3956657" cy="1541033"/>
                <a:chOff x="5508697" y="3539036"/>
                <a:chExt cx="4872872" cy="1897885"/>
              </a:xfrm>
            </p:grpSpPr>
            <p:cxnSp>
              <p:nvCxnSpPr>
                <p:cNvPr id="96" name="Straight Arrow Connector 12">
                  <a:extLst>
                    <a:ext uri="{FF2B5EF4-FFF2-40B4-BE49-F238E27FC236}">
                      <a16:creationId xmlns:a16="http://schemas.microsoft.com/office/drawing/2014/main" id="{97C72A0F-9A5E-448A-B28B-A0AC0E1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441" y="4094445"/>
                  <a:ext cx="571128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12">
                  <a:extLst>
                    <a:ext uri="{FF2B5EF4-FFF2-40B4-BE49-F238E27FC236}">
                      <a16:creationId xmlns:a16="http://schemas.microsoft.com/office/drawing/2014/main" id="{1D53B98C-A1A7-47A8-8876-65434064F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8697" y="5018161"/>
                  <a:ext cx="258002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8088723" y="3539036"/>
                  <a:ext cx="1806640" cy="1897885"/>
                  <a:chOff x="3045184" y="2799161"/>
                  <a:chExt cx="1622588" cy="1704539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Address</a:t>
                    </a:r>
                    <a:endParaRPr lang="ko-KR" altLang="en-US" sz="7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/>
                      <a:t>Data</a:t>
                    </a:r>
                  </a:p>
                  <a:p>
                    <a:pPr algn="ctr"/>
                    <a:r>
                      <a:rPr lang="en-US" altLang="ko-KR" sz="900" b="1" dirty="0"/>
                      <a:t>memory</a:t>
                    </a:r>
                    <a:endParaRPr lang="ko-KR" altLang="en-US" sz="90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8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Write</a:t>
                    </a:r>
                  </a:p>
                  <a:p>
                    <a:r>
                      <a:rPr lang="en-US" altLang="ko-KR" sz="700" dirty="0"/>
                      <a:t>Data</a:t>
                    </a:r>
                    <a:endParaRPr lang="ko-KR" altLang="en-US" sz="700" dirty="0"/>
                  </a:p>
                </p:txBody>
              </p:sp>
            </p:grpSp>
            <p:cxnSp>
              <p:nvCxnSpPr>
                <p:cNvPr id="116" name="Straight Arrow Connector 12">
                  <a:extLst>
                    <a:ext uri="{FF2B5EF4-FFF2-40B4-BE49-F238E27FC236}">
                      <a16:creationId xmlns:a16="http://schemas.microsoft.com/office/drawing/2014/main" id="{412EBB5A-27FB-498A-B1F7-BE5FEC27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8523" y="4543268"/>
                  <a:ext cx="39304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0D9AE1-20C4-4909-A497-B5E14DBD7649}"/>
                  </a:ext>
                </a:extLst>
              </p:cNvPr>
              <p:cNvSpPr/>
              <p:nvPr/>
            </p:nvSpPr>
            <p:spPr>
              <a:xfrm>
                <a:off x="5116329" y="4511752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1AFBF46-6F7F-4D4B-8648-47B8E5ADA3EE}"/>
                  </a:ext>
                </a:extLst>
              </p:cNvPr>
              <p:cNvGrpSpPr/>
              <p:nvPr/>
            </p:nvGrpSpPr>
            <p:grpSpPr>
              <a:xfrm>
                <a:off x="9109528" y="4380669"/>
                <a:ext cx="244751" cy="609671"/>
                <a:chOff x="7208142" y="3166689"/>
                <a:chExt cx="244751" cy="609671"/>
              </a:xfrm>
            </p:grpSpPr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9B98E85A-455B-401E-AAFF-39D09F78AD0A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897B4B8-AAE7-4F3E-AA9C-42CD2E5C1564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114" name="Straight Connector 57">
                <a:extLst>
                  <a:ext uri="{FF2B5EF4-FFF2-40B4-BE49-F238E27FC236}">
                    <a16:creationId xmlns:a16="http://schemas.microsoft.com/office/drawing/2014/main" id="{AFEB7B49-177E-4BC0-A9EE-C326A8C53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336" y="4529707"/>
                <a:ext cx="0" cy="138576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>
                <a:extLst>
                  <a:ext uri="{FF2B5EF4-FFF2-40B4-BE49-F238E27FC236}">
                    <a16:creationId xmlns:a16="http://schemas.microsoft.com/office/drawing/2014/main" id="{626BCFDA-6CF3-4D1F-99DC-D40254D47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336" y="5895528"/>
                <a:ext cx="1784289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57">
                <a:extLst>
                  <a:ext uri="{FF2B5EF4-FFF2-40B4-BE49-F238E27FC236}">
                    <a16:creationId xmlns:a16="http://schemas.microsoft.com/office/drawing/2014/main" id="{E389460E-AEB1-4043-A9FD-580A7755F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434" y="4888440"/>
                <a:ext cx="0" cy="1025842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A8D9719-7700-4B95-A693-B17ECDEEE954}"/>
                  </a:ext>
                </a:extLst>
              </p:cNvPr>
              <p:cNvSpPr/>
              <p:nvPr/>
            </p:nvSpPr>
            <p:spPr>
              <a:xfrm>
                <a:off x="6983736" y="4490675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512844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F9B1680-03F9-4346-B537-6EAEDF0F9B99}"/>
                  </a:ext>
                </a:extLst>
              </p:cNvPr>
              <p:cNvSpPr/>
              <p:nvPr/>
            </p:nvSpPr>
            <p:spPr>
              <a:xfrm>
                <a:off x="3029084" y="4467746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4" name="Straight Connector 57">
                <a:extLst>
                  <a:ext uri="{FF2B5EF4-FFF2-40B4-BE49-F238E27FC236}">
                    <a16:creationId xmlns:a16="http://schemas.microsoft.com/office/drawing/2014/main" id="{0B3BA852-2C06-4DF2-9ED6-9FF0E646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79" y="4685505"/>
                <a:ext cx="144051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57">
                <a:extLst>
                  <a:ext uri="{FF2B5EF4-FFF2-40B4-BE49-F238E27FC236}">
                    <a16:creationId xmlns:a16="http://schemas.microsoft.com/office/drawing/2014/main" id="{3C5A62D8-94F7-4048-B5A9-2F64B258A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330" y="4666507"/>
                <a:ext cx="0" cy="1962893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57">
                <a:extLst>
                  <a:ext uri="{FF2B5EF4-FFF2-40B4-BE49-F238E27FC236}">
                    <a16:creationId xmlns:a16="http://schemas.microsoft.com/office/drawing/2014/main" id="{1235D251-F41A-4FA9-AB6E-BAF792DCA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6612284"/>
                <a:ext cx="6169342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57">
                <a:extLst>
                  <a:ext uri="{FF2B5EF4-FFF2-40B4-BE49-F238E27FC236}">
                    <a16:creationId xmlns:a16="http://schemas.microsoft.com/office/drawing/2014/main" id="{C6978619-FDF8-4B7C-A776-46C155CA9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665" y="4888440"/>
                <a:ext cx="0" cy="1740961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2">
                <a:extLst>
                  <a:ext uri="{FF2B5EF4-FFF2-40B4-BE49-F238E27FC236}">
                    <a16:creationId xmlns:a16="http://schemas.microsoft.com/office/drawing/2014/main" id="{6733CB1E-D0F6-4F36-914F-6FD24EA49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4872521"/>
                <a:ext cx="17131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">
              <a:extLst>
                <a:ext uri="{FF2B5EF4-FFF2-40B4-BE49-F238E27FC236}">
                  <a16:creationId xmlns:a16="http://schemas.microsoft.com/office/drawing/2014/main" id="{9FA092E7-DB10-4DD9-880E-F2193142BC82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34" y="2830401"/>
              <a:ext cx="2272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72">
              <a:extLst>
                <a:ext uri="{FF2B5EF4-FFF2-40B4-BE49-F238E27FC236}">
                  <a16:creationId xmlns:a16="http://schemas.microsoft.com/office/drawing/2014/main" id="{9124B438-86C4-4D92-8E7B-D305F3B41D3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36" y="2156097"/>
              <a:ext cx="69845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27D85E-2512-4BFD-BB18-0FA9CD72B456}"/>
                </a:ext>
              </a:extLst>
            </p:cNvPr>
            <p:cNvGrpSpPr/>
            <p:nvPr/>
          </p:nvGrpSpPr>
          <p:grpSpPr>
            <a:xfrm>
              <a:off x="4608438" y="2032946"/>
              <a:ext cx="499768" cy="927168"/>
              <a:chOff x="6984392" y="2661905"/>
              <a:chExt cx="1052766" cy="1953087"/>
            </a:xfrm>
          </p:grpSpPr>
          <p:sp>
            <p:nvSpPr>
              <p:cNvPr id="154" name="Freeform: Shape 68">
                <a:extLst>
                  <a:ext uri="{FF2B5EF4-FFF2-40B4-BE49-F238E27FC236}">
                    <a16:creationId xmlns:a16="http://schemas.microsoft.com/office/drawing/2014/main" id="{8FA40891-EC69-4987-97D3-4C86B65456B4}"/>
                  </a:ext>
                </a:extLst>
              </p:cNvPr>
              <p:cNvSpPr/>
              <p:nvPr/>
            </p:nvSpPr>
            <p:spPr>
              <a:xfrm rot="5400000">
                <a:off x="6500560" y="3145737"/>
                <a:ext cx="1953087" cy="985424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5" name="Rectangle 84">
                <a:extLst>
                  <a:ext uri="{FF2B5EF4-FFF2-40B4-BE49-F238E27FC236}">
                    <a16:creationId xmlns:a16="http://schemas.microsoft.com/office/drawing/2014/main" id="{E8B6FE6C-0F2C-42C4-936B-17328783AAA0}"/>
                  </a:ext>
                </a:extLst>
              </p:cNvPr>
              <p:cNvSpPr/>
              <p:nvPr/>
            </p:nvSpPr>
            <p:spPr>
              <a:xfrm>
                <a:off x="7122794" y="3186964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sp>
          <p:nvSpPr>
            <p:cNvPr id="132" name="Rectangle 83">
              <a:extLst>
                <a:ext uri="{FF2B5EF4-FFF2-40B4-BE49-F238E27FC236}">
                  <a16:creationId xmlns:a16="http://schemas.microsoft.com/office/drawing/2014/main" id="{6AE52717-016E-422F-9B13-EC96236FAD2B}"/>
                </a:ext>
              </a:extLst>
            </p:cNvPr>
            <p:cNvSpPr/>
            <p:nvPr/>
          </p:nvSpPr>
          <p:spPr>
            <a:xfrm>
              <a:off x="3430978" y="3300331"/>
              <a:ext cx="359126" cy="859453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sz="800" dirty="0"/>
            </a:p>
          </p:txBody>
        </p:sp>
        <p:cxnSp>
          <p:nvCxnSpPr>
            <p:cNvPr id="134" name="Straight Arrow Connector 12">
              <a:extLst>
                <a:ext uri="{FF2B5EF4-FFF2-40B4-BE49-F238E27FC236}">
                  <a16:creationId xmlns:a16="http://schemas.microsoft.com/office/drawing/2014/main" id="{209E24C5-5B0E-4B09-9E37-DFF2AAE921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0" y="3730058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2">
              <a:extLst>
                <a:ext uri="{FF2B5EF4-FFF2-40B4-BE49-F238E27FC236}">
                  <a16:creationId xmlns:a16="http://schemas.microsoft.com/office/drawing/2014/main" id="{9686E5EA-761A-4AFA-9EA6-3454F24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779" y="3730058"/>
              <a:ext cx="37924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4170028" y="3487104"/>
              <a:ext cx="1027545" cy="1025374"/>
              <a:chOff x="3045186" y="2959544"/>
              <a:chExt cx="1547426" cy="1544156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E26432F6-AA38-4399-A6F2-0C64DA541851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/>
                  <a:t>Read</a:t>
                </a:r>
              </a:p>
              <a:p>
                <a:r>
                  <a:rPr lang="en-US" altLang="ko-KR" sz="500" dirty="0"/>
                  <a:t>address</a:t>
                </a:r>
                <a:endParaRPr lang="ko-KR" altLang="en-US" sz="5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/>
                  <a:t>Instruction</a:t>
                </a:r>
              </a:p>
              <a:p>
                <a:pPr algn="ctr"/>
                <a:r>
                  <a:rPr lang="en-US" altLang="ko-KR" sz="600" b="1" dirty="0"/>
                  <a:t>memory</a:t>
                </a:r>
                <a:endParaRPr lang="ko-KR" altLang="en-US" sz="600" b="1" dirty="0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0A9DD267-5F58-47AD-B1B9-763AACF83771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/>
                  <a:t>Instruction</a:t>
                </a:r>
              </a:p>
            </p:txBody>
          </p:sp>
        </p:grpSp>
        <p:cxnSp>
          <p:nvCxnSpPr>
            <p:cNvPr id="143" name="Straight Connector 55">
              <a:extLst>
                <a:ext uri="{FF2B5EF4-FFF2-40B4-BE49-F238E27FC236}">
                  <a16:creationId xmlns:a16="http://schemas.microsoft.com/office/drawing/2014/main" id="{EE18D02A-7C14-4D34-A2EF-7C76E7D5188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375" y="2136775"/>
              <a:ext cx="0" cy="159753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44286D4-DCE2-410F-A5D3-8786CE7A1564}"/>
                </a:ext>
              </a:extLst>
            </p:cNvPr>
            <p:cNvSpPr/>
            <p:nvPr/>
          </p:nvSpPr>
          <p:spPr>
            <a:xfrm>
              <a:off x="3896813" y="3696496"/>
              <a:ext cx="67123" cy="6712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Straight Connector 55">
              <a:extLst>
                <a:ext uri="{FF2B5EF4-FFF2-40B4-BE49-F238E27FC236}">
                  <a16:creationId xmlns:a16="http://schemas.microsoft.com/office/drawing/2014/main" id="{FA667A0E-1CE4-430F-BAFA-D03402D9309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03797"/>
              <a:ext cx="0" cy="217835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57">
              <a:extLst>
                <a:ext uri="{FF2B5EF4-FFF2-40B4-BE49-F238E27FC236}">
                  <a16:creationId xmlns:a16="http://schemas.microsoft.com/office/drawing/2014/main" id="{014E1A03-2C06-448B-9758-7EA0240867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21192"/>
              <a:ext cx="83021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5">
              <a:extLst>
                <a:ext uri="{FF2B5EF4-FFF2-40B4-BE49-F238E27FC236}">
                  <a16:creationId xmlns:a16="http://schemas.microsoft.com/office/drawing/2014/main" id="{91AFDCB9-430A-4B47-9F24-AFE819F012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71" y="1803797"/>
              <a:ext cx="0" cy="104759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83">
              <a:extLst>
                <a:ext uri="{FF2B5EF4-FFF2-40B4-BE49-F238E27FC236}">
                  <a16:creationId xmlns:a16="http://schemas.microsoft.com/office/drawing/2014/main" id="{6ED4E232-36E6-437D-9AED-A851EE8F7DDB}"/>
                </a:ext>
              </a:extLst>
            </p:cNvPr>
            <p:cNvSpPr/>
            <p:nvPr/>
          </p:nvSpPr>
          <p:spPr>
            <a:xfrm>
              <a:off x="4121681" y="2710054"/>
              <a:ext cx="227252" cy="209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013B51"/>
                  </a:solidFill>
                </a:rPr>
                <a:t>4</a:t>
              </a:r>
              <a:endParaRPr lang="ko-KR" altLang="en-US" sz="600" b="1" dirty="0">
                <a:solidFill>
                  <a:srgbClr val="013B51"/>
                </a:solidFill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9937F817-AEE2-461B-A56B-4BFF83E7B954}"/>
                </a:ext>
              </a:extLst>
            </p:cNvPr>
            <p:cNvGrpSpPr/>
            <p:nvPr/>
          </p:nvGrpSpPr>
          <p:grpSpPr>
            <a:xfrm>
              <a:off x="8584931" y="2387809"/>
              <a:ext cx="499768" cy="927168"/>
              <a:chOff x="8512274" y="2661900"/>
              <a:chExt cx="1052765" cy="1953087"/>
            </a:xfrm>
          </p:grpSpPr>
          <p:sp>
            <p:nvSpPr>
              <p:cNvPr id="157" name="Freeform: Shape 68">
                <a:extLst>
                  <a:ext uri="{FF2B5EF4-FFF2-40B4-BE49-F238E27FC236}">
                    <a16:creationId xmlns:a16="http://schemas.microsoft.com/office/drawing/2014/main" id="{8380A434-F6BA-4AE3-AE75-A9174700BF08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D9CE677D-EB2B-415E-8C32-89710078A908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DB2BE018-628C-4BD8-BE5E-9A3B95EEB3FB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68" y="2507294"/>
              <a:ext cx="3528430" cy="1986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0F3024-2C88-4685-A9B3-A7CBBA1AE698}"/>
                </a:ext>
              </a:extLst>
            </p:cNvPr>
            <p:cNvGrpSpPr/>
            <p:nvPr/>
          </p:nvGrpSpPr>
          <p:grpSpPr>
            <a:xfrm>
              <a:off x="2988855" y="3340743"/>
              <a:ext cx="244751" cy="819042"/>
              <a:chOff x="9538158" y="2187781"/>
              <a:chExt cx="244751" cy="819042"/>
            </a:xfrm>
          </p:grpSpPr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ABBCFF2A-59E2-41D2-85F3-0650B82BC1F5}"/>
                  </a:ext>
                </a:extLst>
              </p:cNvPr>
              <p:cNvSpPr/>
              <p:nvPr/>
            </p:nvSpPr>
            <p:spPr>
              <a:xfrm>
                <a:off x="9538158" y="2187781"/>
                <a:ext cx="244751" cy="819042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600" b="1" spc="-3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043AC1-DA55-47B3-8FCB-CB98971BDE4B}"/>
                  </a:ext>
                </a:extLst>
              </p:cNvPr>
              <p:cNvSpPr txBox="1"/>
              <p:nvPr/>
            </p:nvSpPr>
            <p:spPr>
              <a:xfrm>
                <a:off x="9594647" y="2431592"/>
                <a:ext cx="131772" cy="331416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6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73" name="Straight Connector 55">
              <a:extLst>
                <a:ext uri="{FF2B5EF4-FFF2-40B4-BE49-F238E27FC236}">
                  <a16:creationId xmlns:a16="http://schemas.microsoft.com/office/drawing/2014/main" id="{560ECB78-7AD5-434A-B0FB-0E40B814659B}"/>
                </a:ext>
              </a:extLst>
            </p:cNvPr>
            <p:cNvCxnSpPr>
              <a:cxnSpLocks/>
            </p:cNvCxnSpPr>
            <p:nvPr/>
          </p:nvCxnSpPr>
          <p:spPr>
            <a:xfrm>
              <a:off x="5182017" y="1952625"/>
              <a:ext cx="0" cy="56629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DEC614A-C774-47BF-846B-BA8F65563692}"/>
                </a:ext>
              </a:extLst>
            </p:cNvPr>
            <p:cNvSpPr/>
            <p:nvPr/>
          </p:nvSpPr>
          <p:spPr>
            <a:xfrm>
              <a:off x="5144349" y="2476948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75" name="Straight Connector 57">
              <a:extLst>
                <a:ext uri="{FF2B5EF4-FFF2-40B4-BE49-F238E27FC236}">
                  <a16:creationId xmlns:a16="http://schemas.microsoft.com/office/drawing/2014/main" id="{1535568E-296A-454F-AE54-669FC1C7F640}"/>
                </a:ext>
              </a:extLst>
            </p:cNvPr>
            <p:cNvCxnSpPr>
              <a:cxnSpLocks/>
            </p:cNvCxnSpPr>
            <p:nvPr/>
          </p:nvCxnSpPr>
          <p:spPr>
            <a:xfrm>
              <a:off x="9037770" y="2851393"/>
              <a:ext cx="128523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2">
              <a:extLst>
                <a:ext uri="{FF2B5EF4-FFF2-40B4-BE49-F238E27FC236}">
                  <a16:creationId xmlns:a16="http://schemas.microsoft.com/office/drawing/2014/main" id="{F5232BEE-10D0-4984-9EF1-8A52874EC9E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757" y="3499170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2">
              <a:extLst>
                <a:ext uri="{FF2B5EF4-FFF2-40B4-BE49-F238E27FC236}">
                  <a16:creationId xmlns:a16="http://schemas.microsoft.com/office/drawing/2014/main" id="{EFC38CA6-9F83-41AB-B77C-E4A0787B85FA}"/>
                </a:ext>
              </a:extLst>
            </p:cNvPr>
            <p:cNvCxnSpPr>
              <a:cxnSpLocks/>
            </p:cNvCxnSpPr>
            <p:nvPr/>
          </p:nvCxnSpPr>
          <p:spPr>
            <a:xfrm>
              <a:off x="2002631" y="3970956"/>
              <a:ext cx="9862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7">
              <a:extLst>
                <a:ext uri="{FF2B5EF4-FFF2-40B4-BE49-F238E27FC236}">
                  <a16:creationId xmlns:a16="http://schemas.microsoft.com/office/drawing/2014/main" id="{06D8431F-C779-48AD-A975-965F1F24BB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70331"/>
              <a:ext cx="24104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55">
              <a:extLst>
                <a:ext uri="{FF2B5EF4-FFF2-40B4-BE49-F238E27FC236}">
                  <a16:creationId xmlns:a16="http://schemas.microsoft.com/office/drawing/2014/main" id="{65666A26-FE46-4C16-A6D2-7B25DD80D8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52625"/>
              <a:ext cx="0" cy="156368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A98E90-3A9D-43BD-B6CD-BF576777C3BD}"/>
              </a:ext>
            </a:extLst>
          </p:cNvPr>
          <p:cNvCxnSpPr>
            <a:cxnSpLocks/>
          </p:cNvCxnSpPr>
          <p:nvPr/>
        </p:nvCxnSpPr>
        <p:spPr>
          <a:xfrm>
            <a:off x="523356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F335C61-FD6A-4B54-B4A5-B06EED75A32B}"/>
              </a:ext>
            </a:extLst>
          </p:cNvPr>
          <p:cNvCxnSpPr>
            <a:cxnSpLocks/>
          </p:cNvCxnSpPr>
          <p:nvPr/>
        </p:nvCxnSpPr>
        <p:spPr>
          <a:xfrm>
            <a:off x="731622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0969361-D201-4F66-959F-86739065AE91}"/>
              </a:ext>
            </a:extLst>
          </p:cNvPr>
          <p:cNvCxnSpPr>
            <a:cxnSpLocks/>
          </p:cNvCxnSpPr>
          <p:nvPr/>
        </p:nvCxnSpPr>
        <p:spPr>
          <a:xfrm>
            <a:off x="8880857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B748893-03D6-4ED5-8CD7-DC5105BDA6EE}"/>
              </a:ext>
            </a:extLst>
          </p:cNvPr>
          <p:cNvCxnSpPr>
            <a:cxnSpLocks/>
          </p:cNvCxnSpPr>
          <p:nvPr/>
        </p:nvCxnSpPr>
        <p:spPr>
          <a:xfrm>
            <a:off x="10606703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2710945" y="1739691"/>
            <a:ext cx="243468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IF: Instruction fetch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CAA8FC57-F766-45C5-A7D8-04CB62B19BB8}"/>
              </a:ext>
            </a:extLst>
          </p:cNvPr>
          <p:cNvSpPr/>
          <p:nvPr/>
        </p:nvSpPr>
        <p:spPr>
          <a:xfrm>
            <a:off x="5253571" y="1739691"/>
            <a:ext cx="2062648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ID: Instruction decode/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register file read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268796FF-D90D-4C3E-A044-9AFEBC90B03F}"/>
              </a:ext>
            </a:extLst>
          </p:cNvPr>
          <p:cNvSpPr/>
          <p:nvPr/>
        </p:nvSpPr>
        <p:spPr>
          <a:xfrm>
            <a:off x="7316219" y="1739691"/>
            <a:ext cx="161346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EX: Execute/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address calculation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82038D1D-8722-48EC-B0C0-563F17293140}"/>
              </a:ext>
            </a:extLst>
          </p:cNvPr>
          <p:cNvSpPr/>
          <p:nvPr/>
        </p:nvSpPr>
        <p:spPr>
          <a:xfrm>
            <a:off x="8964752" y="1739691"/>
            <a:ext cx="153554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MEM: Memory access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4" name="Rectangle 83">
            <a:extLst>
              <a:ext uri="{FF2B5EF4-FFF2-40B4-BE49-F238E27FC236}">
                <a16:creationId xmlns:a16="http://schemas.microsoft.com/office/drawing/2014/main" id="{7C800F6E-EC15-4790-9188-60A9EEF14923}"/>
              </a:ext>
            </a:extLst>
          </p:cNvPr>
          <p:cNvSpPr/>
          <p:nvPr/>
        </p:nvSpPr>
        <p:spPr>
          <a:xfrm>
            <a:off x="10606703" y="1739690"/>
            <a:ext cx="1535542" cy="34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WB: Write back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5943328" y="5596342"/>
            <a:ext cx="600598" cy="1007674"/>
            <a:chOff x="9661410" y="4010467"/>
            <a:chExt cx="848468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Sign-</a:t>
              </a:r>
            </a:p>
            <a:p>
              <a:pPr algn="ctr"/>
              <a:r>
                <a:rPr lang="en-US" altLang="ko-KR" sz="700" b="1" dirty="0"/>
                <a:t>extend</a:t>
              </a:r>
              <a:endParaRPr lang="ko-KR" altLang="en-US" sz="7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606093" y="587809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48664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26071" y="6080373"/>
            <a:ext cx="56989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19011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635912"/>
            <a:chOff x="5230833" y="4193420"/>
            <a:chExt cx="404280" cy="635912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2">
              <a:extLst>
                <a:ext uri="{FF2B5EF4-FFF2-40B4-BE49-F238E27FC236}">
                  <a16:creationId xmlns:a16="http://schemas.microsoft.com/office/drawing/2014/main" id="{C334D29F-FF0E-4AE6-8DB8-DD7EC64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829332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47884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525182" y="5878094"/>
            <a:ext cx="375541" cy="269335"/>
            <a:chOff x="6525182" y="5878094"/>
            <a:chExt cx="375541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525182" y="5878094"/>
              <a:ext cx="297933" cy="269335"/>
              <a:chOff x="7186644" y="5878094"/>
              <a:chExt cx="297933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892" y="6080373"/>
                <a:ext cx="2466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6080373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218344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461303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7"/>
            <a:ext cx="296448" cy="1663385"/>
            <a:chOff x="5585108" y="5115936"/>
            <a:chExt cx="290693" cy="1631094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6"/>
              <a:ext cx="0" cy="1631094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3107"/>
            <a:ext cx="0" cy="3070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2B498050-650F-45B0-99BE-FA8BC201AD42}"/>
              </a:ext>
            </a:extLst>
          </p:cNvPr>
          <p:cNvCxnSpPr>
            <a:cxnSpLocks/>
          </p:cNvCxnSpPr>
          <p:nvPr/>
        </p:nvCxnSpPr>
        <p:spPr>
          <a:xfrm>
            <a:off x="8412971" y="5099050"/>
            <a:ext cx="0" cy="68708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83">
            <a:extLst>
              <a:ext uri="{FF2B5EF4-FFF2-40B4-BE49-F238E27FC236}">
                <a16:creationId xmlns:a16="http://schemas.microsoft.com/office/drawing/2014/main" id="{1CF35A70-D003-4DF5-9E7A-1ECB5C351071}"/>
              </a:ext>
            </a:extLst>
          </p:cNvPr>
          <p:cNvSpPr/>
          <p:nvPr/>
        </p:nvSpPr>
        <p:spPr>
          <a:xfrm>
            <a:off x="8098172" y="3819271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F03C0582-EE29-4FBF-BE7F-E6250FFB5782}"/>
              </a:ext>
            </a:extLst>
          </p:cNvPr>
          <p:cNvCxnSpPr>
            <a:cxnSpLocks/>
          </p:cNvCxnSpPr>
          <p:nvPr/>
        </p:nvCxnSpPr>
        <p:spPr>
          <a:xfrm>
            <a:off x="7691667" y="3962956"/>
            <a:ext cx="0" cy="80796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2253187"/>
            <a:ext cx="0" cy="4109514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3810000" y="1700060"/>
            <a:ext cx="598016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1681163"/>
            <a:ext cx="0" cy="160953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169601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192560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168221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643549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6"/>
            <a:ext cx="296448" cy="1853951"/>
            <a:chOff x="5585108" y="5115936"/>
            <a:chExt cx="290693" cy="1817961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7"/>
              <a:ext cx="0" cy="1817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4579"/>
            <a:ext cx="0" cy="4881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83">
            <a:extLst>
              <a:ext uri="{FF2B5EF4-FFF2-40B4-BE49-F238E27FC236}">
                <a16:creationId xmlns:a16="http://schemas.microsoft.com/office/drawing/2014/main" id="{E0A67A54-B820-4564-9C49-6E220B422927}"/>
              </a:ext>
            </a:extLst>
          </p:cNvPr>
          <p:cNvSpPr/>
          <p:nvPr/>
        </p:nvSpPr>
        <p:spPr>
          <a:xfrm rot="16200000">
            <a:off x="5735132" y="3658352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2B0A9FFE-1C7D-46AC-9AB0-C5148B06E2EA}"/>
              </a:ext>
            </a:extLst>
          </p:cNvPr>
          <p:cNvCxnSpPr>
            <a:cxnSpLocks/>
          </p:cNvCxnSpPr>
          <p:nvPr/>
        </p:nvCxnSpPr>
        <p:spPr>
          <a:xfrm>
            <a:off x="6030563" y="1757137"/>
            <a:ext cx="0" cy="223547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83">
            <a:extLst>
              <a:ext uri="{FF2B5EF4-FFF2-40B4-BE49-F238E27FC236}">
                <a16:creationId xmlns:a16="http://schemas.microsoft.com/office/drawing/2014/main" id="{FAA7954E-CD91-42AB-9EE6-45EF24B17167}"/>
              </a:ext>
            </a:extLst>
          </p:cNvPr>
          <p:cNvSpPr/>
          <p:nvPr/>
        </p:nvSpPr>
        <p:spPr>
          <a:xfrm rot="16200000">
            <a:off x="9646596" y="4082541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2AA2345-36F4-485A-8D9B-160B18037625}"/>
              </a:ext>
            </a:extLst>
          </p:cNvPr>
          <p:cNvCxnSpPr>
            <a:cxnSpLocks/>
          </p:cNvCxnSpPr>
          <p:nvPr/>
        </p:nvCxnSpPr>
        <p:spPr>
          <a:xfrm>
            <a:off x="9931203" y="2623872"/>
            <a:ext cx="0" cy="180440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83">
            <a:extLst>
              <a:ext uri="{FF2B5EF4-FFF2-40B4-BE49-F238E27FC236}">
                <a16:creationId xmlns:a16="http://schemas.microsoft.com/office/drawing/2014/main" id="{A58EAB3E-6495-4657-B670-5CDB83902A60}"/>
              </a:ext>
            </a:extLst>
          </p:cNvPr>
          <p:cNvSpPr/>
          <p:nvPr/>
        </p:nvSpPr>
        <p:spPr>
          <a:xfrm>
            <a:off x="10038584" y="5842817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656541DC-F429-4D95-9C68-75479E12D806}"/>
              </a:ext>
            </a:extLst>
          </p:cNvPr>
          <p:cNvCxnSpPr>
            <a:cxnSpLocks/>
          </p:cNvCxnSpPr>
          <p:nvPr/>
        </p:nvCxnSpPr>
        <p:spPr>
          <a:xfrm>
            <a:off x="9931203" y="5829707"/>
            <a:ext cx="0" cy="16420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83">
            <a:extLst>
              <a:ext uri="{FF2B5EF4-FFF2-40B4-BE49-F238E27FC236}">
                <a16:creationId xmlns:a16="http://schemas.microsoft.com/office/drawing/2014/main" id="{F2910D5D-5E6A-4703-86DD-632921DE0C78}"/>
              </a:ext>
            </a:extLst>
          </p:cNvPr>
          <p:cNvSpPr/>
          <p:nvPr/>
        </p:nvSpPr>
        <p:spPr>
          <a:xfrm rot="16200000">
            <a:off x="11226665" y="4302995"/>
            <a:ext cx="476820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034C417-65C6-441E-992F-7CCFBB7F3315}"/>
              </a:ext>
            </a:extLst>
          </p:cNvPr>
          <p:cNvCxnSpPr>
            <a:cxnSpLocks/>
          </p:cNvCxnSpPr>
          <p:nvPr/>
        </p:nvCxnSpPr>
        <p:spPr>
          <a:xfrm>
            <a:off x="11560760" y="4608241"/>
            <a:ext cx="0" cy="9947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83">
            <a:extLst>
              <a:ext uri="{FF2B5EF4-FFF2-40B4-BE49-F238E27FC236}">
                <a16:creationId xmlns:a16="http://schemas.microsoft.com/office/drawing/2014/main" id="{5CC08009-B7B2-43F3-921A-B439AF74BB2E}"/>
              </a:ext>
            </a:extLst>
          </p:cNvPr>
          <p:cNvSpPr/>
          <p:nvPr/>
        </p:nvSpPr>
        <p:spPr>
          <a:xfrm>
            <a:off x="7494909" y="6337846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90C5CD3-9FD8-45FD-88A0-342E2F8A45EF}"/>
              </a:ext>
            </a:extLst>
          </p:cNvPr>
          <p:cNvCxnSpPr>
            <a:cxnSpLocks/>
            <a:stCxn id="187" idx="13"/>
          </p:cNvCxnSpPr>
          <p:nvPr/>
        </p:nvCxnSpPr>
        <p:spPr>
          <a:xfrm flipH="1">
            <a:off x="7406984" y="6422733"/>
            <a:ext cx="12" cy="6978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73B0557-88B7-4E7B-8C81-65479A146F6F}"/>
              </a:ext>
            </a:extLst>
          </p:cNvPr>
          <p:cNvGrpSpPr/>
          <p:nvPr/>
        </p:nvGrpSpPr>
        <p:grpSpPr>
          <a:xfrm>
            <a:off x="7212699" y="5513244"/>
            <a:ext cx="456015" cy="269335"/>
            <a:chOff x="6444708" y="5878094"/>
            <a:chExt cx="456015" cy="269335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BD9569AD-8530-438E-A1F3-78BFFBA4E24A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84F34B0-9D8E-428B-9263-6A0164F8F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83">
                <a:extLst>
                  <a:ext uri="{FF2B5EF4-FFF2-40B4-BE49-F238E27FC236}">
                    <a16:creationId xmlns:a16="http://schemas.microsoft.com/office/drawing/2014/main" id="{9788A163-DB73-4FED-82F8-0C8FDAB3F551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6</a:t>
                </a:r>
              </a:p>
            </p:txBody>
          </p:sp>
          <p:cxnSp>
            <p:nvCxnSpPr>
              <p:cNvPr id="233" name="Straight Connector 57">
                <a:extLst>
                  <a:ext uri="{FF2B5EF4-FFF2-40B4-BE49-F238E27FC236}">
                    <a16:creationId xmlns:a16="http://schemas.microsoft.com/office/drawing/2014/main" id="{F60B6D25-C83C-42F5-8C6E-DA894BD5A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Arrow Connector 12">
              <a:extLst>
                <a:ext uri="{FF2B5EF4-FFF2-40B4-BE49-F238E27FC236}">
                  <a16:creationId xmlns:a16="http://schemas.microsoft.com/office/drawing/2014/main" id="{32A97F19-B97B-48BE-BB5B-D784B0637249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타원 233">
            <a:extLst>
              <a:ext uri="{FF2B5EF4-FFF2-40B4-BE49-F238E27FC236}">
                <a16:creationId xmlns:a16="http://schemas.microsoft.com/office/drawing/2014/main" id="{7F00DD4D-4052-48C7-AAD2-20EEC93B3612}"/>
              </a:ext>
            </a:extLst>
          </p:cNvPr>
          <p:cNvSpPr/>
          <p:nvPr/>
        </p:nvSpPr>
        <p:spPr>
          <a:xfrm>
            <a:off x="7273676" y="567384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73BE0AE4-E67F-4F97-80A9-FADE87728095}"/>
              </a:ext>
            </a:extLst>
          </p:cNvPr>
          <p:cNvGrpSpPr/>
          <p:nvPr/>
        </p:nvGrpSpPr>
        <p:grpSpPr>
          <a:xfrm>
            <a:off x="7627209" y="5544132"/>
            <a:ext cx="389828" cy="468836"/>
            <a:chOff x="5815882" y="5560242"/>
            <a:chExt cx="806053" cy="783942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DFD370A-55B7-434E-AEFD-4A8B430DE49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7" name="Rectangle 83">
              <a:extLst>
                <a:ext uri="{FF2B5EF4-FFF2-40B4-BE49-F238E27FC236}">
                  <a16:creationId xmlns:a16="http://schemas.microsoft.com/office/drawing/2014/main" id="{27DE37DB-04DA-4BC0-9E2C-E4E275C16C8F}"/>
                </a:ext>
              </a:extLst>
            </p:cNvPr>
            <p:cNvSpPr/>
            <p:nvPr/>
          </p:nvSpPr>
          <p:spPr>
            <a:xfrm>
              <a:off x="5815882" y="5781976"/>
              <a:ext cx="806053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/>
                <a:t>ALU</a:t>
              </a:r>
            </a:p>
            <a:p>
              <a:pPr algn="ctr"/>
              <a:r>
                <a:rPr lang="en-US" altLang="ko-KR" sz="400" b="1" dirty="0"/>
                <a:t>control</a:t>
              </a:r>
              <a:endParaRPr lang="ko-KR" altLang="en-US" sz="400" b="1" dirty="0"/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0A76DE8-EE02-4D47-B1C8-6D2B7C6E6EDD}"/>
              </a:ext>
            </a:extLst>
          </p:cNvPr>
          <p:cNvCxnSpPr>
            <a:cxnSpLocks/>
          </p:cNvCxnSpPr>
          <p:nvPr/>
        </p:nvCxnSpPr>
        <p:spPr>
          <a:xfrm flipH="1">
            <a:off x="7975745" y="5786139"/>
            <a:ext cx="44673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83">
            <a:extLst>
              <a:ext uri="{FF2B5EF4-FFF2-40B4-BE49-F238E27FC236}">
                <a16:creationId xmlns:a16="http://schemas.microsoft.com/office/drawing/2014/main" id="{358E9AA5-6386-487C-916D-0DC72D9E5324}"/>
              </a:ext>
            </a:extLst>
          </p:cNvPr>
          <p:cNvSpPr/>
          <p:nvPr/>
        </p:nvSpPr>
        <p:spPr>
          <a:xfrm>
            <a:off x="7953418" y="5932315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C2AF12C-8D52-49D0-8122-3DA5BBAAB7EF}"/>
              </a:ext>
            </a:extLst>
          </p:cNvPr>
          <p:cNvCxnSpPr>
            <a:cxnSpLocks/>
          </p:cNvCxnSpPr>
          <p:nvPr/>
        </p:nvCxnSpPr>
        <p:spPr>
          <a:xfrm flipH="1">
            <a:off x="7825509" y="5993911"/>
            <a:ext cx="1" cy="10941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FB22E152-65CA-4F4B-935D-F02CBE1A5156}"/>
              </a:ext>
            </a:extLst>
          </p:cNvPr>
          <p:cNvCxnSpPr>
            <a:cxnSpLocks/>
          </p:cNvCxnSpPr>
          <p:nvPr/>
        </p:nvCxnSpPr>
        <p:spPr>
          <a:xfrm flipH="1">
            <a:off x="9146897" y="4550368"/>
            <a:ext cx="18904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CC4B5ECB-7458-4111-B448-167A3F7F74E3}"/>
              </a:ext>
            </a:extLst>
          </p:cNvPr>
          <p:cNvCxnSpPr>
            <a:cxnSpLocks/>
          </p:cNvCxnSpPr>
          <p:nvPr/>
        </p:nvCxnSpPr>
        <p:spPr>
          <a:xfrm>
            <a:off x="9335937" y="3893142"/>
            <a:ext cx="0" cy="66710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7C027E21-C1E4-4410-B9B9-7AB8E2A94312}"/>
              </a:ext>
            </a:extLst>
          </p:cNvPr>
          <p:cNvCxnSpPr>
            <a:cxnSpLocks/>
          </p:cNvCxnSpPr>
          <p:nvPr/>
        </p:nvCxnSpPr>
        <p:spPr>
          <a:xfrm>
            <a:off x="9335937" y="2458994"/>
            <a:ext cx="0" cy="127507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자유형: 도형 252">
            <a:extLst>
              <a:ext uri="{FF2B5EF4-FFF2-40B4-BE49-F238E27FC236}">
                <a16:creationId xmlns:a16="http://schemas.microsoft.com/office/drawing/2014/main" id="{059E1EE5-DF50-4F0E-BFEB-A0AE31DCD265}"/>
              </a:ext>
            </a:extLst>
          </p:cNvPr>
          <p:cNvSpPr/>
          <p:nvPr/>
        </p:nvSpPr>
        <p:spPr>
          <a:xfrm flipV="1">
            <a:off x="9410242" y="3673623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E5C372C-7F80-4E1F-89A9-34DA57A8AE62}"/>
              </a:ext>
            </a:extLst>
          </p:cNvPr>
          <p:cNvCxnSpPr>
            <a:cxnSpLocks/>
          </p:cNvCxnSpPr>
          <p:nvPr/>
        </p:nvCxnSpPr>
        <p:spPr>
          <a:xfrm flipH="1">
            <a:off x="9335937" y="3901608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B616791-4158-49F2-A374-B50B8F89F7F2}"/>
              </a:ext>
            </a:extLst>
          </p:cNvPr>
          <p:cNvCxnSpPr>
            <a:cxnSpLocks/>
          </p:cNvCxnSpPr>
          <p:nvPr/>
        </p:nvCxnSpPr>
        <p:spPr>
          <a:xfrm flipH="1">
            <a:off x="9335937" y="3724547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9818B71-FACC-4C1A-A5D0-C3B931F24C27}"/>
              </a:ext>
            </a:extLst>
          </p:cNvPr>
          <p:cNvCxnSpPr>
            <a:cxnSpLocks/>
          </p:cNvCxnSpPr>
          <p:nvPr/>
        </p:nvCxnSpPr>
        <p:spPr>
          <a:xfrm flipH="1">
            <a:off x="9688222" y="3811841"/>
            <a:ext cx="1844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83">
            <a:extLst>
              <a:ext uri="{FF2B5EF4-FFF2-40B4-BE49-F238E27FC236}">
                <a16:creationId xmlns:a16="http://schemas.microsoft.com/office/drawing/2014/main" id="{1D26BD62-1F87-4319-9E2F-F060A6303304}"/>
              </a:ext>
            </a:extLst>
          </p:cNvPr>
          <p:cNvSpPr/>
          <p:nvPr/>
        </p:nvSpPr>
        <p:spPr>
          <a:xfrm>
            <a:off x="9300392" y="3536087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71C9E657-8777-4E97-BDFE-9091544288DD}"/>
              </a:ext>
            </a:extLst>
          </p:cNvPr>
          <p:cNvCxnSpPr>
            <a:cxnSpLocks/>
          </p:cNvCxnSpPr>
          <p:nvPr/>
        </p:nvCxnSpPr>
        <p:spPr>
          <a:xfrm>
            <a:off x="9142846" y="2468162"/>
            <a:ext cx="18899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9130CF0-53E1-4F0A-BD03-D9DD5000C812}"/>
              </a:ext>
            </a:extLst>
          </p:cNvPr>
          <p:cNvCxnSpPr>
            <a:cxnSpLocks/>
          </p:cNvCxnSpPr>
          <p:nvPr/>
        </p:nvCxnSpPr>
        <p:spPr>
          <a:xfrm>
            <a:off x="9872663" y="1614740"/>
            <a:ext cx="0" cy="220655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7BCA0492-B2BA-470E-890A-94121A3C1CBD}"/>
              </a:ext>
            </a:extLst>
          </p:cNvPr>
          <p:cNvCxnSpPr>
            <a:cxnSpLocks/>
          </p:cNvCxnSpPr>
          <p:nvPr/>
        </p:nvCxnSpPr>
        <p:spPr>
          <a:xfrm flipH="1">
            <a:off x="2643868" y="1624266"/>
            <a:ext cx="722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CE4DCFA-BB53-4E84-8C89-4156C7E6DCA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2643868" y="1614740"/>
            <a:ext cx="0" cy="211932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83">
            <a:extLst>
              <a:ext uri="{FF2B5EF4-FFF2-40B4-BE49-F238E27FC236}">
                <a16:creationId xmlns:a16="http://schemas.microsoft.com/office/drawing/2014/main" id="{9BB20E01-9F46-45EF-B18C-3D5F82AF3FB7}"/>
              </a:ext>
            </a:extLst>
          </p:cNvPr>
          <p:cNvSpPr/>
          <p:nvPr/>
        </p:nvSpPr>
        <p:spPr>
          <a:xfrm>
            <a:off x="2938156" y="1632410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1" name="Straight Arrow Connector 12">
            <a:extLst>
              <a:ext uri="{FF2B5EF4-FFF2-40B4-BE49-F238E27FC236}">
                <a16:creationId xmlns:a16="http://schemas.microsoft.com/office/drawing/2014/main" id="{F1E241FC-F1BA-47EE-9132-71C00703EDA9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5242977" y="2272716"/>
            <a:ext cx="109900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04E1FE79-9260-4F56-973C-B39C6917F375}"/>
              </a:ext>
            </a:extLst>
          </p:cNvPr>
          <p:cNvGrpSpPr/>
          <p:nvPr/>
        </p:nvGrpSpPr>
        <p:grpSpPr>
          <a:xfrm>
            <a:off x="6260295" y="1918057"/>
            <a:ext cx="537684" cy="709318"/>
            <a:chOff x="5762623" y="5560242"/>
            <a:chExt cx="912568" cy="783942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4F5B983-F7A8-410E-BC1C-395E0BE0FC2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1" name="Rectangle 83">
              <a:extLst>
                <a:ext uri="{FF2B5EF4-FFF2-40B4-BE49-F238E27FC236}">
                  <a16:creationId xmlns:a16="http://schemas.microsoft.com/office/drawing/2014/main" id="{139499B5-BD77-4275-A641-A731FDC072DF}"/>
                </a:ext>
              </a:extLst>
            </p:cNvPr>
            <p:cNvSpPr/>
            <p:nvPr/>
          </p:nvSpPr>
          <p:spPr>
            <a:xfrm>
              <a:off x="5762623" y="5781976"/>
              <a:ext cx="912568" cy="340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Control</a:t>
              </a:r>
              <a:endParaRPr lang="ko-KR" altLang="en-US" sz="700" b="1" dirty="0"/>
            </a:p>
          </p:txBody>
        </p:sp>
      </p:grpSp>
      <p:cxnSp>
        <p:nvCxnSpPr>
          <p:cNvPr id="242" name="Straight Connector 57">
            <a:extLst>
              <a:ext uri="{FF2B5EF4-FFF2-40B4-BE49-F238E27FC236}">
                <a16:creationId xmlns:a16="http://schemas.microsoft.com/office/drawing/2014/main" id="{CC544EBF-B373-4924-B3E2-43FDC697E1D0}"/>
              </a:ext>
            </a:extLst>
          </p:cNvPr>
          <p:cNvCxnSpPr>
            <a:cxnSpLocks/>
          </p:cNvCxnSpPr>
          <p:nvPr/>
        </p:nvCxnSpPr>
        <p:spPr>
          <a:xfrm>
            <a:off x="2251154" y="2363279"/>
            <a:ext cx="15778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55">
            <a:extLst>
              <a:ext uri="{FF2B5EF4-FFF2-40B4-BE49-F238E27FC236}">
                <a16:creationId xmlns:a16="http://schemas.microsoft.com/office/drawing/2014/main" id="{CCE37F7C-9F3F-4201-BD95-98932D0245BF}"/>
              </a:ext>
            </a:extLst>
          </p:cNvPr>
          <p:cNvCxnSpPr>
            <a:cxnSpLocks/>
          </p:cNvCxnSpPr>
          <p:nvPr/>
        </p:nvCxnSpPr>
        <p:spPr>
          <a:xfrm>
            <a:off x="3829687" y="1683545"/>
            <a:ext cx="0" cy="700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9BCC918-F1F7-4A68-937B-C37128CD6CE9}"/>
              </a:ext>
            </a:extLst>
          </p:cNvPr>
          <p:cNvSpPr/>
          <p:nvPr/>
        </p:nvSpPr>
        <p:spPr>
          <a:xfrm>
            <a:off x="6890527" y="1891864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1645644-EC14-4344-A441-1BD0A9D7506D}"/>
              </a:ext>
            </a:extLst>
          </p:cNvPr>
          <p:cNvSpPr/>
          <p:nvPr/>
        </p:nvSpPr>
        <p:spPr>
          <a:xfrm>
            <a:off x="6890527" y="2151949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M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9DEE6F4-C8D1-454E-9A86-E0B1AE533CFF}"/>
              </a:ext>
            </a:extLst>
          </p:cNvPr>
          <p:cNvSpPr/>
          <p:nvPr/>
        </p:nvSpPr>
        <p:spPr>
          <a:xfrm>
            <a:off x="6890527" y="2411312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EX</a:t>
            </a:r>
          </a:p>
        </p:txBody>
      </p:sp>
      <p:cxnSp>
        <p:nvCxnSpPr>
          <p:cNvPr id="265" name="Straight Arrow Connector 75">
            <a:extLst>
              <a:ext uri="{FF2B5EF4-FFF2-40B4-BE49-F238E27FC236}">
                <a16:creationId xmlns:a16="http://schemas.microsoft.com/office/drawing/2014/main" id="{C0645FFC-7C6F-4FC9-9CE5-AF8A02D42188}"/>
              </a:ext>
            </a:extLst>
          </p:cNvPr>
          <p:cNvCxnSpPr>
            <a:cxnSpLocks/>
          </p:cNvCxnSpPr>
          <p:nvPr/>
        </p:nvCxnSpPr>
        <p:spPr>
          <a:xfrm>
            <a:off x="6702741" y="2281472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75">
            <a:extLst>
              <a:ext uri="{FF2B5EF4-FFF2-40B4-BE49-F238E27FC236}">
                <a16:creationId xmlns:a16="http://schemas.microsoft.com/office/drawing/2014/main" id="{693C60F2-7F6F-41F1-83DA-423DF6E3EA0C}"/>
              </a:ext>
            </a:extLst>
          </p:cNvPr>
          <p:cNvCxnSpPr>
            <a:cxnSpLocks/>
          </p:cNvCxnSpPr>
          <p:nvPr/>
        </p:nvCxnSpPr>
        <p:spPr>
          <a:xfrm>
            <a:off x="6516777" y="2019382"/>
            <a:ext cx="376440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75">
            <a:extLst>
              <a:ext uri="{FF2B5EF4-FFF2-40B4-BE49-F238E27FC236}">
                <a16:creationId xmlns:a16="http://schemas.microsoft.com/office/drawing/2014/main" id="{803CA762-9B5D-4E34-BEC3-65433A73C4D4}"/>
              </a:ext>
            </a:extLst>
          </p:cNvPr>
          <p:cNvCxnSpPr>
            <a:cxnSpLocks/>
          </p:cNvCxnSpPr>
          <p:nvPr/>
        </p:nvCxnSpPr>
        <p:spPr>
          <a:xfrm>
            <a:off x="6629496" y="2557959"/>
            <a:ext cx="263721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12DB6EE5-EC4F-4608-AAAC-39273247BD77}"/>
              </a:ext>
            </a:extLst>
          </p:cNvPr>
          <p:cNvCxnSpPr>
            <a:cxnSpLocks/>
          </p:cNvCxnSpPr>
          <p:nvPr/>
        </p:nvCxnSpPr>
        <p:spPr>
          <a:xfrm>
            <a:off x="8714211" y="2557959"/>
            <a:ext cx="0" cy="353587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C9F6B439-6A7B-4233-9052-FADB61B573F3}"/>
              </a:ext>
            </a:extLst>
          </p:cNvPr>
          <p:cNvCxnSpPr>
            <a:cxnSpLocks/>
          </p:cNvCxnSpPr>
          <p:nvPr/>
        </p:nvCxnSpPr>
        <p:spPr>
          <a:xfrm flipH="1">
            <a:off x="7822122" y="6093837"/>
            <a:ext cx="901599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1B24332-88A3-4357-B831-4F71207E4B26}"/>
              </a:ext>
            </a:extLst>
          </p:cNvPr>
          <p:cNvCxnSpPr>
            <a:cxnSpLocks/>
          </p:cNvCxnSpPr>
          <p:nvPr/>
        </p:nvCxnSpPr>
        <p:spPr>
          <a:xfrm>
            <a:off x="8751440" y="2485928"/>
            <a:ext cx="0" cy="399652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02BC14AD-F458-4C5C-998B-51BF1B913919}"/>
              </a:ext>
            </a:extLst>
          </p:cNvPr>
          <p:cNvCxnSpPr>
            <a:cxnSpLocks/>
          </p:cNvCxnSpPr>
          <p:nvPr/>
        </p:nvCxnSpPr>
        <p:spPr>
          <a:xfrm flipH="1">
            <a:off x="7406984" y="6482453"/>
            <a:ext cx="135396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9E15BF6-3FBC-4753-B8AA-170E822A7DBD}"/>
              </a:ext>
            </a:extLst>
          </p:cNvPr>
          <p:cNvCxnSpPr>
            <a:cxnSpLocks/>
          </p:cNvCxnSpPr>
          <p:nvPr/>
        </p:nvCxnSpPr>
        <p:spPr>
          <a:xfrm flipH="1">
            <a:off x="7157574" y="2481923"/>
            <a:ext cx="160337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3D7CFDBD-0CF0-46A1-A3FB-859FB90F63EF}"/>
              </a:ext>
            </a:extLst>
          </p:cNvPr>
          <p:cNvCxnSpPr>
            <a:cxnSpLocks/>
          </p:cNvCxnSpPr>
          <p:nvPr/>
        </p:nvCxnSpPr>
        <p:spPr>
          <a:xfrm flipH="1">
            <a:off x="7157574" y="2623872"/>
            <a:ext cx="1506779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0B48335-1D39-4C2F-A8C2-811989D91C43}"/>
              </a:ext>
            </a:extLst>
          </p:cNvPr>
          <p:cNvCxnSpPr>
            <a:cxnSpLocks/>
          </p:cNvCxnSpPr>
          <p:nvPr/>
        </p:nvCxnSpPr>
        <p:spPr>
          <a:xfrm flipH="1">
            <a:off x="7157574" y="2552898"/>
            <a:ext cx="15661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0774E03D-98D2-441D-B270-FDE157908D32}"/>
              </a:ext>
            </a:extLst>
          </p:cNvPr>
          <p:cNvCxnSpPr>
            <a:cxnSpLocks/>
          </p:cNvCxnSpPr>
          <p:nvPr/>
        </p:nvCxnSpPr>
        <p:spPr>
          <a:xfrm>
            <a:off x="8673881" y="2615230"/>
            <a:ext cx="0" cy="135513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CA978A49-B9D1-4A2A-80BF-F80D19A9411B}"/>
              </a:ext>
            </a:extLst>
          </p:cNvPr>
          <p:cNvCxnSpPr>
            <a:cxnSpLocks/>
          </p:cNvCxnSpPr>
          <p:nvPr/>
        </p:nvCxnSpPr>
        <p:spPr>
          <a:xfrm flipH="1">
            <a:off x="7681826" y="3962956"/>
            <a:ext cx="98252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32DEF78-A87C-49D0-A3C0-B7BE83EEE93D}"/>
              </a:ext>
            </a:extLst>
          </p:cNvPr>
          <p:cNvSpPr/>
          <p:nvPr/>
        </p:nvSpPr>
        <p:spPr>
          <a:xfrm>
            <a:off x="8880350" y="2145386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E2ECC80-73A6-42B2-A397-20A6CB451EDF}"/>
              </a:ext>
            </a:extLst>
          </p:cNvPr>
          <p:cNvSpPr/>
          <p:nvPr/>
        </p:nvSpPr>
        <p:spPr>
          <a:xfrm>
            <a:off x="8880350" y="2405471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M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70322CD-543B-480E-B5E3-E1081696ADEB}"/>
              </a:ext>
            </a:extLst>
          </p:cNvPr>
          <p:cNvSpPr/>
          <p:nvPr/>
        </p:nvSpPr>
        <p:spPr>
          <a:xfrm>
            <a:off x="10758030" y="2411312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7D148816-3B6B-4579-B6EC-392C583D237E}"/>
              </a:ext>
            </a:extLst>
          </p:cNvPr>
          <p:cNvCxnSpPr>
            <a:cxnSpLocks/>
          </p:cNvCxnSpPr>
          <p:nvPr/>
        </p:nvCxnSpPr>
        <p:spPr>
          <a:xfrm>
            <a:off x="8784434" y="2291390"/>
            <a:ext cx="0" cy="25775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1BA03B00-51E6-4274-9AB9-C4923E097923}"/>
              </a:ext>
            </a:extLst>
          </p:cNvPr>
          <p:cNvCxnSpPr>
            <a:cxnSpLocks/>
            <a:endCxn id="252" idx="3"/>
          </p:cNvCxnSpPr>
          <p:nvPr/>
        </p:nvCxnSpPr>
        <p:spPr>
          <a:xfrm flipH="1" flipV="1">
            <a:off x="7157074" y="2286131"/>
            <a:ext cx="1636872" cy="19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75">
            <a:extLst>
              <a:ext uri="{FF2B5EF4-FFF2-40B4-BE49-F238E27FC236}">
                <a16:creationId xmlns:a16="http://schemas.microsoft.com/office/drawing/2014/main" id="{F61C4B52-7B65-4060-96A5-12E7B9C183FB}"/>
              </a:ext>
            </a:extLst>
          </p:cNvPr>
          <p:cNvCxnSpPr>
            <a:cxnSpLocks/>
          </p:cNvCxnSpPr>
          <p:nvPr/>
        </p:nvCxnSpPr>
        <p:spPr>
          <a:xfrm>
            <a:off x="8774906" y="2550787"/>
            <a:ext cx="105444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1BBABAD0-4089-4084-A745-DC668B2583A7}"/>
              </a:ext>
            </a:extLst>
          </p:cNvPr>
          <p:cNvCxnSpPr>
            <a:cxnSpLocks/>
          </p:cNvCxnSpPr>
          <p:nvPr/>
        </p:nvCxnSpPr>
        <p:spPr>
          <a:xfrm>
            <a:off x="8784434" y="2033515"/>
            <a:ext cx="0" cy="17605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EFB2A74E-610F-4EDF-8FEB-40432D17B524}"/>
              </a:ext>
            </a:extLst>
          </p:cNvPr>
          <p:cNvCxnSpPr>
            <a:cxnSpLocks/>
          </p:cNvCxnSpPr>
          <p:nvPr/>
        </p:nvCxnSpPr>
        <p:spPr>
          <a:xfrm flipH="1" flipV="1">
            <a:off x="7157074" y="2028256"/>
            <a:ext cx="1636872" cy="19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4905C12E-B1F0-40DA-B55C-33CF275D7511}"/>
              </a:ext>
            </a:extLst>
          </p:cNvPr>
          <p:cNvCxnSpPr>
            <a:cxnSpLocks/>
          </p:cNvCxnSpPr>
          <p:nvPr/>
        </p:nvCxnSpPr>
        <p:spPr>
          <a:xfrm>
            <a:off x="8774906" y="2209569"/>
            <a:ext cx="105444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360DCCE0-325B-4DA0-B478-8E05C681885F}"/>
              </a:ext>
            </a:extLst>
          </p:cNvPr>
          <p:cNvCxnSpPr>
            <a:cxnSpLocks/>
          </p:cNvCxnSpPr>
          <p:nvPr/>
        </p:nvCxnSpPr>
        <p:spPr>
          <a:xfrm>
            <a:off x="10583684" y="2544197"/>
            <a:ext cx="0" cy="344525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CBDC61BC-DB79-4E64-A0A3-DD0BF9CF30D1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9146897" y="2539653"/>
            <a:ext cx="14466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FF6D3DF5-2886-4EFD-A74C-50E446A5E474}"/>
              </a:ext>
            </a:extLst>
          </p:cNvPr>
          <p:cNvCxnSpPr>
            <a:cxnSpLocks/>
          </p:cNvCxnSpPr>
          <p:nvPr/>
        </p:nvCxnSpPr>
        <p:spPr>
          <a:xfrm>
            <a:off x="9142846" y="2617121"/>
            <a:ext cx="79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0758E31C-1C54-4438-857D-1D4B5E791246}"/>
              </a:ext>
            </a:extLst>
          </p:cNvPr>
          <p:cNvCxnSpPr>
            <a:cxnSpLocks/>
          </p:cNvCxnSpPr>
          <p:nvPr/>
        </p:nvCxnSpPr>
        <p:spPr>
          <a:xfrm flipH="1">
            <a:off x="9921136" y="5989453"/>
            <a:ext cx="67244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59FB2B4-FB97-40CB-B2F1-13F3864B3658}"/>
              </a:ext>
            </a:extLst>
          </p:cNvPr>
          <p:cNvCxnSpPr>
            <a:cxnSpLocks/>
          </p:cNvCxnSpPr>
          <p:nvPr/>
        </p:nvCxnSpPr>
        <p:spPr>
          <a:xfrm>
            <a:off x="11560185" y="2628260"/>
            <a:ext cx="0" cy="199121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F6004339-07CE-4645-AC18-68196C4590F1}"/>
              </a:ext>
            </a:extLst>
          </p:cNvPr>
          <p:cNvCxnSpPr>
            <a:cxnSpLocks/>
          </p:cNvCxnSpPr>
          <p:nvPr/>
        </p:nvCxnSpPr>
        <p:spPr>
          <a:xfrm>
            <a:off x="11018895" y="2637788"/>
            <a:ext cx="53694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480D1E2-55DD-42EC-855D-7C8AAEF952E1}"/>
              </a:ext>
            </a:extLst>
          </p:cNvPr>
          <p:cNvCxnSpPr>
            <a:cxnSpLocks/>
          </p:cNvCxnSpPr>
          <p:nvPr/>
        </p:nvCxnSpPr>
        <p:spPr>
          <a:xfrm flipH="1">
            <a:off x="6020651" y="1757137"/>
            <a:ext cx="526671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8EDF4B3-1C19-4AF5-B32E-21F4B99E6367}"/>
              </a:ext>
            </a:extLst>
          </p:cNvPr>
          <p:cNvCxnSpPr>
            <a:cxnSpLocks/>
          </p:cNvCxnSpPr>
          <p:nvPr/>
        </p:nvCxnSpPr>
        <p:spPr>
          <a:xfrm>
            <a:off x="11018895" y="2492411"/>
            <a:ext cx="26847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E118EC20-0B08-4C25-B412-8514590C3137}"/>
              </a:ext>
            </a:extLst>
          </p:cNvPr>
          <p:cNvCxnSpPr>
            <a:cxnSpLocks/>
          </p:cNvCxnSpPr>
          <p:nvPr/>
        </p:nvCxnSpPr>
        <p:spPr>
          <a:xfrm>
            <a:off x="11287369" y="1748131"/>
            <a:ext cx="0" cy="7533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6775"/>
            <a:ext cx="0" cy="159753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194429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8344930" y="4569154"/>
            <a:ext cx="3466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430129" y="4069192"/>
            <a:ext cx="112564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349264" y="4762467"/>
            <a:ext cx="2065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912484" y="3626101"/>
            <a:ext cx="1518721" cy="1501018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1</a:t>
              </a:r>
              <a:endParaRPr lang="ko-KR" altLang="en-US" sz="7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Registers</a:t>
              </a:r>
              <a:endParaRPr lang="ko-KR" altLang="en-US" sz="9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2</a:t>
              </a:r>
              <a:endParaRPr lang="ko-KR" altLang="en-US" sz="7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register</a:t>
              </a:r>
              <a:endParaRPr lang="ko-KR" altLang="en-US" sz="7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3715941" y="3847734"/>
            <a:ext cx="121107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3">
            <a:extLst>
              <a:ext uri="{FF2B5EF4-FFF2-40B4-BE49-F238E27FC236}">
                <a16:creationId xmlns:a16="http://schemas.microsoft.com/office/drawing/2014/main" id="{3AB323AE-E7F8-457C-8A86-E3A8D029776C}"/>
              </a:ext>
            </a:extLst>
          </p:cNvPr>
          <p:cNvSpPr/>
          <p:nvPr/>
        </p:nvSpPr>
        <p:spPr>
          <a:xfrm>
            <a:off x="3751758" y="361722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[25-21]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FDB70F84-BBC5-4E8A-9EA3-3970293C1B8B}"/>
              </a:ext>
            </a:extLst>
          </p:cNvPr>
          <p:cNvCxnSpPr>
            <a:cxnSpLocks/>
          </p:cNvCxnSpPr>
          <p:nvPr/>
        </p:nvCxnSpPr>
        <p:spPr>
          <a:xfrm>
            <a:off x="3715940" y="4205405"/>
            <a:ext cx="12110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3">
            <a:extLst>
              <a:ext uri="{FF2B5EF4-FFF2-40B4-BE49-F238E27FC236}">
                <a16:creationId xmlns:a16="http://schemas.microsoft.com/office/drawing/2014/main" id="{A851C2B5-1AD4-43BC-84B7-9D199863804B}"/>
              </a:ext>
            </a:extLst>
          </p:cNvPr>
          <p:cNvSpPr/>
          <p:nvPr/>
        </p:nvSpPr>
        <p:spPr>
          <a:xfrm>
            <a:off x="3757784" y="3982150"/>
            <a:ext cx="911795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[20-16]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B9F473-244A-4AA6-A0D5-2267B4E527C8}"/>
              </a:ext>
            </a:extLst>
          </p:cNvPr>
          <p:cNvGrpSpPr/>
          <p:nvPr/>
        </p:nvGrpSpPr>
        <p:grpSpPr>
          <a:xfrm>
            <a:off x="5700345" y="5560242"/>
            <a:ext cx="662878" cy="783942"/>
            <a:chOff x="5887468" y="5560242"/>
            <a:chExt cx="662878" cy="783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Sign-</a:t>
              </a:r>
            </a:p>
            <a:p>
              <a:pPr algn="ctr"/>
              <a:r>
                <a:rPr lang="en-US" altLang="ko-KR" sz="900" b="1" dirty="0"/>
                <a:t>extend</a:t>
              </a:r>
              <a:endParaRPr lang="ko-KR" altLang="en-US" sz="9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330872" y="5707098"/>
            <a:ext cx="379103" cy="297264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6919166" y="2831672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6449678" y="5866202"/>
            <a:ext cx="164020" cy="138160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6380624" y="5707098"/>
            <a:ext cx="328828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13B51"/>
                </a:solidFill>
              </a:rPr>
              <a:t>32</a:t>
            </a:r>
          </a:p>
        </p:txBody>
      </p: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6349430" y="5951695"/>
            <a:ext cx="569736" cy="5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6919166" y="2813052"/>
            <a:ext cx="0" cy="315753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3715940" y="5930353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733800" y="2990852"/>
            <a:ext cx="0" cy="29442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3698675" y="397095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4292640" y="416029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474276" y="2830481"/>
            <a:ext cx="21681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3627597" y="4011674"/>
            <a:ext cx="10620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6919166" y="4952536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6884650" y="4916022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430128" y="4581914"/>
            <a:ext cx="6780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6579579" y="4565490"/>
            <a:ext cx="0" cy="7659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6AADEE-595F-4B5B-9ADA-6F35784BCBD7}"/>
              </a:ext>
            </a:extLst>
          </p:cNvPr>
          <p:cNvGrpSpPr/>
          <p:nvPr/>
        </p:nvGrpSpPr>
        <p:grpSpPr>
          <a:xfrm>
            <a:off x="6579580" y="4110944"/>
            <a:ext cx="3956657" cy="1541033"/>
            <a:chOff x="5508697" y="3539036"/>
            <a:chExt cx="4872872" cy="1897885"/>
          </a:xfrm>
        </p:grpSpPr>
        <p:cxnSp>
          <p:nvCxnSpPr>
            <p:cNvPr id="96" name="Straight Arrow Connector 12">
              <a:extLst>
                <a:ext uri="{FF2B5EF4-FFF2-40B4-BE49-F238E27FC236}">
                  <a16:creationId xmlns:a16="http://schemas.microsoft.com/office/drawing/2014/main" id="{97C72A0F-9A5E-448A-B28B-A0AC0E1B5A8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441" y="4094445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2">
              <a:extLst>
                <a:ext uri="{FF2B5EF4-FFF2-40B4-BE49-F238E27FC236}">
                  <a16:creationId xmlns:a16="http://schemas.microsoft.com/office/drawing/2014/main" id="{1D53B98C-A1A7-47A8-8876-65434064F8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97" y="5018161"/>
              <a:ext cx="25800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72EE263-E029-455E-A560-A9AA064579F2}"/>
                </a:ext>
              </a:extLst>
            </p:cNvPr>
            <p:cNvGrpSpPr/>
            <p:nvPr/>
          </p:nvGrpSpPr>
          <p:grpSpPr>
            <a:xfrm>
              <a:off x="8088723" y="3539036"/>
              <a:ext cx="1806640" cy="1897885"/>
              <a:chOff x="3045184" y="2799161"/>
              <a:chExt cx="1622588" cy="1704539"/>
            </a:xfrm>
          </p:grpSpPr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FEFC045E-AE09-4713-A6F4-66A0E899BDBF}"/>
                  </a:ext>
                </a:extLst>
              </p:cNvPr>
              <p:cNvSpPr/>
              <p:nvPr/>
            </p:nvSpPr>
            <p:spPr>
              <a:xfrm>
                <a:off x="3045184" y="2799161"/>
                <a:ext cx="1547426" cy="1704539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601A9AC8-40D4-44F9-9DEE-2FA4A62AF43F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Address</a:t>
                </a:r>
                <a:endParaRPr lang="ko-KR" altLang="en-US" sz="900" dirty="0"/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F27A303E-F15C-4EAB-90FB-41245168654B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/>
                  <a:t>Data</a:t>
                </a:r>
              </a:p>
              <a:p>
                <a:pPr algn="ctr"/>
                <a:r>
                  <a:rPr lang="en-US" altLang="ko-KR" sz="1050" b="1" dirty="0"/>
                  <a:t>memory</a:t>
                </a:r>
                <a:endParaRPr lang="ko-KR" altLang="en-US" sz="1050" b="1" dirty="0"/>
              </a:p>
            </p:txBody>
          </p:sp>
          <p:sp>
            <p:nvSpPr>
              <p:cNvPr id="105" name="Rectangle 83">
                <a:extLst>
                  <a:ext uri="{FF2B5EF4-FFF2-40B4-BE49-F238E27FC236}">
                    <a16:creationId xmlns:a16="http://schemas.microsoft.com/office/drawing/2014/main" id="{EB1398B1-700C-4E3E-92D0-035F9483FC02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0" dirty="0"/>
                  <a:t>Read  data</a:t>
                </a: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6822B9A4-D0C7-479C-9125-B6997C49E23E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Write</a:t>
                </a:r>
              </a:p>
              <a:p>
                <a:r>
                  <a:rPr lang="en-US" altLang="ko-KR" sz="900" dirty="0"/>
                  <a:t>Data</a:t>
                </a:r>
                <a:endParaRPr lang="ko-KR" altLang="en-US" sz="900" dirty="0"/>
              </a:p>
            </p:txBody>
          </p:sp>
        </p:grpSp>
        <p:cxnSp>
          <p:nvCxnSpPr>
            <p:cNvPr id="116" name="Straight Arrow Connector 12">
              <a:extLst>
                <a:ext uri="{FF2B5EF4-FFF2-40B4-BE49-F238E27FC236}">
                  <a16:creationId xmlns:a16="http://schemas.microsoft.com/office/drawing/2014/main" id="{412EBB5A-27FB-498A-B1F7-BE5FEC27E3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23" y="4543268"/>
              <a:ext cx="39304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6543038" y="4548491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0536237" y="4417408"/>
            <a:ext cx="244751" cy="609671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8453045" y="4566446"/>
            <a:ext cx="0" cy="138576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8453045" y="5932267"/>
            <a:ext cx="178428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0236143" y="4925179"/>
            <a:ext cx="0" cy="102584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8410445" y="452741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C334D29F-FF0E-4AE6-8DB8-DD7EC640D85F}"/>
              </a:ext>
            </a:extLst>
          </p:cNvPr>
          <p:cNvCxnSpPr>
            <a:cxnSpLocks/>
          </p:cNvCxnSpPr>
          <p:nvPr/>
        </p:nvCxnSpPr>
        <p:spPr>
          <a:xfrm>
            <a:off x="3733800" y="4668802"/>
            <a:ext cx="8787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3">
            <a:extLst>
              <a:ext uri="{FF2B5EF4-FFF2-40B4-BE49-F238E27FC236}">
                <a16:creationId xmlns:a16="http://schemas.microsoft.com/office/drawing/2014/main" id="{280A5840-7F26-4ED4-8441-C0FA703F4966}"/>
              </a:ext>
            </a:extLst>
          </p:cNvPr>
          <p:cNvSpPr/>
          <p:nvPr/>
        </p:nvSpPr>
        <p:spPr>
          <a:xfrm>
            <a:off x="3760586" y="4445547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[15-11]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3698674" y="462423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0780988" y="4722244"/>
            <a:ext cx="14405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0925039" y="4703246"/>
            <a:ext cx="0" cy="196289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4755697" y="6649023"/>
            <a:ext cx="616934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C6978619-FDF8-4B7C-A776-46C155CA90CF}"/>
              </a:ext>
            </a:extLst>
          </p:cNvPr>
          <p:cNvCxnSpPr>
            <a:cxnSpLocks/>
          </p:cNvCxnSpPr>
          <p:nvPr/>
        </p:nvCxnSpPr>
        <p:spPr>
          <a:xfrm flipV="1">
            <a:off x="4774374" y="4925179"/>
            <a:ext cx="0" cy="174096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">
            <a:extLst>
              <a:ext uri="{FF2B5EF4-FFF2-40B4-BE49-F238E27FC236}">
                <a16:creationId xmlns:a16="http://schemas.microsoft.com/office/drawing/2014/main" id="{6733CB1E-D0F6-4F36-914F-6FD24EA49E66}"/>
              </a:ext>
            </a:extLst>
          </p:cNvPr>
          <p:cNvCxnSpPr>
            <a:cxnSpLocks/>
          </p:cNvCxnSpPr>
          <p:nvPr/>
        </p:nvCxnSpPr>
        <p:spPr>
          <a:xfrm>
            <a:off x="4755697" y="4909260"/>
            <a:ext cx="17131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596C8-F130-49BC-A36A-DB6ACF318A09}"/>
              </a:ext>
            </a:extLst>
          </p:cNvPr>
          <p:cNvCxnSpPr>
            <a:cxnSpLocks/>
          </p:cNvCxnSpPr>
          <p:nvPr/>
        </p:nvCxnSpPr>
        <p:spPr>
          <a:xfrm>
            <a:off x="7225538" y="3356395"/>
            <a:ext cx="0" cy="112962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2924122" y="2497619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2692400" y="1823315"/>
            <a:ext cx="4589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3152430" y="1700163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211581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1893700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571382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3">
            <a:extLst>
              <a:ext uri="{FF2B5EF4-FFF2-40B4-BE49-F238E27FC236}">
                <a16:creationId xmlns:a16="http://schemas.microsoft.com/office/drawing/2014/main" id="{E8BA804D-E9CB-47F3-9381-C42B7092356B}"/>
              </a:ext>
            </a:extLst>
          </p:cNvPr>
          <p:cNvSpPr/>
          <p:nvPr/>
        </p:nvSpPr>
        <p:spPr>
          <a:xfrm>
            <a:off x="2950632" y="3487104"/>
            <a:ext cx="695668" cy="102537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1" name="Rectangle 83">
            <a:extLst>
              <a:ext uri="{FF2B5EF4-FFF2-40B4-BE49-F238E27FC236}">
                <a16:creationId xmlns:a16="http://schemas.microsoft.com/office/drawing/2014/main" id="{E26432F6-AA38-4399-A6F2-0C64DA541851}"/>
              </a:ext>
            </a:extLst>
          </p:cNvPr>
          <p:cNvSpPr/>
          <p:nvPr/>
        </p:nvSpPr>
        <p:spPr>
          <a:xfrm>
            <a:off x="2950631" y="3536250"/>
            <a:ext cx="676966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address</a:t>
            </a:r>
            <a:endParaRPr lang="ko-KR" altLang="en-US" sz="700" dirty="0"/>
          </a:p>
        </p:txBody>
      </p:sp>
      <p:sp>
        <p:nvSpPr>
          <p:cNvPr id="152" name="Rectangle 83">
            <a:extLst>
              <a:ext uri="{FF2B5EF4-FFF2-40B4-BE49-F238E27FC236}">
                <a16:creationId xmlns:a16="http://schemas.microsoft.com/office/drawing/2014/main" id="{A2DAD9E3-BEA2-453E-B9F9-F7F6E20F786F}"/>
              </a:ext>
            </a:extLst>
          </p:cNvPr>
          <p:cNvSpPr/>
          <p:nvPr/>
        </p:nvSpPr>
        <p:spPr>
          <a:xfrm>
            <a:off x="2931015" y="4127206"/>
            <a:ext cx="731947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Instruction</a:t>
            </a:r>
          </a:p>
          <a:p>
            <a:pPr algn="ctr"/>
            <a:r>
              <a:rPr lang="en-US" altLang="ko-KR" sz="800" b="1" dirty="0"/>
              <a:t>memory</a:t>
            </a:r>
            <a:endParaRPr lang="ko-KR" altLang="en-US" sz="800" b="1" dirty="0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0A9DD267-5F58-47AD-B1B9-763AACF83771}"/>
              </a:ext>
            </a:extLst>
          </p:cNvPr>
          <p:cNvSpPr/>
          <p:nvPr/>
        </p:nvSpPr>
        <p:spPr>
          <a:xfrm>
            <a:off x="3020969" y="3882836"/>
            <a:ext cx="647559" cy="22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/>
              <a:t>Instruction</a:t>
            </a:r>
          </a:p>
        </p:txBody>
      </p: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2710978" y="1839239"/>
            <a:ext cx="0" cy="18950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677416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1906351" y="1635419"/>
            <a:ext cx="0" cy="211266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1893700" y="1652814"/>
            <a:ext cx="750945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635419"/>
            <a:ext cx="0" cy="60627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2712957" y="2377271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031077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3620229" y="2162185"/>
            <a:ext cx="404485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808770" y="1822421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851572" y="2010649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2887" y="2494661"/>
            <a:ext cx="68086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1949420"/>
            <a:ext cx="221504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1949420"/>
            <a:ext cx="0" cy="2127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12021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053521" y="2241695"/>
            <a:ext cx="34963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BA8D824-8C72-4BA1-BFF1-BE5500AC6609}"/>
              </a:ext>
            </a:extLst>
          </p:cNvPr>
          <p:cNvGrpSpPr/>
          <p:nvPr/>
        </p:nvGrpSpPr>
        <p:grpSpPr>
          <a:xfrm>
            <a:off x="4614550" y="4330955"/>
            <a:ext cx="180972" cy="450794"/>
            <a:chOff x="7208151" y="3166689"/>
            <a:chExt cx="244751" cy="609671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D57D747E-3DB3-4D27-AA80-E8826210EDEE}"/>
                </a:ext>
              </a:extLst>
            </p:cNvPr>
            <p:cNvSpPr/>
            <p:nvPr/>
          </p:nvSpPr>
          <p:spPr>
            <a:xfrm>
              <a:off x="7208151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01A3DC-76BF-4229-BAEC-1AC810673FB5}"/>
                </a:ext>
              </a:extLst>
            </p:cNvPr>
            <p:cNvSpPr txBox="1"/>
            <p:nvPr/>
          </p:nvSpPr>
          <p:spPr>
            <a:xfrm>
              <a:off x="7250944" y="3253639"/>
              <a:ext cx="161469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64" name="Straight Arrow Connector 12">
            <a:extLst>
              <a:ext uri="{FF2B5EF4-FFF2-40B4-BE49-F238E27FC236}">
                <a16:creationId xmlns:a16="http://schemas.microsoft.com/office/drawing/2014/main" id="{0ACACC0F-CAA9-4E14-B19A-9149875F8B27}"/>
              </a:ext>
            </a:extLst>
          </p:cNvPr>
          <p:cNvCxnSpPr>
            <a:cxnSpLocks/>
          </p:cNvCxnSpPr>
          <p:nvPr/>
        </p:nvCxnSpPr>
        <p:spPr>
          <a:xfrm>
            <a:off x="4794250" y="4546682"/>
            <a:ext cx="13276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2">
            <a:extLst>
              <a:ext uri="{FF2B5EF4-FFF2-40B4-BE49-F238E27FC236}">
                <a16:creationId xmlns:a16="http://schemas.microsoft.com/office/drawing/2014/main" id="{EA1ADF5A-AB85-4B1D-B590-484366657A84}"/>
              </a:ext>
            </a:extLst>
          </p:cNvPr>
          <p:cNvCxnSpPr>
            <a:cxnSpLocks/>
          </p:cNvCxnSpPr>
          <p:nvPr/>
        </p:nvCxnSpPr>
        <p:spPr>
          <a:xfrm>
            <a:off x="4319992" y="4415352"/>
            <a:ext cx="29259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7">
            <a:extLst>
              <a:ext uri="{FF2B5EF4-FFF2-40B4-BE49-F238E27FC236}">
                <a16:creationId xmlns:a16="http://schemas.microsoft.com/office/drawing/2014/main" id="{1291D904-6F5D-477B-9618-3D568F0C14A0}"/>
              </a:ext>
            </a:extLst>
          </p:cNvPr>
          <p:cNvCxnSpPr>
            <a:cxnSpLocks/>
          </p:cNvCxnSpPr>
          <p:nvPr/>
        </p:nvCxnSpPr>
        <p:spPr>
          <a:xfrm flipV="1">
            <a:off x="4332127" y="4194180"/>
            <a:ext cx="0" cy="23910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57">
            <a:extLst>
              <a:ext uri="{FF2B5EF4-FFF2-40B4-BE49-F238E27FC236}">
                <a16:creationId xmlns:a16="http://schemas.microsoft.com/office/drawing/2014/main" id="{2F0CE2B8-EEAD-4B13-A9C2-DDF18186BF6B}"/>
              </a:ext>
            </a:extLst>
          </p:cNvPr>
          <p:cNvCxnSpPr>
            <a:cxnSpLocks/>
          </p:cNvCxnSpPr>
          <p:nvPr/>
        </p:nvCxnSpPr>
        <p:spPr>
          <a:xfrm>
            <a:off x="5196338" y="6518182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57">
            <a:extLst>
              <a:ext uri="{FF2B5EF4-FFF2-40B4-BE49-F238E27FC236}">
                <a16:creationId xmlns:a16="http://schemas.microsoft.com/office/drawing/2014/main" id="{90C3903E-CAC4-466B-AB8F-AFC8A06B98FC}"/>
              </a:ext>
            </a:extLst>
          </p:cNvPr>
          <p:cNvCxnSpPr>
            <a:cxnSpLocks/>
          </p:cNvCxnSpPr>
          <p:nvPr/>
        </p:nvCxnSpPr>
        <p:spPr>
          <a:xfrm flipV="1">
            <a:off x="5214198" y="5921968"/>
            <a:ext cx="0" cy="59621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7">
            <a:extLst>
              <a:ext uri="{FF2B5EF4-FFF2-40B4-BE49-F238E27FC236}">
                <a16:creationId xmlns:a16="http://schemas.microsoft.com/office/drawing/2014/main" id="{6DFFEF9A-B911-4903-9890-F6FAC408914F}"/>
              </a:ext>
            </a:extLst>
          </p:cNvPr>
          <p:cNvCxnSpPr>
            <a:cxnSpLocks/>
          </p:cNvCxnSpPr>
          <p:nvPr/>
        </p:nvCxnSpPr>
        <p:spPr>
          <a:xfrm flipV="1">
            <a:off x="6975722" y="6004362"/>
            <a:ext cx="0" cy="513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99B4830-25C0-44EB-9058-D0BD49D4D604}"/>
              </a:ext>
            </a:extLst>
          </p:cNvPr>
          <p:cNvGrpSpPr/>
          <p:nvPr/>
        </p:nvGrpSpPr>
        <p:grpSpPr>
          <a:xfrm>
            <a:off x="7205576" y="5624619"/>
            <a:ext cx="662878" cy="783942"/>
            <a:chOff x="5887468" y="5560242"/>
            <a:chExt cx="662878" cy="783942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188A12A-9E76-4BF4-B31E-07AAE1F3D7DC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1" name="Rectangle 83">
              <a:extLst>
                <a:ext uri="{FF2B5EF4-FFF2-40B4-BE49-F238E27FC236}">
                  <a16:creationId xmlns:a16="http://schemas.microsoft.com/office/drawing/2014/main" id="{48BC82A1-4F73-43C0-B7B2-E2DD257E088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</a:p>
            <a:p>
              <a:pPr algn="ctr"/>
              <a:r>
                <a:rPr lang="en-US" altLang="ko-KR" sz="900" b="1" dirty="0"/>
                <a:t>control</a:t>
              </a:r>
              <a:endParaRPr lang="ko-KR" altLang="en-US" sz="900" b="1" dirty="0"/>
            </a:p>
          </p:txBody>
        </p:sp>
      </p:grpSp>
      <p:cxnSp>
        <p:nvCxnSpPr>
          <p:cNvPr id="182" name="Straight Arrow Connector 12">
            <a:extLst>
              <a:ext uri="{FF2B5EF4-FFF2-40B4-BE49-F238E27FC236}">
                <a16:creationId xmlns:a16="http://schemas.microsoft.com/office/drawing/2014/main" id="{15C98CE1-68C1-4481-A602-55804BF669C1}"/>
              </a:ext>
            </a:extLst>
          </p:cNvPr>
          <p:cNvCxnSpPr>
            <a:cxnSpLocks/>
          </p:cNvCxnSpPr>
          <p:nvPr/>
        </p:nvCxnSpPr>
        <p:spPr>
          <a:xfrm>
            <a:off x="6982868" y="6023499"/>
            <a:ext cx="2403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AC0D6BC-674A-4372-B94B-87A0432D81E8}"/>
              </a:ext>
            </a:extLst>
          </p:cNvPr>
          <p:cNvCxnSpPr>
            <a:cxnSpLocks/>
          </p:cNvCxnSpPr>
          <p:nvPr/>
        </p:nvCxnSpPr>
        <p:spPr>
          <a:xfrm flipH="1">
            <a:off x="5023314" y="2477546"/>
            <a:ext cx="22560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C32F123-32E3-40D9-9C42-CCB858F02EA1}"/>
              </a:ext>
            </a:extLst>
          </p:cNvPr>
          <p:cNvCxnSpPr>
            <a:cxnSpLocks/>
          </p:cNvCxnSpPr>
          <p:nvPr/>
        </p:nvCxnSpPr>
        <p:spPr>
          <a:xfrm flipH="1">
            <a:off x="4787653" y="2625570"/>
            <a:ext cx="270042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83">
            <a:extLst>
              <a:ext uri="{FF2B5EF4-FFF2-40B4-BE49-F238E27FC236}">
                <a16:creationId xmlns:a16="http://schemas.microsoft.com/office/drawing/2014/main" id="{D368070F-C7B6-4312-B340-C71DB3955B16}"/>
              </a:ext>
            </a:extLst>
          </p:cNvPr>
          <p:cNvSpPr/>
          <p:nvPr/>
        </p:nvSpPr>
        <p:spPr>
          <a:xfrm>
            <a:off x="5212861" y="250150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sp>
        <p:nvSpPr>
          <p:cNvPr id="213" name="Rectangle 83">
            <a:extLst>
              <a:ext uri="{FF2B5EF4-FFF2-40B4-BE49-F238E27FC236}">
                <a16:creationId xmlns:a16="http://schemas.microsoft.com/office/drawing/2014/main" id="{54D286F9-5A05-4D4D-950E-9C9B5D9FE4D1}"/>
              </a:ext>
            </a:extLst>
          </p:cNvPr>
          <p:cNvSpPr/>
          <p:nvPr/>
        </p:nvSpPr>
        <p:spPr>
          <a:xfrm>
            <a:off x="5212861" y="2353256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4" name="Rectangle 83">
            <a:extLst>
              <a:ext uri="{FF2B5EF4-FFF2-40B4-BE49-F238E27FC236}">
                <a16:creationId xmlns:a16="http://schemas.microsoft.com/office/drawing/2014/main" id="{5E202DD7-30AE-4848-9274-2DADA46B3C18}"/>
              </a:ext>
            </a:extLst>
          </p:cNvPr>
          <p:cNvSpPr/>
          <p:nvPr/>
        </p:nvSpPr>
        <p:spPr>
          <a:xfrm>
            <a:off x="5212860" y="2798012"/>
            <a:ext cx="67563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5" name="Rectangle 83">
            <a:extLst>
              <a:ext uri="{FF2B5EF4-FFF2-40B4-BE49-F238E27FC236}">
                <a16:creationId xmlns:a16="http://schemas.microsoft.com/office/drawing/2014/main" id="{18676CF3-3D16-4283-8D29-6DC5712E4C11}"/>
              </a:ext>
            </a:extLst>
          </p:cNvPr>
          <p:cNvSpPr/>
          <p:nvPr/>
        </p:nvSpPr>
        <p:spPr>
          <a:xfrm>
            <a:off x="5212861" y="2649760"/>
            <a:ext cx="793116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6" name="Rectangle 83">
            <a:extLst>
              <a:ext uri="{FF2B5EF4-FFF2-40B4-BE49-F238E27FC236}">
                <a16:creationId xmlns:a16="http://schemas.microsoft.com/office/drawing/2014/main" id="{0792EE07-726F-4F3F-AAA1-B0D9B0ED7A9E}"/>
              </a:ext>
            </a:extLst>
          </p:cNvPr>
          <p:cNvSpPr/>
          <p:nvPr/>
        </p:nvSpPr>
        <p:spPr>
          <a:xfrm>
            <a:off x="5212860" y="3094516"/>
            <a:ext cx="71492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7" name="Rectangle 83">
            <a:extLst>
              <a:ext uri="{FF2B5EF4-FFF2-40B4-BE49-F238E27FC236}">
                <a16:creationId xmlns:a16="http://schemas.microsoft.com/office/drawing/2014/main" id="{72FB2380-F396-4DB5-8DE7-786AD0E0A956}"/>
              </a:ext>
            </a:extLst>
          </p:cNvPr>
          <p:cNvSpPr/>
          <p:nvPr/>
        </p:nvSpPr>
        <p:spPr>
          <a:xfrm>
            <a:off x="5212861" y="2946264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8" name="Rectangle 83">
            <a:extLst>
              <a:ext uri="{FF2B5EF4-FFF2-40B4-BE49-F238E27FC236}">
                <a16:creationId xmlns:a16="http://schemas.microsoft.com/office/drawing/2014/main" id="{FE75197A-B6C6-4C8C-A99D-6F4E6BFD7189}"/>
              </a:ext>
            </a:extLst>
          </p:cNvPr>
          <p:cNvSpPr/>
          <p:nvPr/>
        </p:nvSpPr>
        <p:spPr>
          <a:xfrm>
            <a:off x="5212861" y="3391020"/>
            <a:ext cx="598250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9" name="Rectangle 83">
            <a:extLst>
              <a:ext uri="{FF2B5EF4-FFF2-40B4-BE49-F238E27FC236}">
                <a16:creationId xmlns:a16="http://schemas.microsoft.com/office/drawing/2014/main" id="{D981FE88-661B-4344-9C12-89D26D3478CA}"/>
              </a:ext>
            </a:extLst>
          </p:cNvPr>
          <p:cNvSpPr/>
          <p:nvPr/>
        </p:nvSpPr>
        <p:spPr>
          <a:xfrm>
            <a:off x="5212861" y="324276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C4FA3C8-4D93-41EA-9C47-6FBD13EF56BB}"/>
              </a:ext>
            </a:extLst>
          </p:cNvPr>
          <p:cNvCxnSpPr>
            <a:cxnSpLocks/>
          </p:cNvCxnSpPr>
          <p:nvPr/>
        </p:nvCxnSpPr>
        <p:spPr>
          <a:xfrm flipH="1">
            <a:off x="4829924" y="2773594"/>
            <a:ext cx="20117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595800-7286-4AD8-A23A-AE4BEE8F86F8}"/>
              </a:ext>
            </a:extLst>
          </p:cNvPr>
          <p:cNvCxnSpPr>
            <a:cxnSpLocks/>
          </p:cNvCxnSpPr>
          <p:nvPr/>
        </p:nvCxnSpPr>
        <p:spPr>
          <a:xfrm flipH="1">
            <a:off x="4863089" y="2921618"/>
            <a:ext cx="189964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C22DE6D-1F58-4FBA-9A44-6F694973C8DA}"/>
              </a:ext>
            </a:extLst>
          </p:cNvPr>
          <p:cNvCxnSpPr>
            <a:cxnSpLocks/>
          </p:cNvCxnSpPr>
          <p:nvPr/>
        </p:nvCxnSpPr>
        <p:spPr>
          <a:xfrm flipH="1">
            <a:off x="4860632" y="3069642"/>
            <a:ext cx="1844968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3DAA7C-6293-473F-8DF2-6EF416327C22}"/>
              </a:ext>
            </a:extLst>
          </p:cNvPr>
          <p:cNvCxnSpPr>
            <a:cxnSpLocks/>
          </p:cNvCxnSpPr>
          <p:nvPr/>
        </p:nvCxnSpPr>
        <p:spPr>
          <a:xfrm flipH="1">
            <a:off x="4817357" y="3217666"/>
            <a:ext cx="453982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127117F-12DB-4464-A32C-758D3349D71F}"/>
              </a:ext>
            </a:extLst>
          </p:cNvPr>
          <p:cNvCxnSpPr>
            <a:cxnSpLocks/>
          </p:cNvCxnSpPr>
          <p:nvPr/>
        </p:nvCxnSpPr>
        <p:spPr>
          <a:xfrm flipH="1">
            <a:off x="4804363" y="3365690"/>
            <a:ext cx="242392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0E6CAFD-098A-4C1A-BE59-258D8A0C0C3E}"/>
              </a:ext>
            </a:extLst>
          </p:cNvPr>
          <p:cNvCxnSpPr>
            <a:cxnSpLocks/>
          </p:cNvCxnSpPr>
          <p:nvPr/>
        </p:nvCxnSpPr>
        <p:spPr>
          <a:xfrm flipH="1">
            <a:off x="5062538" y="3511968"/>
            <a:ext cx="61579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B453061-B674-49A6-A555-D6BE99C0B0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79108" y="3503456"/>
            <a:ext cx="0" cy="12264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2D3EE7E-8411-4D5D-8581-8FA6BD7CFAFC}"/>
              </a:ext>
            </a:extLst>
          </p:cNvPr>
          <p:cNvCxnSpPr>
            <a:cxnSpLocks/>
          </p:cNvCxnSpPr>
          <p:nvPr/>
        </p:nvCxnSpPr>
        <p:spPr>
          <a:xfrm flipV="1">
            <a:off x="5239840" y="2241695"/>
            <a:ext cx="0" cy="23585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D00737B-1DED-4311-BC0B-98A28511FD67}"/>
              </a:ext>
            </a:extLst>
          </p:cNvPr>
          <p:cNvCxnSpPr>
            <a:cxnSpLocks/>
          </p:cNvCxnSpPr>
          <p:nvPr/>
        </p:nvCxnSpPr>
        <p:spPr>
          <a:xfrm flipH="1">
            <a:off x="3678636" y="2252266"/>
            <a:ext cx="156943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090780" y="2660961"/>
            <a:ext cx="397296" cy="339040"/>
            <a:chOff x="9661410" y="4144723"/>
            <a:chExt cx="848468" cy="115503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144723"/>
              <a:ext cx="813161" cy="1155034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Shift</a:t>
              </a:r>
            </a:p>
            <a:p>
              <a:pPr algn="ctr"/>
              <a:r>
                <a:rPr lang="en-US" altLang="ko-KR" sz="600" b="1" dirty="0"/>
                <a:t>left 2</a:t>
              </a:r>
              <a:endParaRPr lang="ko-KR" altLang="en-US" sz="600" b="1" dirty="0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4A5C29E-CD58-488A-8C75-C7BEEB9D41FA}"/>
              </a:ext>
            </a:extLst>
          </p:cNvPr>
          <p:cNvCxnSpPr>
            <a:cxnSpLocks/>
          </p:cNvCxnSpPr>
          <p:nvPr/>
        </p:nvCxnSpPr>
        <p:spPr>
          <a:xfrm flipV="1">
            <a:off x="3678636" y="2241695"/>
            <a:ext cx="0" cy="268348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39E83C-1CF6-4B56-B953-258F865145E4}"/>
              </a:ext>
            </a:extLst>
          </p:cNvPr>
          <p:cNvCxnSpPr>
            <a:cxnSpLocks/>
          </p:cNvCxnSpPr>
          <p:nvPr/>
        </p:nvCxnSpPr>
        <p:spPr>
          <a:xfrm flipH="1">
            <a:off x="3678636" y="4916022"/>
            <a:ext cx="103028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B3AC0F-ADBA-4B34-9E45-0B369BA8DCE4}"/>
              </a:ext>
            </a:extLst>
          </p:cNvPr>
          <p:cNvCxnSpPr>
            <a:cxnSpLocks/>
          </p:cNvCxnSpPr>
          <p:nvPr/>
        </p:nvCxnSpPr>
        <p:spPr>
          <a:xfrm flipV="1">
            <a:off x="4708922" y="4780204"/>
            <a:ext cx="0" cy="144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104517" y="4474967"/>
            <a:ext cx="244751" cy="609671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082937F-F5FF-4627-BFCC-24C752C9BB93}"/>
              </a:ext>
            </a:extLst>
          </p:cNvPr>
          <p:cNvCxnSpPr>
            <a:cxnSpLocks/>
          </p:cNvCxnSpPr>
          <p:nvPr/>
        </p:nvCxnSpPr>
        <p:spPr>
          <a:xfrm>
            <a:off x="9357179" y="3206952"/>
            <a:ext cx="0" cy="90468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18429618-52A4-4D31-A86A-F7F4697E6AF9}"/>
              </a:ext>
            </a:extLst>
          </p:cNvPr>
          <p:cNvCxnSpPr>
            <a:cxnSpLocks/>
          </p:cNvCxnSpPr>
          <p:nvPr/>
        </p:nvCxnSpPr>
        <p:spPr>
          <a:xfrm flipH="1">
            <a:off x="6762733" y="3148950"/>
            <a:ext cx="390645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5DCD1974-5428-43DE-A326-B546D42ACC51}"/>
              </a:ext>
            </a:extLst>
          </p:cNvPr>
          <p:cNvCxnSpPr>
            <a:cxnSpLocks/>
          </p:cNvCxnSpPr>
          <p:nvPr/>
        </p:nvCxnSpPr>
        <p:spPr>
          <a:xfrm>
            <a:off x="6762732" y="2910448"/>
            <a:ext cx="0" cy="249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DDD2349-A1FD-47E6-9A8B-0130276A7CAE}"/>
              </a:ext>
            </a:extLst>
          </p:cNvPr>
          <p:cNvCxnSpPr>
            <a:cxnSpLocks/>
          </p:cNvCxnSpPr>
          <p:nvPr/>
        </p:nvCxnSpPr>
        <p:spPr>
          <a:xfrm flipH="1">
            <a:off x="6841706" y="3077723"/>
            <a:ext cx="447018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7078B00A-DCA2-45B8-9E29-6B0A4C0883C1}"/>
              </a:ext>
            </a:extLst>
          </p:cNvPr>
          <p:cNvCxnSpPr>
            <a:cxnSpLocks/>
          </p:cNvCxnSpPr>
          <p:nvPr/>
        </p:nvCxnSpPr>
        <p:spPr>
          <a:xfrm>
            <a:off x="6841705" y="2762196"/>
            <a:ext cx="0" cy="32649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E3592C7-B71C-426C-BE64-A147209492F0}"/>
              </a:ext>
            </a:extLst>
          </p:cNvPr>
          <p:cNvCxnSpPr>
            <a:cxnSpLocks/>
          </p:cNvCxnSpPr>
          <p:nvPr/>
        </p:nvCxnSpPr>
        <p:spPr>
          <a:xfrm flipH="1">
            <a:off x="7495374" y="3000001"/>
            <a:ext cx="715385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136798A-E516-434E-95EC-41A30196DA9D}"/>
              </a:ext>
            </a:extLst>
          </p:cNvPr>
          <p:cNvCxnSpPr>
            <a:cxnSpLocks/>
          </p:cNvCxnSpPr>
          <p:nvPr/>
        </p:nvCxnSpPr>
        <p:spPr>
          <a:xfrm>
            <a:off x="7495372" y="2613944"/>
            <a:ext cx="0" cy="3970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A72DB1EB-4247-45DE-9DDD-D76E63F6084F}"/>
              </a:ext>
            </a:extLst>
          </p:cNvPr>
          <p:cNvSpPr/>
          <p:nvPr/>
        </p:nvSpPr>
        <p:spPr>
          <a:xfrm flipV="1">
            <a:off x="8582791" y="2730220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40772A44-AB3F-4376-B244-EA2C71922F40}"/>
              </a:ext>
            </a:extLst>
          </p:cNvPr>
          <p:cNvCxnSpPr>
            <a:cxnSpLocks/>
          </p:cNvCxnSpPr>
          <p:nvPr/>
        </p:nvCxnSpPr>
        <p:spPr>
          <a:xfrm>
            <a:off x="8210759" y="2786773"/>
            <a:ext cx="0" cy="22419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8071B82-D25C-4AF0-996A-51778F1997F8}"/>
              </a:ext>
            </a:extLst>
          </p:cNvPr>
          <p:cNvCxnSpPr>
            <a:cxnSpLocks/>
          </p:cNvCxnSpPr>
          <p:nvPr/>
        </p:nvCxnSpPr>
        <p:spPr>
          <a:xfrm flipH="1">
            <a:off x="8205995" y="2796821"/>
            <a:ext cx="3839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86580CC-CF2F-4D95-B36F-2C76B3773616}"/>
              </a:ext>
            </a:extLst>
          </p:cNvPr>
          <p:cNvCxnSpPr>
            <a:cxnSpLocks/>
          </p:cNvCxnSpPr>
          <p:nvPr/>
        </p:nvCxnSpPr>
        <p:spPr>
          <a:xfrm>
            <a:off x="8494182" y="2936216"/>
            <a:ext cx="0" cy="128445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30BDEBB-D348-423E-AA86-8BB3C8C5AF2B}"/>
              </a:ext>
            </a:extLst>
          </p:cNvPr>
          <p:cNvCxnSpPr>
            <a:cxnSpLocks/>
          </p:cNvCxnSpPr>
          <p:nvPr/>
        </p:nvCxnSpPr>
        <p:spPr>
          <a:xfrm flipH="1">
            <a:off x="8489418" y="2946264"/>
            <a:ext cx="9337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EB4C61F-67E5-4F71-B31E-44F0B6DFDEE7}"/>
              </a:ext>
            </a:extLst>
          </p:cNvPr>
          <p:cNvCxnSpPr>
            <a:cxnSpLocks/>
          </p:cNvCxnSpPr>
          <p:nvPr/>
        </p:nvCxnSpPr>
        <p:spPr>
          <a:xfrm flipH="1">
            <a:off x="8344931" y="4214183"/>
            <a:ext cx="1549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EB73A824-9539-4D9C-83D4-CE96A231C4EF}"/>
              </a:ext>
            </a:extLst>
          </p:cNvPr>
          <p:cNvCxnSpPr>
            <a:cxnSpLocks/>
            <a:stCxn id="167" idx="13"/>
          </p:cNvCxnSpPr>
          <p:nvPr/>
        </p:nvCxnSpPr>
        <p:spPr>
          <a:xfrm>
            <a:off x="8931146" y="2641463"/>
            <a:ext cx="0" cy="226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BFD36A7-7057-4587-A667-886EB02267E5}"/>
              </a:ext>
            </a:extLst>
          </p:cNvPr>
          <p:cNvCxnSpPr>
            <a:cxnSpLocks/>
            <a:endCxn id="322" idx="4"/>
          </p:cNvCxnSpPr>
          <p:nvPr/>
        </p:nvCxnSpPr>
        <p:spPr>
          <a:xfrm flipH="1">
            <a:off x="8857690" y="2868878"/>
            <a:ext cx="827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91E6D3F1-3249-4FBA-BF92-BA8F15DABD3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658613" y="3148950"/>
            <a:ext cx="0" cy="126845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77914E56-2BE4-404D-822A-35C900688809}"/>
              </a:ext>
            </a:extLst>
          </p:cNvPr>
          <p:cNvCxnSpPr>
            <a:cxnSpLocks/>
          </p:cNvCxnSpPr>
          <p:nvPr/>
        </p:nvCxnSpPr>
        <p:spPr>
          <a:xfrm>
            <a:off x="11311890" y="3069642"/>
            <a:ext cx="0" cy="305280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D8D7B96F-031F-4047-BACB-0D22E82ACC3E}"/>
              </a:ext>
            </a:extLst>
          </p:cNvPr>
          <p:cNvCxnSpPr>
            <a:cxnSpLocks/>
          </p:cNvCxnSpPr>
          <p:nvPr/>
        </p:nvCxnSpPr>
        <p:spPr>
          <a:xfrm flipH="1">
            <a:off x="9357179" y="6112924"/>
            <a:ext cx="195471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757597A4-AB3B-4B74-BD35-4F8134360310}"/>
              </a:ext>
            </a:extLst>
          </p:cNvPr>
          <p:cNvCxnSpPr>
            <a:cxnSpLocks/>
          </p:cNvCxnSpPr>
          <p:nvPr/>
        </p:nvCxnSpPr>
        <p:spPr>
          <a:xfrm>
            <a:off x="9357179" y="5651977"/>
            <a:ext cx="0" cy="470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CE548FAC-6EDF-49EA-973C-0B9889355D80}"/>
              </a:ext>
            </a:extLst>
          </p:cNvPr>
          <p:cNvCxnSpPr>
            <a:cxnSpLocks/>
          </p:cNvCxnSpPr>
          <p:nvPr/>
        </p:nvCxnSpPr>
        <p:spPr>
          <a:xfrm>
            <a:off x="6684379" y="3077723"/>
            <a:ext cx="0" cy="350722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11EAAD6F-54F0-4A09-A22B-D64BA23322D6}"/>
              </a:ext>
            </a:extLst>
          </p:cNvPr>
          <p:cNvCxnSpPr>
            <a:cxnSpLocks/>
          </p:cNvCxnSpPr>
          <p:nvPr/>
        </p:nvCxnSpPr>
        <p:spPr>
          <a:xfrm flipH="1">
            <a:off x="6665699" y="6584950"/>
            <a:ext cx="890074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466A247B-3CFB-42A0-8ED2-2CFEC4F02D65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7537015" y="6408561"/>
            <a:ext cx="0" cy="176389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2B26B4D8-5308-438B-B369-31088EA7083D}"/>
              </a:ext>
            </a:extLst>
          </p:cNvPr>
          <p:cNvCxnSpPr>
            <a:cxnSpLocks/>
          </p:cNvCxnSpPr>
          <p:nvPr/>
        </p:nvCxnSpPr>
        <p:spPr>
          <a:xfrm flipH="1">
            <a:off x="7856365" y="6016589"/>
            <a:ext cx="116912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FDF43A8B-CF41-408F-B8F5-30D8B87FA291}"/>
              </a:ext>
            </a:extLst>
          </p:cNvPr>
          <p:cNvCxnSpPr>
            <a:cxnSpLocks/>
          </p:cNvCxnSpPr>
          <p:nvPr/>
        </p:nvCxnSpPr>
        <p:spPr>
          <a:xfrm>
            <a:off x="7983161" y="4848225"/>
            <a:ext cx="0" cy="1189315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547881" y="3821353"/>
            <a:ext cx="843564" cy="1188020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  <a:endParaRPr lang="ko-KR" altLang="en-US" sz="9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ALU</a:t>
              </a:r>
            </a:p>
            <a:p>
              <a:pPr algn="r"/>
              <a:r>
                <a:rPr lang="en-US" altLang="ko-KR" sz="8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cxnSp>
        <p:nvCxnSpPr>
          <p:cNvPr id="402" name="Straight Arrow Connector 12">
            <a:extLst>
              <a:ext uri="{FF2B5EF4-FFF2-40B4-BE49-F238E27FC236}">
                <a16:creationId xmlns:a16="http://schemas.microsoft.com/office/drawing/2014/main" id="{C1840E77-05B7-4B5E-B132-DFB7F82C8737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3728985" y="3010974"/>
            <a:ext cx="956867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83">
            <a:extLst>
              <a:ext uri="{FF2B5EF4-FFF2-40B4-BE49-F238E27FC236}">
                <a16:creationId xmlns:a16="http://schemas.microsoft.com/office/drawing/2014/main" id="{03B30914-DABD-487F-95D7-8D8C31D8403D}"/>
              </a:ext>
            </a:extLst>
          </p:cNvPr>
          <p:cNvSpPr/>
          <p:nvPr/>
        </p:nvSpPr>
        <p:spPr>
          <a:xfrm>
            <a:off x="3751758" y="2791814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[31-26]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6D609BB-9874-4F3D-BEEC-6553CB0FCE77}"/>
              </a:ext>
            </a:extLst>
          </p:cNvPr>
          <p:cNvGrpSpPr/>
          <p:nvPr/>
        </p:nvGrpSpPr>
        <p:grpSpPr>
          <a:xfrm>
            <a:off x="4673646" y="2432811"/>
            <a:ext cx="586634" cy="1156328"/>
            <a:chOff x="5887468" y="5560242"/>
            <a:chExt cx="662878" cy="783942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6090989-3FE0-4F78-B551-429925C32F36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ectangle 83">
              <a:extLst>
                <a:ext uri="{FF2B5EF4-FFF2-40B4-BE49-F238E27FC236}">
                  <a16:creationId xmlns:a16="http://schemas.microsoft.com/office/drawing/2014/main" id="{668877B4-3986-414C-9BA7-035739E67FB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Control</a:t>
              </a:r>
              <a:endParaRPr lang="ko-KR" altLang="en-US" sz="800" b="1" dirty="0"/>
            </a:p>
          </p:txBody>
        </p:sp>
      </p:grpSp>
      <p:sp>
        <p:nvSpPr>
          <p:cNvPr id="424" name="Rectangle 83">
            <a:extLst>
              <a:ext uri="{FF2B5EF4-FFF2-40B4-BE49-F238E27FC236}">
                <a16:creationId xmlns:a16="http://schemas.microsoft.com/office/drawing/2014/main" id="{28A5FB52-BC74-411D-A38B-7B791B3EFA2F}"/>
              </a:ext>
            </a:extLst>
          </p:cNvPr>
          <p:cNvSpPr/>
          <p:nvPr/>
        </p:nvSpPr>
        <p:spPr>
          <a:xfrm>
            <a:off x="3780659" y="5709512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[15-0]</a:t>
            </a:r>
          </a:p>
        </p:txBody>
      </p:sp>
      <p:sp>
        <p:nvSpPr>
          <p:cNvPr id="427" name="Rectangle 83">
            <a:extLst>
              <a:ext uri="{FF2B5EF4-FFF2-40B4-BE49-F238E27FC236}">
                <a16:creationId xmlns:a16="http://schemas.microsoft.com/office/drawing/2014/main" id="{C8259296-0C73-45D2-B74F-2481EC95D2D8}"/>
              </a:ext>
            </a:extLst>
          </p:cNvPr>
          <p:cNvSpPr/>
          <p:nvPr/>
        </p:nvSpPr>
        <p:spPr>
          <a:xfrm>
            <a:off x="5166269" y="6303311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[5-0]</a:t>
            </a:r>
          </a:p>
        </p:txBody>
      </p:sp>
    </p:spTree>
    <p:extLst>
      <p:ext uri="{BB962C8B-B14F-4D97-AF65-F5344CB8AC3E}">
        <p14:creationId xmlns:p14="http://schemas.microsoft.com/office/powerpoint/2010/main" val="1454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576</Words>
  <Application>Microsoft Office PowerPoint</Application>
  <PresentationFormat>와이드스크린</PresentationFormat>
  <Paragraphs>427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  <vt:lpstr>DataPath</vt:lpstr>
      <vt:lpstr>Piplining</vt:lpstr>
      <vt:lpstr>Piplining</vt:lpstr>
      <vt:lpstr>Piplining</vt:lpstr>
      <vt:lpstr>Piplining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176</cp:revision>
  <dcterms:created xsi:type="dcterms:W3CDTF">2019-05-30T09:51:06Z</dcterms:created>
  <dcterms:modified xsi:type="dcterms:W3CDTF">2019-10-28T05:54:45Z</dcterms:modified>
</cp:coreProperties>
</file>