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Instruction: Computer Language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346988" y="3329954"/>
            <a:ext cx="3845993" cy="2752132"/>
            <a:chOff x="2411768" y="3728858"/>
            <a:chExt cx="2462627" cy="1762217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– then - else</a:t>
              </a:r>
            </a:p>
            <a:p>
              <a:pPr algn="l"/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06948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(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== j)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+ h;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– h;</a:t>
              </a:r>
            </a:p>
            <a:p>
              <a:pPr algn="l"/>
              <a:endPara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27194D9-CE5A-41BD-908B-6B8BC79412D3}"/>
                </a:ext>
              </a:extLst>
            </p:cNvPr>
            <p:cNvSpPr txBox="1">
              <a:spLocks/>
            </p:cNvSpPr>
            <p:nvPr/>
          </p:nvSpPr>
          <p:spPr>
            <a:xfrm>
              <a:off x="3316562" y="4116873"/>
              <a:ext cx="1557832" cy="1374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$s4, Else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Exit //jump to Exit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Else: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sub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9E6CB888-ABB2-4C89-A8BF-828D0F4C0872}"/>
              </a:ext>
            </a:extLst>
          </p:cNvPr>
          <p:cNvSpPr txBox="1">
            <a:spLocks/>
          </p:cNvSpPr>
          <p:nvPr/>
        </p:nvSpPr>
        <p:spPr>
          <a:xfrm>
            <a:off x="2346988" y="2204387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if 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B9B575-58E9-43F5-B06C-081B8DC714E9}"/>
              </a:ext>
            </a:extLst>
          </p:cNvPr>
          <p:cNvSpPr txBox="1">
            <a:spLocks/>
          </p:cNvSpPr>
          <p:nvPr/>
        </p:nvSpPr>
        <p:spPr>
          <a:xfrm>
            <a:off x="5504156" y="2145432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not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D58E60-A7F5-456D-A04A-B11895331931}"/>
              </a:ext>
            </a:extLst>
          </p:cNvPr>
          <p:cNvGrpSpPr/>
          <p:nvPr/>
        </p:nvGrpSpPr>
        <p:grpSpPr>
          <a:xfrm>
            <a:off x="6157016" y="3329953"/>
            <a:ext cx="6036640" cy="3372686"/>
            <a:chOff x="2411768" y="3728858"/>
            <a:chExt cx="3865320" cy="2159564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B1CF7E81-C162-4D5D-9852-5541F7A11A59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31D4D4E-95D6-42DE-B09C-71735496C27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33004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 (save[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] == k)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+= 1;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D221C25-C60E-4E63-A5F6-AFB8EB8D531C}"/>
                </a:ext>
              </a:extLst>
            </p:cNvPr>
            <p:cNvSpPr txBox="1">
              <a:spLocks/>
            </p:cNvSpPr>
            <p:nvPr/>
          </p:nvSpPr>
          <p:spPr>
            <a:xfrm>
              <a:off x="3741818" y="4116872"/>
              <a:ext cx="2535270" cy="1771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Loop: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sll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$t1, $s3, 2 //$t1 =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&lt;&lt; 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$t1, $t1, $s6 // $s6 is base address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$t0, 0($t1)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$t0, $s5, Exit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$s3, 1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  Loop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Procedure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57" name="Subtitle 2">
            <a:extLst>
              <a:ext uri="{FF2B5EF4-FFF2-40B4-BE49-F238E27FC236}">
                <a16:creationId xmlns:a16="http://schemas.microsoft.com/office/drawing/2014/main" id="{4EE8611D-8F08-4787-88E9-3CC96DAE4E7A}"/>
              </a:ext>
            </a:extLst>
          </p:cNvPr>
          <p:cNvSpPr txBox="1">
            <a:spLocks/>
          </p:cNvSpPr>
          <p:nvPr/>
        </p:nvSpPr>
        <p:spPr>
          <a:xfrm>
            <a:off x="6758708" y="3184402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(jump-and-link instruction)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26" name="Subtitle 2">
            <a:extLst>
              <a:ext uri="{FF2B5EF4-FFF2-40B4-BE49-F238E27FC236}">
                <a16:creationId xmlns:a16="http://schemas.microsoft.com/office/drawing/2014/main" id="{FDB91B61-7AD8-41E4-AF5B-341D2C5EFCF9}"/>
              </a:ext>
            </a:extLst>
          </p:cNvPr>
          <p:cNvSpPr txBox="1">
            <a:spLocks/>
          </p:cNvSpPr>
          <p:nvPr/>
        </p:nvSpPr>
        <p:spPr>
          <a:xfrm>
            <a:off x="6758708" y="3763858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jr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 register)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8" name="Subtitle 2">
            <a:extLst>
              <a:ext uri="{FF2B5EF4-FFF2-40B4-BE49-F238E27FC236}">
                <a16:creationId xmlns:a16="http://schemas.microsoft.com/office/drawing/2014/main" id="{45AF854E-B6F6-4E16-98E1-C9F56056674E}"/>
              </a:ext>
            </a:extLst>
          </p:cNvPr>
          <p:cNvSpPr txBox="1">
            <a:spLocks/>
          </p:cNvSpPr>
          <p:nvPr/>
        </p:nvSpPr>
        <p:spPr>
          <a:xfrm>
            <a:off x="6758708" y="4396640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v0~v1: return value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9" name="Subtitle 2">
            <a:extLst>
              <a:ext uri="{FF2B5EF4-FFF2-40B4-BE49-F238E27FC236}">
                <a16:creationId xmlns:a16="http://schemas.microsoft.com/office/drawing/2014/main" id="{D265C971-9176-4AAE-879D-733AE806CA97}"/>
              </a:ext>
            </a:extLst>
          </p:cNvPr>
          <p:cNvSpPr txBox="1">
            <a:spLocks/>
          </p:cNvSpPr>
          <p:nvPr/>
        </p:nvSpPr>
        <p:spPr>
          <a:xfrm>
            <a:off x="6758708" y="5150861"/>
            <a:ext cx="4800018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ra: save current address when call </a:t>
            </a:r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1" name="Subtitle 2">
            <a:extLst>
              <a:ext uri="{FF2B5EF4-FFF2-40B4-BE49-F238E27FC236}">
                <a16:creationId xmlns:a16="http://schemas.microsoft.com/office/drawing/2014/main" id="{4EE31B7A-3B20-4AC9-AA63-1CD3051E4CA4}"/>
              </a:ext>
            </a:extLst>
          </p:cNvPr>
          <p:cNvSpPr txBox="1">
            <a:spLocks/>
          </p:cNvSpPr>
          <p:nvPr/>
        </p:nvSpPr>
        <p:spPr>
          <a:xfrm>
            <a:off x="6758708" y="4757925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a0~a3: procedure parameter 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Register Spilling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2247353-3F2F-427F-8901-A3C05A6D164C}"/>
              </a:ext>
            </a:extLst>
          </p:cNvPr>
          <p:cNvGrpSpPr/>
          <p:nvPr/>
        </p:nvGrpSpPr>
        <p:grpSpPr>
          <a:xfrm>
            <a:off x="8035779" y="3069412"/>
            <a:ext cx="2832093" cy="2691257"/>
            <a:chOff x="7846542" y="3804967"/>
            <a:chExt cx="2832098" cy="269126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4132945-C055-4CE9-8311-28DC05037B00}"/>
                </a:ext>
              </a:extLst>
            </p:cNvPr>
            <p:cNvGrpSpPr/>
            <p:nvPr/>
          </p:nvGrpSpPr>
          <p:grpSpPr>
            <a:xfrm>
              <a:off x="8512366" y="3804970"/>
              <a:ext cx="2166274" cy="2691260"/>
              <a:chOff x="8375337" y="4158138"/>
              <a:chExt cx="1822613" cy="2264315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2EAAD2E-2902-444C-AA28-4CA64471B740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74564D-568C-4734-B96C-865DFEEBC46A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2F93E77-8683-47FC-BB6C-77FA7A3789F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23177EE-1923-4687-8C07-63A5311D6FB3}"/>
                  </a:ext>
                </a:extLst>
              </p:cNvPr>
              <p:cNvSpPr/>
              <p:nvPr/>
            </p:nvSpPr>
            <p:spPr>
              <a:xfrm>
                <a:off x="8375337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EF192D0-1396-40E2-ABAA-DA31F95F930A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0350A9D-CF71-4394-92C0-4F99BF41DDDA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before caller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982AFA-692E-499D-86D6-70DB20C524EA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76F16CB-3AB3-429F-8D1F-DBE5C7603F0F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AB3A719-7E5E-4EB0-BDBE-331DEADCDA4C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A8A77EA-AB8C-4702-A50D-BF7332479C3C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5E4D8E7-2D86-4783-9F05-31388CCC7FC6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4568FA5-B36F-42E7-AB1E-1767ED6D35A6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A14788-9AA8-4066-846A-4ADAB6B674C1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08C8B-9431-446E-9B4B-2340B135A67A}"/>
              </a:ext>
            </a:extLst>
          </p:cNvPr>
          <p:cNvGrpSpPr/>
          <p:nvPr/>
        </p:nvGrpSpPr>
        <p:grpSpPr>
          <a:xfrm>
            <a:off x="6422082" y="5020598"/>
            <a:ext cx="1549923" cy="402490"/>
            <a:chOff x="7552944" y="5736418"/>
            <a:chExt cx="1549923" cy="402490"/>
          </a:xfrm>
        </p:grpSpPr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5942FA5B-3938-4A4C-989E-B5CBE585E3D0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Subtitle 2">
              <a:extLst>
                <a:ext uri="{FF2B5EF4-FFF2-40B4-BE49-F238E27FC236}">
                  <a16:creationId xmlns:a16="http://schemas.microsoft.com/office/drawing/2014/main" id="{9A3CB1BD-5EF7-4869-9F6D-2F2083A9E5F4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36418"/>
              <a:ext cx="1505023" cy="245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Start address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15F2D64-06C3-4155-B2AD-F6B608CAC5D6}"/>
              </a:ext>
            </a:extLst>
          </p:cNvPr>
          <p:cNvGrpSpPr/>
          <p:nvPr/>
        </p:nvGrpSpPr>
        <p:grpSpPr>
          <a:xfrm>
            <a:off x="6422082" y="3084442"/>
            <a:ext cx="1549923" cy="433670"/>
            <a:chOff x="7552944" y="5705238"/>
            <a:chExt cx="1549923" cy="433670"/>
          </a:xfrm>
        </p:grpSpPr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FB70B727-0A00-476E-A516-30BA2A8560FD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Subtitle 2">
              <a:extLst>
                <a:ext uri="{FF2B5EF4-FFF2-40B4-BE49-F238E27FC236}">
                  <a16:creationId xmlns:a16="http://schemas.microsoft.com/office/drawing/2014/main" id="{1B703720-EC92-44B4-9692-301B007F4C1F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05238"/>
              <a:ext cx="1505023" cy="2770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Stack pointer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0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Addressing mode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1B84-2676-46B2-ACAD-0B1CDB9F829C}"/>
              </a:ext>
            </a:extLst>
          </p:cNvPr>
          <p:cNvSpPr/>
          <p:nvPr/>
        </p:nvSpPr>
        <p:spPr>
          <a:xfrm>
            <a:off x="2441358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E6A4C7-96DA-4163-9B9C-BEDF5A0DC8D2}"/>
              </a:ext>
            </a:extLst>
          </p:cNvPr>
          <p:cNvSpPr/>
          <p:nvPr/>
        </p:nvSpPr>
        <p:spPr>
          <a:xfrm>
            <a:off x="3027285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D9B66-9E40-4D97-AF29-222CD6851E1A}"/>
              </a:ext>
            </a:extLst>
          </p:cNvPr>
          <p:cNvSpPr/>
          <p:nvPr/>
        </p:nvSpPr>
        <p:spPr>
          <a:xfrm>
            <a:off x="3613212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A2C54E-1BED-414A-AC19-CA26D97095E7}"/>
              </a:ext>
            </a:extLst>
          </p:cNvPr>
          <p:cNvSpPr/>
          <p:nvPr/>
        </p:nvSpPr>
        <p:spPr>
          <a:xfrm>
            <a:off x="4199139" y="2501382"/>
            <a:ext cx="1748903" cy="461639"/>
          </a:xfrm>
          <a:prstGeom prst="rect">
            <a:avLst/>
          </a:prstGeom>
          <a:solidFill>
            <a:srgbClr val="013B51"/>
          </a:solidFill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Immediate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9DCBE3C-8816-49E2-AA56-2A013075A895}"/>
              </a:ext>
            </a:extLst>
          </p:cNvPr>
          <p:cNvSpPr txBox="1">
            <a:spLocks/>
          </p:cNvSpPr>
          <p:nvPr/>
        </p:nvSpPr>
        <p:spPr>
          <a:xfrm>
            <a:off x="2325947" y="2201660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Immediate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A3B6-4D05-4F18-A4C8-0829F5A620AF}"/>
              </a:ext>
            </a:extLst>
          </p:cNvPr>
          <p:cNvSpPr/>
          <p:nvPr/>
        </p:nvSpPr>
        <p:spPr>
          <a:xfrm>
            <a:off x="244135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A65E17-9EB2-4ACC-A5C1-A9E1B66D03D5}"/>
              </a:ext>
            </a:extLst>
          </p:cNvPr>
          <p:cNvSpPr/>
          <p:nvPr/>
        </p:nvSpPr>
        <p:spPr>
          <a:xfrm>
            <a:off x="302728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EAC5A-8CFD-4101-8722-4A8EB4BC829E}"/>
              </a:ext>
            </a:extLst>
          </p:cNvPr>
          <p:cNvSpPr/>
          <p:nvPr/>
        </p:nvSpPr>
        <p:spPr>
          <a:xfrm>
            <a:off x="3613212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2947CD-1ACB-411E-BBE7-D6F484FF763A}"/>
              </a:ext>
            </a:extLst>
          </p:cNvPr>
          <p:cNvSpPr txBox="1">
            <a:spLocks/>
          </p:cNvSpPr>
          <p:nvPr/>
        </p:nvSpPr>
        <p:spPr>
          <a:xfrm>
            <a:off x="2325947" y="3133619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Register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0C2909-8EFA-47A4-B305-DBB3C72FEE3B}"/>
              </a:ext>
            </a:extLst>
          </p:cNvPr>
          <p:cNvSpPr/>
          <p:nvPr/>
        </p:nvSpPr>
        <p:spPr>
          <a:xfrm>
            <a:off x="4190261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rd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FADDCE-9344-4E95-A9DD-C2E9A2CD100C}"/>
              </a:ext>
            </a:extLst>
          </p:cNvPr>
          <p:cNvSpPr/>
          <p:nvPr/>
        </p:nvSpPr>
        <p:spPr>
          <a:xfrm>
            <a:off x="477618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…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A2E4B-55B6-4670-BD8D-46161DE9CAE0}"/>
              </a:ext>
            </a:extLst>
          </p:cNvPr>
          <p:cNvSpPr/>
          <p:nvPr/>
        </p:nvSpPr>
        <p:spPr>
          <a:xfrm>
            <a:off x="536211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013B51"/>
                </a:solidFill>
              </a:rPr>
              <a:t>funct</a:t>
            </a:r>
            <a:endParaRPr lang="ko-KR" altLang="en-US" sz="1200" b="1" dirty="0">
              <a:solidFill>
                <a:srgbClr val="013B5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475BC2-1CB4-4376-AAB8-8D38EBE9F630}"/>
              </a:ext>
            </a:extLst>
          </p:cNvPr>
          <p:cNvGrpSpPr/>
          <p:nvPr/>
        </p:nvGrpSpPr>
        <p:grpSpPr>
          <a:xfrm>
            <a:off x="7093132" y="2157469"/>
            <a:ext cx="1948776" cy="1952300"/>
            <a:chOff x="9161629" y="1638706"/>
            <a:chExt cx="1948776" cy="19523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6833FAE-BF0D-485F-B960-165C03EB5E1F}"/>
                </a:ext>
              </a:extLst>
            </p:cNvPr>
            <p:cNvGrpSpPr/>
            <p:nvPr/>
          </p:nvGrpSpPr>
          <p:grpSpPr>
            <a:xfrm>
              <a:off x="9161629" y="1638706"/>
              <a:ext cx="1948776" cy="1952300"/>
              <a:chOff x="493117" y="1662265"/>
              <a:chExt cx="2468081" cy="247254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534DEA3-8E43-438B-9DB3-28EDA7C1AA9B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C296618-D0CB-44FF-A246-FBD16C2E630B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BDBE2C7-2A2C-462C-AE99-64F96C6A9424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5420210-F334-4460-84EA-B9873FFFBAD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AAED960-5079-4512-B586-26050E33312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74C37885-939C-4931-8B61-B72681D1024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2777824-E1B7-4696-AAF8-F9B61B58BEF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D2D64DF-CFAC-4A84-8E1D-FB92544361F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02DE47C-36A9-4FB4-AA6E-DCA73174667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4DE21F2-7CCC-445E-A2CD-07274C0B5F1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F0AFDC9-18BA-48EE-9C43-1A02231142C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FF44DD1-CB01-458C-AEA4-DD62F08A7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B5A8E8D-057D-40DF-BC3F-2CC8E473D39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FDED66D-284D-42D4-81A6-1DC6F44D081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0FB3D05-8F6E-4A2F-AD6B-BE0BA878015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022BA7C-FCAA-4A26-8BFE-E53E4C25700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CB96439-6E0E-4C11-8E5B-E0652396CF3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1FED6E2-307B-44A3-B5A6-E288D08B76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F34E0EE-A923-4F3A-BBA9-B5E8B5E0658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F16110C-4007-45A2-BB6C-D34BBC1B12C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53820D-11B3-47F7-B06F-85AAB839EEC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B1B27C0E-2C7F-477D-B1A8-A4B94C8C33B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2880DE1-51FD-4060-92EC-84C38CD46FE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F672435-05D8-4B55-AEDD-FDFAB26695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6A961C0-9CE6-4A77-BC19-42728ECC48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AE1F1E9-8CE9-4112-B632-8263C6CA77DE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DD08E9-2434-4213-915C-00AAF61D4E1E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9632E0E-ECE0-4233-8F4C-7BC04720DA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DAE7EEC-74C3-45D6-80DE-D30857AB667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D962416-C872-447C-A867-44713AD18A4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03DD106-A9F3-4B17-B867-713067B422A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CC79A12-AB88-4E11-8E25-F06DE8F156F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CAC3876-6D74-4798-9EC4-5779E36FA52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48C8763-DFC1-43F5-8EA2-347F6D1DAF7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E6D7471-EC3C-46E4-9E8B-F54E7D7CF38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82BE9F5-B581-4A6F-8F49-1B9DF49742C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A904D93-CCB4-46B6-8F28-C1C6A81C188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06D198B-7C9E-4801-BE3D-FF52FE191153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E54BD1A-9680-4012-AB16-733873C0EC1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895EC89-0904-411A-99C7-CF94AA2CE87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3E383E2-66C3-4F1E-95A1-D95B16C5A5A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5C5523F-3246-400B-91C7-8E34437BC85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D7E204F-9920-49B7-8A60-5E2CB5FE9CA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201991B-DF27-4B9F-B888-11C058F254D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182EBA2-9888-4713-838A-AEEE13AB78A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4702606-34C6-4200-AD24-ECA3F6F4B7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B376527-C02E-422A-936B-FCC58FD302F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200B2C7-043D-427D-B471-118FFC442B3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877BE0F-4555-4875-B689-09D667A7DFA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985C66-5595-4729-A1A9-D60D0CFBD7F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F5D3DF-9DAE-4ABA-98CA-F4C149EEF96B}"/>
                </a:ext>
              </a:extLst>
            </p:cNvPr>
            <p:cNvGrpSpPr/>
            <p:nvPr/>
          </p:nvGrpSpPr>
          <p:grpSpPr>
            <a:xfrm>
              <a:off x="9417003" y="2652647"/>
              <a:ext cx="425337" cy="281422"/>
              <a:chOff x="9417003" y="2652647"/>
              <a:chExt cx="425337" cy="28142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4450915-739E-4EF5-AA92-4887F86F49BB}"/>
                  </a:ext>
                </a:extLst>
              </p:cNvPr>
              <p:cNvSpPr/>
              <p:nvPr/>
            </p:nvSpPr>
            <p:spPr>
              <a:xfrm>
                <a:off x="9475787" y="2667517"/>
                <a:ext cx="254467" cy="254505"/>
              </a:xfrm>
              <a:prstGeom prst="rect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48" name="Subtitle 2">
                <a:extLst>
                  <a:ext uri="{FF2B5EF4-FFF2-40B4-BE49-F238E27FC236}">
                    <a16:creationId xmlns:a16="http://schemas.microsoft.com/office/drawing/2014/main" id="{EF057F9B-C8CA-44F6-AC99-0FB064AB2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bg1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t0</a:t>
                </a:r>
                <a:endParaRPr lang="ko-KR" altLang="en-US" sz="1600" dirty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05CC9D1-B25D-4A4F-BBF5-747CF8B33935}"/>
                </a:ext>
              </a:extLst>
            </p:cNvPr>
            <p:cNvGrpSpPr/>
            <p:nvPr/>
          </p:nvGrpSpPr>
          <p:grpSpPr>
            <a:xfrm>
              <a:off x="9768286" y="2652647"/>
              <a:ext cx="425337" cy="281422"/>
              <a:chOff x="9768286" y="2652647"/>
              <a:chExt cx="425337" cy="281422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F8FF87F-CB67-4DE4-9C94-5CD34BA6F85F}"/>
                  </a:ext>
                </a:extLst>
              </p:cNvPr>
              <p:cNvSpPr/>
              <p:nvPr/>
            </p:nvSpPr>
            <p:spPr>
              <a:xfrm>
                <a:off x="9829576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Subtitle 2">
                <a:extLst>
                  <a:ext uri="{FF2B5EF4-FFF2-40B4-BE49-F238E27FC236}">
                    <a16:creationId xmlns:a16="http://schemas.microsoft.com/office/drawing/2014/main" id="{D9BECF40-9C5E-43B2-AF61-5CD918212D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60A0C83-535D-4F54-BD9B-3F5DAAABBB7A}"/>
                </a:ext>
              </a:extLst>
            </p:cNvPr>
            <p:cNvGrpSpPr/>
            <p:nvPr/>
          </p:nvGrpSpPr>
          <p:grpSpPr>
            <a:xfrm>
              <a:off x="9401669" y="1969952"/>
              <a:ext cx="1417046" cy="964117"/>
              <a:chOff x="9401669" y="1969952"/>
              <a:chExt cx="1417046" cy="964117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4C3E4BB-6D95-42E5-885B-C31C067BFC09}"/>
                  </a:ext>
                </a:extLst>
              </p:cNvPr>
              <p:cNvSpPr/>
              <p:nvPr/>
            </p:nvSpPr>
            <p:spPr>
              <a:xfrm>
                <a:off x="10193623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Subtitle 2">
                <a:extLst>
                  <a:ext uri="{FF2B5EF4-FFF2-40B4-BE49-F238E27FC236}">
                    <a16:creationId xmlns:a16="http://schemas.microsoft.com/office/drawing/2014/main" id="{BE709626-8D19-4DE5-BC01-A9B5990DF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2748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78C64E98-B1B3-459F-9D3B-C5EB32134EE0}"/>
                  </a:ext>
                </a:extLst>
              </p:cNvPr>
              <p:cNvSpPr/>
              <p:nvPr/>
            </p:nvSpPr>
            <p:spPr>
              <a:xfrm>
                <a:off x="9472864" y="2357518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Subtitle 2">
                <a:extLst>
                  <a:ext uri="{FF2B5EF4-FFF2-40B4-BE49-F238E27FC236}">
                    <a16:creationId xmlns:a16="http://schemas.microsoft.com/office/drawing/2014/main" id="{9E0E28B2-4400-48BF-B4F5-026E49C11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1669" y="234264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sp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5B559DA5-72DA-4B53-95F2-36F419EB37BB}"/>
                  </a:ext>
                </a:extLst>
              </p:cNvPr>
              <p:cNvSpPr/>
              <p:nvPr/>
            </p:nvSpPr>
            <p:spPr>
              <a:xfrm>
                <a:off x="10182621" y="1969952"/>
                <a:ext cx="624338" cy="6244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Subtitle 2">
                <a:extLst>
                  <a:ext uri="{FF2B5EF4-FFF2-40B4-BE49-F238E27FC236}">
                    <a16:creationId xmlns:a16="http://schemas.microsoft.com/office/drawing/2014/main" id="{133DF869-13B8-4E1C-B2FC-8C8F40DD8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2620" y="2143212"/>
                <a:ext cx="636095" cy="384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PC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B87109-9504-424F-88B1-B343B51A1218}"/>
                </a:ext>
              </a:extLst>
            </p:cNvPr>
            <p:cNvGrpSpPr/>
            <p:nvPr/>
          </p:nvGrpSpPr>
          <p:grpSpPr>
            <a:xfrm>
              <a:off x="10494031" y="2652647"/>
              <a:ext cx="425337" cy="281422"/>
              <a:chOff x="10494031" y="2652647"/>
              <a:chExt cx="425337" cy="28142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D501BB-5E0B-45D0-B3E7-211FFB80D59B}"/>
                  </a:ext>
                </a:extLst>
              </p:cNvPr>
              <p:cNvSpPr/>
              <p:nvPr/>
            </p:nvSpPr>
            <p:spPr>
              <a:xfrm>
                <a:off x="10547412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Subtitle 2">
                <a:extLst>
                  <a:ext uri="{FF2B5EF4-FFF2-40B4-BE49-F238E27FC236}">
                    <a16:creationId xmlns:a16="http://schemas.microsoft.com/office/drawing/2014/main" id="{86C6EB5E-2DAE-4EA3-9304-E5ECA802F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4031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6448092-90F9-4EDB-BDA3-2D5DF11CA704}"/>
                </a:ext>
              </a:extLst>
            </p:cNvPr>
            <p:cNvGrpSpPr/>
            <p:nvPr/>
          </p:nvGrpSpPr>
          <p:grpSpPr>
            <a:xfrm>
              <a:off x="9417003" y="3002668"/>
              <a:ext cx="425337" cy="281422"/>
              <a:chOff x="9417003" y="3002668"/>
              <a:chExt cx="425337" cy="28142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D7AB7A-F2C1-4776-9C49-D647340E37C8}"/>
                  </a:ext>
                </a:extLst>
              </p:cNvPr>
              <p:cNvSpPr/>
              <p:nvPr/>
            </p:nvSpPr>
            <p:spPr>
              <a:xfrm>
                <a:off x="9475787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Subtitle 2">
                <a:extLst>
                  <a:ext uri="{FF2B5EF4-FFF2-40B4-BE49-F238E27FC236}">
                    <a16:creationId xmlns:a16="http://schemas.microsoft.com/office/drawing/2014/main" id="{A2967DF3-3032-4696-86B4-F8C7ED84F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s0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1855EA-DC71-4D51-9A27-406BDEE7997B}"/>
                </a:ext>
              </a:extLst>
            </p:cNvPr>
            <p:cNvGrpSpPr/>
            <p:nvPr/>
          </p:nvGrpSpPr>
          <p:grpSpPr>
            <a:xfrm>
              <a:off x="9768286" y="3002668"/>
              <a:ext cx="425337" cy="281422"/>
              <a:chOff x="9768286" y="3002668"/>
              <a:chExt cx="425337" cy="2814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6EDCE64-BAF7-411F-A841-028F5361E509}"/>
                  </a:ext>
                </a:extLst>
              </p:cNvPr>
              <p:cNvSpPr/>
              <p:nvPr/>
            </p:nvSpPr>
            <p:spPr>
              <a:xfrm>
                <a:off x="9829576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Subtitle 2">
                <a:extLst>
                  <a:ext uri="{FF2B5EF4-FFF2-40B4-BE49-F238E27FC236}">
                    <a16:creationId xmlns:a16="http://schemas.microsoft.com/office/drawing/2014/main" id="{A04FDFA3-2A24-4BFF-B506-CB43A20C6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ADFAA92-DCF0-49C0-8071-CD3533556C90}"/>
                </a:ext>
              </a:extLst>
            </p:cNvPr>
            <p:cNvGrpSpPr/>
            <p:nvPr/>
          </p:nvGrpSpPr>
          <p:grpSpPr>
            <a:xfrm>
              <a:off x="10131532" y="3002668"/>
              <a:ext cx="425337" cy="281422"/>
              <a:chOff x="10131532" y="3002668"/>
              <a:chExt cx="425337" cy="28142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C40EA0-5979-4FB2-9973-11BF4BCBDF8F}"/>
                  </a:ext>
                </a:extLst>
              </p:cNvPr>
              <p:cNvSpPr/>
              <p:nvPr/>
            </p:nvSpPr>
            <p:spPr>
              <a:xfrm>
                <a:off x="10193623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Subtitle 2">
                <a:extLst>
                  <a:ext uri="{FF2B5EF4-FFF2-40B4-BE49-F238E27FC236}">
                    <a16:creationId xmlns:a16="http://schemas.microsoft.com/office/drawing/2014/main" id="{39AB0D4E-894B-4DB0-9ED1-E65E3ADE1E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1532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2E82AD0-2FC8-4518-A774-220918D0127E}"/>
                </a:ext>
              </a:extLst>
            </p:cNvPr>
            <p:cNvGrpSpPr/>
            <p:nvPr/>
          </p:nvGrpSpPr>
          <p:grpSpPr>
            <a:xfrm>
              <a:off x="10482815" y="3002668"/>
              <a:ext cx="425337" cy="281422"/>
              <a:chOff x="10482815" y="3002668"/>
              <a:chExt cx="425337" cy="2814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DC60450-FDE0-4BEA-9B9D-A23FB5C69183}"/>
                  </a:ext>
                </a:extLst>
              </p:cNvPr>
              <p:cNvSpPr/>
              <p:nvPr/>
            </p:nvSpPr>
            <p:spPr>
              <a:xfrm>
                <a:off x="10547412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Subtitle 2">
                <a:extLst>
                  <a:ext uri="{FF2B5EF4-FFF2-40B4-BE49-F238E27FC236}">
                    <a16:creationId xmlns:a16="http://schemas.microsoft.com/office/drawing/2014/main" id="{758E6E92-76F6-4372-A608-3CEB29C30E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2815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6E601F-1590-46CB-81D4-67AD44106361}"/>
              </a:ext>
            </a:extLst>
          </p:cNvPr>
          <p:cNvCxnSpPr>
            <a:stCxn id="29" idx="2"/>
          </p:cNvCxnSpPr>
          <p:nvPr/>
        </p:nvCxnSpPr>
        <p:spPr>
          <a:xfrm flipH="1">
            <a:off x="3320248" y="3894980"/>
            <a:ext cx="1" cy="1893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309183-11DC-41BB-8864-CDF5D0936CF3}"/>
              </a:ext>
            </a:extLst>
          </p:cNvPr>
          <p:cNvCxnSpPr>
            <a:cxnSpLocks/>
          </p:cNvCxnSpPr>
          <p:nvPr/>
        </p:nvCxnSpPr>
        <p:spPr>
          <a:xfrm>
            <a:off x="3301198" y="4089400"/>
            <a:ext cx="35474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0EF5F-2585-4090-89B6-6FAC0A45F93B}"/>
              </a:ext>
            </a:extLst>
          </p:cNvPr>
          <p:cNvCxnSpPr>
            <a:cxnSpLocks/>
          </p:cNvCxnSpPr>
          <p:nvPr/>
        </p:nvCxnSpPr>
        <p:spPr>
          <a:xfrm flipH="1" flipV="1">
            <a:off x="6848640" y="3295385"/>
            <a:ext cx="1" cy="81245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9D0A44-FF3D-45AF-AB4C-96EB6630D4D5}"/>
              </a:ext>
            </a:extLst>
          </p:cNvPr>
          <p:cNvCxnSpPr/>
          <p:nvPr/>
        </p:nvCxnSpPr>
        <p:spPr>
          <a:xfrm>
            <a:off x="6848639" y="3314026"/>
            <a:ext cx="53902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ECFE425-031B-44F9-B2FA-7C67B4013895}"/>
              </a:ext>
            </a:extLst>
          </p:cNvPr>
          <p:cNvSpPr/>
          <p:nvPr/>
        </p:nvSpPr>
        <p:spPr>
          <a:xfrm>
            <a:off x="2441358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D4E28BB-9EBE-41DE-AE0E-3718AE6B850C}"/>
              </a:ext>
            </a:extLst>
          </p:cNvPr>
          <p:cNvSpPr/>
          <p:nvPr/>
        </p:nvSpPr>
        <p:spPr>
          <a:xfrm>
            <a:off x="3027285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20EC831-673C-450F-AACC-20E707AB3B7D}"/>
              </a:ext>
            </a:extLst>
          </p:cNvPr>
          <p:cNvSpPr/>
          <p:nvPr/>
        </p:nvSpPr>
        <p:spPr>
          <a:xfrm>
            <a:off x="3613212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F3D434-AB04-4E0A-9F79-DACE76A02874}"/>
              </a:ext>
            </a:extLst>
          </p:cNvPr>
          <p:cNvSpPr/>
          <p:nvPr/>
        </p:nvSpPr>
        <p:spPr>
          <a:xfrm>
            <a:off x="4199139" y="4458175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BAFD496B-DE49-4153-91AF-395F327A94B5}"/>
              </a:ext>
            </a:extLst>
          </p:cNvPr>
          <p:cNvSpPr txBox="1">
            <a:spLocks/>
          </p:cNvSpPr>
          <p:nvPr/>
        </p:nvSpPr>
        <p:spPr>
          <a:xfrm>
            <a:off x="2325947" y="415845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Immediate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1DA57EA-E88F-4963-BB7A-7B8A5BE8CF42}"/>
              </a:ext>
            </a:extLst>
          </p:cNvPr>
          <p:cNvGrpSpPr/>
          <p:nvPr/>
        </p:nvGrpSpPr>
        <p:grpSpPr>
          <a:xfrm>
            <a:off x="9363386" y="4276456"/>
            <a:ext cx="1819575" cy="2237680"/>
            <a:chOff x="8375337" y="4165771"/>
            <a:chExt cx="1822613" cy="224141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D5893A-3262-45F3-A743-DF1C72FFD57F}"/>
                </a:ext>
              </a:extLst>
            </p:cNvPr>
            <p:cNvSpPr/>
            <p:nvPr/>
          </p:nvSpPr>
          <p:spPr>
            <a:xfrm>
              <a:off x="8375338" y="562464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DB7296A-CE5D-455E-91B5-D4EAA08E0E87}"/>
                </a:ext>
              </a:extLst>
            </p:cNvPr>
            <p:cNvSpPr/>
            <p:nvPr/>
          </p:nvSpPr>
          <p:spPr>
            <a:xfrm>
              <a:off x="8375338" y="5233937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A29110F-7EC5-4F5F-99EF-1FFF1940D825}"/>
                </a:ext>
              </a:extLst>
            </p:cNvPr>
            <p:cNvSpPr/>
            <p:nvPr/>
          </p:nvSpPr>
          <p:spPr>
            <a:xfrm>
              <a:off x="8375338" y="484383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E88CF9B-C4FF-4BFB-B705-9A0FDC8EE42F}"/>
                </a:ext>
              </a:extLst>
            </p:cNvPr>
            <p:cNvSpPr/>
            <p:nvPr/>
          </p:nvSpPr>
          <p:spPr>
            <a:xfrm>
              <a:off x="8375337" y="4453119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Word(</a:t>
              </a:r>
              <a:r>
                <a:rPr lang="en-US" altLang="ko-KR" sz="105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HalfWord</a:t>
              </a:r>
              <a:r>
                <a:rPr lang="en-US" altLang="ko-KR" sz="105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/Byte)</a:t>
              </a:r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346B300-0F45-4427-9FFF-74F8579A5FF0}"/>
                </a:ext>
              </a:extLst>
            </p:cNvPr>
            <p:cNvSpPr/>
            <p:nvPr/>
          </p:nvSpPr>
          <p:spPr>
            <a:xfrm>
              <a:off x="8375338" y="4165771"/>
              <a:ext cx="1822612" cy="282785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Memory</a:t>
              </a:r>
              <a:endParaRPr lang="ko-KR" altLang="en-US" sz="9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907E4D-31D2-4B58-A696-6C89BF21A3D4}"/>
                </a:ext>
              </a:extLst>
            </p:cNvPr>
            <p:cNvSpPr/>
            <p:nvPr/>
          </p:nvSpPr>
          <p:spPr>
            <a:xfrm>
              <a:off x="8375338" y="6015915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2BB02AB-89AF-4DBD-9E04-2F6FC7D1FC48}"/>
              </a:ext>
            </a:extLst>
          </p:cNvPr>
          <p:cNvCxnSpPr>
            <a:stCxn id="183" idx="3"/>
          </p:cNvCxnSpPr>
          <p:nvPr/>
        </p:nvCxnSpPr>
        <p:spPr>
          <a:xfrm flipV="1">
            <a:off x="7658834" y="3002122"/>
            <a:ext cx="356712" cy="141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EAF4C820-0CBE-4720-92B4-2D20AF962744}"/>
              </a:ext>
            </a:extLst>
          </p:cNvPr>
          <p:cNvSpPr/>
          <p:nvPr/>
        </p:nvSpPr>
        <p:spPr>
          <a:xfrm>
            <a:off x="7804118" y="4554403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597984-AF54-4A9B-B612-773A589A4D21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7997825" y="2979420"/>
            <a:ext cx="0" cy="157498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D51F6C0-3367-4AE9-BC87-DD1F95E36D41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5073591" y="4919814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22017E-BDD1-417B-86A6-8BDDABC74811}"/>
              </a:ext>
            </a:extLst>
          </p:cNvPr>
          <p:cNvCxnSpPr>
            <a:cxnSpLocks/>
            <a:endCxn id="208" idx="4"/>
          </p:cNvCxnSpPr>
          <p:nvPr/>
        </p:nvCxnSpPr>
        <p:spPr>
          <a:xfrm flipV="1">
            <a:off x="7997825" y="4941817"/>
            <a:ext cx="0" cy="20707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38D4309-81FA-4B43-BBED-275B99955E84}"/>
              </a:ext>
            </a:extLst>
          </p:cNvPr>
          <p:cNvCxnSpPr>
            <a:cxnSpLocks/>
          </p:cNvCxnSpPr>
          <p:nvPr/>
        </p:nvCxnSpPr>
        <p:spPr>
          <a:xfrm>
            <a:off x="5073591" y="5131501"/>
            <a:ext cx="29126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B24177E-DCAC-4E21-A2A9-0C39572286B6}"/>
              </a:ext>
            </a:extLst>
          </p:cNvPr>
          <p:cNvCxnSpPr>
            <a:cxnSpLocks/>
            <a:stCxn id="208" idx="6"/>
            <a:endCxn id="197" idx="1"/>
          </p:cNvCxnSpPr>
          <p:nvPr/>
        </p:nvCxnSpPr>
        <p:spPr>
          <a:xfrm>
            <a:off x="8191532" y="4748110"/>
            <a:ext cx="1171854" cy="1052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FCC241-1678-457F-9878-C05CA84C4ADF}"/>
              </a:ext>
            </a:extLst>
          </p:cNvPr>
          <p:cNvSpPr/>
          <p:nvPr/>
        </p:nvSpPr>
        <p:spPr>
          <a:xfrm>
            <a:off x="2441358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D5C8C20-C906-4085-B974-E4EBB278645E}"/>
              </a:ext>
            </a:extLst>
          </p:cNvPr>
          <p:cNvSpPr/>
          <p:nvPr/>
        </p:nvSpPr>
        <p:spPr>
          <a:xfrm>
            <a:off x="3027285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D88F12B-E275-4C6E-BC60-610CEEAAA479}"/>
              </a:ext>
            </a:extLst>
          </p:cNvPr>
          <p:cNvSpPr/>
          <p:nvPr/>
        </p:nvSpPr>
        <p:spPr>
          <a:xfrm>
            <a:off x="3613212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F643C40-9BB3-4DD8-A9BE-679998C5EBD8}"/>
              </a:ext>
            </a:extLst>
          </p:cNvPr>
          <p:cNvSpPr/>
          <p:nvPr/>
        </p:nvSpPr>
        <p:spPr>
          <a:xfrm>
            <a:off x="4199139" y="5379714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A51ED0CE-263D-4033-8DFA-0D9F8024A9F0}"/>
              </a:ext>
            </a:extLst>
          </p:cNvPr>
          <p:cNvSpPr txBox="1">
            <a:spLocks/>
          </p:cNvSpPr>
          <p:nvPr/>
        </p:nvSpPr>
        <p:spPr>
          <a:xfrm>
            <a:off x="2325947" y="5079992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PC-relative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B2F6FAF-43BB-4AF2-9E76-AD3111F53CF3}"/>
              </a:ext>
            </a:extLst>
          </p:cNvPr>
          <p:cNvCxnSpPr>
            <a:cxnSpLocks/>
            <a:stCxn id="243" idx="2"/>
          </p:cNvCxnSpPr>
          <p:nvPr/>
        </p:nvCxnSpPr>
        <p:spPr>
          <a:xfrm>
            <a:off x="5073591" y="5841353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27D1E51E-EA19-42CF-AA89-023430ED1D21}"/>
              </a:ext>
            </a:extLst>
          </p:cNvPr>
          <p:cNvSpPr/>
          <p:nvPr/>
        </p:nvSpPr>
        <p:spPr>
          <a:xfrm>
            <a:off x="8234529" y="5335168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B6DE69B-D738-4EC2-B6AB-3C37A27F9DA1}"/>
              </a:ext>
            </a:extLst>
          </p:cNvPr>
          <p:cNvCxnSpPr>
            <a:cxnSpLocks/>
            <a:stCxn id="238" idx="2"/>
            <a:endCxn id="248" idx="0"/>
          </p:cNvCxnSpPr>
          <p:nvPr/>
        </p:nvCxnSpPr>
        <p:spPr>
          <a:xfrm>
            <a:off x="8426293" y="3113146"/>
            <a:ext cx="1943" cy="2222022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E876278-48B4-4235-8346-6F7BA8534A0E}"/>
              </a:ext>
            </a:extLst>
          </p:cNvPr>
          <p:cNvCxnSpPr>
            <a:cxnSpLocks/>
            <a:endCxn id="248" idx="4"/>
          </p:cNvCxnSpPr>
          <p:nvPr/>
        </p:nvCxnSpPr>
        <p:spPr>
          <a:xfrm flipV="1">
            <a:off x="8428236" y="5722582"/>
            <a:ext cx="0" cy="34445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BEE39F5-07AA-44AB-9ED0-BCB2D1E57EF4}"/>
              </a:ext>
            </a:extLst>
          </p:cNvPr>
          <p:cNvCxnSpPr>
            <a:cxnSpLocks/>
          </p:cNvCxnSpPr>
          <p:nvPr/>
        </p:nvCxnSpPr>
        <p:spPr>
          <a:xfrm>
            <a:off x="5069151" y="6051800"/>
            <a:ext cx="33551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8D5132F-A482-4916-99BA-0E0CCADFEA37}"/>
              </a:ext>
            </a:extLst>
          </p:cNvPr>
          <p:cNvCxnSpPr>
            <a:cxnSpLocks/>
            <a:stCxn id="248" idx="6"/>
            <a:endCxn id="195" idx="1"/>
          </p:cNvCxnSpPr>
          <p:nvPr/>
        </p:nvCxnSpPr>
        <p:spPr>
          <a:xfrm>
            <a:off x="8621943" y="5528875"/>
            <a:ext cx="741444" cy="9277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93B0B59-BE98-40BF-A336-738DF988A7D8}"/>
              </a:ext>
            </a:extLst>
          </p:cNvPr>
          <p:cNvSpPr/>
          <p:nvPr/>
        </p:nvSpPr>
        <p:spPr>
          <a:xfrm>
            <a:off x="2441358" y="619099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AF8DB47-0194-4205-A79C-1C452ED6DB53}"/>
              </a:ext>
            </a:extLst>
          </p:cNvPr>
          <p:cNvSpPr/>
          <p:nvPr/>
        </p:nvSpPr>
        <p:spPr>
          <a:xfrm>
            <a:off x="3027285" y="6190995"/>
            <a:ext cx="292075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7" name="Subtitle 2">
            <a:extLst>
              <a:ext uri="{FF2B5EF4-FFF2-40B4-BE49-F238E27FC236}">
                <a16:creationId xmlns:a16="http://schemas.microsoft.com/office/drawing/2014/main" id="{60CBF641-F436-4981-917F-2EAB1A1389FE}"/>
              </a:ext>
            </a:extLst>
          </p:cNvPr>
          <p:cNvSpPr txBox="1">
            <a:spLocks/>
          </p:cNvSpPr>
          <p:nvPr/>
        </p:nvSpPr>
        <p:spPr>
          <a:xfrm>
            <a:off x="2325947" y="589127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Pseudodirect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3E2268C-7246-4EBC-9EC9-0AEF8B507D10}"/>
              </a:ext>
            </a:extLst>
          </p:cNvPr>
          <p:cNvCxnSpPr>
            <a:cxnSpLocks/>
          </p:cNvCxnSpPr>
          <p:nvPr/>
        </p:nvCxnSpPr>
        <p:spPr>
          <a:xfrm>
            <a:off x="5295844" y="6638047"/>
            <a:ext cx="0" cy="16508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D7C58F49-9898-4794-9FCF-88CA01665BCD}"/>
              </a:ext>
            </a:extLst>
          </p:cNvPr>
          <p:cNvSpPr/>
          <p:nvPr/>
        </p:nvSpPr>
        <p:spPr>
          <a:xfrm>
            <a:off x="8472022" y="6131862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: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6F24387-CA21-49B0-AD75-8BFFBD249FC3}"/>
              </a:ext>
            </a:extLst>
          </p:cNvPr>
          <p:cNvCxnSpPr>
            <a:cxnSpLocks/>
            <a:endCxn id="275" idx="0"/>
          </p:cNvCxnSpPr>
          <p:nvPr/>
        </p:nvCxnSpPr>
        <p:spPr>
          <a:xfrm>
            <a:off x="8663786" y="3109518"/>
            <a:ext cx="1943" cy="3022344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CE8AF76-6203-407B-BB94-7FBEBFCC7BEC}"/>
              </a:ext>
            </a:extLst>
          </p:cNvPr>
          <p:cNvCxnSpPr>
            <a:cxnSpLocks/>
            <a:endCxn id="275" idx="4"/>
          </p:cNvCxnSpPr>
          <p:nvPr/>
        </p:nvCxnSpPr>
        <p:spPr>
          <a:xfrm flipV="1">
            <a:off x="8665729" y="6519276"/>
            <a:ext cx="0" cy="28386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E14BEF-A2FE-4FD2-8F81-739B7DBBEBDB}"/>
              </a:ext>
            </a:extLst>
          </p:cNvPr>
          <p:cNvCxnSpPr>
            <a:cxnSpLocks/>
          </p:cNvCxnSpPr>
          <p:nvPr/>
        </p:nvCxnSpPr>
        <p:spPr>
          <a:xfrm>
            <a:off x="5273040" y="6803136"/>
            <a:ext cx="341414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FD0D1E5-70C0-4944-B4B3-50FD4BBB973A}"/>
              </a:ext>
            </a:extLst>
          </p:cNvPr>
          <p:cNvCxnSpPr>
            <a:cxnSpLocks/>
            <a:stCxn id="275" idx="6"/>
            <a:endCxn id="199" idx="1"/>
          </p:cNvCxnSpPr>
          <p:nvPr/>
        </p:nvCxnSpPr>
        <p:spPr>
          <a:xfrm flipV="1">
            <a:off x="8859436" y="6318826"/>
            <a:ext cx="503951" cy="674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631</Words>
  <Application>Microsoft Office PowerPoint</Application>
  <PresentationFormat>Widescreen</PresentationFormat>
  <Paragraphs>265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  <vt:lpstr>Procedure</vt:lpstr>
      <vt:lpstr>Register Spilling</vt:lpstr>
      <vt:lpstr>Addressing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59</cp:revision>
  <dcterms:created xsi:type="dcterms:W3CDTF">2019-05-30T09:51:06Z</dcterms:created>
  <dcterms:modified xsi:type="dcterms:W3CDTF">2019-06-18T03:30:49Z</dcterms:modified>
</cp:coreProperties>
</file>