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787878"/>
    <a:srgbClr val="0182C6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031343" y="4341748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031340" y="2921320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390449" y="3111334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512274" y="2661900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261576" y="3054674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6802400" y="3701818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5782865" y="3701818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4592612" y="3731624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474058" y="3731624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045186" y="2959544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6118438" y="3580634"/>
            <a:ext cx="34223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4348843" y="2565170"/>
            <a:ext cx="21118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6F6745-69AF-4F47-B452-A17625F3908C}"/>
              </a:ext>
            </a:extLst>
          </p:cNvPr>
          <p:cNvGrpSpPr/>
          <p:nvPr/>
        </p:nvGrpSpPr>
        <p:grpSpPr>
          <a:xfrm>
            <a:off x="6462256" y="2379710"/>
            <a:ext cx="752622" cy="1396263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1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3596779" y="389526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3118068" y="454241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227885" y="454241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4138619" y="454241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709747" y="3775973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  <p:cxnSp>
        <p:nvCxnSpPr>
          <p:cNvPr id="35" name="Straight Connector 55">
            <a:extLst>
              <a:ext uri="{FF2B5EF4-FFF2-40B4-BE49-F238E27FC236}">
                <a16:creationId xmlns:a16="http://schemas.microsoft.com/office/drawing/2014/main" id="{30E2F342-93F6-4E0B-B430-80DFE543D47E}"/>
              </a:ext>
            </a:extLst>
          </p:cNvPr>
          <p:cNvCxnSpPr>
            <a:cxnSpLocks/>
          </p:cNvCxnSpPr>
          <p:nvPr/>
        </p:nvCxnSpPr>
        <p:spPr>
          <a:xfrm>
            <a:off x="4348843" y="2548841"/>
            <a:ext cx="0" cy="19935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E270B0C-D126-4D9A-9176-9EAA00D4103D}"/>
              </a:ext>
            </a:extLst>
          </p:cNvPr>
          <p:cNvSpPr/>
          <p:nvPr/>
        </p:nvSpPr>
        <p:spPr>
          <a:xfrm>
            <a:off x="4298301" y="4491870"/>
            <a:ext cx="101084" cy="101084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5">
            <a:extLst>
              <a:ext uri="{FF2B5EF4-FFF2-40B4-BE49-F238E27FC236}">
                <a16:creationId xmlns:a16="http://schemas.microsoft.com/office/drawing/2014/main" id="{C615D9E7-FC8B-4124-8833-6B1A74E95665}"/>
              </a:ext>
            </a:extLst>
          </p:cNvPr>
          <p:cNvCxnSpPr>
            <a:cxnSpLocks/>
          </p:cNvCxnSpPr>
          <p:nvPr/>
        </p:nvCxnSpPr>
        <p:spPr>
          <a:xfrm>
            <a:off x="3137120" y="2076450"/>
            <a:ext cx="0" cy="246596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7">
            <a:extLst>
              <a:ext uri="{FF2B5EF4-FFF2-40B4-BE49-F238E27FC236}">
                <a16:creationId xmlns:a16="http://schemas.microsoft.com/office/drawing/2014/main" id="{4E52D7ED-ABE4-4892-92BA-4894580001B4}"/>
              </a:ext>
            </a:extLst>
          </p:cNvPr>
          <p:cNvCxnSpPr>
            <a:cxnSpLocks/>
          </p:cNvCxnSpPr>
          <p:nvPr/>
        </p:nvCxnSpPr>
        <p:spPr>
          <a:xfrm>
            <a:off x="7166734" y="3111355"/>
            <a:ext cx="20085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7">
            <a:extLst>
              <a:ext uri="{FF2B5EF4-FFF2-40B4-BE49-F238E27FC236}">
                <a16:creationId xmlns:a16="http://schemas.microsoft.com/office/drawing/2014/main" id="{D61A2897-24B9-4CAF-A98B-B1E9C3834656}"/>
              </a:ext>
            </a:extLst>
          </p:cNvPr>
          <p:cNvCxnSpPr>
            <a:cxnSpLocks/>
          </p:cNvCxnSpPr>
          <p:nvPr/>
        </p:nvCxnSpPr>
        <p:spPr>
          <a:xfrm>
            <a:off x="3118068" y="2076450"/>
            <a:ext cx="424952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5">
            <a:extLst>
              <a:ext uri="{FF2B5EF4-FFF2-40B4-BE49-F238E27FC236}">
                <a16:creationId xmlns:a16="http://schemas.microsoft.com/office/drawing/2014/main" id="{180AB11C-DD67-4644-82EA-7BEBD749792B}"/>
              </a:ext>
            </a:extLst>
          </p:cNvPr>
          <p:cNvCxnSpPr>
            <a:cxnSpLocks/>
          </p:cNvCxnSpPr>
          <p:nvPr/>
        </p:nvCxnSpPr>
        <p:spPr>
          <a:xfrm>
            <a:off x="7348536" y="2076450"/>
            <a:ext cx="0" cy="103490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3">
            <a:extLst>
              <a:ext uri="{FF2B5EF4-FFF2-40B4-BE49-F238E27FC236}">
                <a16:creationId xmlns:a16="http://schemas.microsoft.com/office/drawing/2014/main" id="{A6D9BD09-53BF-4999-9033-6759CB12C5AC}"/>
              </a:ext>
            </a:extLst>
          </p:cNvPr>
          <p:cNvSpPr/>
          <p:nvPr/>
        </p:nvSpPr>
        <p:spPr>
          <a:xfrm>
            <a:off x="5729221" y="3399396"/>
            <a:ext cx="342229" cy="314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13B51"/>
                </a:solidFill>
              </a:rPr>
              <a:t>4</a:t>
            </a:r>
            <a:endParaRPr lang="ko-KR" altLang="en-US" sz="1400" b="1" dirty="0">
              <a:solidFill>
                <a:srgbClr val="013B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30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DataPath</vt:lpstr>
      <vt:lpstr>DataPath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73</cp:revision>
  <dcterms:created xsi:type="dcterms:W3CDTF">2019-05-30T09:51:06Z</dcterms:created>
  <dcterms:modified xsi:type="dcterms:W3CDTF">2019-09-18T06:21:15Z</dcterms:modified>
</cp:coreProperties>
</file>