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996633"/>
    <a:srgbClr val="C18E5B"/>
    <a:srgbClr val="AD7A47"/>
    <a:srgbClr val="A5A5A5"/>
    <a:srgbClr val="787878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101" y="3080877"/>
            <a:ext cx="9135122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2. </a:t>
            </a:r>
            <a:r>
              <a:rPr lang="en-US" altLang="ko-KR" sz="280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Instructions: </a:t>
            </a:r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Language of the Computer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Instruction Struct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43969A-A4E9-4288-95AC-0999DF9114F2}"/>
              </a:ext>
            </a:extLst>
          </p:cNvPr>
          <p:cNvGrpSpPr/>
          <p:nvPr/>
        </p:nvGrpSpPr>
        <p:grpSpPr>
          <a:xfrm>
            <a:off x="2246450" y="2764431"/>
            <a:ext cx="9602948" cy="2678545"/>
            <a:chOff x="2246450" y="2746677"/>
            <a:chExt cx="9602948" cy="2678545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B43CA79-2799-4B42-9111-E2B57B0CA6E4}"/>
                </a:ext>
              </a:extLst>
            </p:cNvPr>
            <p:cNvSpPr/>
            <p:nvPr/>
          </p:nvSpPr>
          <p:spPr>
            <a:xfrm>
              <a:off x="4009098" y="4507845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9D30452-BCBB-41BE-89E9-0212080D7C5B}"/>
                </a:ext>
              </a:extLst>
            </p:cNvPr>
            <p:cNvSpPr/>
            <p:nvPr/>
          </p:nvSpPr>
          <p:spPr>
            <a:xfrm>
              <a:off x="4009097" y="4016250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16AE550-CE74-4BD9-9F40-9CE2F5BA9A14}"/>
                </a:ext>
              </a:extLst>
            </p:cNvPr>
            <p:cNvSpPr/>
            <p:nvPr/>
          </p:nvSpPr>
          <p:spPr>
            <a:xfrm>
              <a:off x="4009098" y="356166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7C48896-D0BB-4FA3-9DD1-A9D9E37B0343}"/>
                </a:ext>
              </a:extLst>
            </p:cNvPr>
            <p:cNvSpPr/>
            <p:nvPr/>
          </p:nvSpPr>
          <p:spPr>
            <a:xfrm>
              <a:off x="4009098" y="3070066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1A7B399-C820-49CF-9C0B-1F4E444DA3BC}"/>
                </a:ext>
              </a:extLst>
            </p:cNvPr>
            <p:cNvSpPr/>
            <p:nvPr/>
          </p:nvSpPr>
          <p:spPr>
            <a:xfrm>
              <a:off x="4009098" y="2746677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1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A798AB8-2E3D-4CBF-944D-53077DBA4E5B}"/>
                </a:ext>
              </a:extLst>
            </p:cNvPr>
            <p:cNvSpPr/>
            <p:nvPr/>
          </p:nvSpPr>
          <p:spPr>
            <a:xfrm>
              <a:off x="2246450" y="450784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6737BA8-848A-4003-9D96-CF2A8F61D417}"/>
                </a:ext>
              </a:extLst>
            </p:cNvPr>
            <p:cNvSpPr/>
            <p:nvPr/>
          </p:nvSpPr>
          <p:spPr>
            <a:xfrm>
              <a:off x="2246450" y="401625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 immediate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C4226FF-DDFB-408F-9903-4979360EA6E7}"/>
                </a:ext>
              </a:extLst>
            </p:cNvPr>
            <p:cNvSpPr/>
            <p:nvPr/>
          </p:nvSpPr>
          <p:spPr>
            <a:xfrm>
              <a:off x="2246450" y="356166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sub (subtract)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FBE52CF-1C97-4835-A7BE-1F685C5792CB}"/>
                </a:ext>
              </a:extLst>
            </p:cNvPr>
            <p:cNvSpPr/>
            <p:nvPr/>
          </p:nvSpPr>
          <p:spPr>
            <a:xfrm>
              <a:off x="2246450" y="307006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5448674-B7CF-4535-9F86-DD2A23958854}"/>
                </a:ext>
              </a:extLst>
            </p:cNvPr>
            <p:cNvSpPr/>
            <p:nvPr/>
          </p:nvSpPr>
          <p:spPr>
            <a:xfrm>
              <a:off x="2246450" y="2746680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4B4045-2697-48A8-87A8-5527DF9B9475}"/>
                </a:ext>
              </a:extLst>
            </p:cNvPr>
            <p:cNvSpPr/>
            <p:nvPr/>
          </p:nvSpPr>
          <p:spPr>
            <a:xfrm>
              <a:off x="4674923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E364071-2234-457D-AE82-5E8EB41B2EB8}"/>
                </a:ext>
              </a:extLst>
            </p:cNvPr>
            <p:cNvSpPr/>
            <p:nvPr/>
          </p:nvSpPr>
          <p:spPr>
            <a:xfrm>
              <a:off x="4674923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C2B519D-2529-4A93-A24D-8E624D996161}"/>
                </a:ext>
              </a:extLst>
            </p:cNvPr>
            <p:cNvSpPr/>
            <p:nvPr/>
          </p:nvSpPr>
          <p:spPr>
            <a:xfrm>
              <a:off x="4674923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664EA53-DE30-4290-9EF8-A8A5EA947440}"/>
                </a:ext>
              </a:extLst>
            </p:cNvPr>
            <p:cNvSpPr/>
            <p:nvPr/>
          </p:nvSpPr>
          <p:spPr>
            <a:xfrm>
              <a:off x="4674923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3D2B9F9-4F0E-4C74-AD10-7DEDC6AD56A9}"/>
                </a:ext>
              </a:extLst>
            </p:cNvPr>
            <p:cNvSpPr/>
            <p:nvPr/>
          </p:nvSpPr>
          <p:spPr>
            <a:xfrm>
              <a:off x="4674923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27DA0FC-582A-46FD-B57A-19CCC8BA6A2F}"/>
                </a:ext>
              </a:extLst>
            </p:cNvPr>
            <p:cNvSpPr/>
            <p:nvPr/>
          </p:nvSpPr>
          <p:spPr>
            <a:xfrm>
              <a:off x="5545168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B0EE38D-B50A-485B-A70B-AF930F73D0FB}"/>
                </a:ext>
              </a:extLst>
            </p:cNvPr>
            <p:cNvSpPr/>
            <p:nvPr/>
          </p:nvSpPr>
          <p:spPr>
            <a:xfrm>
              <a:off x="5545168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D26CD56-17DB-4CE2-B324-597CB58ADA5B}"/>
                </a:ext>
              </a:extLst>
            </p:cNvPr>
            <p:cNvSpPr/>
            <p:nvPr/>
          </p:nvSpPr>
          <p:spPr>
            <a:xfrm>
              <a:off x="5545168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3D1EB8A-3FD3-4ACE-B9E1-4816D16F6655}"/>
                </a:ext>
              </a:extLst>
            </p:cNvPr>
            <p:cNvSpPr/>
            <p:nvPr/>
          </p:nvSpPr>
          <p:spPr>
            <a:xfrm>
              <a:off x="5545168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5E0B33-39E6-41C2-A507-52FEB8312640}"/>
                </a:ext>
              </a:extLst>
            </p:cNvPr>
            <p:cNvSpPr/>
            <p:nvPr/>
          </p:nvSpPr>
          <p:spPr>
            <a:xfrm>
              <a:off x="5545168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51300DB-5BFC-432A-B097-CF2303A36182}"/>
                </a:ext>
              </a:extLst>
            </p:cNvPr>
            <p:cNvSpPr/>
            <p:nvPr/>
          </p:nvSpPr>
          <p:spPr>
            <a:xfrm>
              <a:off x="6418429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BCC1E0C-34FA-4FC9-96FC-C778C7C453D8}"/>
                </a:ext>
              </a:extLst>
            </p:cNvPr>
            <p:cNvSpPr/>
            <p:nvPr/>
          </p:nvSpPr>
          <p:spPr>
            <a:xfrm>
              <a:off x="6418429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6C7B375-B87A-4244-9FE2-F780601EFB86}"/>
                </a:ext>
              </a:extLst>
            </p:cNvPr>
            <p:cNvSpPr/>
            <p:nvPr/>
          </p:nvSpPr>
          <p:spPr>
            <a:xfrm>
              <a:off x="6418429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2024D23-7287-4025-8534-ABC02F3A8CD0}"/>
                </a:ext>
              </a:extLst>
            </p:cNvPr>
            <p:cNvSpPr/>
            <p:nvPr/>
          </p:nvSpPr>
          <p:spPr>
            <a:xfrm>
              <a:off x="6418429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CCC1FFB-DF15-47E1-A5A6-883C42C29E25}"/>
                </a:ext>
              </a:extLst>
            </p:cNvPr>
            <p:cNvSpPr/>
            <p:nvPr/>
          </p:nvSpPr>
          <p:spPr>
            <a:xfrm>
              <a:off x="6418429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82B0873-D3A5-4CFD-845B-862C4EEC82AF}"/>
                </a:ext>
              </a:extLst>
            </p:cNvPr>
            <p:cNvSpPr/>
            <p:nvPr/>
          </p:nvSpPr>
          <p:spPr>
            <a:xfrm>
              <a:off x="7288674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251536-D2F7-4034-B1C9-2344BBA28809}"/>
                </a:ext>
              </a:extLst>
            </p:cNvPr>
            <p:cNvSpPr/>
            <p:nvPr/>
          </p:nvSpPr>
          <p:spPr>
            <a:xfrm>
              <a:off x="7288674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CC79AE1-AE03-402D-B063-AE320E9628C9}"/>
                </a:ext>
              </a:extLst>
            </p:cNvPr>
            <p:cNvSpPr/>
            <p:nvPr/>
          </p:nvSpPr>
          <p:spPr>
            <a:xfrm>
              <a:off x="7288674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59D5FF-F908-445B-8312-802F0816D296}"/>
                </a:ext>
              </a:extLst>
            </p:cNvPr>
            <p:cNvSpPr/>
            <p:nvPr/>
          </p:nvSpPr>
          <p:spPr>
            <a:xfrm>
              <a:off x="7288674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012A2C1-C16C-4011-B339-0721644687CB}"/>
                </a:ext>
              </a:extLst>
            </p:cNvPr>
            <p:cNvSpPr/>
            <p:nvPr/>
          </p:nvSpPr>
          <p:spPr>
            <a:xfrm>
              <a:off x="7288674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6CF3D16-A248-492A-8988-03B5F4F5FB82}"/>
                </a:ext>
              </a:extLst>
            </p:cNvPr>
            <p:cNvSpPr/>
            <p:nvPr/>
          </p:nvSpPr>
          <p:spPr>
            <a:xfrm>
              <a:off x="8154971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02E3A18-84C5-44AB-AAC8-A322E05BADC1}"/>
                </a:ext>
              </a:extLst>
            </p:cNvPr>
            <p:cNvSpPr/>
            <p:nvPr/>
          </p:nvSpPr>
          <p:spPr>
            <a:xfrm>
              <a:off x="8154971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0ADDEB7-45FB-4C72-8CE3-ADD813C7ACAE}"/>
                </a:ext>
              </a:extLst>
            </p:cNvPr>
            <p:cNvSpPr/>
            <p:nvPr/>
          </p:nvSpPr>
          <p:spPr>
            <a:xfrm>
              <a:off x="8154971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0C89C64-A71E-4AB0-B313-B181D7C02BC8}"/>
                </a:ext>
              </a:extLst>
            </p:cNvPr>
            <p:cNvSpPr/>
            <p:nvPr/>
          </p:nvSpPr>
          <p:spPr>
            <a:xfrm>
              <a:off x="8154971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73DA4FD-73A0-48AD-AAC7-FF52D5E38CA9}"/>
                </a:ext>
              </a:extLst>
            </p:cNvPr>
            <p:cNvSpPr/>
            <p:nvPr/>
          </p:nvSpPr>
          <p:spPr>
            <a:xfrm>
              <a:off x="8154971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14CF63-54C0-4B14-A71C-C88A2E4ED940}"/>
                </a:ext>
              </a:extLst>
            </p:cNvPr>
            <p:cNvSpPr/>
            <p:nvPr/>
          </p:nvSpPr>
          <p:spPr>
            <a:xfrm>
              <a:off x="9193659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F2E52E-D760-4095-BC82-35AE035ECEC4}"/>
                </a:ext>
              </a:extLst>
            </p:cNvPr>
            <p:cNvSpPr/>
            <p:nvPr/>
          </p:nvSpPr>
          <p:spPr>
            <a:xfrm>
              <a:off x="9193659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3430DE0-8FBC-4886-A3D0-BA1BBC405706}"/>
                </a:ext>
              </a:extLst>
            </p:cNvPr>
            <p:cNvSpPr/>
            <p:nvPr/>
          </p:nvSpPr>
          <p:spPr>
            <a:xfrm>
              <a:off x="9193659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34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255750C-1315-463F-AD1C-0982FF4811B9}"/>
                </a:ext>
              </a:extLst>
            </p:cNvPr>
            <p:cNvSpPr/>
            <p:nvPr/>
          </p:nvSpPr>
          <p:spPr>
            <a:xfrm>
              <a:off x="9193659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AD88912-EBB7-4D02-A440-08B3E54B84AA}"/>
                </a:ext>
              </a:extLst>
            </p:cNvPr>
            <p:cNvSpPr/>
            <p:nvPr/>
          </p:nvSpPr>
          <p:spPr>
            <a:xfrm>
              <a:off x="9193659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B9E2755-7818-4A05-85ED-B25CA67DEEC3}"/>
                </a:ext>
              </a:extLst>
            </p:cNvPr>
            <p:cNvSpPr/>
            <p:nvPr/>
          </p:nvSpPr>
          <p:spPr>
            <a:xfrm>
              <a:off x="10223468" y="450784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D2CA9A1-BFE4-4CCA-B4B6-0E8E933629F0}"/>
                </a:ext>
              </a:extLst>
            </p:cNvPr>
            <p:cNvSpPr/>
            <p:nvPr/>
          </p:nvSpPr>
          <p:spPr>
            <a:xfrm>
              <a:off x="10223468" y="401625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constant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9B0477C-5EDE-4765-86FC-445C6AD67180}"/>
                </a:ext>
              </a:extLst>
            </p:cNvPr>
            <p:cNvSpPr/>
            <p:nvPr/>
          </p:nvSpPr>
          <p:spPr>
            <a:xfrm>
              <a:off x="10223468" y="356166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E4114B3-15BD-4F06-892B-6DE5B2180B7E}"/>
                </a:ext>
              </a:extLst>
            </p:cNvPr>
            <p:cNvSpPr/>
            <p:nvPr/>
          </p:nvSpPr>
          <p:spPr>
            <a:xfrm>
              <a:off x="10223468" y="307006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E0FBECA-11B8-402D-8293-4D0199B29CDD}"/>
                </a:ext>
              </a:extLst>
            </p:cNvPr>
            <p:cNvSpPr/>
            <p:nvPr/>
          </p:nvSpPr>
          <p:spPr>
            <a:xfrm>
              <a:off x="10223468" y="2746680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D29E20B-7A0A-43B9-92B4-283259CFB9A0}"/>
                </a:ext>
              </a:extLst>
            </p:cNvPr>
            <p:cNvSpPr/>
            <p:nvPr/>
          </p:nvSpPr>
          <p:spPr>
            <a:xfrm>
              <a:off x="4009098" y="496017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0896722-E155-4B1B-8A97-1ADCB6DC0241}"/>
                </a:ext>
              </a:extLst>
            </p:cNvPr>
            <p:cNvSpPr/>
            <p:nvPr/>
          </p:nvSpPr>
          <p:spPr>
            <a:xfrm>
              <a:off x="2246450" y="4960174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68CBB0AA-0620-4AB5-A952-153F556741F3}"/>
                </a:ext>
              </a:extLst>
            </p:cNvPr>
            <p:cNvSpPr/>
            <p:nvPr/>
          </p:nvSpPr>
          <p:spPr>
            <a:xfrm>
              <a:off x="4674923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4D6ADE5-D965-4A9E-9D4E-6AE29E3F11C9}"/>
                </a:ext>
              </a:extLst>
            </p:cNvPr>
            <p:cNvSpPr/>
            <p:nvPr/>
          </p:nvSpPr>
          <p:spPr>
            <a:xfrm>
              <a:off x="5545168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3F8D93B-DE18-4439-B467-4739915D9B95}"/>
                </a:ext>
              </a:extLst>
            </p:cNvPr>
            <p:cNvSpPr/>
            <p:nvPr/>
          </p:nvSpPr>
          <p:spPr>
            <a:xfrm>
              <a:off x="6418429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E096A19-053F-486D-8B9E-A3A174A63B72}"/>
                </a:ext>
              </a:extLst>
            </p:cNvPr>
            <p:cNvSpPr/>
            <p:nvPr/>
          </p:nvSpPr>
          <p:spPr>
            <a:xfrm>
              <a:off x="7288674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1A8C57D-F498-48B7-B675-B979E4F331FF}"/>
                </a:ext>
              </a:extLst>
            </p:cNvPr>
            <p:cNvSpPr/>
            <p:nvPr/>
          </p:nvSpPr>
          <p:spPr>
            <a:xfrm>
              <a:off x="8154971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265B2A5-3448-428B-AD60-170DC2CEB9EC}"/>
                </a:ext>
              </a:extLst>
            </p:cNvPr>
            <p:cNvSpPr/>
            <p:nvPr/>
          </p:nvSpPr>
          <p:spPr>
            <a:xfrm>
              <a:off x="9193659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95629CD-B378-4946-AEE0-70984AFC92EC}"/>
                </a:ext>
              </a:extLst>
            </p:cNvPr>
            <p:cNvSpPr/>
            <p:nvPr/>
          </p:nvSpPr>
          <p:spPr>
            <a:xfrm>
              <a:off x="10223468" y="4960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OPERAND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B4E755-C81E-4C64-992A-0C9E31A956FE}"/>
              </a:ext>
            </a:extLst>
          </p:cNvPr>
          <p:cNvGrpSpPr/>
          <p:nvPr/>
        </p:nvGrpSpPr>
        <p:grpSpPr>
          <a:xfrm rot="10800000">
            <a:off x="2131298" y="1780116"/>
            <a:ext cx="3651830" cy="1158949"/>
            <a:chOff x="307730" y="3823305"/>
            <a:chExt cx="5002823" cy="158770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5A9D01-4E45-40EA-8050-4FE205E060A8}"/>
                </a:ext>
              </a:extLst>
            </p:cNvPr>
            <p:cNvSpPr/>
            <p:nvPr/>
          </p:nvSpPr>
          <p:spPr>
            <a:xfrm>
              <a:off x="307730" y="3989802"/>
              <a:ext cx="5002823" cy="14212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274A05A-5173-45F0-B05C-44FF1E91E890}"/>
                </a:ext>
              </a:extLst>
            </p:cNvPr>
            <p:cNvSpPr/>
            <p:nvPr/>
          </p:nvSpPr>
          <p:spPr>
            <a:xfrm>
              <a:off x="479328" y="4167441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C1F4E3-6F7D-4853-8EE6-76FFA36784AD}"/>
                </a:ext>
              </a:extLst>
            </p:cNvPr>
            <p:cNvSpPr/>
            <p:nvPr/>
          </p:nvSpPr>
          <p:spPr>
            <a:xfrm>
              <a:off x="1233018" y="4175577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C02529-0261-4F13-9BF4-3852BE851D8A}"/>
                </a:ext>
              </a:extLst>
            </p:cNvPr>
            <p:cNvSpPr/>
            <p:nvPr/>
          </p:nvSpPr>
          <p:spPr>
            <a:xfrm>
              <a:off x="1990229" y="416425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39C045-A357-492F-AFF3-1A93B9AF3A9E}"/>
                </a:ext>
              </a:extLst>
            </p:cNvPr>
            <p:cNvSpPr/>
            <p:nvPr/>
          </p:nvSpPr>
          <p:spPr>
            <a:xfrm>
              <a:off x="3063587" y="4169319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235387-F59B-4997-8B73-32392D9615F3}"/>
                </a:ext>
              </a:extLst>
            </p:cNvPr>
            <p:cNvSpPr/>
            <p:nvPr/>
          </p:nvSpPr>
          <p:spPr>
            <a:xfrm>
              <a:off x="3817277" y="416744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12D396-1592-49BF-820F-3C647E891922}"/>
                </a:ext>
              </a:extLst>
            </p:cNvPr>
            <p:cNvSpPr/>
            <p:nvPr/>
          </p:nvSpPr>
          <p:spPr>
            <a:xfrm>
              <a:off x="4556863" y="4167443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95E7E1-1682-4757-968F-F49C32B14531}"/>
                </a:ext>
              </a:extLst>
            </p:cNvPr>
            <p:cNvSpPr/>
            <p:nvPr/>
          </p:nvSpPr>
          <p:spPr>
            <a:xfrm>
              <a:off x="307730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2C7490-A741-4AB7-8CAD-9F8DC97B3450}"/>
                </a:ext>
              </a:extLst>
            </p:cNvPr>
            <p:cNvSpPr/>
            <p:nvPr/>
          </p:nvSpPr>
          <p:spPr>
            <a:xfrm>
              <a:off x="2890323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7F30E05-7A8C-46CE-B403-6EDD66585032}"/>
                </a:ext>
              </a:extLst>
            </p:cNvPr>
            <p:cNvSpPr/>
            <p:nvPr/>
          </p:nvSpPr>
          <p:spPr>
            <a:xfrm>
              <a:off x="39361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52394-A807-4CCF-BF22-EBEFDAD098EE}"/>
                </a:ext>
              </a:extLst>
            </p:cNvPr>
            <p:cNvSpPr/>
            <p:nvPr/>
          </p:nvSpPr>
          <p:spPr>
            <a:xfrm>
              <a:off x="526286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5E8DAC-1A49-489C-A76C-E5C4500D11DB}"/>
                </a:ext>
              </a:extLst>
            </p:cNvPr>
            <p:cNvSpPr/>
            <p:nvPr/>
          </p:nvSpPr>
          <p:spPr>
            <a:xfrm>
              <a:off x="65931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6F2620-9E1B-4738-8961-4E20C2C0EBB0}"/>
                </a:ext>
              </a:extLst>
            </p:cNvPr>
            <p:cNvSpPr/>
            <p:nvPr/>
          </p:nvSpPr>
          <p:spPr>
            <a:xfrm>
              <a:off x="79198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5CD8DC-CBCA-4415-B88A-143A4BEF8986}"/>
                </a:ext>
              </a:extLst>
            </p:cNvPr>
            <p:cNvSpPr/>
            <p:nvPr/>
          </p:nvSpPr>
          <p:spPr>
            <a:xfrm>
              <a:off x="92801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7E35ED-4341-4BD5-B966-C1699CF1507E}"/>
                </a:ext>
              </a:extLst>
            </p:cNvPr>
            <p:cNvSpPr/>
            <p:nvPr/>
          </p:nvSpPr>
          <p:spPr>
            <a:xfrm>
              <a:off x="106068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3530D7-AEB9-407C-8740-484B6F9AB1C1}"/>
                </a:ext>
              </a:extLst>
            </p:cNvPr>
            <p:cNvSpPr/>
            <p:nvPr/>
          </p:nvSpPr>
          <p:spPr>
            <a:xfrm>
              <a:off x="119371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C8156B-D1D7-45FC-B65D-9F13F28F2D00}"/>
                </a:ext>
              </a:extLst>
            </p:cNvPr>
            <p:cNvSpPr/>
            <p:nvPr/>
          </p:nvSpPr>
          <p:spPr>
            <a:xfrm>
              <a:off x="132638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D5C919-88C2-43EF-9F63-3B942B196827}"/>
                </a:ext>
              </a:extLst>
            </p:cNvPr>
            <p:cNvSpPr/>
            <p:nvPr/>
          </p:nvSpPr>
          <p:spPr>
            <a:xfrm>
              <a:off x="146368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0130A-554A-438F-B2E5-95EC0C293E97}"/>
                </a:ext>
              </a:extLst>
            </p:cNvPr>
            <p:cNvSpPr/>
            <p:nvPr/>
          </p:nvSpPr>
          <p:spPr>
            <a:xfrm>
              <a:off x="159635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46226B-BFCA-4BF1-8E39-4D07B499F81A}"/>
                </a:ext>
              </a:extLst>
            </p:cNvPr>
            <p:cNvSpPr/>
            <p:nvPr/>
          </p:nvSpPr>
          <p:spPr>
            <a:xfrm>
              <a:off x="172938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EC3F89-2B34-4BEF-A02B-5643B390BE58}"/>
                </a:ext>
              </a:extLst>
            </p:cNvPr>
            <p:cNvSpPr/>
            <p:nvPr/>
          </p:nvSpPr>
          <p:spPr>
            <a:xfrm>
              <a:off x="186205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D51EF2-2544-466F-842A-720977725AD6}"/>
                </a:ext>
              </a:extLst>
            </p:cNvPr>
            <p:cNvSpPr/>
            <p:nvPr/>
          </p:nvSpPr>
          <p:spPr>
            <a:xfrm>
              <a:off x="199808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F7150F-F020-41F7-8EAC-26DD490CF710}"/>
                </a:ext>
              </a:extLst>
            </p:cNvPr>
            <p:cNvSpPr/>
            <p:nvPr/>
          </p:nvSpPr>
          <p:spPr>
            <a:xfrm>
              <a:off x="213075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4787E9-414B-430E-AAB9-4F7943D0ECA6}"/>
                </a:ext>
              </a:extLst>
            </p:cNvPr>
            <p:cNvSpPr/>
            <p:nvPr/>
          </p:nvSpPr>
          <p:spPr>
            <a:xfrm>
              <a:off x="226378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BC6DAA4-5E05-4B08-9999-944D82351FA9}"/>
                </a:ext>
              </a:extLst>
            </p:cNvPr>
            <p:cNvSpPr/>
            <p:nvPr/>
          </p:nvSpPr>
          <p:spPr>
            <a:xfrm>
              <a:off x="239645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F1CCDB-3D29-4197-A3BD-809A35CFD820}"/>
                </a:ext>
              </a:extLst>
            </p:cNvPr>
            <p:cNvSpPr/>
            <p:nvPr/>
          </p:nvSpPr>
          <p:spPr>
            <a:xfrm>
              <a:off x="252590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2F5C4D-FDA8-4E7C-B506-420D44A5F3A1}"/>
                </a:ext>
              </a:extLst>
            </p:cNvPr>
            <p:cNvSpPr/>
            <p:nvPr/>
          </p:nvSpPr>
          <p:spPr>
            <a:xfrm>
              <a:off x="302966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277768-14D2-417F-A97B-1A7B54E82488}"/>
                </a:ext>
              </a:extLst>
            </p:cNvPr>
            <p:cNvSpPr/>
            <p:nvPr/>
          </p:nvSpPr>
          <p:spPr>
            <a:xfrm>
              <a:off x="316233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92DEB-6B4D-4BD1-8363-8490E40EC7D0}"/>
                </a:ext>
              </a:extLst>
            </p:cNvPr>
            <p:cNvSpPr/>
            <p:nvPr/>
          </p:nvSpPr>
          <p:spPr>
            <a:xfrm>
              <a:off x="329537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B44B65-131B-4052-8484-DB6C45344893}"/>
                </a:ext>
              </a:extLst>
            </p:cNvPr>
            <p:cNvSpPr/>
            <p:nvPr/>
          </p:nvSpPr>
          <p:spPr>
            <a:xfrm>
              <a:off x="342803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11AC79C-1AD6-462C-904D-D1EB76468923}"/>
                </a:ext>
              </a:extLst>
            </p:cNvPr>
            <p:cNvSpPr/>
            <p:nvPr/>
          </p:nvSpPr>
          <p:spPr>
            <a:xfrm>
              <a:off x="356406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FE1FE08-29D7-43BB-A8A2-D947BCDED323}"/>
                </a:ext>
              </a:extLst>
            </p:cNvPr>
            <p:cNvSpPr/>
            <p:nvPr/>
          </p:nvSpPr>
          <p:spPr>
            <a:xfrm>
              <a:off x="369673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DC378B0-5CC5-4342-BAE3-5C20455E8AF1}"/>
                </a:ext>
              </a:extLst>
            </p:cNvPr>
            <p:cNvSpPr/>
            <p:nvPr/>
          </p:nvSpPr>
          <p:spPr>
            <a:xfrm>
              <a:off x="382976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37E582-4C12-4AA3-A897-FD24176B039A}"/>
                </a:ext>
              </a:extLst>
            </p:cNvPr>
            <p:cNvSpPr/>
            <p:nvPr/>
          </p:nvSpPr>
          <p:spPr>
            <a:xfrm>
              <a:off x="396243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4A8727-521A-4076-A1C8-E67DFB1DE05A}"/>
                </a:ext>
              </a:extLst>
            </p:cNvPr>
            <p:cNvSpPr/>
            <p:nvPr/>
          </p:nvSpPr>
          <p:spPr>
            <a:xfrm>
              <a:off x="409974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8BCC54-ECCF-4130-B6E9-8EB71EF35003}"/>
                </a:ext>
              </a:extLst>
            </p:cNvPr>
            <p:cNvSpPr/>
            <p:nvPr/>
          </p:nvSpPr>
          <p:spPr>
            <a:xfrm>
              <a:off x="423240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8217A92-27E1-48B0-96A5-6C56E9879015}"/>
                </a:ext>
              </a:extLst>
            </p:cNvPr>
            <p:cNvSpPr/>
            <p:nvPr/>
          </p:nvSpPr>
          <p:spPr>
            <a:xfrm>
              <a:off x="436544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70728E-F86E-4EFE-B066-CBF06E028CB9}"/>
                </a:ext>
              </a:extLst>
            </p:cNvPr>
            <p:cNvSpPr/>
            <p:nvPr/>
          </p:nvSpPr>
          <p:spPr>
            <a:xfrm>
              <a:off x="449811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76996C-BB97-4C4B-A45D-B77EDB681DCA}"/>
                </a:ext>
              </a:extLst>
            </p:cNvPr>
            <p:cNvSpPr/>
            <p:nvPr/>
          </p:nvSpPr>
          <p:spPr>
            <a:xfrm>
              <a:off x="463413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00F147-634B-4C3F-88F1-D2F3FAD8CC58}"/>
                </a:ext>
              </a:extLst>
            </p:cNvPr>
            <p:cNvSpPr/>
            <p:nvPr/>
          </p:nvSpPr>
          <p:spPr>
            <a:xfrm>
              <a:off x="476680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ED90BD5-3874-41AD-AF50-02182080A35B}"/>
                </a:ext>
              </a:extLst>
            </p:cNvPr>
            <p:cNvSpPr/>
            <p:nvPr/>
          </p:nvSpPr>
          <p:spPr>
            <a:xfrm>
              <a:off x="489983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F0F88F-1A09-42E6-A785-1F1849CB73EE}"/>
                </a:ext>
              </a:extLst>
            </p:cNvPr>
            <p:cNvSpPr/>
            <p:nvPr/>
          </p:nvSpPr>
          <p:spPr>
            <a:xfrm>
              <a:off x="5032504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D7084A-A923-4D45-8FEC-295280E61F91}"/>
                </a:ext>
              </a:extLst>
            </p:cNvPr>
            <p:cNvSpPr/>
            <p:nvPr/>
          </p:nvSpPr>
          <p:spPr>
            <a:xfrm>
              <a:off x="516195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BDF0876-5B55-4475-BD6C-FDC50763878E}"/>
              </a:ext>
            </a:extLst>
          </p:cNvPr>
          <p:cNvGrpSpPr/>
          <p:nvPr/>
        </p:nvGrpSpPr>
        <p:grpSpPr>
          <a:xfrm>
            <a:off x="9161629" y="1638706"/>
            <a:ext cx="1948776" cy="1952300"/>
            <a:chOff x="493117" y="1662265"/>
            <a:chExt cx="2468081" cy="247254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FE25467-9820-499C-9B24-4FFDE935A352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08A5187-CFC6-4653-9DDE-0DFC34CDDB4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AE1D364-7A05-45B4-8F35-5D0699CA271A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12C65AC-944B-4AC7-8F5F-21F0877921B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216BDF8-C721-49CB-9E14-E30AA58B05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1AF4500-1919-4333-B44E-C0606A2F877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E61016C-0D80-41E1-A694-5833BF535C7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ADB68A4-6042-4443-99A5-21804D2A4E0A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27B0218-7DDA-437B-A42A-87267AB1874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350781C-D3E7-479D-9453-79821727C0B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A4F8561-9484-4749-8723-DF90AFE5C79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E4EC67F-7290-4CFF-A4B8-48FF227C8E80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45C20E2-B6D8-4573-9C5A-0D57AB4633CC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58D3E44-071C-4820-8285-A22E7243E94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84FB3A-99F6-422E-B294-23A695ABD82D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DAEB30A-9711-40F5-9041-BE803995E03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5F08D87-FECB-4D18-BC3D-D2DD65344AD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7336FCF-EFDD-4E7A-AC19-5F4C7E8D9F10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9AA62D-9922-4CB5-ADDB-575E20D07CCD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3DDAAAC-B5F7-4F33-89AE-BE964CF8C55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DC5D33D-3682-40EA-820B-F21608AFD5FD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B029C62-4792-405F-9A07-CA1A7754BA3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FBFC03F-7571-4D9C-A439-84D77935EF2C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0E71E6-CFBD-4921-AE6C-7A317D329C05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23EBCFD-4631-4C50-91C3-B75529FB500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E06C89E-E052-4CC2-A933-EC3723576CEC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28CF3A-CED2-41FC-9640-F5CB6799EEE5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F9F27FB-200D-45A0-8A07-C4A0347EE56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628951-420A-479D-AB94-41D41860557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D288828-282C-4A97-BD25-85B92BD44AA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B11802F-38E5-44E1-B086-BD98B2292C9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A9C8C08-DA98-4730-A2BA-AEE388345764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1575DAF-18FA-4531-96AA-6074953C4608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712F864-8ABC-4B20-8F7C-3362F186F25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F3D22C6-1E5D-42EB-A2A9-32D78BB78BB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7D2538E-D806-492C-A16F-B545718204B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DD73884-8061-4BAC-96EA-D7801051A27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CFCBF3-BBF3-42E4-89E0-3018D7F1619F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E604ED7-A738-4518-A6C3-D41D1D14E014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F8EA707-534C-4F37-9C18-B3BE0DC7CC0C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14892E3-61CD-4FB0-8BFE-A243C551DA0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0493C8A-6715-401D-BBAD-32522FC1D9F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56BB84C-44CC-466A-9CD1-B9A0F98C30B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05455D5-DF20-4057-AB0E-8070B888F093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2100FBD-1CAE-4923-B11A-5F14FCCBF3D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1079E07-7B12-47CE-9E40-8B9380EA8A3E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EBBE5A-4B7A-4854-999A-C18255CDE58F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156C725-E28C-4AAF-BAD3-491F2B991EFE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258DF0C-A748-4DF3-84B5-F028D21EDF73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BC17605-ED7A-46C8-9093-2BF83918092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9205AE7-E863-4EFB-9262-D5B873602172}"/>
              </a:ext>
            </a:extLst>
          </p:cNvPr>
          <p:cNvGrpSpPr/>
          <p:nvPr/>
        </p:nvGrpSpPr>
        <p:grpSpPr>
          <a:xfrm>
            <a:off x="7049861" y="1872250"/>
            <a:ext cx="729606" cy="950633"/>
            <a:chOff x="1599514" y="2351983"/>
            <a:chExt cx="667729" cy="870012"/>
          </a:xfrm>
        </p:grpSpPr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B5AC8B8C-4F75-4E80-8D48-E04B9D24402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DFD4BC03-0D86-4A57-B5C4-8C4CBBC835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D76B24F7-535C-4F04-825F-4188D8F4BA4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82BE5CAD-379C-42CD-9E64-45908B80E6A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2E4A4B24-BE53-4702-95ED-E868436F110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01A1BB22-85C1-44DE-966E-4A63E2CC71B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Title 1">
              <a:extLst>
                <a:ext uri="{FF2B5EF4-FFF2-40B4-BE49-F238E27FC236}">
                  <a16:creationId xmlns:a16="http://schemas.microsoft.com/office/drawing/2014/main" id="{6E35DFDC-2610-4856-A0FB-CBD65279EFD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Title 1">
              <a:extLst>
                <a:ext uri="{FF2B5EF4-FFF2-40B4-BE49-F238E27FC236}">
                  <a16:creationId xmlns:a16="http://schemas.microsoft.com/office/drawing/2014/main" id="{5BA8DE8B-2A0A-49CD-9DE7-7EB277A83C1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591235" y="4812965"/>
            <a:ext cx="3034502" cy="1493456"/>
            <a:chOff x="2293159" y="3728858"/>
            <a:chExt cx="303450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293159" y="3728858"/>
              <a:ext cx="2170664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(Load Word)</a:t>
              </a:r>
            </a:p>
            <a:p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 = h + A[8];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32($s3)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$s1, $s2, $t0 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14" name="Subtitle 2">
            <a:extLst>
              <a:ext uri="{FF2B5EF4-FFF2-40B4-BE49-F238E27FC236}">
                <a16:creationId xmlns:a16="http://schemas.microsoft.com/office/drawing/2014/main" id="{DE1D0F54-262B-479A-AAE5-2CAF1E63A0CB}"/>
              </a:ext>
            </a:extLst>
          </p:cNvPr>
          <p:cNvSpPr txBox="1">
            <a:spLocks/>
          </p:cNvSpPr>
          <p:nvPr/>
        </p:nvSpPr>
        <p:spPr>
          <a:xfrm>
            <a:off x="5063555" y="4794865"/>
            <a:ext cx="2170664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(Save Word)</a:t>
            </a:r>
          </a:p>
          <a:p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9F741BFE-371F-4DFD-9329-2D9001A0410A}"/>
              </a:ext>
            </a:extLst>
          </p:cNvPr>
          <p:cNvSpPr txBox="1">
            <a:spLocks/>
          </p:cNvSpPr>
          <p:nvPr/>
        </p:nvSpPr>
        <p:spPr>
          <a:xfrm>
            <a:off x="5182165" y="5182880"/>
            <a:ext cx="2915892" cy="1403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A[12] = h + A[8];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$t0, 32($s3)</a:t>
            </a:r>
          </a:p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    $t0, $s2, $t0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$t0, 48($s3) 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6A96EC-0226-4BFF-89D1-96A552B639D6}"/>
              </a:ext>
            </a:extLst>
          </p:cNvPr>
          <p:cNvGrpSpPr/>
          <p:nvPr/>
        </p:nvGrpSpPr>
        <p:grpSpPr>
          <a:xfrm>
            <a:off x="9161629" y="3756060"/>
            <a:ext cx="2832094" cy="2691257"/>
            <a:chOff x="7846542" y="3804967"/>
            <a:chExt cx="2832099" cy="26912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60CE25-DC00-4962-A42C-1B9EFC2A5D9B}"/>
                </a:ext>
              </a:extLst>
            </p:cNvPr>
            <p:cNvGrpSpPr/>
            <p:nvPr/>
          </p:nvGrpSpPr>
          <p:grpSpPr>
            <a:xfrm>
              <a:off x="8512368" y="3804970"/>
              <a:ext cx="2166273" cy="2691260"/>
              <a:chOff x="8375338" y="4158138"/>
              <a:chExt cx="1822612" cy="226431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4B4045-2697-48A8-87A8-5527DF9B9475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364071-2234-457D-AE82-5E8EB41B2EB8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C2B519D-2529-4A93-A24D-8E624D99616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664EA53-DE30-4290-9EF8-A8A5EA947440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3D2B9F9-4F0E-4C74-AD10-7DEDC6AD56A9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AD92AB2-C840-4356-AC9E-682EC92713E2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60FAE79-1738-4627-B511-FEA68AF4EA34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B43CA79-2799-4B42-9111-E2B57B0CA6E4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9D30452-BCBB-41BE-89E9-0212080D7C5B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16AE550-CE74-4BD9-9F40-9CE2F5BA9A14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7C48896-D0BB-4FA3-9DD1-A9D9E37B0343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1A7B399-C820-49CF-9C0B-1F4E444DA3BC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E8E506D-1083-44B5-B03C-AC4A508CC428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E6E0D-5B98-4A08-BFAC-B8DB286E8D96}"/>
              </a:ext>
            </a:extLst>
          </p:cNvPr>
          <p:cNvGrpSpPr/>
          <p:nvPr/>
        </p:nvGrpSpPr>
        <p:grpSpPr>
          <a:xfrm>
            <a:off x="2173010" y="3752697"/>
            <a:ext cx="6786338" cy="901208"/>
            <a:chOff x="2246451" y="3074979"/>
            <a:chExt cx="9602951" cy="12752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E4FDB92-8507-4A17-BDBC-5C6951465CB1}"/>
                </a:ext>
              </a:extLst>
            </p:cNvPr>
            <p:cNvSpPr/>
            <p:nvPr/>
          </p:nvSpPr>
          <p:spPr>
            <a:xfrm>
              <a:off x="4009100" y="3432833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D846B32-6D25-4CF9-BC08-0603F40C3843}"/>
                </a:ext>
              </a:extLst>
            </p:cNvPr>
            <p:cNvSpPr/>
            <p:nvPr/>
          </p:nvSpPr>
          <p:spPr>
            <a:xfrm>
              <a:off x="4009100" y="3074979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D8D342-4982-44E8-9D95-4128EF7DB373}"/>
                </a:ext>
              </a:extLst>
            </p:cNvPr>
            <p:cNvSpPr/>
            <p:nvPr/>
          </p:nvSpPr>
          <p:spPr>
            <a:xfrm>
              <a:off x="2246451" y="3432837"/>
              <a:ext cx="1762646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ECBDDC7-3D67-48B5-ABC2-0F335AB187E8}"/>
                </a:ext>
              </a:extLst>
            </p:cNvPr>
            <p:cNvSpPr/>
            <p:nvPr/>
          </p:nvSpPr>
          <p:spPr>
            <a:xfrm>
              <a:off x="2246451" y="3074982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DD7A193-2B3B-4883-8B2F-88DCF3570E8B}"/>
                </a:ext>
              </a:extLst>
            </p:cNvPr>
            <p:cNvSpPr/>
            <p:nvPr/>
          </p:nvSpPr>
          <p:spPr>
            <a:xfrm>
              <a:off x="4674925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17440A-7DF8-4F4F-AA9D-49430783F6DD}"/>
                </a:ext>
              </a:extLst>
            </p:cNvPr>
            <p:cNvSpPr/>
            <p:nvPr/>
          </p:nvSpPr>
          <p:spPr>
            <a:xfrm>
              <a:off x="4674925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783F33E-6B3B-4A1B-8F33-5682AF10D073}"/>
                </a:ext>
              </a:extLst>
            </p:cNvPr>
            <p:cNvSpPr/>
            <p:nvPr/>
          </p:nvSpPr>
          <p:spPr>
            <a:xfrm>
              <a:off x="5545170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BF5F58-FED0-417E-BE4E-D0D9B92BF4C6}"/>
                </a:ext>
              </a:extLst>
            </p:cNvPr>
            <p:cNvSpPr/>
            <p:nvPr/>
          </p:nvSpPr>
          <p:spPr>
            <a:xfrm>
              <a:off x="5545170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F508123-B260-4D90-AE9E-C0684F705982}"/>
                </a:ext>
              </a:extLst>
            </p:cNvPr>
            <p:cNvSpPr/>
            <p:nvPr/>
          </p:nvSpPr>
          <p:spPr>
            <a:xfrm>
              <a:off x="6418431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0D963B-0D8C-4E64-A596-B219725EB659}"/>
                </a:ext>
              </a:extLst>
            </p:cNvPr>
            <p:cNvSpPr/>
            <p:nvPr/>
          </p:nvSpPr>
          <p:spPr>
            <a:xfrm>
              <a:off x="6418431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EBB805-5318-46C5-9B2E-04DE6E2DA260}"/>
                </a:ext>
              </a:extLst>
            </p:cNvPr>
            <p:cNvSpPr/>
            <p:nvPr/>
          </p:nvSpPr>
          <p:spPr>
            <a:xfrm>
              <a:off x="7288677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5AC483C-12BE-410F-A19A-4B65506A18B0}"/>
                </a:ext>
              </a:extLst>
            </p:cNvPr>
            <p:cNvSpPr/>
            <p:nvPr/>
          </p:nvSpPr>
          <p:spPr>
            <a:xfrm>
              <a:off x="7288677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7D1787D-B47F-4494-9B5E-3B6ECFE0D45E}"/>
                </a:ext>
              </a:extLst>
            </p:cNvPr>
            <p:cNvSpPr/>
            <p:nvPr/>
          </p:nvSpPr>
          <p:spPr>
            <a:xfrm>
              <a:off x="8154974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2BD6F2-5AE9-4FDE-8E20-E6031AF41FB3}"/>
                </a:ext>
              </a:extLst>
            </p:cNvPr>
            <p:cNvSpPr/>
            <p:nvPr/>
          </p:nvSpPr>
          <p:spPr>
            <a:xfrm>
              <a:off x="8154974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8F97752-0F30-47C5-9F42-807C305DA4F0}"/>
                </a:ext>
              </a:extLst>
            </p:cNvPr>
            <p:cNvSpPr/>
            <p:nvPr/>
          </p:nvSpPr>
          <p:spPr>
            <a:xfrm>
              <a:off x="9193662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4230F23-EEF2-4CB1-BF60-9300605D09AB}"/>
                </a:ext>
              </a:extLst>
            </p:cNvPr>
            <p:cNvSpPr/>
            <p:nvPr/>
          </p:nvSpPr>
          <p:spPr>
            <a:xfrm>
              <a:off x="9193662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2BF15-7DA6-46DA-91E7-702EB9E124D2}"/>
                </a:ext>
              </a:extLst>
            </p:cNvPr>
            <p:cNvSpPr/>
            <p:nvPr/>
          </p:nvSpPr>
          <p:spPr>
            <a:xfrm>
              <a:off x="10223472" y="3432837"/>
              <a:ext cx="162593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6E08C30-D79D-4D8F-9074-3F1C11F73B66}"/>
                </a:ext>
              </a:extLst>
            </p:cNvPr>
            <p:cNvSpPr/>
            <p:nvPr/>
          </p:nvSpPr>
          <p:spPr>
            <a:xfrm>
              <a:off x="10223472" y="3074982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5521531-6A2C-42B9-80B4-D837A45FB7FB}"/>
                </a:ext>
              </a:extLst>
            </p:cNvPr>
            <p:cNvSpPr/>
            <p:nvPr/>
          </p:nvSpPr>
          <p:spPr>
            <a:xfrm>
              <a:off x="4009100" y="3885154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021BAC-05F4-4066-815A-8EB88B7E8790}"/>
                </a:ext>
              </a:extLst>
            </p:cNvPr>
            <p:cNvSpPr/>
            <p:nvPr/>
          </p:nvSpPr>
          <p:spPr>
            <a:xfrm>
              <a:off x="2246451" y="3885160"/>
              <a:ext cx="1762647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7F3ECB7-693C-4D04-906F-E624D8656095}"/>
                </a:ext>
              </a:extLst>
            </p:cNvPr>
            <p:cNvSpPr/>
            <p:nvPr/>
          </p:nvSpPr>
          <p:spPr>
            <a:xfrm>
              <a:off x="4674925" y="3885162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2B9DC7-CA12-4582-A2E0-A86652731944}"/>
                </a:ext>
              </a:extLst>
            </p:cNvPr>
            <p:cNvSpPr/>
            <p:nvPr/>
          </p:nvSpPr>
          <p:spPr>
            <a:xfrm>
              <a:off x="5545170" y="3885164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729DA7-2710-47E9-B24F-216D8252AACA}"/>
                </a:ext>
              </a:extLst>
            </p:cNvPr>
            <p:cNvSpPr/>
            <p:nvPr/>
          </p:nvSpPr>
          <p:spPr>
            <a:xfrm>
              <a:off x="6418430" y="3885166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800B1D5-40FE-4D5B-99F4-7DD76B8DC887}"/>
                </a:ext>
              </a:extLst>
            </p:cNvPr>
            <p:cNvSpPr/>
            <p:nvPr/>
          </p:nvSpPr>
          <p:spPr>
            <a:xfrm>
              <a:off x="7288675" y="38851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E73FF-C326-47ED-B62F-927C7AC749CF}"/>
                </a:ext>
              </a:extLst>
            </p:cNvPr>
            <p:cNvSpPr/>
            <p:nvPr/>
          </p:nvSpPr>
          <p:spPr>
            <a:xfrm>
              <a:off x="8154972" y="3885170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48DE6B1-E175-47A8-B97B-4B8B06F8B41A}"/>
                </a:ext>
              </a:extLst>
            </p:cNvPr>
            <p:cNvSpPr/>
            <p:nvPr/>
          </p:nvSpPr>
          <p:spPr>
            <a:xfrm>
              <a:off x="9193662" y="3885172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4CB53C-618A-4754-8FB2-24788D9C23EF}"/>
                </a:ext>
              </a:extLst>
            </p:cNvPr>
            <p:cNvSpPr/>
            <p:nvPr/>
          </p:nvSpPr>
          <p:spPr>
            <a:xfrm>
              <a:off x="10223468" y="3885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117D2-67C4-4EFE-A789-DBBA9D8857AD}"/>
              </a:ext>
            </a:extLst>
          </p:cNvPr>
          <p:cNvGrpSpPr/>
          <p:nvPr/>
        </p:nvGrpSpPr>
        <p:grpSpPr>
          <a:xfrm>
            <a:off x="9417003" y="2652647"/>
            <a:ext cx="425337" cy="281422"/>
            <a:chOff x="9417003" y="2652647"/>
            <a:chExt cx="425337" cy="2814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7A95CEF-9976-456F-9BC5-4AC14A27B039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94" name="Subtitle 2">
              <a:extLst>
                <a:ext uri="{FF2B5EF4-FFF2-40B4-BE49-F238E27FC236}">
                  <a16:creationId xmlns:a16="http://schemas.microsoft.com/office/drawing/2014/main" id="{6386F6CA-6C1F-4219-8A20-A7E24C405A82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283334-D015-4926-AE85-529CC2614025}"/>
              </a:ext>
            </a:extLst>
          </p:cNvPr>
          <p:cNvGrpSpPr/>
          <p:nvPr/>
        </p:nvGrpSpPr>
        <p:grpSpPr>
          <a:xfrm>
            <a:off x="9768286" y="2652647"/>
            <a:ext cx="425337" cy="281422"/>
            <a:chOff x="9768286" y="2652647"/>
            <a:chExt cx="425337" cy="28142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0A54615-BD97-4EFA-B2F4-B46DB336A9C6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Subtitle 2">
              <a:extLst>
                <a:ext uri="{FF2B5EF4-FFF2-40B4-BE49-F238E27FC236}">
                  <a16:creationId xmlns:a16="http://schemas.microsoft.com/office/drawing/2014/main" id="{5989E4B8-8B5D-4CFB-9395-02E31B770F1C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DC3F9-1A60-4C0F-B6B4-BA667B8433ED}"/>
              </a:ext>
            </a:extLst>
          </p:cNvPr>
          <p:cNvGrpSpPr/>
          <p:nvPr/>
        </p:nvGrpSpPr>
        <p:grpSpPr>
          <a:xfrm>
            <a:off x="10142748" y="2652647"/>
            <a:ext cx="425337" cy="281422"/>
            <a:chOff x="10142748" y="2652647"/>
            <a:chExt cx="425337" cy="28142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43C0BBE-0EAB-4056-AA56-0787B7EADE64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Subtitle 2">
              <a:extLst>
                <a:ext uri="{FF2B5EF4-FFF2-40B4-BE49-F238E27FC236}">
                  <a16:creationId xmlns:a16="http://schemas.microsoft.com/office/drawing/2014/main" id="{8DEEFB91-2E58-488D-8790-4ACB6799D10E}"/>
                </a:ext>
              </a:extLst>
            </p:cNvPr>
            <p:cNvSpPr txBox="1">
              <a:spLocks/>
            </p:cNvSpPr>
            <p:nvPr/>
          </p:nvSpPr>
          <p:spPr>
            <a:xfrm>
              <a:off x="10142748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5DE7C9-D4BC-42B3-AAC9-D158DDD20720}"/>
              </a:ext>
            </a:extLst>
          </p:cNvPr>
          <p:cNvGrpSpPr/>
          <p:nvPr/>
        </p:nvGrpSpPr>
        <p:grpSpPr>
          <a:xfrm>
            <a:off x="10494031" y="2652647"/>
            <a:ext cx="425337" cy="281422"/>
            <a:chOff x="10494031" y="2652647"/>
            <a:chExt cx="425337" cy="281422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20AE8E0-E424-4FFF-93CC-72E98110E58E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Subtitle 2">
              <a:extLst>
                <a:ext uri="{FF2B5EF4-FFF2-40B4-BE49-F238E27FC236}">
                  <a16:creationId xmlns:a16="http://schemas.microsoft.com/office/drawing/2014/main" id="{40F33D30-D162-4CDC-9AE1-C6B2F2024594}"/>
                </a:ext>
              </a:extLst>
            </p:cNvPr>
            <p:cNvSpPr txBox="1">
              <a:spLocks/>
            </p:cNvSpPr>
            <p:nvPr/>
          </p:nvSpPr>
          <p:spPr>
            <a:xfrm>
              <a:off x="10494031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2FDC09-CD1B-4F4F-9950-04AC11CFAFE4}"/>
              </a:ext>
            </a:extLst>
          </p:cNvPr>
          <p:cNvGrpSpPr/>
          <p:nvPr/>
        </p:nvGrpSpPr>
        <p:grpSpPr>
          <a:xfrm>
            <a:off x="9417003" y="3002668"/>
            <a:ext cx="425337" cy="281422"/>
            <a:chOff x="9417003" y="3002668"/>
            <a:chExt cx="425337" cy="281422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2BAAAFB-6806-4721-B747-B53321DD6C56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Subtitle 2">
              <a:extLst>
                <a:ext uri="{FF2B5EF4-FFF2-40B4-BE49-F238E27FC236}">
                  <a16:creationId xmlns:a16="http://schemas.microsoft.com/office/drawing/2014/main" id="{75427E07-C5C5-486E-8514-51B34295A0E1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FFC4EC-4C2F-413A-9B1A-D599F52E5FA7}"/>
              </a:ext>
            </a:extLst>
          </p:cNvPr>
          <p:cNvGrpSpPr/>
          <p:nvPr/>
        </p:nvGrpSpPr>
        <p:grpSpPr>
          <a:xfrm>
            <a:off x="9768286" y="3002668"/>
            <a:ext cx="425337" cy="281422"/>
            <a:chOff x="9768286" y="3002668"/>
            <a:chExt cx="425337" cy="28142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D7DD1AC-1A0F-4543-B02F-70EDE6A6037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Subtitle 2">
              <a:extLst>
                <a:ext uri="{FF2B5EF4-FFF2-40B4-BE49-F238E27FC236}">
                  <a16:creationId xmlns:a16="http://schemas.microsoft.com/office/drawing/2014/main" id="{1358F8FE-5014-4354-9EA1-0AD1BE32D261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AD523F-BAEC-4EE1-BEB4-E6DC5AB69C25}"/>
              </a:ext>
            </a:extLst>
          </p:cNvPr>
          <p:cNvGrpSpPr/>
          <p:nvPr/>
        </p:nvGrpSpPr>
        <p:grpSpPr>
          <a:xfrm>
            <a:off x="10131532" y="3002668"/>
            <a:ext cx="425337" cy="281422"/>
            <a:chOff x="10131532" y="3002668"/>
            <a:chExt cx="425337" cy="28142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6C96007-0288-4AC3-88A2-E967FCE6A3D7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Subtitle 2">
              <a:extLst>
                <a:ext uri="{FF2B5EF4-FFF2-40B4-BE49-F238E27FC236}">
                  <a16:creationId xmlns:a16="http://schemas.microsoft.com/office/drawing/2014/main" id="{58F52602-EFB0-4A46-AFDC-CB238CE788C0}"/>
                </a:ext>
              </a:extLst>
            </p:cNvPr>
            <p:cNvSpPr txBox="1">
              <a:spLocks/>
            </p:cNvSpPr>
            <p:nvPr/>
          </p:nvSpPr>
          <p:spPr>
            <a:xfrm>
              <a:off x="10131532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B5177-41FB-470B-8EC6-04CBE68CF7CF}"/>
              </a:ext>
            </a:extLst>
          </p:cNvPr>
          <p:cNvGrpSpPr/>
          <p:nvPr/>
        </p:nvGrpSpPr>
        <p:grpSpPr>
          <a:xfrm>
            <a:off x="10482815" y="3002668"/>
            <a:ext cx="425337" cy="281422"/>
            <a:chOff x="10482815" y="3002668"/>
            <a:chExt cx="425337" cy="28142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2A5EB7A-A21E-482F-8AB2-286CC9EDFC16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Subtitle 2">
              <a:extLst>
                <a:ext uri="{FF2B5EF4-FFF2-40B4-BE49-F238E27FC236}">
                  <a16:creationId xmlns:a16="http://schemas.microsoft.com/office/drawing/2014/main" id="{73EB1017-4432-46E1-AA4B-2E8AB6A1303A}"/>
                </a:ext>
              </a:extLst>
            </p:cNvPr>
            <p:cNvSpPr txBox="1">
              <a:spLocks/>
            </p:cNvSpPr>
            <p:nvPr/>
          </p:nvSpPr>
          <p:spPr>
            <a:xfrm>
              <a:off x="10482815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02" name="Arrow: Right 201">
            <a:extLst>
              <a:ext uri="{FF2B5EF4-FFF2-40B4-BE49-F238E27FC236}">
                <a16:creationId xmlns:a16="http://schemas.microsoft.com/office/drawing/2014/main" id="{8A528D0D-21CF-47AA-8704-8C90E38431BB}"/>
              </a:ext>
            </a:extLst>
          </p:cNvPr>
          <p:cNvSpPr/>
          <p:nvPr/>
        </p:nvSpPr>
        <p:spPr>
          <a:xfrm>
            <a:off x="7552945" y="5908090"/>
            <a:ext cx="1549922" cy="230818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389BB979-0F59-4340-A09E-346ED1D2C116}"/>
              </a:ext>
            </a:extLst>
          </p:cNvPr>
          <p:cNvSpPr txBox="1">
            <a:spLocks/>
          </p:cNvSpPr>
          <p:nvPr/>
        </p:nvSpPr>
        <p:spPr>
          <a:xfrm>
            <a:off x="7552944" y="5548598"/>
            <a:ext cx="1505023" cy="433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 Address</a:t>
            </a:r>
          </a:p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(Register Value)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Compile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709057" y="4613142"/>
            <a:ext cx="2896515" cy="1493455"/>
            <a:chOff x="2411769" y="3728858"/>
            <a:chExt cx="291589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3728858"/>
              <a:ext cx="2915892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Assembly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1200($t1)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$t0, $s2, $t0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$t0, 1200($t1)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9AD8A4-BAF0-4E27-8BF4-07B2E107E3AE}"/>
              </a:ext>
            </a:extLst>
          </p:cNvPr>
          <p:cNvGrpSpPr/>
          <p:nvPr/>
        </p:nvGrpSpPr>
        <p:grpSpPr>
          <a:xfrm>
            <a:off x="6492016" y="4612798"/>
            <a:ext cx="4223450" cy="1639189"/>
            <a:chOff x="6687206" y="3891599"/>
            <a:chExt cx="4223450" cy="1639189"/>
          </a:xfrm>
        </p:grpSpPr>
        <p:sp>
          <p:nvSpPr>
            <p:cNvPr id="214" name="Subtitle 2">
              <a:extLst>
                <a:ext uri="{FF2B5EF4-FFF2-40B4-BE49-F238E27FC236}">
                  <a16:creationId xmlns:a16="http://schemas.microsoft.com/office/drawing/2014/main" id="{DE1D0F54-262B-479A-AAE5-2CAF1E63A0CB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3891599"/>
              <a:ext cx="2795737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Machine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5" name="Subtitle 2">
              <a:extLst>
                <a:ext uri="{FF2B5EF4-FFF2-40B4-BE49-F238E27FC236}">
                  <a16:creationId xmlns:a16="http://schemas.microsoft.com/office/drawing/2014/main" id="{9F741BFE-371F-4DFD-9329-2D9001A0410A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4279615"/>
              <a:ext cx="4223450" cy="12511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100011 01001 01000 0000010010110000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000000 10010 01000 01000 00000 100000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101011 01001 01000 0000010010110000</a:t>
              </a:r>
            </a:p>
          </p:txBody>
        </p:sp>
      </p:grpSp>
      <p:sp>
        <p:nvSpPr>
          <p:cNvPr id="194" name="Subtitle 2">
            <a:extLst>
              <a:ext uri="{FF2B5EF4-FFF2-40B4-BE49-F238E27FC236}">
                <a16:creationId xmlns:a16="http://schemas.microsoft.com/office/drawing/2014/main" id="{699B89C4-A543-40D7-8854-CDF938897422}"/>
              </a:ext>
            </a:extLst>
          </p:cNvPr>
          <p:cNvSpPr txBox="1">
            <a:spLocks/>
          </p:cNvSpPr>
          <p:nvPr/>
        </p:nvSpPr>
        <p:spPr>
          <a:xfrm>
            <a:off x="2662534" y="1806892"/>
            <a:ext cx="2896515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A[300] = h + A[300];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C4A68C-F853-48F8-A268-1B17E3E033DC}"/>
              </a:ext>
            </a:extLst>
          </p:cNvPr>
          <p:cNvGrpSpPr/>
          <p:nvPr/>
        </p:nvGrpSpPr>
        <p:grpSpPr>
          <a:xfrm>
            <a:off x="2709057" y="2491139"/>
            <a:ext cx="7431492" cy="1740971"/>
            <a:chOff x="3311371" y="2244858"/>
            <a:chExt cx="7431492" cy="1740971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DA20AF-39F2-4702-9B23-B6600590DD17}"/>
                </a:ext>
              </a:extLst>
            </p:cNvPr>
            <p:cNvSpPr/>
            <p:nvPr/>
          </p:nvSpPr>
          <p:spPr>
            <a:xfrm>
              <a:off x="4589917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AF7620A-9138-43EA-9DE7-660F37971F53}"/>
                </a:ext>
              </a:extLst>
            </p:cNvPr>
            <p:cNvSpPr/>
            <p:nvPr/>
          </p:nvSpPr>
          <p:spPr>
            <a:xfrm>
              <a:off x="4589917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3578927-7099-483F-8BF1-914053AE0A92}"/>
                </a:ext>
              </a:extLst>
            </p:cNvPr>
            <p:cNvSpPr/>
            <p:nvPr/>
          </p:nvSpPr>
          <p:spPr>
            <a:xfrm>
              <a:off x="4589917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6ED88C4-C2F8-48BF-977E-2EF43031B6C0}"/>
                </a:ext>
              </a:extLst>
            </p:cNvPr>
            <p:cNvSpPr/>
            <p:nvPr/>
          </p:nvSpPr>
          <p:spPr>
            <a:xfrm>
              <a:off x="4589917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F8697F0-DC3F-4046-9790-C02D9DEC2FE5}"/>
                </a:ext>
              </a:extLst>
            </p:cNvPr>
            <p:cNvSpPr/>
            <p:nvPr/>
          </p:nvSpPr>
          <p:spPr>
            <a:xfrm>
              <a:off x="5460162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A9649-EF4D-46FD-85C6-D6BF7C4215BF}"/>
                </a:ext>
              </a:extLst>
            </p:cNvPr>
            <p:cNvSpPr/>
            <p:nvPr/>
          </p:nvSpPr>
          <p:spPr>
            <a:xfrm>
              <a:off x="5460162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F82C82F-A1B1-40B7-8AF6-36BDA63B2003}"/>
                </a:ext>
              </a:extLst>
            </p:cNvPr>
            <p:cNvSpPr/>
            <p:nvPr/>
          </p:nvSpPr>
          <p:spPr>
            <a:xfrm>
              <a:off x="5460162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97EB593-613D-4AC5-8011-FB05766ACE14}"/>
                </a:ext>
              </a:extLst>
            </p:cNvPr>
            <p:cNvSpPr/>
            <p:nvPr/>
          </p:nvSpPr>
          <p:spPr>
            <a:xfrm>
              <a:off x="5460162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38BC973-1472-459A-897E-D1C15C0E45A3}"/>
                </a:ext>
              </a:extLst>
            </p:cNvPr>
            <p:cNvSpPr/>
            <p:nvPr/>
          </p:nvSpPr>
          <p:spPr>
            <a:xfrm>
              <a:off x="6333423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657C-C867-4ABD-90C3-549D43098DAE}"/>
                </a:ext>
              </a:extLst>
            </p:cNvPr>
            <p:cNvSpPr/>
            <p:nvPr/>
          </p:nvSpPr>
          <p:spPr>
            <a:xfrm>
              <a:off x="6333423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B698E2-A8E7-4196-BCA7-DBAC449DD767}"/>
                </a:ext>
              </a:extLst>
            </p:cNvPr>
            <p:cNvSpPr/>
            <p:nvPr/>
          </p:nvSpPr>
          <p:spPr>
            <a:xfrm>
              <a:off x="6333423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B00EDFC-53C1-4F92-A520-3D007D56D691}"/>
                </a:ext>
              </a:extLst>
            </p:cNvPr>
            <p:cNvSpPr/>
            <p:nvPr/>
          </p:nvSpPr>
          <p:spPr>
            <a:xfrm>
              <a:off x="6333423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01ED6D1-5EFC-4CAA-957D-44BCFA5ADCCA}"/>
                </a:ext>
              </a:extLst>
            </p:cNvPr>
            <p:cNvSpPr/>
            <p:nvPr/>
          </p:nvSpPr>
          <p:spPr>
            <a:xfrm>
              <a:off x="7203668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14C5B2E-0432-4DC0-B0BE-4DECF41765DF}"/>
                </a:ext>
              </a:extLst>
            </p:cNvPr>
            <p:cNvSpPr/>
            <p:nvPr/>
          </p:nvSpPr>
          <p:spPr>
            <a:xfrm>
              <a:off x="7203668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6875C0-620F-4D85-9B9E-5988B30451D2}"/>
                </a:ext>
              </a:extLst>
            </p:cNvPr>
            <p:cNvSpPr/>
            <p:nvPr/>
          </p:nvSpPr>
          <p:spPr>
            <a:xfrm>
              <a:off x="9702858" y="3066191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91A3770-5EF4-4572-AE13-A5280569C34F}"/>
                </a:ext>
              </a:extLst>
            </p:cNvPr>
            <p:cNvSpPr/>
            <p:nvPr/>
          </p:nvSpPr>
          <p:spPr>
            <a:xfrm>
              <a:off x="9702858" y="2251208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E8D4631-F4F8-4852-A443-C424A8564F58}"/>
                </a:ext>
              </a:extLst>
            </p:cNvPr>
            <p:cNvSpPr/>
            <p:nvPr/>
          </p:nvSpPr>
          <p:spPr>
            <a:xfrm>
              <a:off x="7203667" y="3520781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66AB842-0C29-40D0-9464-BD1C2C4A485A}"/>
                </a:ext>
              </a:extLst>
            </p:cNvPr>
            <p:cNvSpPr/>
            <p:nvPr/>
          </p:nvSpPr>
          <p:spPr>
            <a:xfrm>
              <a:off x="8076928" y="3066191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3129F19-5B6E-4F0D-9543-7DB1752BA8AF}"/>
                </a:ext>
              </a:extLst>
            </p:cNvPr>
            <p:cNvSpPr/>
            <p:nvPr/>
          </p:nvSpPr>
          <p:spPr>
            <a:xfrm>
              <a:off x="7203667" y="2574596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8AE412C-DAAB-4EEB-BBA1-42815FEDB80E}"/>
                </a:ext>
              </a:extLst>
            </p:cNvPr>
            <p:cNvSpPr/>
            <p:nvPr/>
          </p:nvSpPr>
          <p:spPr>
            <a:xfrm>
              <a:off x="8076928" y="2251208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address/</a:t>
              </a:r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77D0019-5914-41B8-8049-AE6ABA551E89}"/>
                </a:ext>
              </a:extLst>
            </p:cNvPr>
            <p:cNvSpPr/>
            <p:nvPr/>
          </p:nvSpPr>
          <p:spPr>
            <a:xfrm>
              <a:off x="3311371" y="351443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B9D53D0-3E34-48FD-8974-E8B46F3B033F}"/>
                </a:ext>
              </a:extLst>
            </p:cNvPr>
            <p:cNvSpPr/>
            <p:nvPr/>
          </p:nvSpPr>
          <p:spPr>
            <a:xfrm>
              <a:off x="3311371" y="305984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FB4E02F-2521-4D81-8FD6-356CCA02EEE1}"/>
                </a:ext>
              </a:extLst>
            </p:cNvPr>
            <p:cNvSpPr/>
            <p:nvPr/>
          </p:nvSpPr>
          <p:spPr>
            <a:xfrm>
              <a:off x="3311371" y="2568246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67C8043A-57D7-40F1-B9E4-70F441932C39}"/>
                </a:ext>
              </a:extLst>
            </p:cNvPr>
            <p:cNvSpPr/>
            <p:nvPr/>
          </p:nvSpPr>
          <p:spPr>
            <a:xfrm>
              <a:off x="3311371" y="2244858"/>
              <a:ext cx="12785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547AC8-5BD2-4A64-ACBD-05639A794AF6}"/>
              </a:ext>
            </a:extLst>
          </p:cNvPr>
          <p:cNvSpPr/>
          <p:nvPr/>
        </p:nvSpPr>
        <p:spPr>
          <a:xfrm>
            <a:off x="5518423" y="5086905"/>
            <a:ext cx="783353" cy="38801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346988" y="3329954"/>
            <a:ext cx="3845993" cy="2752132"/>
            <a:chOff x="2411768" y="3728858"/>
            <a:chExt cx="2462627" cy="1762217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– then - else</a:t>
              </a:r>
            </a:p>
            <a:p>
              <a:pPr algn="l"/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06948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if (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== j)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+ h;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 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f = g – h;</a:t>
              </a:r>
            </a:p>
            <a:p>
              <a:pPr algn="l"/>
              <a:endPara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227194D9-CE5A-41BD-908B-6B8BC79412D3}"/>
                </a:ext>
              </a:extLst>
            </p:cNvPr>
            <p:cNvSpPr txBox="1">
              <a:spLocks/>
            </p:cNvSpPr>
            <p:nvPr/>
          </p:nvSpPr>
          <p:spPr>
            <a:xfrm>
              <a:off x="3316562" y="4116873"/>
              <a:ext cx="1557832" cy="13742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$s4, Else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Exit //jump to Exit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Else: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sub $s0, $s1, $s2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9E6CB888-ABB2-4C89-A8BF-828D0F4C0872}"/>
              </a:ext>
            </a:extLst>
          </p:cNvPr>
          <p:cNvSpPr txBox="1">
            <a:spLocks/>
          </p:cNvSpPr>
          <p:nvPr/>
        </p:nvSpPr>
        <p:spPr>
          <a:xfrm>
            <a:off x="2346988" y="2204387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if 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beq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EDB9B575-58E9-43F5-B06C-081B8DC714E9}"/>
              </a:ext>
            </a:extLst>
          </p:cNvPr>
          <p:cNvSpPr txBox="1">
            <a:spLocks/>
          </p:cNvSpPr>
          <p:nvPr/>
        </p:nvSpPr>
        <p:spPr>
          <a:xfrm>
            <a:off x="5504156" y="2145432"/>
            <a:ext cx="3157168" cy="84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(branch not equal)</a:t>
            </a:r>
          </a:p>
          <a:p>
            <a:pPr algn="l"/>
            <a:r>
              <a:rPr lang="en-US" altLang="ko-KR" sz="18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bne</a:t>
            </a:r>
            <a:r>
              <a:rPr lang="en-US" altLang="ko-KR" sz="18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register1, register2, L1</a:t>
            </a:r>
            <a:endParaRPr lang="ko-KR" altLang="en-US" sz="18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2D58E60-A7F5-456D-A04A-B11895331931}"/>
              </a:ext>
            </a:extLst>
          </p:cNvPr>
          <p:cNvGrpSpPr/>
          <p:nvPr/>
        </p:nvGrpSpPr>
        <p:grpSpPr>
          <a:xfrm>
            <a:off x="6157016" y="3329953"/>
            <a:ext cx="6036640" cy="3372686"/>
            <a:chOff x="2411768" y="3728858"/>
            <a:chExt cx="3865320" cy="2159564"/>
          </a:xfrm>
        </p:grpSpPr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B1CF7E81-C162-4D5D-9852-5541F7A11A59}"/>
                </a:ext>
              </a:extLst>
            </p:cNvPr>
            <p:cNvSpPr txBox="1">
              <a:spLocks/>
            </p:cNvSpPr>
            <p:nvPr/>
          </p:nvSpPr>
          <p:spPr>
            <a:xfrm>
              <a:off x="2411768" y="3728858"/>
              <a:ext cx="2462627" cy="2487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31D4D4E-95D6-42DE-B09C-71735496C27E}"/>
                </a:ext>
              </a:extLst>
            </p:cNvPr>
            <p:cNvSpPr txBox="1">
              <a:spLocks/>
            </p:cNvSpPr>
            <p:nvPr/>
          </p:nvSpPr>
          <p:spPr>
            <a:xfrm>
              <a:off x="2411770" y="4116873"/>
              <a:ext cx="1330049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while (save[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] == k)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+= 1;</a:t>
              </a: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9D221C25-C60E-4E63-A5F6-AFB8EB8D531C}"/>
                </a:ext>
              </a:extLst>
            </p:cNvPr>
            <p:cNvSpPr txBox="1">
              <a:spLocks/>
            </p:cNvSpPr>
            <p:nvPr/>
          </p:nvSpPr>
          <p:spPr>
            <a:xfrm>
              <a:off x="3741818" y="4116872"/>
              <a:ext cx="2535270" cy="17715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Loop: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sll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$t1, $s3, 2 //$t1 = </a:t>
              </a:r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&lt;&lt; 2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$t1, $t1, $s6 // $s6 is base address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$t0, 0($t1)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bne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$t0, $s5, Exit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addi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$s3, $s3, 1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j          Loop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Exit: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22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Procedure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4C2FC4-0F5F-4847-9109-4901FD7D4861}"/>
              </a:ext>
            </a:extLst>
          </p:cNvPr>
          <p:cNvGrpSpPr/>
          <p:nvPr/>
        </p:nvGrpSpPr>
        <p:grpSpPr>
          <a:xfrm>
            <a:off x="2401952" y="2132203"/>
            <a:ext cx="3694048" cy="3700728"/>
            <a:chOff x="493117" y="1662265"/>
            <a:chExt cx="2468081" cy="24725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8BD1B1-07AA-4D39-B913-1B77740E460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EF1F36-700B-419A-965D-A65DF41E8A0B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18CF4B4-63A8-49BA-A3DB-0DAD5CE34DD5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CEF3BF-70E0-42BF-B6AA-5A498F07FCE9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139D344-F436-481F-A059-161B346F3ED3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96347ED-74BB-4256-8E80-BD8D83E7F61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5470B50-6847-4120-BEBB-3F68962B3953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CFCD70-2DD1-469D-A916-891897BF788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284E9B-8E06-4B6F-9E4C-4F46F87A58B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A7F78DC-B0A0-40D6-AB7C-AF5769FE1F0F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EC0682B-1D27-46AA-A8C9-A3A0A48A225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0985FA8-AF16-4ED1-B5DE-6D4493B7CBA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5CB047-7D34-43E8-9B77-6B22359D48A5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F1DCAC1-F12A-4D05-A7C5-A146E1E2BB9A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CAFCE8-2638-426F-9DA0-E956493496DB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696B44D-951E-4D31-B4D5-C8D116433C9E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EC18CF8-1104-49D6-A062-BD1D99BCFEC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D762999-78A0-41DD-9BD3-4D9439F912B4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65F6A4-A6A9-4E62-81AA-6263EE77B8C4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B3AE5DB-0E66-42A0-BE12-DEBAEE6A7BDF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51EB6-0D82-4068-8B47-136A76FF497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913166-7B3D-4920-BFE6-38F7C2D3198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8A64C0F-4E97-419E-AD14-4AA042DE49EA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B82D0B1-101F-41FD-96AE-9663E3B37AC7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FA89648-66CE-4DE8-BF15-E633EABDA86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EA09574-E4BA-4360-B105-A7334E30B571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5683D2-1205-4A27-91D1-146DCAEC46A8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FA535B-8940-4BB3-97EB-9742DB7BB3C0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168FBCB-E114-41EB-8BAF-BA0AD8CEF80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C6B4E1-6822-4F01-9DEC-1A687C750B2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35DAF0-040B-43D0-9F3F-FB773CE5D63E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88AE63E-5D15-4CF1-985F-D45AB78DEE7D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02CA6A-AA4F-4341-8667-92E5B56C960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A2ADA4-B5FF-4C95-A1D5-A85BAB8F46F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8E609A-E37E-49E4-8AF4-45F478222D88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FFF01B-1321-4BF2-8A93-24FF1859D82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3C3A0B6-EAA8-4591-9CAD-FA67C362877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B47257-4BB1-48D1-96FC-73C137DAF30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C1EE437-BACE-4341-86AB-445B3530BFB2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DF5C167-2EDC-4112-8450-4062ACF273D7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BC946D-D611-4ECB-8557-0848DBDF77E2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9BDB07E-E1C0-4C7C-8C50-67A04BE32B5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A8D5F1-BD9C-4642-B993-60485E31B8E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E1D127D-064C-417F-AEC7-C5A6E14A37AC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01E5C6-87A5-42E1-9E35-CCC544F38420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18BFCA-EDEE-4A6B-B368-B3ABB25616D1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BE5D7E0-1749-4154-B6E9-3980A139D657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19F3823-730E-4900-B0D3-AAF75C3D68EF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18607-3E73-44C8-B825-104E169EA33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7442CEC-71BD-4A8D-8B66-5B305ADC9163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3E7C-9F82-4512-90E7-76DFE9F9B9D1}"/>
              </a:ext>
            </a:extLst>
          </p:cNvPr>
          <p:cNvGrpSpPr/>
          <p:nvPr/>
        </p:nvGrpSpPr>
        <p:grpSpPr>
          <a:xfrm>
            <a:off x="2850517" y="4082390"/>
            <a:ext cx="806258" cy="540784"/>
            <a:chOff x="9398267" y="2667517"/>
            <a:chExt cx="425337" cy="28528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0373826-FBCF-4FF4-B66B-ECB4D38C8E48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id="{056A6837-9E63-4F9D-94A0-A37FB9A0CB1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924EE9-AD7F-4857-B04D-479F4CB50534}"/>
              </a:ext>
            </a:extLst>
          </p:cNvPr>
          <p:cNvGrpSpPr/>
          <p:nvPr/>
        </p:nvGrpSpPr>
        <p:grpSpPr>
          <a:xfrm>
            <a:off x="3516399" y="4082390"/>
            <a:ext cx="806258" cy="540784"/>
            <a:chOff x="9749550" y="2667517"/>
            <a:chExt cx="425337" cy="28528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B0CD2FF-BF74-457E-8AC4-ACDADC8044B7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149818A1-23DA-4BC6-8C11-291B345A0F45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7802B-333C-4D46-A168-3EAA7A744818}"/>
              </a:ext>
            </a:extLst>
          </p:cNvPr>
          <p:cNvGrpSpPr/>
          <p:nvPr/>
        </p:nvGrpSpPr>
        <p:grpSpPr>
          <a:xfrm>
            <a:off x="4226220" y="4082390"/>
            <a:ext cx="806258" cy="540784"/>
            <a:chOff x="10124012" y="2667517"/>
            <a:chExt cx="425337" cy="2852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4DD9A1-D91A-49E7-A8C6-A6EFB952031D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49C12934-1F5D-4894-81B1-B02133F5A5D8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FA840D-CF55-4832-B14D-578A14EB0D1D}"/>
              </a:ext>
            </a:extLst>
          </p:cNvPr>
          <p:cNvGrpSpPr/>
          <p:nvPr/>
        </p:nvGrpSpPr>
        <p:grpSpPr>
          <a:xfrm>
            <a:off x="4892102" y="4082390"/>
            <a:ext cx="806258" cy="540784"/>
            <a:chOff x="10475295" y="2667517"/>
            <a:chExt cx="425337" cy="28528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E5CCBF-A2E7-4DE4-AD83-0AB3EDE4E20B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0A1EBD04-3EB6-478A-945C-DD88DB8908DC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95599A-994E-4545-A992-0713A7D3238F}"/>
              </a:ext>
            </a:extLst>
          </p:cNvPr>
          <p:cNvGrpSpPr/>
          <p:nvPr/>
        </p:nvGrpSpPr>
        <p:grpSpPr>
          <a:xfrm>
            <a:off x="2850517" y="4728333"/>
            <a:ext cx="806258" cy="558332"/>
            <a:chOff x="9398267" y="3008281"/>
            <a:chExt cx="425337" cy="294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41929-570D-4122-AEC7-01FD1484B4E9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AB94992E-EF0A-416D-91A8-7B7C648132E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6B18103-83DF-4045-8F80-32A3F5CCF011}"/>
              </a:ext>
            </a:extLst>
          </p:cNvPr>
          <p:cNvGrpSpPr/>
          <p:nvPr/>
        </p:nvGrpSpPr>
        <p:grpSpPr>
          <a:xfrm>
            <a:off x="3516399" y="4728333"/>
            <a:ext cx="806258" cy="558332"/>
            <a:chOff x="9749550" y="3008281"/>
            <a:chExt cx="425337" cy="2945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088AC7-EEE5-4491-8EF0-281F1E13B7F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Subtitle 2">
              <a:extLst>
                <a:ext uri="{FF2B5EF4-FFF2-40B4-BE49-F238E27FC236}">
                  <a16:creationId xmlns:a16="http://schemas.microsoft.com/office/drawing/2014/main" id="{4BCEFD32-0587-4A24-B627-6E7E69F5B8E9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54A273-0704-495A-9D20-D508E42F4C40}"/>
              </a:ext>
            </a:extLst>
          </p:cNvPr>
          <p:cNvGrpSpPr/>
          <p:nvPr/>
        </p:nvGrpSpPr>
        <p:grpSpPr>
          <a:xfrm>
            <a:off x="4204959" y="4728333"/>
            <a:ext cx="806258" cy="558332"/>
            <a:chOff x="10112796" y="3008281"/>
            <a:chExt cx="425337" cy="29454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A710101-FFC0-4DA4-B3BB-7B3307C9B0B1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Subtitle 2">
              <a:extLst>
                <a:ext uri="{FF2B5EF4-FFF2-40B4-BE49-F238E27FC236}">
                  <a16:creationId xmlns:a16="http://schemas.microsoft.com/office/drawing/2014/main" id="{B081BB2F-D79E-4D10-9456-8C4565450237}"/>
                </a:ext>
              </a:extLst>
            </p:cNvPr>
            <p:cNvSpPr txBox="1">
              <a:spLocks/>
            </p:cNvSpPr>
            <p:nvPr/>
          </p:nvSpPr>
          <p:spPr>
            <a:xfrm>
              <a:off x="10112796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B2725AF-162C-4C35-A579-B2634B19E949}"/>
              </a:ext>
            </a:extLst>
          </p:cNvPr>
          <p:cNvGrpSpPr/>
          <p:nvPr/>
        </p:nvGrpSpPr>
        <p:grpSpPr>
          <a:xfrm>
            <a:off x="4870842" y="4728333"/>
            <a:ext cx="806258" cy="558332"/>
            <a:chOff x="10464079" y="3008281"/>
            <a:chExt cx="425337" cy="29454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D24005-786D-4450-AF0A-018C88E19281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Subtitle 2">
              <a:extLst>
                <a:ext uri="{FF2B5EF4-FFF2-40B4-BE49-F238E27FC236}">
                  <a16:creationId xmlns:a16="http://schemas.microsoft.com/office/drawing/2014/main" id="{049AE16E-083E-4A2C-883E-8F43BE4F269F}"/>
                </a:ext>
              </a:extLst>
            </p:cNvPr>
            <p:cNvSpPr txBox="1">
              <a:spLocks/>
            </p:cNvSpPr>
            <p:nvPr/>
          </p:nvSpPr>
          <p:spPr>
            <a:xfrm>
              <a:off x="10464079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B932106-A22B-4021-BB97-9F4CC422BD40}"/>
              </a:ext>
            </a:extLst>
          </p:cNvPr>
          <p:cNvGrpSpPr/>
          <p:nvPr/>
        </p:nvGrpSpPr>
        <p:grpSpPr>
          <a:xfrm>
            <a:off x="2850517" y="3458759"/>
            <a:ext cx="806258" cy="540784"/>
            <a:chOff x="9398267" y="2667517"/>
            <a:chExt cx="425337" cy="2852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281CC4E-C388-4A56-8399-A11AF491B160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70" name="Subtitle 2">
              <a:extLst>
                <a:ext uri="{FF2B5EF4-FFF2-40B4-BE49-F238E27FC236}">
                  <a16:creationId xmlns:a16="http://schemas.microsoft.com/office/drawing/2014/main" id="{A2508AA2-DABA-488C-9646-56ED23198F24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C99F90C-4C20-4020-9BFF-D6A4B214024D}"/>
              </a:ext>
            </a:extLst>
          </p:cNvPr>
          <p:cNvGrpSpPr/>
          <p:nvPr/>
        </p:nvGrpSpPr>
        <p:grpSpPr>
          <a:xfrm>
            <a:off x="3516399" y="3458759"/>
            <a:ext cx="806258" cy="540784"/>
            <a:chOff x="9749550" y="2667517"/>
            <a:chExt cx="425337" cy="28528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599AC4A-2CE0-467A-A5BF-630A03097AB8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Subtitle 2">
              <a:extLst>
                <a:ext uri="{FF2B5EF4-FFF2-40B4-BE49-F238E27FC236}">
                  <a16:creationId xmlns:a16="http://schemas.microsoft.com/office/drawing/2014/main" id="{9ECAE6D3-A9DD-4AFC-B79E-A584970E8147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9B88BE3-DABF-4B80-BEB8-D1CCB668EF23}"/>
              </a:ext>
            </a:extLst>
          </p:cNvPr>
          <p:cNvGrpSpPr/>
          <p:nvPr/>
        </p:nvGrpSpPr>
        <p:grpSpPr>
          <a:xfrm>
            <a:off x="4226220" y="3458759"/>
            <a:ext cx="806258" cy="540784"/>
            <a:chOff x="10124012" y="2667517"/>
            <a:chExt cx="425337" cy="28528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3908F5C-ABAD-4B57-AF6E-2D73DD3406C8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6B0F86D1-1F5C-497F-B342-3B51566E3330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3463E6-5FD0-487A-A8EB-DB46DA84D706}"/>
              </a:ext>
            </a:extLst>
          </p:cNvPr>
          <p:cNvGrpSpPr/>
          <p:nvPr/>
        </p:nvGrpSpPr>
        <p:grpSpPr>
          <a:xfrm>
            <a:off x="4892102" y="3458759"/>
            <a:ext cx="806258" cy="540784"/>
            <a:chOff x="10475295" y="2667517"/>
            <a:chExt cx="425337" cy="28528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72814-EE23-48C4-A68B-A5E8D2DDF256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Subtitle 2">
              <a:extLst>
                <a:ext uri="{FF2B5EF4-FFF2-40B4-BE49-F238E27FC236}">
                  <a16:creationId xmlns:a16="http://schemas.microsoft.com/office/drawing/2014/main" id="{F5F6CD4E-A814-4F6C-853E-2B78210ABA59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D119C43-85ED-41B6-90AF-B1826B3ECF75}"/>
              </a:ext>
            </a:extLst>
          </p:cNvPr>
          <p:cNvGrpSpPr/>
          <p:nvPr/>
        </p:nvGrpSpPr>
        <p:grpSpPr>
          <a:xfrm>
            <a:off x="2850517" y="2837861"/>
            <a:ext cx="806258" cy="540784"/>
            <a:chOff x="9398267" y="2667517"/>
            <a:chExt cx="425337" cy="28528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255EF6E-64A5-4D2C-887A-D99E809D7C16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246" name="Subtitle 2">
              <a:extLst>
                <a:ext uri="{FF2B5EF4-FFF2-40B4-BE49-F238E27FC236}">
                  <a16:creationId xmlns:a16="http://schemas.microsoft.com/office/drawing/2014/main" id="{704EB466-9538-418E-B17B-EEABBE73990F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4E496DA-605B-44B3-95C2-FE9B6B15675B}"/>
              </a:ext>
            </a:extLst>
          </p:cNvPr>
          <p:cNvGrpSpPr/>
          <p:nvPr/>
        </p:nvGrpSpPr>
        <p:grpSpPr>
          <a:xfrm>
            <a:off x="3516399" y="2837861"/>
            <a:ext cx="806258" cy="540784"/>
            <a:chOff x="9749550" y="2667517"/>
            <a:chExt cx="425337" cy="28528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B908404-0FBC-4D53-9626-5DE79FBFC0E9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Subtitle 2">
              <a:extLst>
                <a:ext uri="{FF2B5EF4-FFF2-40B4-BE49-F238E27FC236}">
                  <a16:creationId xmlns:a16="http://schemas.microsoft.com/office/drawing/2014/main" id="{667D54A7-3447-4678-AF71-E3F2D10ADCBC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25FDC97-9791-45F6-9844-D7BE87499385}"/>
              </a:ext>
            </a:extLst>
          </p:cNvPr>
          <p:cNvGrpSpPr/>
          <p:nvPr/>
        </p:nvGrpSpPr>
        <p:grpSpPr>
          <a:xfrm>
            <a:off x="4226220" y="2837861"/>
            <a:ext cx="806258" cy="540784"/>
            <a:chOff x="10124012" y="2667517"/>
            <a:chExt cx="425337" cy="28528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4B0DE0A-CDDA-4DED-9875-25C1FC6A00FC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Subtitle 2">
              <a:extLst>
                <a:ext uri="{FF2B5EF4-FFF2-40B4-BE49-F238E27FC236}">
                  <a16:creationId xmlns:a16="http://schemas.microsoft.com/office/drawing/2014/main" id="{72E6A3FF-93DC-491A-9F65-0D232C29F0D5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ra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57" name="Subtitle 2">
            <a:extLst>
              <a:ext uri="{FF2B5EF4-FFF2-40B4-BE49-F238E27FC236}">
                <a16:creationId xmlns:a16="http://schemas.microsoft.com/office/drawing/2014/main" id="{4EE8611D-8F08-4787-88E9-3CC96DAE4E7A}"/>
              </a:ext>
            </a:extLst>
          </p:cNvPr>
          <p:cNvSpPr txBox="1">
            <a:spLocks/>
          </p:cNvSpPr>
          <p:nvPr/>
        </p:nvSpPr>
        <p:spPr>
          <a:xfrm>
            <a:off x="6758708" y="3184402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jal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(jump-and-link instruction)</a:t>
            </a:r>
          </a:p>
          <a:p>
            <a:pPr algn="l"/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D1CC141-C15E-4CD9-89E9-5D79A105C20C}"/>
              </a:ext>
            </a:extLst>
          </p:cNvPr>
          <p:cNvGrpSpPr/>
          <p:nvPr/>
        </p:nvGrpSpPr>
        <p:grpSpPr>
          <a:xfrm>
            <a:off x="4751180" y="2662113"/>
            <a:ext cx="1003365" cy="752665"/>
            <a:chOff x="10115916" y="2667517"/>
            <a:chExt cx="425337" cy="31906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EBAEDC5-A80D-405B-A826-94C97AD3B635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Subtitle 2">
              <a:extLst>
                <a:ext uri="{FF2B5EF4-FFF2-40B4-BE49-F238E27FC236}">
                  <a16:creationId xmlns:a16="http://schemas.microsoft.com/office/drawing/2014/main" id="{99025B02-F627-4D0E-A268-5E4FBEBE6102}"/>
                </a:ext>
              </a:extLst>
            </p:cNvPr>
            <p:cNvSpPr txBox="1">
              <a:spLocks/>
            </p:cNvSpPr>
            <p:nvPr/>
          </p:nvSpPr>
          <p:spPr>
            <a:xfrm>
              <a:off x="10115916" y="270515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26" name="Subtitle 2">
            <a:extLst>
              <a:ext uri="{FF2B5EF4-FFF2-40B4-BE49-F238E27FC236}">
                <a16:creationId xmlns:a16="http://schemas.microsoft.com/office/drawing/2014/main" id="{FDB91B61-7AD8-41E4-AF5B-341D2C5EFCF9}"/>
              </a:ext>
            </a:extLst>
          </p:cNvPr>
          <p:cNvSpPr txBox="1">
            <a:spLocks/>
          </p:cNvSpPr>
          <p:nvPr/>
        </p:nvSpPr>
        <p:spPr>
          <a:xfrm>
            <a:off x="6758708" y="3763858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jr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(jump register)</a:t>
            </a:r>
          </a:p>
          <a:p>
            <a:pPr algn="l"/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8" name="Subtitle 2">
            <a:extLst>
              <a:ext uri="{FF2B5EF4-FFF2-40B4-BE49-F238E27FC236}">
                <a16:creationId xmlns:a16="http://schemas.microsoft.com/office/drawing/2014/main" id="{45AF854E-B6F6-4E16-98E1-C9F56056674E}"/>
              </a:ext>
            </a:extLst>
          </p:cNvPr>
          <p:cNvSpPr txBox="1">
            <a:spLocks/>
          </p:cNvSpPr>
          <p:nvPr/>
        </p:nvSpPr>
        <p:spPr>
          <a:xfrm>
            <a:off x="6758708" y="4396640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v0~v1: return value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9" name="Subtitle 2">
            <a:extLst>
              <a:ext uri="{FF2B5EF4-FFF2-40B4-BE49-F238E27FC236}">
                <a16:creationId xmlns:a16="http://schemas.microsoft.com/office/drawing/2014/main" id="{D265C971-9176-4AAE-879D-733AE806CA97}"/>
              </a:ext>
            </a:extLst>
          </p:cNvPr>
          <p:cNvSpPr txBox="1">
            <a:spLocks/>
          </p:cNvSpPr>
          <p:nvPr/>
        </p:nvSpPr>
        <p:spPr>
          <a:xfrm>
            <a:off x="6758708" y="5150861"/>
            <a:ext cx="4800018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ra: save current address when call </a:t>
            </a:r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jal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1" name="Subtitle 2">
            <a:extLst>
              <a:ext uri="{FF2B5EF4-FFF2-40B4-BE49-F238E27FC236}">
                <a16:creationId xmlns:a16="http://schemas.microsoft.com/office/drawing/2014/main" id="{4EE31B7A-3B20-4AC9-AA63-1CD3051E4CA4}"/>
              </a:ext>
            </a:extLst>
          </p:cNvPr>
          <p:cNvSpPr txBox="1">
            <a:spLocks/>
          </p:cNvSpPr>
          <p:nvPr/>
        </p:nvSpPr>
        <p:spPr>
          <a:xfrm>
            <a:off x="6758708" y="4757925"/>
            <a:ext cx="3845993" cy="38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a0~a3: procedure parameter 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14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Register Spilling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4C2FC4-0F5F-4847-9109-4901FD7D4861}"/>
              </a:ext>
            </a:extLst>
          </p:cNvPr>
          <p:cNvGrpSpPr/>
          <p:nvPr/>
        </p:nvGrpSpPr>
        <p:grpSpPr>
          <a:xfrm>
            <a:off x="2401952" y="2132203"/>
            <a:ext cx="3694048" cy="3700728"/>
            <a:chOff x="493117" y="1662265"/>
            <a:chExt cx="2468081" cy="247254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8BD1B1-07AA-4D39-B913-1B77740E460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EF1F36-700B-419A-965D-A65DF41E8A0B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18CF4B4-63A8-49BA-A3DB-0DAD5CE34DD5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CEF3BF-70E0-42BF-B6AA-5A498F07FCE9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139D344-F436-481F-A059-161B346F3ED3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96347ED-74BB-4256-8E80-BD8D83E7F61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5470B50-6847-4120-BEBB-3F68962B3953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CFCD70-2DD1-469D-A916-891897BF788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7284E9B-8E06-4B6F-9E4C-4F46F87A58B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A7F78DC-B0A0-40D6-AB7C-AF5769FE1F0F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EC0682B-1D27-46AA-A8C9-A3A0A48A225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0985FA8-AF16-4ED1-B5DE-6D4493B7CBA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15CB047-7D34-43E8-9B77-6B22359D48A5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F1DCAC1-F12A-4D05-A7C5-A146E1E2BB9A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5CAFCE8-2638-426F-9DA0-E956493496DB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696B44D-951E-4D31-B4D5-C8D116433C9E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EC18CF8-1104-49D6-A062-BD1D99BCFEC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D762999-78A0-41DD-9BD3-4D9439F912B4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65F6A4-A6A9-4E62-81AA-6263EE77B8C4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B3AE5DB-0E66-42A0-BE12-DEBAEE6A7BDF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DC51EB6-0D82-4068-8B47-136A76FF4971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913166-7B3D-4920-BFE6-38F7C2D3198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8A64C0F-4E97-419E-AD14-4AA042DE49EA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B82D0B1-101F-41FD-96AE-9663E3B37AC7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FA89648-66CE-4DE8-BF15-E633EABDA86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EA09574-E4BA-4360-B105-A7334E30B571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5683D2-1205-4A27-91D1-146DCAEC46A8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FA535B-8940-4BB3-97EB-9742DB7BB3C0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168FBCB-E114-41EB-8BAF-BA0AD8CEF80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C6B4E1-6822-4F01-9DEC-1A687C750B2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35DAF0-040B-43D0-9F3F-FB773CE5D63E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88AE63E-5D15-4CF1-985F-D45AB78DEE7D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02CA6A-AA4F-4341-8667-92E5B56C960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A2ADA4-B5FF-4C95-A1D5-A85BAB8F46F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8E609A-E37E-49E4-8AF4-45F478222D88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FFF01B-1321-4BF2-8A93-24FF1859D82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3C3A0B6-EAA8-4591-9CAD-FA67C362877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BB47257-4BB1-48D1-96FC-73C137DAF30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C1EE437-BACE-4341-86AB-445B3530BFB2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DF5C167-2EDC-4112-8450-4062ACF273D7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BC946D-D611-4ECB-8557-0848DBDF77E2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9BDB07E-E1C0-4C7C-8C50-67A04BE32B5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7A8D5F1-BD9C-4642-B993-60485E31B8E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E1D127D-064C-417F-AEC7-C5A6E14A37AC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01E5C6-87A5-42E1-9E35-CCC544F38420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18BFCA-EDEE-4A6B-B368-B3ABB25616D1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BE5D7E0-1749-4154-B6E9-3980A139D657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19F3823-730E-4900-B0D3-AAF75C3D68EF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018607-3E73-44C8-B825-104E169EA331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7442CEC-71BD-4A8D-8B66-5B305ADC9163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3E7C-9F82-4512-90E7-76DFE9F9B9D1}"/>
              </a:ext>
            </a:extLst>
          </p:cNvPr>
          <p:cNvGrpSpPr/>
          <p:nvPr/>
        </p:nvGrpSpPr>
        <p:grpSpPr>
          <a:xfrm>
            <a:off x="2850517" y="4082390"/>
            <a:ext cx="806258" cy="540784"/>
            <a:chOff x="9398267" y="2667517"/>
            <a:chExt cx="425337" cy="28528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0373826-FBCF-4FF4-B66B-ECB4D38C8E48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4" name="Subtitle 2">
              <a:extLst>
                <a:ext uri="{FF2B5EF4-FFF2-40B4-BE49-F238E27FC236}">
                  <a16:creationId xmlns:a16="http://schemas.microsoft.com/office/drawing/2014/main" id="{056A6837-9E63-4F9D-94A0-A37FB9A0CB1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924EE9-AD7F-4857-B04D-479F4CB50534}"/>
              </a:ext>
            </a:extLst>
          </p:cNvPr>
          <p:cNvGrpSpPr/>
          <p:nvPr/>
        </p:nvGrpSpPr>
        <p:grpSpPr>
          <a:xfrm>
            <a:off x="3516399" y="4082390"/>
            <a:ext cx="806258" cy="540784"/>
            <a:chOff x="9749550" y="2667517"/>
            <a:chExt cx="425337" cy="28528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B0CD2FF-BF74-457E-8AC4-ACDADC8044B7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Subtitle 2">
              <a:extLst>
                <a:ext uri="{FF2B5EF4-FFF2-40B4-BE49-F238E27FC236}">
                  <a16:creationId xmlns:a16="http://schemas.microsoft.com/office/drawing/2014/main" id="{149818A1-23DA-4BC6-8C11-291B345A0F45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7802B-333C-4D46-A168-3EAA7A744818}"/>
              </a:ext>
            </a:extLst>
          </p:cNvPr>
          <p:cNvGrpSpPr/>
          <p:nvPr/>
        </p:nvGrpSpPr>
        <p:grpSpPr>
          <a:xfrm>
            <a:off x="4226220" y="4082390"/>
            <a:ext cx="806258" cy="540784"/>
            <a:chOff x="10124012" y="2667517"/>
            <a:chExt cx="425337" cy="28528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4DD9A1-D91A-49E7-A8C6-A6EFB952031D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Subtitle 2">
              <a:extLst>
                <a:ext uri="{FF2B5EF4-FFF2-40B4-BE49-F238E27FC236}">
                  <a16:creationId xmlns:a16="http://schemas.microsoft.com/office/drawing/2014/main" id="{49C12934-1F5D-4894-81B1-B02133F5A5D8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FA840D-CF55-4832-B14D-578A14EB0D1D}"/>
              </a:ext>
            </a:extLst>
          </p:cNvPr>
          <p:cNvGrpSpPr/>
          <p:nvPr/>
        </p:nvGrpSpPr>
        <p:grpSpPr>
          <a:xfrm>
            <a:off x="4892102" y="4082390"/>
            <a:ext cx="806258" cy="540784"/>
            <a:chOff x="10475295" y="2667517"/>
            <a:chExt cx="425337" cy="28528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E5CCBF-A2E7-4DE4-AD83-0AB3EDE4E20B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0A1EBD04-3EB6-478A-945C-DD88DB8908DC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95599A-994E-4545-A992-0713A7D3238F}"/>
              </a:ext>
            </a:extLst>
          </p:cNvPr>
          <p:cNvGrpSpPr/>
          <p:nvPr/>
        </p:nvGrpSpPr>
        <p:grpSpPr>
          <a:xfrm>
            <a:off x="2850517" y="4728333"/>
            <a:ext cx="806258" cy="558332"/>
            <a:chOff x="9398267" y="3008281"/>
            <a:chExt cx="425337" cy="294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41929-570D-4122-AEC7-01FD1484B4E9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AB94992E-EF0A-416D-91A8-7B7C648132E9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6B18103-83DF-4045-8F80-32A3F5CCF011}"/>
              </a:ext>
            </a:extLst>
          </p:cNvPr>
          <p:cNvGrpSpPr/>
          <p:nvPr/>
        </p:nvGrpSpPr>
        <p:grpSpPr>
          <a:xfrm>
            <a:off x="3516399" y="4728333"/>
            <a:ext cx="806258" cy="558332"/>
            <a:chOff x="9749550" y="3008281"/>
            <a:chExt cx="425337" cy="29454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5088AC7-EEE5-4491-8EF0-281F1E13B7F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Subtitle 2">
              <a:extLst>
                <a:ext uri="{FF2B5EF4-FFF2-40B4-BE49-F238E27FC236}">
                  <a16:creationId xmlns:a16="http://schemas.microsoft.com/office/drawing/2014/main" id="{4BCEFD32-0587-4A24-B627-6E7E69F5B8E9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54A273-0704-495A-9D20-D508E42F4C40}"/>
              </a:ext>
            </a:extLst>
          </p:cNvPr>
          <p:cNvGrpSpPr/>
          <p:nvPr/>
        </p:nvGrpSpPr>
        <p:grpSpPr>
          <a:xfrm>
            <a:off x="4204959" y="4728333"/>
            <a:ext cx="806258" cy="558332"/>
            <a:chOff x="10112796" y="3008281"/>
            <a:chExt cx="425337" cy="29454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A710101-FFC0-4DA4-B3BB-7B3307C9B0B1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Subtitle 2">
              <a:extLst>
                <a:ext uri="{FF2B5EF4-FFF2-40B4-BE49-F238E27FC236}">
                  <a16:creationId xmlns:a16="http://schemas.microsoft.com/office/drawing/2014/main" id="{B081BB2F-D79E-4D10-9456-8C4565450237}"/>
                </a:ext>
              </a:extLst>
            </p:cNvPr>
            <p:cNvSpPr txBox="1">
              <a:spLocks/>
            </p:cNvSpPr>
            <p:nvPr/>
          </p:nvSpPr>
          <p:spPr>
            <a:xfrm>
              <a:off x="10112796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B2725AF-162C-4C35-A579-B2634B19E949}"/>
              </a:ext>
            </a:extLst>
          </p:cNvPr>
          <p:cNvGrpSpPr/>
          <p:nvPr/>
        </p:nvGrpSpPr>
        <p:grpSpPr>
          <a:xfrm>
            <a:off x="4870842" y="4728333"/>
            <a:ext cx="806258" cy="558332"/>
            <a:chOff x="10464079" y="3008281"/>
            <a:chExt cx="425337" cy="29454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D24005-786D-4450-AF0A-018C88E19281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Subtitle 2">
              <a:extLst>
                <a:ext uri="{FF2B5EF4-FFF2-40B4-BE49-F238E27FC236}">
                  <a16:creationId xmlns:a16="http://schemas.microsoft.com/office/drawing/2014/main" id="{049AE16E-083E-4A2C-883E-8F43BE4F269F}"/>
                </a:ext>
              </a:extLst>
            </p:cNvPr>
            <p:cNvSpPr txBox="1">
              <a:spLocks/>
            </p:cNvSpPr>
            <p:nvPr/>
          </p:nvSpPr>
          <p:spPr>
            <a:xfrm>
              <a:off x="10464079" y="3021404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B932106-A22B-4021-BB97-9F4CC422BD40}"/>
              </a:ext>
            </a:extLst>
          </p:cNvPr>
          <p:cNvGrpSpPr/>
          <p:nvPr/>
        </p:nvGrpSpPr>
        <p:grpSpPr>
          <a:xfrm>
            <a:off x="2850517" y="3458759"/>
            <a:ext cx="806258" cy="540784"/>
            <a:chOff x="9398267" y="2667517"/>
            <a:chExt cx="425337" cy="28528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281CC4E-C388-4A56-8399-A11AF491B160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70" name="Subtitle 2">
              <a:extLst>
                <a:ext uri="{FF2B5EF4-FFF2-40B4-BE49-F238E27FC236}">
                  <a16:creationId xmlns:a16="http://schemas.microsoft.com/office/drawing/2014/main" id="{A2508AA2-DABA-488C-9646-56ED23198F24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C99F90C-4C20-4020-9BFF-D6A4B214024D}"/>
              </a:ext>
            </a:extLst>
          </p:cNvPr>
          <p:cNvGrpSpPr/>
          <p:nvPr/>
        </p:nvGrpSpPr>
        <p:grpSpPr>
          <a:xfrm>
            <a:off x="3516399" y="3458759"/>
            <a:ext cx="806258" cy="540784"/>
            <a:chOff x="9749550" y="2667517"/>
            <a:chExt cx="425337" cy="285288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599AC4A-2CE0-467A-A5BF-630A03097AB8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Subtitle 2">
              <a:extLst>
                <a:ext uri="{FF2B5EF4-FFF2-40B4-BE49-F238E27FC236}">
                  <a16:creationId xmlns:a16="http://schemas.microsoft.com/office/drawing/2014/main" id="{9ECAE6D3-A9DD-4AFC-B79E-A584970E8147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9B88BE3-DABF-4B80-BEB8-D1CCB668EF23}"/>
              </a:ext>
            </a:extLst>
          </p:cNvPr>
          <p:cNvGrpSpPr/>
          <p:nvPr/>
        </p:nvGrpSpPr>
        <p:grpSpPr>
          <a:xfrm>
            <a:off x="4226220" y="3458759"/>
            <a:ext cx="806258" cy="540784"/>
            <a:chOff x="10124012" y="2667517"/>
            <a:chExt cx="425337" cy="28528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3908F5C-ABAD-4B57-AF6E-2D73DD3406C8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6B0F86D1-1F5C-497F-B342-3B51566E3330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F3463E6-5FD0-487A-A8EB-DB46DA84D706}"/>
              </a:ext>
            </a:extLst>
          </p:cNvPr>
          <p:cNvGrpSpPr/>
          <p:nvPr/>
        </p:nvGrpSpPr>
        <p:grpSpPr>
          <a:xfrm>
            <a:off x="4892102" y="3458759"/>
            <a:ext cx="806258" cy="540784"/>
            <a:chOff x="10475295" y="2667517"/>
            <a:chExt cx="425337" cy="28528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72814-EE23-48C4-A68B-A5E8D2DDF256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Subtitle 2">
              <a:extLst>
                <a:ext uri="{FF2B5EF4-FFF2-40B4-BE49-F238E27FC236}">
                  <a16:creationId xmlns:a16="http://schemas.microsoft.com/office/drawing/2014/main" id="{F5F6CD4E-A814-4F6C-853E-2B78210ABA59}"/>
                </a:ext>
              </a:extLst>
            </p:cNvPr>
            <p:cNvSpPr txBox="1">
              <a:spLocks/>
            </p:cNvSpPr>
            <p:nvPr/>
          </p:nvSpPr>
          <p:spPr>
            <a:xfrm>
              <a:off x="10475295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D119C43-85ED-41B6-90AF-B1826B3ECF75}"/>
              </a:ext>
            </a:extLst>
          </p:cNvPr>
          <p:cNvGrpSpPr/>
          <p:nvPr/>
        </p:nvGrpSpPr>
        <p:grpSpPr>
          <a:xfrm>
            <a:off x="2850517" y="2837861"/>
            <a:ext cx="806258" cy="540784"/>
            <a:chOff x="9398267" y="2667517"/>
            <a:chExt cx="425337" cy="28528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255EF6E-64A5-4D2C-887A-D99E809D7C16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246" name="Subtitle 2">
              <a:extLst>
                <a:ext uri="{FF2B5EF4-FFF2-40B4-BE49-F238E27FC236}">
                  <a16:creationId xmlns:a16="http://schemas.microsoft.com/office/drawing/2014/main" id="{704EB466-9538-418E-B17B-EEABBE73990F}"/>
                </a:ext>
              </a:extLst>
            </p:cNvPr>
            <p:cNvSpPr txBox="1">
              <a:spLocks/>
            </p:cNvSpPr>
            <p:nvPr/>
          </p:nvSpPr>
          <p:spPr>
            <a:xfrm>
              <a:off x="9398267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v0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4E496DA-605B-44B3-95C2-FE9B6B15675B}"/>
              </a:ext>
            </a:extLst>
          </p:cNvPr>
          <p:cNvGrpSpPr/>
          <p:nvPr/>
        </p:nvGrpSpPr>
        <p:grpSpPr>
          <a:xfrm>
            <a:off x="3516399" y="2837861"/>
            <a:ext cx="806258" cy="540784"/>
            <a:chOff x="9749550" y="2667517"/>
            <a:chExt cx="425337" cy="28528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B908404-0FBC-4D53-9626-5DE79FBFC0E9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Subtitle 2">
              <a:extLst>
                <a:ext uri="{FF2B5EF4-FFF2-40B4-BE49-F238E27FC236}">
                  <a16:creationId xmlns:a16="http://schemas.microsoft.com/office/drawing/2014/main" id="{667D54A7-3447-4678-AF71-E3F2D10ADCBC}"/>
                </a:ext>
              </a:extLst>
            </p:cNvPr>
            <p:cNvSpPr txBox="1">
              <a:spLocks/>
            </p:cNvSpPr>
            <p:nvPr/>
          </p:nvSpPr>
          <p:spPr>
            <a:xfrm>
              <a:off x="9749550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v1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25FDC97-9791-45F6-9844-D7BE87499385}"/>
              </a:ext>
            </a:extLst>
          </p:cNvPr>
          <p:cNvGrpSpPr/>
          <p:nvPr/>
        </p:nvGrpSpPr>
        <p:grpSpPr>
          <a:xfrm>
            <a:off x="4226220" y="2837861"/>
            <a:ext cx="806258" cy="540784"/>
            <a:chOff x="10124012" y="2667517"/>
            <a:chExt cx="425337" cy="28528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4B0DE0A-CDDA-4DED-9875-25C1FC6A00FC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Subtitle 2">
              <a:extLst>
                <a:ext uri="{FF2B5EF4-FFF2-40B4-BE49-F238E27FC236}">
                  <a16:creationId xmlns:a16="http://schemas.microsoft.com/office/drawing/2014/main" id="{72E6A3FF-93DC-491A-9F65-0D232C29F0D5}"/>
                </a:ext>
              </a:extLst>
            </p:cNvPr>
            <p:cNvSpPr txBox="1">
              <a:spLocks/>
            </p:cNvSpPr>
            <p:nvPr/>
          </p:nvSpPr>
          <p:spPr>
            <a:xfrm>
              <a:off x="10124012" y="2671383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ra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D1CC141-C15E-4CD9-89E9-5D79A105C20C}"/>
              </a:ext>
            </a:extLst>
          </p:cNvPr>
          <p:cNvGrpSpPr/>
          <p:nvPr/>
        </p:nvGrpSpPr>
        <p:grpSpPr>
          <a:xfrm>
            <a:off x="4751180" y="2662113"/>
            <a:ext cx="1003365" cy="752665"/>
            <a:chOff x="10115916" y="2667517"/>
            <a:chExt cx="425337" cy="319063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EBAEDC5-A80D-405B-A826-94C97AD3B635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Subtitle 2">
              <a:extLst>
                <a:ext uri="{FF2B5EF4-FFF2-40B4-BE49-F238E27FC236}">
                  <a16:creationId xmlns:a16="http://schemas.microsoft.com/office/drawing/2014/main" id="{99025B02-F627-4D0E-A268-5E4FBEBE6102}"/>
                </a:ext>
              </a:extLst>
            </p:cNvPr>
            <p:cNvSpPr txBox="1">
              <a:spLocks/>
            </p:cNvSpPr>
            <p:nvPr/>
          </p:nvSpPr>
          <p:spPr>
            <a:xfrm>
              <a:off x="10115916" y="270515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2247353-3F2F-427F-8901-A3C05A6D164C}"/>
              </a:ext>
            </a:extLst>
          </p:cNvPr>
          <p:cNvGrpSpPr/>
          <p:nvPr/>
        </p:nvGrpSpPr>
        <p:grpSpPr>
          <a:xfrm>
            <a:off x="8035779" y="3069412"/>
            <a:ext cx="2832093" cy="2691257"/>
            <a:chOff x="7846542" y="3804967"/>
            <a:chExt cx="2832098" cy="2691263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4132945-C055-4CE9-8311-28DC05037B00}"/>
                </a:ext>
              </a:extLst>
            </p:cNvPr>
            <p:cNvGrpSpPr/>
            <p:nvPr/>
          </p:nvGrpSpPr>
          <p:grpSpPr>
            <a:xfrm>
              <a:off x="8512366" y="3804970"/>
              <a:ext cx="2166274" cy="2691260"/>
              <a:chOff x="8375337" y="4158138"/>
              <a:chExt cx="1822613" cy="2264315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2EAAD2E-2902-444C-AA28-4CA64471B740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974564D-568C-4734-B96C-865DFEEBC46A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2F93E77-8683-47FC-BB6C-77FA7A3789F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23177EE-1923-4687-8C07-63A5311D6FB3}"/>
                  </a:ext>
                </a:extLst>
              </p:cNvPr>
              <p:cNvSpPr/>
              <p:nvPr/>
            </p:nvSpPr>
            <p:spPr>
              <a:xfrm>
                <a:off x="8375337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0EF192D0-1396-40E2-ABAA-DA31F95F930A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0350A9D-CF71-4394-92C0-4F99BF41DDDA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before caller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1982AFA-692E-499D-86D6-70DB20C524EA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76F16CB-3AB3-429F-8D1F-DBE5C7603F0F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AB3A719-7E5E-4EB0-BDBE-331DEADCDA4C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A8A77EA-AB8C-4702-A50D-BF7332479C3C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5E4D8E7-2D86-4783-9F05-31388CCC7FC6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4568FA5-B36F-42E7-AB1E-1767ED6D35A6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A14788-9AA8-4066-846A-4ADAB6B674C1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108C8B-9431-446E-9B4B-2340B135A67A}"/>
              </a:ext>
            </a:extLst>
          </p:cNvPr>
          <p:cNvGrpSpPr/>
          <p:nvPr/>
        </p:nvGrpSpPr>
        <p:grpSpPr>
          <a:xfrm>
            <a:off x="6422082" y="5020598"/>
            <a:ext cx="1549923" cy="402490"/>
            <a:chOff x="7552944" y="5736418"/>
            <a:chExt cx="1549923" cy="402490"/>
          </a:xfrm>
        </p:grpSpPr>
        <p:sp>
          <p:nvSpPr>
            <p:cNvPr id="183" name="Arrow: Right 182">
              <a:extLst>
                <a:ext uri="{FF2B5EF4-FFF2-40B4-BE49-F238E27FC236}">
                  <a16:creationId xmlns:a16="http://schemas.microsoft.com/office/drawing/2014/main" id="{5942FA5B-3938-4A4C-989E-B5CBE585E3D0}"/>
                </a:ext>
              </a:extLst>
            </p:cNvPr>
            <p:cNvSpPr/>
            <p:nvPr/>
          </p:nvSpPr>
          <p:spPr>
            <a:xfrm>
              <a:off x="7552945" y="5908090"/>
              <a:ext cx="1549922" cy="230818"/>
            </a:xfrm>
            <a:prstGeom prst="rightArrow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Subtitle 2">
              <a:extLst>
                <a:ext uri="{FF2B5EF4-FFF2-40B4-BE49-F238E27FC236}">
                  <a16:creationId xmlns:a16="http://schemas.microsoft.com/office/drawing/2014/main" id="{9A3CB1BD-5EF7-4869-9F6D-2F2083A9E5F4}"/>
                </a:ext>
              </a:extLst>
            </p:cNvPr>
            <p:cNvSpPr txBox="1">
              <a:spLocks/>
            </p:cNvSpPr>
            <p:nvPr/>
          </p:nvSpPr>
          <p:spPr>
            <a:xfrm>
              <a:off x="7552944" y="5736418"/>
              <a:ext cx="1505023" cy="2458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Start address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15F2D64-06C3-4155-B2AD-F6B608CAC5D6}"/>
              </a:ext>
            </a:extLst>
          </p:cNvPr>
          <p:cNvGrpSpPr/>
          <p:nvPr/>
        </p:nvGrpSpPr>
        <p:grpSpPr>
          <a:xfrm>
            <a:off x="6422082" y="3084442"/>
            <a:ext cx="1549923" cy="433670"/>
            <a:chOff x="7552944" y="5705238"/>
            <a:chExt cx="1549923" cy="433670"/>
          </a:xfrm>
        </p:grpSpPr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FB70B727-0A00-476E-A516-30BA2A8560FD}"/>
                </a:ext>
              </a:extLst>
            </p:cNvPr>
            <p:cNvSpPr/>
            <p:nvPr/>
          </p:nvSpPr>
          <p:spPr>
            <a:xfrm>
              <a:off x="7552945" y="5908090"/>
              <a:ext cx="1549922" cy="230818"/>
            </a:xfrm>
            <a:prstGeom prst="rightArrow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Subtitle 2">
              <a:extLst>
                <a:ext uri="{FF2B5EF4-FFF2-40B4-BE49-F238E27FC236}">
                  <a16:creationId xmlns:a16="http://schemas.microsoft.com/office/drawing/2014/main" id="{1B703720-EC92-44B4-9692-301B007F4C1F}"/>
                </a:ext>
              </a:extLst>
            </p:cNvPr>
            <p:cNvSpPr txBox="1">
              <a:spLocks/>
            </p:cNvSpPr>
            <p:nvPr/>
          </p:nvSpPr>
          <p:spPr>
            <a:xfrm>
              <a:off x="7552944" y="5705238"/>
              <a:ext cx="1505023" cy="27703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Stack pointer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70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Addressing mode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C1B84-2676-46B2-ACAD-0B1CDB9F829C}"/>
              </a:ext>
            </a:extLst>
          </p:cNvPr>
          <p:cNvSpPr/>
          <p:nvPr/>
        </p:nvSpPr>
        <p:spPr>
          <a:xfrm>
            <a:off x="2441358" y="2501382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E6A4C7-96DA-4163-9B9C-BEDF5A0DC8D2}"/>
              </a:ext>
            </a:extLst>
          </p:cNvPr>
          <p:cNvSpPr/>
          <p:nvPr/>
        </p:nvSpPr>
        <p:spPr>
          <a:xfrm>
            <a:off x="3027285" y="2501382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9D9B66-9E40-4D97-AF29-222CD6851E1A}"/>
              </a:ext>
            </a:extLst>
          </p:cNvPr>
          <p:cNvSpPr/>
          <p:nvPr/>
        </p:nvSpPr>
        <p:spPr>
          <a:xfrm>
            <a:off x="3613212" y="2501382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A2C54E-1BED-414A-AC19-CA26D97095E7}"/>
              </a:ext>
            </a:extLst>
          </p:cNvPr>
          <p:cNvSpPr/>
          <p:nvPr/>
        </p:nvSpPr>
        <p:spPr>
          <a:xfrm>
            <a:off x="4199139" y="2501382"/>
            <a:ext cx="1748903" cy="461639"/>
          </a:xfrm>
          <a:prstGeom prst="rect">
            <a:avLst/>
          </a:prstGeom>
          <a:solidFill>
            <a:srgbClr val="013B51"/>
          </a:solidFill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Immediate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9DCBE3C-8816-49E2-AA56-2A013075A895}"/>
              </a:ext>
            </a:extLst>
          </p:cNvPr>
          <p:cNvSpPr txBox="1">
            <a:spLocks/>
          </p:cNvSpPr>
          <p:nvPr/>
        </p:nvSpPr>
        <p:spPr>
          <a:xfrm>
            <a:off x="2325947" y="2201660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1. Immediate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6A3B6-4D05-4F18-A4C8-0829F5A620AF}"/>
              </a:ext>
            </a:extLst>
          </p:cNvPr>
          <p:cNvSpPr/>
          <p:nvPr/>
        </p:nvSpPr>
        <p:spPr>
          <a:xfrm>
            <a:off x="2441358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A65E17-9EB2-4ACC-A5C1-A9E1B66D03D5}"/>
              </a:ext>
            </a:extLst>
          </p:cNvPr>
          <p:cNvSpPr/>
          <p:nvPr/>
        </p:nvSpPr>
        <p:spPr>
          <a:xfrm>
            <a:off x="3027285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BEAC5A-8CFD-4101-8722-4A8EB4BC829E}"/>
              </a:ext>
            </a:extLst>
          </p:cNvPr>
          <p:cNvSpPr/>
          <p:nvPr/>
        </p:nvSpPr>
        <p:spPr>
          <a:xfrm>
            <a:off x="3613212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2947CD-1ACB-411E-BBE7-D6F484FF763A}"/>
              </a:ext>
            </a:extLst>
          </p:cNvPr>
          <p:cNvSpPr txBox="1">
            <a:spLocks/>
          </p:cNvSpPr>
          <p:nvPr/>
        </p:nvSpPr>
        <p:spPr>
          <a:xfrm>
            <a:off x="2325947" y="3133619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2. Register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0C2909-8EFA-47A4-B305-DBB3C72FEE3B}"/>
              </a:ext>
            </a:extLst>
          </p:cNvPr>
          <p:cNvSpPr/>
          <p:nvPr/>
        </p:nvSpPr>
        <p:spPr>
          <a:xfrm>
            <a:off x="4190261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rd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FADDCE-9344-4E95-A9DD-C2E9A2CD100C}"/>
              </a:ext>
            </a:extLst>
          </p:cNvPr>
          <p:cNvSpPr/>
          <p:nvPr/>
        </p:nvSpPr>
        <p:spPr>
          <a:xfrm>
            <a:off x="4776188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…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8A2E4B-55B6-4670-BD8D-46161DE9CAE0}"/>
              </a:ext>
            </a:extLst>
          </p:cNvPr>
          <p:cNvSpPr/>
          <p:nvPr/>
        </p:nvSpPr>
        <p:spPr>
          <a:xfrm>
            <a:off x="5362115" y="3433341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013B51"/>
                </a:solidFill>
              </a:rPr>
              <a:t>funct</a:t>
            </a:r>
            <a:endParaRPr lang="ko-KR" altLang="en-US" sz="1200" b="1" dirty="0">
              <a:solidFill>
                <a:srgbClr val="013B5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475BC2-1CB4-4376-AAB8-8D38EBE9F630}"/>
              </a:ext>
            </a:extLst>
          </p:cNvPr>
          <p:cNvGrpSpPr/>
          <p:nvPr/>
        </p:nvGrpSpPr>
        <p:grpSpPr>
          <a:xfrm>
            <a:off x="7093132" y="2157469"/>
            <a:ext cx="1948776" cy="1952300"/>
            <a:chOff x="9161629" y="1638706"/>
            <a:chExt cx="1948776" cy="195230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6833FAE-BF0D-485F-B960-165C03EB5E1F}"/>
                </a:ext>
              </a:extLst>
            </p:cNvPr>
            <p:cNvGrpSpPr/>
            <p:nvPr/>
          </p:nvGrpSpPr>
          <p:grpSpPr>
            <a:xfrm>
              <a:off x="9161629" y="1638706"/>
              <a:ext cx="1948776" cy="1952300"/>
              <a:chOff x="493117" y="1662265"/>
              <a:chExt cx="2468081" cy="247254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534DEA3-8E43-438B-9DB3-28EDA7C1AA9B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C296618-D0CB-44FF-A246-FBD16C2E630B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BDBE2C7-2A2C-462C-AE99-64F96C6A9424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75420210-F334-4460-84EA-B9873FFFBAD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AAED960-5079-4512-B586-26050E33312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74C37885-939C-4931-8B61-B72681D1024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02777824-E1B7-4696-AAF8-F9B61B58BEF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CD2D64DF-CFAC-4A84-8E1D-FB92544361F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02DE47C-36A9-4FB4-AA6E-DCA73174667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24DE21F2-7CCC-445E-A2CD-07274C0B5F15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BF0AFDC9-18BA-48EE-9C43-1A02231142C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FF44DD1-CB01-458C-AEA4-DD62F08A71E8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B5A8E8D-057D-40DF-BC3F-2CC8E473D39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FDED66D-284D-42D4-81A6-1DC6F44D081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0FB3D05-8F6E-4A2F-AD6B-BE0BA8780159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022BA7C-FCAA-4A26-8BFE-E53E4C25700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6CB96439-6E0E-4C11-8E5B-E0652396CF3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1FED6E2-307B-44A3-B5A6-E288D08B769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CF34E0EE-A923-4F3A-BBA9-B5E8B5E0658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AF16110C-4007-45A2-BB6C-D34BBC1B12C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F53820D-11B3-47F7-B06F-85AAB839EEC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B1B27C0E-2C7F-477D-B1A8-A4B94C8C33B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02880DE1-51FD-4060-92EC-84C38CD46FE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F672435-05D8-4B55-AEDD-FDFAB26695C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6A961C0-9CE6-4A77-BC19-42728ECC487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AE1F1E9-8CE9-4112-B632-8263C6CA77DE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4DD08E9-2434-4213-915C-00AAF61D4E1E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9632E0E-ECE0-4233-8F4C-7BC04720DA7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DAE7EEC-74C3-45D6-80DE-D30857AB667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D962416-C872-447C-A867-44713AD18A4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03DD106-A9F3-4B17-B867-713067B422A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CC79A12-AB88-4E11-8E25-F06DE8F156F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8CAC3876-6D74-4798-9EC4-5779E36FA52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48C8763-DFC1-43F5-8EA2-347F6D1DAF7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E6D7471-EC3C-46E4-9E8B-F54E7D7CF38A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82BE9F5-B581-4A6F-8F49-1B9DF49742C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A904D93-CCB4-46B6-8F28-C1C6A81C188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06D198B-7C9E-4801-BE3D-FF52FE191153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E54BD1A-9680-4012-AB16-733873C0EC10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895EC89-0904-411A-99C7-CF94AA2CE87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3E383E2-66C3-4F1E-95A1-D95B16C5A5A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5C5523F-3246-400B-91C7-8E34437BC85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8D7E204F-9920-49B7-8A60-5E2CB5FE9CA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201991B-DF27-4B9F-B888-11C058F254D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182EBA2-9888-4713-838A-AEEE13AB78A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4702606-34C6-4200-AD24-ECA3F6F4B7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BB376527-C02E-422A-936B-FCC58FD302F8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200B2C7-043D-427D-B471-118FFC442B3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877BE0F-4555-4875-B689-09D667A7DFA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985C66-5595-4729-A1A9-D60D0CFBD7F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BF5D3DF-9DAE-4ABA-98CA-F4C149EEF96B}"/>
                </a:ext>
              </a:extLst>
            </p:cNvPr>
            <p:cNvGrpSpPr/>
            <p:nvPr/>
          </p:nvGrpSpPr>
          <p:grpSpPr>
            <a:xfrm>
              <a:off x="9417003" y="2652647"/>
              <a:ext cx="425337" cy="281422"/>
              <a:chOff x="9417003" y="2652647"/>
              <a:chExt cx="425337" cy="281422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4450915-739E-4EF5-AA92-4887F86F49BB}"/>
                  </a:ext>
                </a:extLst>
              </p:cNvPr>
              <p:cNvSpPr/>
              <p:nvPr/>
            </p:nvSpPr>
            <p:spPr>
              <a:xfrm>
                <a:off x="9475787" y="2667517"/>
                <a:ext cx="254467" cy="254505"/>
              </a:xfrm>
              <a:prstGeom prst="rect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48" name="Subtitle 2">
                <a:extLst>
                  <a:ext uri="{FF2B5EF4-FFF2-40B4-BE49-F238E27FC236}">
                    <a16:creationId xmlns:a16="http://schemas.microsoft.com/office/drawing/2014/main" id="{EF057F9B-C8CA-44F6-AC99-0FB064AB2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7003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bg1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t0</a:t>
                </a:r>
                <a:endParaRPr lang="ko-KR" altLang="en-US" sz="1600" dirty="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05CC9D1-B25D-4A4F-BBF5-747CF8B33935}"/>
                </a:ext>
              </a:extLst>
            </p:cNvPr>
            <p:cNvGrpSpPr/>
            <p:nvPr/>
          </p:nvGrpSpPr>
          <p:grpSpPr>
            <a:xfrm>
              <a:off x="9768286" y="2652647"/>
              <a:ext cx="425337" cy="281422"/>
              <a:chOff x="9768286" y="2652647"/>
              <a:chExt cx="425337" cy="281422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F8FF87F-CB67-4DE4-9C94-5CD34BA6F85F}"/>
                  </a:ext>
                </a:extLst>
              </p:cNvPr>
              <p:cNvSpPr/>
              <p:nvPr/>
            </p:nvSpPr>
            <p:spPr>
              <a:xfrm>
                <a:off x="9829576" y="2667517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Subtitle 2">
                <a:extLst>
                  <a:ext uri="{FF2B5EF4-FFF2-40B4-BE49-F238E27FC236}">
                    <a16:creationId xmlns:a16="http://schemas.microsoft.com/office/drawing/2014/main" id="{D9BECF40-9C5E-43B2-AF61-5CD918212D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8286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t1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60A0C83-535D-4F54-BD9B-3F5DAAABBB7A}"/>
                </a:ext>
              </a:extLst>
            </p:cNvPr>
            <p:cNvGrpSpPr/>
            <p:nvPr/>
          </p:nvGrpSpPr>
          <p:grpSpPr>
            <a:xfrm>
              <a:off x="9401669" y="1969952"/>
              <a:ext cx="1417046" cy="964117"/>
              <a:chOff x="9401669" y="1969952"/>
              <a:chExt cx="1417046" cy="964117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4C3E4BB-6D95-42E5-885B-C31C067BFC09}"/>
                  </a:ext>
                </a:extLst>
              </p:cNvPr>
              <p:cNvSpPr/>
              <p:nvPr/>
            </p:nvSpPr>
            <p:spPr>
              <a:xfrm>
                <a:off x="10193623" y="2667517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Subtitle 2">
                <a:extLst>
                  <a:ext uri="{FF2B5EF4-FFF2-40B4-BE49-F238E27FC236}">
                    <a16:creationId xmlns:a16="http://schemas.microsoft.com/office/drawing/2014/main" id="{BE709626-8D19-4DE5-BC01-A9B5990DFA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2748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t2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78C64E98-B1B3-459F-9D3B-C5EB32134EE0}"/>
                  </a:ext>
                </a:extLst>
              </p:cNvPr>
              <p:cNvSpPr/>
              <p:nvPr/>
            </p:nvSpPr>
            <p:spPr>
              <a:xfrm>
                <a:off x="9472864" y="2357518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Subtitle 2">
                <a:extLst>
                  <a:ext uri="{FF2B5EF4-FFF2-40B4-BE49-F238E27FC236}">
                    <a16:creationId xmlns:a16="http://schemas.microsoft.com/office/drawing/2014/main" id="{9E0E28B2-4400-48BF-B4F5-026E49C117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01669" y="234264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sp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5B559DA5-72DA-4B53-95F2-36F419EB37BB}"/>
                  </a:ext>
                </a:extLst>
              </p:cNvPr>
              <p:cNvSpPr/>
              <p:nvPr/>
            </p:nvSpPr>
            <p:spPr>
              <a:xfrm>
                <a:off x="10182621" y="1969952"/>
                <a:ext cx="624338" cy="6244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Subtitle 2">
                <a:extLst>
                  <a:ext uri="{FF2B5EF4-FFF2-40B4-BE49-F238E27FC236}">
                    <a16:creationId xmlns:a16="http://schemas.microsoft.com/office/drawing/2014/main" id="{133DF869-13B8-4E1C-B2FC-8C8F40DD8B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82620" y="2143212"/>
                <a:ext cx="636095" cy="384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PC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AB87109-9504-424F-88B1-B343B51A1218}"/>
                </a:ext>
              </a:extLst>
            </p:cNvPr>
            <p:cNvGrpSpPr/>
            <p:nvPr/>
          </p:nvGrpSpPr>
          <p:grpSpPr>
            <a:xfrm>
              <a:off x="10494031" y="2652647"/>
              <a:ext cx="425337" cy="281422"/>
              <a:chOff x="10494031" y="2652647"/>
              <a:chExt cx="425337" cy="28142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DD501BB-5E0B-45D0-B3E7-211FFB80D59B}"/>
                  </a:ext>
                </a:extLst>
              </p:cNvPr>
              <p:cNvSpPr/>
              <p:nvPr/>
            </p:nvSpPr>
            <p:spPr>
              <a:xfrm>
                <a:off x="10547412" y="2667517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Subtitle 2">
                <a:extLst>
                  <a:ext uri="{FF2B5EF4-FFF2-40B4-BE49-F238E27FC236}">
                    <a16:creationId xmlns:a16="http://schemas.microsoft.com/office/drawing/2014/main" id="{86C6EB5E-2DAE-4EA3-9304-E5ECA802FF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4031" y="2652647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t3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6448092-90F9-4EDB-BDA3-2D5DF11CA704}"/>
                </a:ext>
              </a:extLst>
            </p:cNvPr>
            <p:cNvGrpSpPr/>
            <p:nvPr/>
          </p:nvGrpSpPr>
          <p:grpSpPr>
            <a:xfrm>
              <a:off x="9417003" y="3002668"/>
              <a:ext cx="425337" cy="281422"/>
              <a:chOff x="9417003" y="3002668"/>
              <a:chExt cx="425337" cy="281422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8D7AB7A-F2C1-4776-9C49-D647340E37C8}"/>
                  </a:ext>
                </a:extLst>
              </p:cNvPr>
              <p:cNvSpPr/>
              <p:nvPr/>
            </p:nvSpPr>
            <p:spPr>
              <a:xfrm>
                <a:off x="9475787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Subtitle 2">
                <a:extLst>
                  <a:ext uri="{FF2B5EF4-FFF2-40B4-BE49-F238E27FC236}">
                    <a16:creationId xmlns:a16="http://schemas.microsoft.com/office/drawing/2014/main" id="{A2967DF3-3032-4696-86B4-F8C7ED84F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7003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s0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11855EA-DC71-4D51-9A27-406BDEE7997B}"/>
                </a:ext>
              </a:extLst>
            </p:cNvPr>
            <p:cNvGrpSpPr/>
            <p:nvPr/>
          </p:nvGrpSpPr>
          <p:grpSpPr>
            <a:xfrm>
              <a:off x="9768286" y="3002668"/>
              <a:ext cx="425337" cy="281422"/>
              <a:chOff x="9768286" y="3002668"/>
              <a:chExt cx="425337" cy="28142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6EDCE64-BAF7-411F-A841-028F5361E509}"/>
                  </a:ext>
                </a:extLst>
              </p:cNvPr>
              <p:cNvSpPr/>
              <p:nvPr/>
            </p:nvSpPr>
            <p:spPr>
              <a:xfrm>
                <a:off x="9829576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Subtitle 2">
                <a:extLst>
                  <a:ext uri="{FF2B5EF4-FFF2-40B4-BE49-F238E27FC236}">
                    <a16:creationId xmlns:a16="http://schemas.microsoft.com/office/drawing/2014/main" id="{A04FDFA3-2A24-4BFF-B506-CB43A20C6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8286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s1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ADFAA92-DCF0-49C0-8071-CD3533556C90}"/>
                </a:ext>
              </a:extLst>
            </p:cNvPr>
            <p:cNvGrpSpPr/>
            <p:nvPr/>
          </p:nvGrpSpPr>
          <p:grpSpPr>
            <a:xfrm>
              <a:off x="10131532" y="3002668"/>
              <a:ext cx="425337" cy="281422"/>
              <a:chOff x="10131532" y="3002668"/>
              <a:chExt cx="425337" cy="28142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BC40EA0-5979-4FB2-9973-11BF4BCBDF8F}"/>
                  </a:ext>
                </a:extLst>
              </p:cNvPr>
              <p:cNvSpPr/>
              <p:nvPr/>
            </p:nvSpPr>
            <p:spPr>
              <a:xfrm>
                <a:off x="10193623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Subtitle 2">
                <a:extLst>
                  <a:ext uri="{FF2B5EF4-FFF2-40B4-BE49-F238E27FC236}">
                    <a16:creationId xmlns:a16="http://schemas.microsoft.com/office/drawing/2014/main" id="{39AB0D4E-894B-4DB0-9ED1-E65E3ADE1E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1532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s2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2E82AD0-2FC8-4518-A774-220918D0127E}"/>
                </a:ext>
              </a:extLst>
            </p:cNvPr>
            <p:cNvGrpSpPr/>
            <p:nvPr/>
          </p:nvGrpSpPr>
          <p:grpSpPr>
            <a:xfrm>
              <a:off x="10482815" y="3002668"/>
              <a:ext cx="425337" cy="281422"/>
              <a:chOff x="10482815" y="3002668"/>
              <a:chExt cx="425337" cy="28142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DC60450-FDE0-4BEA-9B9D-A23FB5C69183}"/>
                  </a:ext>
                </a:extLst>
              </p:cNvPr>
              <p:cNvSpPr/>
              <p:nvPr/>
            </p:nvSpPr>
            <p:spPr>
              <a:xfrm>
                <a:off x="10547412" y="3008281"/>
                <a:ext cx="254467" cy="2545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Subtitle 2">
                <a:extLst>
                  <a:ext uri="{FF2B5EF4-FFF2-40B4-BE49-F238E27FC236}">
                    <a16:creationId xmlns:a16="http://schemas.microsoft.com/office/drawing/2014/main" id="{758E6E92-76F6-4372-A608-3CEB29C30E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2815" y="3002668"/>
                <a:ext cx="425337" cy="281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s3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endParaRPr>
              </a:p>
            </p:txBody>
          </p:sp>
        </p:grp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6E601F-1590-46CB-81D4-67AD44106361}"/>
              </a:ext>
            </a:extLst>
          </p:cNvPr>
          <p:cNvCxnSpPr>
            <a:stCxn id="29" idx="2"/>
          </p:cNvCxnSpPr>
          <p:nvPr/>
        </p:nvCxnSpPr>
        <p:spPr>
          <a:xfrm flipH="1">
            <a:off x="3320248" y="3894980"/>
            <a:ext cx="1" cy="1893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309183-11DC-41BB-8864-CDF5D0936CF3}"/>
              </a:ext>
            </a:extLst>
          </p:cNvPr>
          <p:cNvCxnSpPr>
            <a:cxnSpLocks/>
          </p:cNvCxnSpPr>
          <p:nvPr/>
        </p:nvCxnSpPr>
        <p:spPr>
          <a:xfrm>
            <a:off x="3301198" y="4089400"/>
            <a:ext cx="354744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E0EF5F-2585-4090-89B6-6FAC0A45F93B}"/>
              </a:ext>
            </a:extLst>
          </p:cNvPr>
          <p:cNvCxnSpPr>
            <a:cxnSpLocks/>
          </p:cNvCxnSpPr>
          <p:nvPr/>
        </p:nvCxnSpPr>
        <p:spPr>
          <a:xfrm flipH="1" flipV="1">
            <a:off x="6848640" y="3295385"/>
            <a:ext cx="1" cy="81245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9D0A44-FF3D-45AF-AB4C-96EB6630D4D5}"/>
              </a:ext>
            </a:extLst>
          </p:cNvPr>
          <p:cNvCxnSpPr/>
          <p:nvPr/>
        </p:nvCxnSpPr>
        <p:spPr>
          <a:xfrm>
            <a:off x="6848639" y="3314026"/>
            <a:ext cx="53902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ECFE425-031B-44F9-B2FA-7C67B4013895}"/>
              </a:ext>
            </a:extLst>
          </p:cNvPr>
          <p:cNvSpPr/>
          <p:nvPr/>
        </p:nvSpPr>
        <p:spPr>
          <a:xfrm>
            <a:off x="2441358" y="445817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D4E28BB-9EBE-41DE-AE0E-3718AE6B850C}"/>
              </a:ext>
            </a:extLst>
          </p:cNvPr>
          <p:cNvSpPr/>
          <p:nvPr/>
        </p:nvSpPr>
        <p:spPr>
          <a:xfrm>
            <a:off x="3027285" y="445817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20EC831-673C-450F-AACC-20E707AB3B7D}"/>
              </a:ext>
            </a:extLst>
          </p:cNvPr>
          <p:cNvSpPr/>
          <p:nvPr/>
        </p:nvSpPr>
        <p:spPr>
          <a:xfrm>
            <a:off x="3613212" y="445817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F3D434-AB04-4E0A-9F79-DACE76A02874}"/>
              </a:ext>
            </a:extLst>
          </p:cNvPr>
          <p:cNvSpPr/>
          <p:nvPr/>
        </p:nvSpPr>
        <p:spPr>
          <a:xfrm>
            <a:off x="4199139" y="4458175"/>
            <a:ext cx="1748903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Address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179" name="Subtitle 2">
            <a:extLst>
              <a:ext uri="{FF2B5EF4-FFF2-40B4-BE49-F238E27FC236}">
                <a16:creationId xmlns:a16="http://schemas.microsoft.com/office/drawing/2014/main" id="{BAFD496B-DE49-4153-91AF-395F327A94B5}"/>
              </a:ext>
            </a:extLst>
          </p:cNvPr>
          <p:cNvSpPr txBox="1">
            <a:spLocks/>
          </p:cNvSpPr>
          <p:nvPr/>
        </p:nvSpPr>
        <p:spPr>
          <a:xfrm>
            <a:off x="2325947" y="4158453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 </a:t>
            </a:r>
            <a:r>
              <a:rPr lang="en-US" altLang="ko-KR" sz="160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 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1DA57EA-E88F-4963-BB7A-7B8A5BE8CF42}"/>
              </a:ext>
            </a:extLst>
          </p:cNvPr>
          <p:cNvGrpSpPr/>
          <p:nvPr/>
        </p:nvGrpSpPr>
        <p:grpSpPr>
          <a:xfrm>
            <a:off x="9363386" y="4276456"/>
            <a:ext cx="1819575" cy="2237680"/>
            <a:chOff x="8375337" y="4165771"/>
            <a:chExt cx="1822613" cy="2241416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5D5893A-3262-45F3-A743-DF1C72FFD57F}"/>
                </a:ext>
              </a:extLst>
            </p:cNvPr>
            <p:cNvSpPr/>
            <p:nvPr/>
          </p:nvSpPr>
          <p:spPr>
            <a:xfrm>
              <a:off x="8375338" y="5624641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DB7296A-CE5D-455E-91B5-D4EAA08E0E87}"/>
                </a:ext>
              </a:extLst>
            </p:cNvPr>
            <p:cNvSpPr/>
            <p:nvPr/>
          </p:nvSpPr>
          <p:spPr>
            <a:xfrm>
              <a:off x="8375338" y="5233937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A29110F-7EC5-4F5F-99EF-1FFF1940D825}"/>
                </a:ext>
              </a:extLst>
            </p:cNvPr>
            <p:cNvSpPr/>
            <p:nvPr/>
          </p:nvSpPr>
          <p:spPr>
            <a:xfrm>
              <a:off x="8375338" y="4843831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E88CF9B-C4FF-4BFB-B705-9A0FDC8EE42F}"/>
                </a:ext>
              </a:extLst>
            </p:cNvPr>
            <p:cNvSpPr/>
            <p:nvPr/>
          </p:nvSpPr>
          <p:spPr>
            <a:xfrm>
              <a:off x="8375337" y="4453119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Word(</a:t>
              </a:r>
              <a:r>
                <a:rPr lang="en-US" altLang="ko-KR" sz="105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HalfWord</a:t>
              </a:r>
              <a:r>
                <a:rPr lang="en-US" altLang="ko-KR" sz="105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/Byte)</a:t>
              </a:r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346B300-0F45-4427-9FFF-74F8579A5FF0}"/>
                </a:ext>
              </a:extLst>
            </p:cNvPr>
            <p:cNvSpPr/>
            <p:nvPr/>
          </p:nvSpPr>
          <p:spPr>
            <a:xfrm>
              <a:off x="8375338" y="4165771"/>
              <a:ext cx="1822612" cy="282785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Memory</a:t>
              </a:r>
              <a:endParaRPr lang="ko-KR" altLang="en-US" sz="9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907E4D-31D2-4B58-A696-6C89BF21A3D4}"/>
                </a:ext>
              </a:extLst>
            </p:cNvPr>
            <p:cNvSpPr/>
            <p:nvPr/>
          </p:nvSpPr>
          <p:spPr>
            <a:xfrm>
              <a:off x="8375338" y="6015915"/>
              <a:ext cx="1822612" cy="391272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2BB02AB-89AF-4DBD-9E04-2F6FC7D1FC48}"/>
              </a:ext>
            </a:extLst>
          </p:cNvPr>
          <p:cNvCxnSpPr>
            <a:stCxn id="183" idx="3"/>
          </p:cNvCxnSpPr>
          <p:nvPr/>
        </p:nvCxnSpPr>
        <p:spPr>
          <a:xfrm flipV="1">
            <a:off x="7658834" y="3002122"/>
            <a:ext cx="356712" cy="141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EAF4C820-0CBE-4720-92B4-2D20AF962744}"/>
              </a:ext>
            </a:extLst>
          </p:cNvPr>
          <p:cNvSpPr/>
          <p:nvPr/>
        </p:nvSpPr>
        <p:spPr>
          <a:xfrm>
            <a:off x="7804118" y="4554403"/>
            <a:ext cx="387414" cy="387414"/>
          </a:xfrm>
          <a:prstGeom prst="ellipse">
            <a:avLst/>
          </a:prstGeom>
          <a:noFill/>
          <a:ln w="28575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+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8597984-AF54-4A9B-B612-773A589A4D21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7997825" y="2979420"/>
            <a:ext cx="0" cy="157498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D51F6C0-3367-4AE9-BC87-DD1F95E36D41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5073591" y="4919814"/>
            <a:ext cx="0" cy="22908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322017E-BDD1-417B-86A6-8BDDABC74811}"/>
              </a:ext>
            </a:extLst>
          </p:cNvPr>
          <p:cNvCxnSpPr>
            <a:cxnSpLocks/>
            <a:endCxn id="208" idx="4"/>
          </p:cNvCxnSpPr>
          <p:nvPr/>
        </p:nvCxnSpPr>
        <p:spPr>
          <a:xfrm flipV="1">
            <a:off x="7997825" y="4941817"/>
            <a:ext cx="0" cy="207078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38D4309-81FA-4B43-BBED-275B99955E84}"/>
              </a:ext>
            </a:extLst>
          </p:cNvPr>
          <p:cNvCxnSpPr>
            <a:cxnSpLocks/>
          </p:cNvCxnSpPr>
          <p:nvPr/>
        </p:nvCxnSpPr>
        <p:spPr>
          <a:xfrm>
            <a:off x="5073591" y="5131501"/>
            <a:ext cx="29126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B24177E-DCAC-4E21-A2A9-0C39572286B6}"/>
              </a:ext>
            </a:extLst>
          </p:cNvPr>
          <p:cNvCxnSpPr>
            <a:cxnSpLocks/>
            <a:stCxn id="208" idx="6"/>
            <a:endCxn id="197" idx="1"/>
          </p:cNvCxnSpPr>
          <p:nvPr/>
        </p:nvCxnSpPr>
        <p:spPr>
          <a:xfrm>
            <a:off x="8191532" y="4748110"/>
            <a:ext cx="1171854" cy="1052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CFCC241-1678-457F-9878-C05CA84C4ADF}"/>
              </a:ext>
            </a:extLst>
          </p:cNvPr>
          <p:cNvSpPr/>
          <p:nvPr/>
        </p:nvSpPr>
        <p:spPr>
          <a:xfrm>
            <a:off x="2441358" y="5379714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D5C8C20-C906-4085-B974-E4EBB278645E}"/>
              </a:ext>
            </a:extLst>
          </p:cNvPr>
          <p:cNvSpPr/>
          <p:nvPr/>
        </p:nvSpPr>
        <p:spPr>
          <a:xfrm>
            <a:off x="3027285" y="5379714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13B51"/>
                </a:solidFill>
              </a:rPr>
              <a:t>rs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D88F12B-E275-4C6E-BC60-610CEEAAA479}"/>
              </a:ext>
            </a:extLst>
          </p:cNvPr>
          <p:cNvSpPr/>
          <p:nvPr/>
        </p:nvSpPr>
        <p:spPr>
          <a:xfrm>
            <a:off x="3613212" y="5379714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rt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F643C40-9BB3-4DD8-A9BE-679998C5EBD8}"/>
              </a:ext>
            </a:extLst>
          </p:cNvPr>
          <p:cNvSpPr/>
          <p:nvPr/>
        </p:nvSpPr>
        <p:spPr>
          <a:xfrm>
            <a:off x="4199139" y="5379714"/>
            <a:ext cx="1748903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Address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44" name="Subtitle 2">
            <a:extLst>
              <a:ext uri="{FF2B5EF4-FFF2-40B4-BE49-F238E27FC236}">
                <a16:creationId xmlns:a16="http://schemas.microsoft.com/office/drawing/2014/main" id="{A51ED0CE-263D-4033-8DFA-0D9F8024A9F0}"/>
              </a:ext>
            </a:extLst>
          </p:cNvPr>
          <p:cNvSpPr txBox="1">
            <a:spLocks/>
          </p:cNvSpPr>
          <p:nvPr/>
        </p:nvSpPr>
        <p:spPr>
          <a:xfrm>
            <a:off x="2325947" y="5079992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PC-relative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B2F6FAF-43BB-4AF2-9E76-AD3111F53CF3}"/>
              </a:ext>
            </a:extLst>
          </p:cNvPr>
          <p:cNvCxnSpPr>
            <a:cxnSpLocks/>
            <a:stCxn id="243" idx="2"/>
          </p:cNvCxnSpPr>
          <p:nvPr/>
        </p:nvCxnSpPr>
        <p:spPr>
          <a:xfrm>
            <a:off x="5073591" y="5841353"/>
            <a:ext cx="0" cy="22908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27D1E51E-EA19-42CF-AA89-023430ED1D21}"/>
              </a:ext>
            </a:extLst>
          </p:cNvPr>
          <p:cNvSpPr/>
          <p:nvPr/>
        </p:nvSpPr>
        <p:spPr>
          <a:xfrm>
            <a:off x="8234529" y="5335168"/>
            <a:ext cx="387414" cy="387414"/>
          </a:xfrm>
          <a:prstGeom prst="ellipse">
            <a:avLst/>
          </a:prstGeom>
          <a:noFill/>
          <a:ln w="28575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+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B6DE69B-D738-4EC2-B6AB-3C37A27F9DA1}"/>
              </a:ext>
            </a:extLst>
          </p:cNvPr>
          <p:cNvCxnSpPr>
            <a:cxnSpLocks/>
            <a:stCxn id="238" idx="2"/>
            <a:endCxn id="248" idx="0"/>
          </p:cNvCxnSpPr>
          <p:nvPr/>
        </p:nvCxnSpPr>
        <p:spPr>
          <a:xfrm>
            <a:off x="8426293" y="3113146"/>
            <a:ext cx="1943" cy="2222022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E876278-48B4-4235-8346-6F7BA8534A0E}"/>
              </a:ext>
            </a:extLst>
          </p:cNvPr>
          <p:cNvCxnSpPr>
            <a:cxnSpLocks/>
            <a:endCxn id="248" idx="4"/>
          </p:cNvCxnSpPr>
          <p:nvPr/>
        </p:nvCxnSpPr>
        <p:spPr>
          <a:xfrm flipV="1">
            <a:off x="8428236" y="5722582"/>
            <a:ext cx="0" cy="344458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BEE39F5-07AA-44AB-9ED0-BCB2D1E57EF4}"/>
              </a:ext>
            </a:extLst>
          </p:cNvPr>
          <p:cNvCxnSpPr>
            <a:cxnSpLocks/>
          </p:cNvCxnSpPr>
          <p:nvPr/>
        </p:nvCxnSpPr>
        <p:spPr>
          <a:xfrm>
            <a:off x="5069151" y="6051800"/>
            <a:ext cx="335514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8D5132F-A482-4916-99BA-0E0CCADFEA37}"/>
              </a:ext>
            </a:extLst>
          </p:cNvPr>
          <p:cNvCxnSpPr>
            <a:cxnSpLocks/>
            <a:stCxn id="248" idx="6"/>
            <a:endCxn id="195" idx="1"/>
          </p:cNvCxnSpPr>
          <p:nvPr/>
        </p:nvCxnSpPr>
        <p:spPr>
          <a:xfrm>
            <a:off x="8621943" y="5528875"/>
            <a:ext cx="741444" cy="9277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93B0B59-BE98-40BF-A336-738DF988A7D8}"/>
              </a:ext>
            </a:extLst>
          </p:cNvPr>
          <p:cNvSpPr/>
          <p:nvPr/>
        </p:nvSpPr>
        <p:spPr>
          <a:xfrm>
            <a:off x="2441358" y="6190995"/>
            <a:ext cx="58592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op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AF8DB47-0194-4205-A79C-1C452ED6DB53}"/>
              </a:ext>
            </a:extLst>
          </p:cNvPr>
          <p:cNvSpPr/>
          <p:nvPr/>
        </p:nvSpPr>
        <p:spPr>
          <a:xfrm>
            <a:off x="3027285" y="6190995"/>
            <a:ext cx="2920757" cy="461639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Address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sp>
        <p:nvSpPr>
          <p:cNvPr id="267" name="Subtitle 2">
            <a:extLst>
              <a:ext uri="{FF2B5EF4-FFF2-40B4-BE49-F238E27FC236}">
                <a16:creationId xmlns:a16="http://schemas.microsoft.com/office/drawing/2014/main" id="{60CBF641-F436-4981-917F-2EAB1A1389FE}"/>
              </a:ext>
            </a:extLst>
          </p:cNvPr>
          <p:cNvSpPr txBox="1">
            <a:spLocks/>
          </p:cNvSpPr>
          <p:nvPr/>
        </p:nvSpPr>
        <p:spPr>
          <a:xfrm>
            <a:off x="2325947" y="5891273"/>
            <a:ext cx="2896515" cy="27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5. </a:t>
            </a:r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Pseudodirect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addressing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3E2268C-7246-4EBC-9EC9-0AEF8B507D10}"/>
              </a:ext>
            </a:extLst>
          </p:cNvPr>
          <p:cNvCxnSpPr>
            <a:cxnSpLocks/>
          </p:cNvCxnSpPr>
          <p:nvPr/>
        </p:nvCxnSpPr>
        <p:spPr>
          <a:xfrm>
            <a:off x="5295844" y="6638047"/>
            <a:ext cx="0" cy="16508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D7C58F49-9898-4794-9FCF-88CA01665BCD}"/>
              </a:ext>
            </a:extLst>
          </p:cNvPr>
          <p:cNvSpPr/>
          <p:nvPr/>
        </p:nvSpPr>
        <p:spPr>
          <a:xfrm>
            <a:off x="8472022" y="6131862"/>
            <a:ext cx="387414" cy="387414"/>
          </a:xfrm>
          <a:prstGeom prst="ellipse">
            <a:avLst/>
          </a:prstGeom>
          <a:noFill/>
          <a:ln w="28575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3B51"/>
                </a:solidFill>
              </a:rPr>
              <a:t>:</a:t>
            </a:r>
            <a:endParaRPr lang="ko-KR" altLang="en-US" b="1" dirty="0">
              <a:solidFill>
                <a:srgbClr val="013B51"/>
              </a:solidFill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A6F24387-CA21-49B0-AD75-8BFFBD249FC3}"/>
              </a:ext>
            </a:extLst>
          </p:cNvPr>
          <p:cNvCxnSpPr>
            <a:cxnSpLocks/>
            <a:endCxn id="275" idx="0"/>
          </p:cNvCxnSpPr>
          <p:nvPr/>
        </p:nvCxnSpPr>
        <p:spPr>
          <a:xfrm>
            <a:off x="8663786" y="3109518"/>
            <a:ext cx="1943" cy="3022344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CE8AF76-6203-407B-BB94-7FBEBFCC7BEC}"/>
              </a:ext>
            </a:extLst>
          </p:cNvPr>
          <p:cNvCxnSpPr>
            <a:cxnSpLocks/>
            <a:endCxn id="275" idx="4"/>
          </p:cNvCxnSpPr>
          <p:nvPr/>
        </p:nvCxnSpPr>
        <p:spPr>
          <a:xfrm flipV="1">
            <a:off x="8665729" y="6519276"/>
            <a:ext cx="0" cy="28386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3E14BEF-A2FE-4FD2-8F81-739B7DBBEBDB}"/>
              </a:ext>
            </a:extLst>
          </p:cNvPr>
          <p:cNvCxnSpPr>
            <a:cxnSpLocks/>
          </p:cNvCxnSpPr>
          <p:nvPr/>
        </p:nvCxnSpPr>
        <p:spPr>
          <a:xfrm>
            <a:off x="5273040" y="6803136"/>
            <a:ext cx="341414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FD0D1E5-70C0-4944-B4B3-50FD4BBB973A}"/>
              </a:ext>
            </a:extLst>
          </p:cNvPr>
          <p:cNvCxnSpPr>
            <a:cxnSpLocks/>
            <a:stCxn id="275" idx="6"/>
            <a:endCxn id="199" idx="1"/>
          </p:cNvCxnSpPr>
          <p:nvPr/>
        </p:nvCxnSpPr>
        <p:spPr>
          <a:xfrm flipV="1">
            <a:off x="8859436" y="6318826"/>
            <a:ext cx="503951" cy="674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8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633</Words>
  <Application>Microsoft Office PowerPoint</Application>
  <PresentationFormat>Widescreen</PresentationFormat>
  <Paragraphs>265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Noto Sans CJK KR Bold</vt:lpstr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Instruction Struct</vt:lpstr>
      <vt:lpstr>OPERAND</vt:lpstr>
      <vt:lpstr>Compile</vt:lpstr>
      <vt:lpstr>Branch</vt:lpstr>
      <vt:lpstr>Procedure</vt:lpstr>
      <vt:lpstr>Register Spilling</vt:lpstr>
      <vt:lpstr>Addressing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61</cp:revision>
  <dcterms:created xsi:type="dcterms:W3CDTF">2019-05-30T09:51:06Z</dcterms:created>
  <dcterms:modified xsi:type="dcterms:W3CDTF">2019-07-04T03:02:03Z</dcterms:modified>
</cp:coreProperties>
</file>