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787878"/>
    <a:srgbClr val="0182C6"/>
    <a:srgbClr val="996633"/>
    <a:srgbClr val="C18E5B"/>
    <a:srgbClr val="AD7A47"/>
    <a:srgbClr val="A5A5A5"/>
    <a:srgbClr val="FFCC99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4. Processor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Clock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2E3A86-EE16-49CF-AD95-B16CE2196D83}"/>
              </a:ext>
            </a:extLst>
          </p:cNvPr>
          <p:cNvSpPr/>
          <p:nvPr/>
        </p:nvSpPr>
        <p:spPr>
          <a:xfrm>
            <a:off x="5810250" y="2315629"/>
            <a:ext cx="1629620" cy="1091263"/>
          </a:xfrm>
          <a:custGeom>
            <a:avLst/>
            <a:gdLst>
              <a:gd name="connsiteX0" fmla="*/ 0 w 1828802"/>
              <a:gd name="connsiteY0" fmla="*/ 0 h 1224644"/>
              <a:gd name="connsiteX1" fmla="*/ 1216480 w 1828802"/>
              <a:gd name="connsiteY1" fmla="*/ 0 h 1224644"/>
              <a:gd name="connsiteX2" fmla="*/ 1224643 w 1828802"/>
              <a:gd name="connsiteY2" fmla="*/ 0 h 1224644"/>
              <a:gd name="connsiteX3" fmla="*/ 1224643 w 1828802"/>
              <a:gd name="connsiteY3" fmla="*/ 823 h 1224644"/>
              <a:gd name="connsiteX4" fmla="*/ 1339884 w 1828802"/>
              <a:gd name="connsiteY4" fmla="*/ 12440 h 1224644"/>
              <a:gd name="connsiteX5" fmla="*/ 1828802 w 1828802"/>
              <a:gd name="connsiteY5" fmla="*/ 612322 h 1224644"/>
              <a:gd name="connsiteX6" fmla="*/ 1339884 w 1828802"/>
              <a:gd name="connsiteY6" fmla="*/ 1212204 h 1224644"/>
              <a:gd name="connsiteX7" fmla="*/ 1224643 w 1828802"/>
              <a:gd name="connsiteY7" fmla="*/ 1223821 h 1224644"/>
              <a:gd name="connsiteX8" fmla="*/ 1224643 w 1828802"/>
              <a:gd name="connsiteY8" fmla="*/ 1224643 h 1224644"/>
              <a:gd name="connsiteX9" fmla="*/ 1216490 w 1828802"/>
              <a:gd name="connsiteY9" fmla="*/ 1224643 h 1224644"/>
              <a:gd name="connsiteX10" fmla="*/ 1216480 w 1828802"/>
              <a:gd name="connsiteY10" fmla="*/ 1224644 h 1224644"/>
              <a:gd name="connsiteX11" fmla="*/ 1216470 w 1828802"/>
              <a:gd name="connsiteY11" fmla="*/ 1224643 h 1224644"/>
              <a:gd name="connsiteX12" fmla="*/ 0 w 1828802"/>
              <a:gd name="connsiteY12" fmla="*/ 1224643 h 12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2" h="1224644">
                <a:moveTo>
                  <a:pt x="0" y="0"/>
                </a:moveTo>
                <a:lnTo>
                  <a:pt x="1216480" y="0"/>
                </a:lnTo>
                <a:lnTo>
                  <a:pt x="1224643" y="0"/>
                </a:lnTo>
                <a:lnTo>
                  <a:pt x="1224643" y="823"/>
                </a:lnTo>
                <a:lnTo>
                  <a:pt x="1339884" y="12440"/>
                </a:lnTo>
                <a:cubicBezTo>
                  <a:pt x="1618909" y="69537"/>
                  <a:pt x="1828802" y="316418"/>
                  <a:pt x="1828802" y="612322"/>
                </a:cubicBezTo>
                <a:cubicBezTo>
                  <a:pt x="1828802" y="908226"/>
                  <a:pt x="1618909" y="1155107"/>
                  <a:pt x="1339884" y="1212204"/>
                </a:cubicBezTo>
                <a:lnTo>
                  <a:pt x="1224643" y="1223821"/>
                </a:lnTo>
                <a:lnTo>
                  <a:pt x="1224643" y="1224643"/>
                </a:lnTo>
                <a:lnTo>
                  <a:pt x="1216490" y="1224643"/>
                </a:lnTo>
                <a:lnTo>
                  <a:pt x="1216480" y="1224644"/>
                </a:lnTo>
                <a:lnTo>
                  <a:pt x="1216470" y="1224643"/>
                </a:lnTo>
                <a:lnTo>
                  <a:pt x="0" y="1224643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B9AC28BD-FB45-4B67-9734-092BBB418DB5}"/>
              </a:ext>
            </a:extLst>
          </p:cNvPr>
          <p:cNvCxnSpPr>
            <a:cxnSpLocks/>
          </p:cNvCxnSpPr>
          <p:nvPr/>
        </p:nvCxnSpPr>
        <p:spPr>
          <a:xfrm>
            <a:off x="4180114" y="3188278"/>
            <a:ext cx="163013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2">
            <a:extLst>
              <a:ext uri="{FF2B5EF4-FFF2-40B4-BE49-F238E27FC236}">
                <a16:creationId xmlns:a16="http://schemas.microsoft.com/office/drawing/2014/main" id="{0A39F82A-3FB2-4B58-9DF0-1B4F4AAB95B9}"/>
              </a:ext>
            </a:extLst>
          </p:cNvPr>
          <p:cNvCxnSpPr>
            <a:cxnSpLocks/>
          </p:cNvCxnSpPr>
          <p:nvPr/>
        </p:nvCxnSpPr>
        <p:spPr>
          <a:xfrm>
            <a:off x="3320143" y="2553116"/>
            <a:ext cx="2490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E9309752-3BAE-4860-A9B5-C285CFD359FC}"/>
              </a:ext>
            </a:extLst>
          </p:cNvPr>
          <p:cNvCxnSpPr>
            <a:cxnSpLocks/>
          </p:cNvCxnSpPr>
          <p:nvPr/>
        </p:nvCxnSpPr>
        <p:spPr>
          <a:xfrm flipV="1">
            <a:off x="7439870" y="2802088"/>
            <a:ext cx="2281076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10D67E-F0C5-4BD3-B5D7-FDDFA23833FC}"/>
              </a:ext>
            </a:extLst>
          </p:cNvPr>
          <p:cNvCxnSpPr/>
          <p:nvPr/>
        </p:nvCxnSpPr>
        <p:spPr>
          <a:xfrm>
            <a:off x="4196443" y="3188278"/>
            <a:ext cx="0" cy="114465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번개 20">
            <a:extLst>
              <a:ext uri="{FF2B5EF4-FFF2-40B4-BE49-F238E27FC236}">
                <a16:creationId xmlns:a16="http://schemas.microsoft.com/office/drawing/2014/main" id="{5A3E4EA7-7381-4B24-A57D-C2B95EA41E98}"/>
              </a:ext>
            </a:extLst>
          </p:cNvPr>
          <p:cNvSpPr/>
          <p:nvPr/>
        </p:nvSpPr>
        <p:spPr>
          <a:xfrm>
            <a:off x="3763736" y="4314859"/>
            <a:ext cx="832756" cy="832756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12F0BD-8052-46C3-9D0C-99C8812EF7AE}"/>
              </a:ext>
            </a:extLst>
          </p:cNvPr>
          <p:cNvGrpSpPr/>
          <p:nvPr/>
        </p:nvGrpSpPr>
        <p:grpSpPr>
          <a:xfrm>
            <a:off x="3030865" y="5565314"/>
            <a:ext cx="6690081" cy="685552"/>
            <a:chOff x="2667000" y="5671118"/>
            <a:chExt cx="4625067" cy="47394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33F92A-6998-4FB6-A2C9-1BE9FCA92A47}"/>
                </a:ext>
              </a:extLst>
            </p:cNvPr>
            <p:cNvGrpSpPr/>
            <p:nvPr/>
          </p:nvGrpSpPr>
          <p:grpSpPr>
            <a:xfrm>
              <a:off x="2667000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6E661FE-3A57-4ABE-AC1C-E31C8A90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F2F131E-7BA1-49FA-9D80-CCE2B4CEF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3EE241E-DAAE-412B-83A6-D654D08E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7149D29-ADDD-459C-ABCA-C93679E77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281EC80-15E3-486D-A3F5-EDD7AC0D0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9F85C53-9826-414F-8375-80535FE42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0424B1-BA31-41D6-A6E5-B34D9577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A34546C-69ED-4ABA-87C8-FE0CCA1C4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B5EC74C-2CAC-4DA4-9906-D8021A3FD15C}"/>
                </a:ext>
              </a:extLst>
            </p:cNvPr>
            <p:cNvGrpSpPr/>
            <p:nvPr/>
          </p:nvGrpSpPr>
          <p:grpSpPr>
            <a:xfrm>
              <a:off x="4962524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0D89AD3-9EBE-4FCB-AC98-69520DE77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B1F6CBF-0935-42E4-B78E-33EDF5A3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0EF2AF-47B6-4783-9C7A-C35D6914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EDD5658-DBF4-4BD4-9611-FBA3F074D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C7600BF-D525-4DEA-BE0A-2A426F76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7D1D93F-5EDB-4BA2-BAE2-033321CE1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13E242B-2144-4545-B46F-FFB68D65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263E00D-B845-4F5F-A96B-A2997AAD7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FEE12E2-71FF-41AF-AFC4-958659752F4C}"/>
              </a:ext>
            </a:extLst>
          </p:cNvPr>
          <p:cNvSpPr/>
          <p:nvPr/>
        </p:nvSpPr>
        <p:spPr>
          <a:xfrm>
            <a:off x="2794366" y="6394109"/>
            <a:ext cx="543901" cy="2694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54584 -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4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0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8031343" y="4341748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8031340" y="2921320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 rot="16200000">
            <a:off x="9390449" y="3111334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3E2585-24EF-4D83-95B6-436395F7A3EA}"/>
              </a:ext>
            </a:extLst>
          </p:cNvPr>
          <p:cNvGrpSpPr/>
          <p:nvPr/>
        </p:nvGrpSpPr>
        <p:grpSpPr>
          <a:xfrm>
            <a:off x="8512274" y="2661900"/>
            <a:ext cx="1052765" cy="1953087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4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6261576" y="3054674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AEE3AE7E-90C8-4EC5-99E7-2FA0565E5F20}"/>
              </a:ext>
            </a:extLst>
          </p:cNvPr>
          <p:cNvCxnSpPr>
            <a:cxnSpLocks/>
          </p:cNvCxnSpPr>
          <p:nvPr/>
        </p:nvCxnSpPr>
        <p:spPr>
          <a:xfrm>
            <a:off x="6802400" y="3701818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5782865" y="3701818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4592612" y="3731624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2474058" y="3731624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3045186" y="2959544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6118438" y="3580634"/>
            <a:ext cx="34223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4348843" y="2565170"/>
            <a:ext cx="21118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6F6745-69AF-4F47-B452-A17625F3908C}"/>
              </a:ext>
            </a:extLst>
          </p:cNvPr>
          <p:cNvGrpSpPr/>
          <p:nvPr/>
        </p:nvGrpSpPr>
        <p:grpSpPr>
          <a:xfrm>
            <a:off x="6462256" y="2379710"/>
            <a:ext cx="752622" cy="1396263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1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3596779" y="389526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3118068" y="454241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227885" y="454241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4138619" y="454241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4709747" y="3775973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  <p:cxnSp>
        <p:nvCxnSpPr>
          <p:cNvPr id="35" name="Straight Connector 55">
            <a:extLst>
              <a:ext uri="{FF2B5EF4-FFF2-40B4-BE49-F238E27FC236}">
                <a16:creationId xmlns:a16="http://schemas.microsoft.com/office/drawing/2014/main" id="{30E2F342-93F6-4E0B-B430-80DFE543D47E}"/>
              </a:ext>
            </a:extLst>
          </p:cNvPr>
          <p:cNvCxnSpPr>
            <a:cxnSpLocks/>
          </p:cNvCxnSpPr>
          <p:nvPr/>
        </p:nvCxnSpPr>
        <p:spPr>
          <a:xfrm>
            <a:off x="4348843" y="2548841"/>
            <a:ext cx="0" cy="19935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E270B0C-D126-4D9A-9176-9EAA00D4103D}"/>
              </a:ext>
            </a:extLst>
          </p:cNvPr>
          <p:cNvSpPr/>
          <p:nvPr/>
        </p:nvSpPr>
        <p:spPr>
          <a:xfrm>
            <a:off x="4298301" y="4491870"/>
            <a:ext cx="101084" cy="101084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5">
            <a:extLst>
              <a:ext uri="{FF2B5EF4-FFF2-40B4-BE49-F238E27FC236}">
                <a16:creationId xmlns:a16="http://schemas.microsoft.com/office/drawing/2014/main" id="{C615D9E7-FC8B-4124-8833-6B1A74E95665}"/>
              </a:ext>
            </a:extLst>
          </p:cNvPr>
          <p:cNvCxnSpPr>
            <a:cxnSpLocks/>
          </p:cNvCxnSpPr>
          <p:nvPr/>
        </p:nvCxnSpPr>
        <p:spPr>
          <a:xfrm>
            <a:off x="3137120" y="2076450"/>
            <a:ext cx="0" cy="246596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7">
            <a:extLst>
              <a:ext uri="{FF2B5EF4-FFF2-40B4-BE49-F238E27FC236}">
                <a16:creationId xmlns:a16="http://schemas.microsoft.com/office/drawing/2014/main" id="{4E52D7ED-ABE4-4892-92BA-4894580001B4}"/>
              </a:ext>
            </a:extLst>
          </p:cNvPr>
          <p:cNvCxnSpPr>
            <a:cxnSpLocks/>
          </p:cNvCxnSpPr>
          <p:nvPr/>
        </p:nvCxnSpPr>
        <p:spPr>
          <a:xfrm>
            <a:off x="7166734" y="3111355"/>
            <a:ext cx="20085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7">
            <a:extLst>
              <a:ext uri="{FF2B5EF4-FFF2-40B4-BE49-F238E27FC236}">
                <a16:creationId xmlns:a16="http://schemas.microsoft.com/office/drawing/2014/main" id="{D61A2897-24B9-4CAF-A98B-B1E9C3834656}"/>
              </a:ext>
            </a:extLst>
          </p:cNvPr>
          <p:cNvCxnSpPr>
            <a:cxnSpLocks/>
          </p:cNvCxnSpPr>
          <p:nvPr/>
        </p:nvCxnSpPr>
        <p:spPr>
          <a:xfrm>
            <a:off x="3118068" y="2076450"/>
            <a:ext cx="424952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55">
            <a:extLst>
              <a:ext uri="{FF2B5EF4-FFF2-40B4-BE49-F238E27FC236}">
                <a16:creationId xmlns:a16="http://schemas.microsoft.com/office/drawing/2014/main" id="{180AB11C-DD67-4644-82EA-7BEBD749792B}"/>
              </a:ext>
            </a:extLst>
          </p:cNvPr>
          <p:cNvCxnSpPr>
            <a:cxnSpLocks/>
          </p:cNvCxnSpPr>
          <p:nvPr/>
        </p:nvCxnSpPr>
        <p:spPr>
          <a:xfrm>
            <a:off x="7348536" y="2076450"/>
            <a:ext cx="0" cy="103490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3">
            <a:extLst>
              <a:ext uri="{FF2B5EF4-FFF2-40B4-BE49-F238E27FC236}">
                <a16:creationId xmlns:a16="http://schemas.microsoft.com/office/drawing/2014/main" id="{A6D9BD09-53BF-4999-9033-6759CB12C5AC}"/>
              </a:ext>
            </a:extLst>
          </p:cNvPr>
          <p:cNvSpPr/>
          <p:nvPr/>
        </p:nvSpPr>
        <p:spPr>
          <a:xfrm>
            <a:off x="5729221" y="3399396"/>
            <a:ext cx="342229" cy="314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13B51"/>
                </a:solidFill>
              </a:rPr>
              <a:t>4</a:t>
            </a:r>
            <a:endParaRPr lang="ko-KR" altLang="en-US" sz="1400" b="1" dirty="0">
              <a:solidFill>
                <a:srgbClr val="013B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7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31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Clock</vt:lpstr>
      <vt:lpstr>DataPath</vt:lpstr>
      <vt:lpstr>DataPath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75</cp:revision>
  <dcterms:created xsi:type="dcterms:W3CDTF">2019-05-30T09:51:06Z</dcterms:created>
  <dcterms:modified xsi:type="dcterms:W3CDTF">2019-09-24T07:22:07Z</dcterms:modified>
</cp:coreProperties>
</file>