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18E5B"/>
    <a:srgbClr val="AD7A47"/>
    <a:srgbClr val="A5A5A5"/>
    <a:srgbClr val="787878"/>
    <a:srgbClr val="013B51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1. Computer Abstract and Technology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2076438" y="253238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1953213" y="375519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F67357-CDA2-4187-8CAA-D4D03DF481A1}"/>
              </a:ext>
            </a:extLst>
          </p:cNvPr>
          <p:cNvGrpSpPr/>
          <p:nvPr/>
        </p:nvGrpSpPr>
        <p:grpSpPr>
          <a:xfrm>
            <a:off x="4935287" y="4080285"/>
            <a:ext cx="5360876" cy="1430843"/>
            <a:chOff x="5730852" y="2113221"/>
            <a:chExt cx="3539870" cy="94480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CCF4F2-B8B8-41CA-AF14-567E42165BC4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396F9A-1F9F-43FF-BE04-519CD3807666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F9352F-1B4A-45A9-9CD1-9732E9AB280E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F64C59-9847-4584-AC5C-57CF95B0F0B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84C55E-FECB-4283-9CAE-24589F80859F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FAC05E6-1772-41E4-8207-B2F46F230A56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3436E30-6B4A-43C6-B3EB-2FB3671D082B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E2695-6199-4FA3-8E14-A0EE111190DA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C259F-64F9-4291-ADDA-EB68903BEA1E}"/>
              </a:ext>
            </a:extLst>
          </p:cNvPr>
          <p:cNvGrpSpPr/>
          <p:nvPr/>
        </p:nvGrpSpPr>
        <p:grpSpPr>
          <a:xfrm>
            <a:off x="9956362" y="5033068"/>
            <a:ext cx="342654" cy="525137"/>
            <a:chOff x="5293360" y="2023188"/>
            <a:chExt cx="1596816" cy="244721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7E0F73-B912-4C65-885C-84561D48F24B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BBF6718-E740-4182-990D-B9595E670EED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0029D21-C4FE-48A6-A7DD-71FC0248C932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4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BB9D08B-2AD2-4DFA-BAFC-118799B2616A}"/>
              </a:ext>
            </a:extLst>
          </p:cNvPr>
          <p:cNvGrpSpPr/>
          <p:nvPr/>
        </p:nvGrpSpPr>
        <p:grpSpPr>
          <a:xfrm>
            <a:off x="568983" y="1629377"/>
            <a:ext cx="1253296" cy="701040"/>
            <a:chOff x="2589727" y="2244431"/>
            <a:chExt cx="1253296" cy="70104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8CD5267-ADF0-4EAD-936F-3542B9F2EEBC}"/>
                </a:ext>
              </a:extLst>
            </p:cNvPr>
            <p:cNvSpPr/>
            <p:nvPr/>
          </p:nvSpPr>
          <p:spPr>
            <a:xfrm>
              <a:off x="2589727" y="2325550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BE6276-0E20-4D7E-9E92-51539106D025}"/>
                </a:ext>
              </a:extLst>
            </p:cNvPr>
            <p:cNvGrpSpPr/>
            <p:nvPr/>
          </p:nvGrpSpPr>
          <p:grpSpPr>
            <a:xfrm>
              <a:off x="3141981" y="2244431"/>
              <a:ext cx="701042" cy="701040"/>
              <a:chOff x="3311062" y="2246369"/>
              <a:chExt cx="701042" cy="70104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2BE4AA2-D114-42B8-8D4F-EBBF3CC937E2}"/>
                  </a:ext>
                </a:extLst>
              </p:cNvPr>
              <p:cNvSpPr/>
              <p:nvPr/>
            </p:nvSpPr>
            <p:spPr>
              <a:xfrm rot="16200000">
                <a:off x="3311064" y="2246369"/>
                <a:ext cx="701040" cy="701040"/>
              </a:xfrm>
              <a:prstGeom prst="rect">
                <a:avLst/>
              </a:prstGeom>
              <a:solidFill>
                <a:srgbClr val="C18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AFD1FE0-C385-4F9F-A927-031A01D590F7}"/>
                  </a:ext>
                </a:extLst>
              </p:cNvPr>
              <p:cNvSpPr/>
              <p:nvPr/>
            </p:nvSpPr>
            <p:spPr>
              <a:xfrm rot="16200000">
                <a:off x="3612688" y="2246369"/>
                <a:ext cx="97790" cy="7010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9B5EBFB-5759-45FC-B3B3-96E70633BFA6}"/>
              </a:ext>
            </a:extLst>
          </p:cNvPr>
          <p:cNvGrpSpPr/>
          <p:nvPr/>
        </p:nvGrpSpPr>
        <p:grpSpPr>
          <a:xfrm>
            <a:off x="568983" y="6162641"/>
            <a:ext cx="1253296" cy="701040"/>
            <a:chOff x="2589727" y="2244431"/>
            <a:chExt cx="1253296" cy="70104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95536EF-8DA2-4250-B501-3F430737F03B}"/>
                </a:ext>
              </a:extLst>
            </p:cNvPr>
            <p:cNvSpPr/>
            <p:nvPr/>
          </p:nvSpPr>
          <p:spPr>
            <a:xfrm>
              <a:off x="2589727" y="2325550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F4CA1E4-C6CC-484E-9E4C-1661F594A7B9}"/>
                </a:ext>
              </a:extLst>
            </p:cNvPr>
            <p:cNvGrpSpPr/>
            <p:nvPr/>
          </p:nvGrpSpPr>
          <p:grpSpPr>
            <a:xfrm>
              <a:off x="3141981" y="2244431"/>
              <a:ext cx="701042" cy="701040"/>
              <a:chOff x="3311062" y="2246369"/>
              <a:chExt cx="701042" cy="70104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88E9465-3AC2-4693-AE0E-5B50AEE26AD4}"/>
                  </a:ext>
                </a:extLst>
              </p:cNvPr>
              <p:cNvSpPr/>
              <p:nvPr/>
            </p:nvSpPr>
            <p:spPr>
              <a:xfrm rot="16200000">
                <a:off x="3311064" y="2246369"/>
                <a:ext cx="701040" cy="701040"/>
              </a:xfrm>
              <a:prstGeom prst="rect">
                <a:avLst/>
              </a:prstGeom>
              <a:solidFill>
                <a:srgbClr val="C18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07B2E46-2479-4FAD-B5AB-5EA89AC38345}"/>
                  </a:ext>
                </a:extLst>
              </p:cNvPr>
              <p:cNvSpPr/>
              <p:nvPr/>
            </p:nvSpPr>
            <p:spPr>
              <a:xfrm rot="16200000">
                <a:off x="3612688" y="2246369"/>
                <a:ext cx="97790" cy="7010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75DE77A-3526-4E1D-8329-0CF9A0FCBF5A}"/>
              </a:ext>
            </a:extLst>
          </p:cNvPr>
          <p:cNvSpPr/>
          <p:nvPr/>
        </p:nvSpPr>
        <p:spPr>
          <a:xfrm>
            <a:off x="12192000" y="5454346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AD0A671-BFFE-4250-AD8B-C0A5E553BA9D}"/>
              </a:ext>
            </a:extLst>
          </p:cNvPr>
          <p:cNvSpPr/>
          <p:nvPr/>
        </p:nvSpPr>
        <p:spPr>
          <a:xfrm>
            <a:off x="12192000" y="2399502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29BC4F-7A81-410D-B083-58A3995741A8}"/>
              </a:ext>
            </a:extLst>
          </p:cNvPr>
          <p:cNvGrpSpPr/>
          <p:nvPr/>
        </p:nvGrpSpPr>
        <p:grpSpPr>
          <a:xfrm>
            <a:off x="1821122" y="3714178"/>
            <a:ext cx="10370880" cy="957524"/>
            <a:chOff x="1821122" y="3714178"/>
            <a:chExt cx="10370880" cy="9575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712076-9242-4536-9129-3FF4BE6155F5}"/>
                </a:ext>
              </a:extLst>
            </p:cNvPr>
            <p:cNvGrpSpPr/>
            <p:nvPr/>
          </p:nvGrpSpPr>
          <p:grpSpPr>
            <a:xfrm>
              <a:off x="1822613" y="3714178"/>
              <a:ext cx="10369387" cy="957524"/>
              <a:chOff x="1822613" y="3714178"/>
              <a:chExt cx="10369387" cy="9575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2F0989D-4D28-4DFA-B7DB-8C744854120F}"/>
                  </a:ext>
                </a:extLst>
              </p:cNvPr>
              <p:cNvGrpSpPr/>
              <p:nvPr/>
            </p:nvGrpSpPr>
            <p:grpSpPr>
              <a:xfrm>
                <a:off x="1822613" y="3714178"/>
                <a:ext cx="7559512" cy="957524"/>
                <a:chOff x="1822613" y="3714178"/>
                <a:chExt cx="7559512" cy="95752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814B0C5-5F52-4F99-8CCC-EADC71A5431D}"/>
                    </a:ext>
                  </a:extLst>
                </p:cNvPr>
                <p:cNvSpPr/>
                <p:nvPr/>
              </p:nvSpPr>
              <p:spPr>
                <a:xfrm>
                  <a:off x="1822613" y="3714178"/>
                  <a:ext cx="7559512" cy="957524"/>
                </a:xfrm>
                <a:prstGeom prst="rect">
                  <a:avLst/>
                </a:prstGeom>
                <a:solidFill>
                  <a:srgbClr val="AD7A47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139F4EE-277A-45DA-AD5D-208BAD411BD5}"/>
                    </a:ext>
                  </a:extLst>
                </p:cNvPr>
                <p:cNvSpPr/>
                <p:nvPr/>
              </p:nvSpPr>
              <p:spPr>
                <a:xfrm>
                  <a:off x="207643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6D5EAD-0A53-46E6-8663-353BC0D9A22F}"/>
                    </a:ext>
                  </a:extLst>
                </p:cNvPr>
                <p:cNvSpPr/>
                <p:nvPr/>
              </p:nvSpPr>
              <p:spPr>
                <a:xfrm>
                  <a:off x="2621620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E3FB21-2A0B-45A3-9D99-28129B2288E4}"/>
                    </a:ext>
                  </a:extLst>
                </p:cNvPr>
                <p:cNvSpPr/>
                <p:nvPr/>
              </p:nvSpPr>
              <p:spPr>
                <a:xfrm>
                  <a:off x="3141981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8947CA2-8545-46C7-BF39-CF5F4077A825}"/>
                    </a:ext>
                  </a:extLst>
                </p:cNvPr>
                <p:cNvSpPr/>
                <p:nvPr/>
              </p:nvSpPr>
              <p:spPr>
                <a:xfrm>
                  <a:off x="3687162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E236ABD-5DD9-4186-86C5-1D85B1A487CA}"/>
                    </a:ext>
                  </a:extLst>
                </p:cNvPr>
                <p:cNvSpPr/>
                <p:nvPr/>
              </p:nvSpPr>
              <p:spPr>
                <a:xfrm>
                  <a:off x="4226373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7A3BFD6-9F68-4CEB-9157-BDAD161B53A3}"/>
                    </a:ext>
                  </a:extLst>
                </p:cNvPr>
                <p:cNvSpPr/>
                <p:nvPr/>
              </p:nvSpPr>
              <p:spPr>
                <a:xfrm>
                  <a:off x="4771554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4735EC5-ACCA-4C79-97BE-07F5E7E77533}"/>
                    </a:ext>
                  </a:extLst>
                </p:cNvPr>
                <p:cNvSpPr/>
                <p:nvPr/>
              </p:nvSpPr>
              <p:spPr>
                <a:xfrm>
                  <a:off x="5291915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3D0D6F-2DBF-43A4-A368-F15634438B5E}"/>
                    </a:ext>
                  </a:extLst>
                </p:cNvPr>
                <p:cNvSpPr/>
                <p:nvPr/>
              </p:nvSpPr>
              <p:spPr>
                <a:xfrm>
                  <a:off x="583709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CEF46CC-0EA5-4352-889E-168729590B9A}"/>
                    </a:ext>
                  </a:extLst>
                </p:cNvPr>
                <p:cNvSpPr/>
                <p:nvPr/>
              </p:nvSpPr>
              <p:spPr>
                <a:xfrm>
                  <a:off x="635745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19608D1-4886-4AA1-B7ED-4387F932EE13}"/>
                    </a:ext>
                  </a:extLst>
                </p:cNvPr>
                <p:cNvSpPr/>
                <p:nvPr/>
              </p:nvSpPr>
              <p:spPr>
                <a:xfrm>
                  <a:off x="6902637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C7DA38-4C05-4E04-A59D-0A6A3796DCD3}"/>
                    </a:ext>
                  </a:extLst>
                </p:cNvPr>
                <p:cNvSpPr/>
                <p:nvPr/>
              </p:nvSpPr>
              <p:spPr>
                <a:xfrm>
                  <a:off x="7441848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F16BF43-CF76-46E8-AFD1-212FAD37F5B7}"/>
                    </a:ext>
                  </a:extLst>
                </p:cNvPr>
                <p:cNvSpPr/>
                <p:nvPr/>
              </p:nvSpPr>
              <p:spPr>
                <a:xfrm>
                  <a:off x="798702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DDA4DB2-D7AB-4238-A13A-214F001D3EC2}"/>
                    </a:ext>
                  </a:extLst>
                </p:cNvPr>
                <p:cNvSpPr/>
                <p:nvPr/>
              </p:nvSpPr>
              <p:spPr>
                <a:xfrm>
                  <a:off x="8507390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06EC0B-320A-4769-9765-CE7DA6105DA6}"/>
                    </a:ext>
                  </a:extLst>
                </p:cNvPr>
                <p:cNvSpPr/>
                <p:nvPr/>
              </p:nvSpPr>
              <p:spPr>
                <a:xfrm>
                  <a:off x="9052571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B50C00-26D2-45E0-A506-D490AE03C2D9}"/>
                  </a:ext>
                </a:extLst>
              </p:cNvPr>
              <p:cNvGrpSpPr/>
              <p:nvPr/>
            </p:nvGrpSpPr>
            <p:grpSpPr>
              <a:xfrm>
                <a:off x="9305949" y="3714178"/>
                <a:ext cx="2886051" cy="957524"/>
                <a:chOff x="9305949" y="3714178"/>
                <a:chExt cx="2886051" cy="95752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AEA2F16-8D5C-47FD-A2A2-3D7028910B82}"/>
                    </a:ext>
                  </a:extLst>
                </p:cNvPr>
                <p:cNvSpPr/>
                <p:nvPr/>
              </p:nvSpPr>
              <p:spPr>
                <a:xfrm>
                  <a:off x="9305949" y="3714178"/>
                  <a:ext cx="2886051" cy="957524"/>
                </a:xfrm>
                <a:prstGeom prst="rect">
                  <a:avLst/>
                </a:prstGeom>
                <a:solidFill>
                  <a:srgbClr val="AD7A47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A4978B5-C30D-4BAD-9C3F-B6DD7E270F5E}"/>
                    </a:ext>
                  </a:extLst>
                </p:cNvPr>
                <p:cNvSpPr/>
                <p:nvPr/>
              </p:nvSpPr>
              <p:spPr>
                <a:xfrm>
                  <a:off x="9559775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DCB9B1A-660C-484D-9DCF-BDF7B2EEA535}"/>
                    </a:ext>
                  </a:extLst>
                </p:cNvPr>
                <p:cNvSpPr/>
                <p:nvPr/>
              </p:nvSpPr>
              <p:spPr>
                <a:xfrm>
                  <a:off x="1010495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095707B-FCD6-4EAB-862E-E09C637F55F8}"/>
                    </a:ext>
                  </a:extLst>
                </p:cNvPr>
                <p:cNvSpPr/>
                <p:nvPr/>
              </p:nvSpPr>
              <p:spPr>
                <a:xfrm>
                  <a:off x="10625317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9C03154-A68B-4C43-9D7B-3B44A9B429FF}"/>
                    </a:ext>
                  </a:extLst>
                </p:cNvPr>
                <p:cNvSpPr/>
                <p:nvPr/>
              </p:nvSpPr>
              <p:spPr>
                <a:xfrm>
                  <a:off x="11170498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15B0F28-E101-4783-994D-C45B51F2A123}"/>
                    </a:ext>
                  </a:extLst>
                </p:cNvPr>
                <p:cNvSpPr/>
                <p:nvPr/>
              </p:nvSpPr>
              <p:spPr>
                <a:xfrm>
                  <a:off x="1170970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925030-9395-4F45-A80E-24A6A493E6FC}"/>
                </a:ext>
              </a:extLst>
            </p:cNvPr>
            <p:cNvGrpSpPr/>
            <p:nvPr/>
          </p:nvGrpSpPr>
          <p:grpSpPr>
            <a:xfrm>
              <a:off x="1821122" y="3842420"/>
              <a:ext cx="10370880" cy="701040"/>
              <a:chOff x="1821122" y="3842420"/>
              <a:chExt cx="10370880" cy="7010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8829949-2078-45D6-AE20-CBBD244BF583}"/>
                  </a:ext>
                </a:extLst>
              </p:cNvPr>
              <p:cNvGrpSpPr/>
              <p:nvPr/>
            </p:nvGrpSpPr>
            <p:grpSpPr>
              <a:xfrm rot="16200000">
                <a:off x="819502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A50A91E-EDCD-4038-946D-313325D7FFC9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0C9DC68-973B-49C6-89B7-FBDFC537B9F5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1C3EE4-526B-48D6-8DEE-7A9D6CBC0037}"/>
                  </a:ext>
                </a:extLst>
              </p:cNvPr>
              <p:cNvGrpSpPr/>
              <p:nvPr/>
            </p:nvGrpSpPr>
            <p:grpSpPr>
              <a:xfrm rot="16200000">
                <a:off x="712948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01E2332-44FC-44DE-A7C8-6A152F51962C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0E8FB6E-207A-4AD2-A515-D78E5CB0B30D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405934C-1C3B-431C-8F69-694FCF392F8B}"/>
                  </a:ext>
                </a:extLst>
              </p:cNvPr>
              <p:cNvGrpSpPr/>
              <p:nvPr/>
            </p:nvGrpSpPr>
            <p:grpSpPr>
              <a:xfrm rot="16200000">
                <a:off x="6063940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1CE303-3BBC-45B7-AA97-74BEBC20FA79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7C2A677-A66D-414D-B10D-994CD4E3FAA0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1E0498D-9813-4ADA-A441-48C647AB7974}"/>
                  </a:ext>
                </a:extLst>
              </p:cNvPr>
              <p:cNvGrpSpPr/>
              <p:nvPr/>
            </p:nvGrpSpPr>
            <p:grpSpPr>
              <a:xfrm rot="16200000">
                <a:off x="501221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F4CC6DE-12D9-4F46-897C-F1C179C18B9A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D1959D4-2320-4D80-9E76-0DF5129D9448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EA3A16F-B508-4E77-9F47-F2E86A8956EE}"/>
                  </a:ext>
                </a:extLst>
              </p:cNvPr>
              <p:cNvGrpSpPr/>
              <p:nvPr/>
            </p:nvGrpSpPr>
            <p:grpSpPr>
              <a:xfrm rot="16200000">
                <a:off x="394667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E86EEBD-7A34-45D3-9943-CE1D6830287B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2A467AC-3ADE-4F8B-A720-3C08B9C3182B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A68E662-3147-4C5B-B00C-9086562FFC0B}"/>
                  </a:ext>
                </a:extLst>
              </p:cNvPr>
              <p:cNvGrpSpPr/>
              <p:nvPr/>
            </p:nvGrpSpPr>
            <p:grpSpPr>
              <a:xfrm rot="16200000">
                <a:off x="288666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AF0C27E-73D3-425B-8326-9DF28B0DFAB8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3E88035-AB6C-41CE-9199-997EEEA846A2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9188F00-7E4C-4568-8BEB-8E9751376A18}"/>
                  </a:ext>
                </a:extLst>
              </p:cNvPr>
              <p:cNvGrpSpPr/>
              <p:nvPr/>
            </p:nvGrpSpPr>
            <p:grpSpPr>
              <a:xfrm rot="16200000">
                <a:off x="182112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B00CB2-8C04-4724-B84B-E4C0B7D7D94D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04C4C3F-012A-482E-B453-6B0A9AFA8AFB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14D33BE-EF9F-42A2-B2D2-E444AF916837}"/>
                  </a:ext>
                </a:extLst>
              </p:cNvPr>
              <p:cNvGrpSpPr/>
              <p:nvPr/>
            </p:nvGrpSpPr>
            <p:grpSpPr>
              <a:xfrm rot="16200000">
                <a:off x="11447476" y="3798933"/>
                <a:ext cx="701040" cy="788013"/>
                <a:chOff x="4399280" y="2496312"/>
                <a:chExt cx="701040" cy="701041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B8B646C-AFE4-4123-B820-669FD3C69728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7BA0AD-0540-48B3-9B14-4E777B63E1EE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5646277-FF5B-4D6A-9B39-6ABBC1A5C411}"/>
                  </a:ext>
                </a:extLst>
              </p:cNvPr>
              <p:cNvGrpSpPr/>
              <p:nvPr/>
            </p:nvGrpSpPr>
            <p:grpSpPr>
              <a:xfrm rot="16200000">
                <a:off x="1033844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954C118-C830-41B8-B955-E2230C1FF240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F6ECE07-E679-4B48-97A6-FCDAA02FF71C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A07A542-F467-4788-A6DC-46E989799B8E}"/>
                  </a:ext>
                </a:extLst>
              </p:cNvPr>
              <p:cNvGrpSpPr/>
              <p:nvPr/>
            </p:nvGrpSpPr>
            <p:grpSpPr>
              <a:xfrm rot="16200000">
                <a:off x="927290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9356EB0-BE44-4224-B05C-65D7BD82BAF1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9741E6D-05C5-4BB9-A00D-622AFECD127E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Amdahl's law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F87D1-06FF-4544-B150-9F48216430EF}"/>
              </a:ext>
            </a:extLst>
          </p:cNvPr>
          <p:cNvSpPr/>
          <p:nvPr/>
        </p:nvSpPr>
        <p:spPr>
          <a:xfrm>
            <a:off x="9382124" y="3283302"/>
            <a:ext cx="2809875" cy="1819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0495A-913A-4A99-89DD-2D08B9A564F3}"/>
              </a:ext>
            </a:extLst>
          </p:cNvPr>
          <p:cNvSpPr/>
          <p:nvPr/>
        </p:nvSpPr>
        <p:spPr>
          <a:xfrm rot="17100000">
            <a:off x="8931721" y="2672049"/>
            <a:ext cx="60324" cy="91411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56F35-7E39-4611-9436-022F156412F7}"/>
              </a:ext>
            </a:extLst>
          </p:cNvPr>
          <p:cNvSpPr/>
          <p:nvPr/>
        </p:nvSpPr>
        <p:spPr>
          <a:xfrm rot="15300000">
            <a:off x="8931722" y="4773759"/>
            <a:ext cx="60324" cy="91411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95573 -0.00278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86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1.48148E-6 L 0.95494 1.48148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35" presetClass="pat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85185E-6 L -0.92344 1.85185E-6 " pathEditMode="relative" rAng="0" ptsTypes="AA">
                                      <p:cBhvr>
                                        <p:cTn id="13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92344 3.7037E-6 " pathEditMode="relative" rAng="0" ptsTypes="AA">
                                      <p:cBhvr>
                                        <p:cTn id="15" dur="4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Amdahl's law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6E2ECA-153C-4635-82D8-38E8A1FD1914}"/>
              </a:ext>
            </a:extLst>
          </p:cNvPr>
          <p:cNvGrpSpPr/>
          <p:nvPr/>
        </p:nvGrpSpPr>
        <p:grpSpPr>
          <a:xfrm>
            <a:off x="2364678" y="2705582"/>
            <a:ext cx="1423686" cy="3202508"/>
            <a:chOff x="3599727" y="3682159"/>
            <a:chExt cx="1423686" cy="2182526"/>
          </a:xfrm>
          <a:solidFill>
            <a:srgbClr val="C18E5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91D65D-CE78-4BDF-9BF5-1E6211DC4A6B}"/>
                </a:ext>
              </a:extLst>
            </p:cNvPr>
            <p:cNvSpPr/>
            <p:nvPr/>
          </p:nvSpPr>
          <p:spPr>
            <a:xfrm>
              <a:off x="3599727" y="3682159"/>
              <a:ext cx="1423686" cy="10912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9FB2E6-4AE1-4059-A722-ED85F9884449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AF3027-DC0F-40BF-94C6-47058C2DA89A}"/>
              </a:ext>
            </a:extLst>
          </p:cNvPr>
          <p:cNvGrpSpPr/>
          <p:nvPr/>
        </p:nvGrpSpPr>
        <p:grpSpPr>
          <a:xfrm>
            <a:off x="4985202" y="3428999"/>
            <a:ext cx="1423686" cy="2479090"/>
            <a:chOff x="3599727" y="4175172"/>
            <a:chExt cx="1423686" cy="1689513"/>
          </a:xfrm>
          <a:solidFill>
            <a:srgbClr val="C18E5B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A52B1D2-2C55-4C13-8AE1-481DC516EFE6}"/>
                </a:ext>
              </a:extLst>
            </p:cNvPr>
            <p:cNvSpPr/>
            <p:nvPr/>
          </p:nvSpPr>
          <p:spPr>
            <a:xfrm>
              <a:off x="3599727" y="4175172"/>
              <a:ext cx="1423686" cy="598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E6C095-B1F9-4678-A999-861C6462E728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FC96CF1-56F7-41E9-B38D-17F23C3FBD73}"/>
              </a:ext>
            </a:extLst>
          </p:cNvPr>
          <p:cNvGrpSpPr/>
          <p:nvPr/>
        </p:nvGrpSpPr>
        <p:grpSpPr>
          <a:xfrm>
            <a:off x="7605726" y="3854370"/>
            <a:ext cx="1423686" cy="2053720"/>
            <a:chOff x="3599727" y="4465064"/>
            <a:chExt cx="1423686" cy="1399621"/>
          </a:xfrm>
          <a:solidFill>
            <a:srgbClr val="C18E5B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5BFF200-8E2B-4FF0-9369-1B3A6EB31095}"/>
                </a:ext>
              </a:extLst>
            </p:cNvPr>
            <p:cNvSpPr/>
            <p:nvPr/>
          </p:nvSpPr>
          <p:spPr>
            <a:xfrm>
              <a:off x="3599727" y="4465064"/>
              <a:ext cx="1423686" cy="308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19E5E0-64AA-4FED-9847-C4BC76EF1F8D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80BC0C7-D850-4ACF-ADCA-DB9ABD80BA7D}"/>
              </a:ext>
            </a:extLst>
          </p:cNvPr>
          <p:cNvGrpSpPr/>
          <p:nvPr/>
        </p:nvGrpSpPr>
        <p:grpSpPr>
          <a:xfrm>
            <a:off x="10226250" y="4103982"/>
            <a:ext cx="1423686" cy="1804106"/>
            <a:chOff x="3599727" y="4635177"/>
            <a:chExt cx="1423686" cy="1229508"/>
          </a:xfrm>
          <a:solidFill>
            <a:srgbClr val="C18E5B"/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EA6E25-E5A9-422F-B7A8-8E22FBD99F5C}"/>
                </a:ext>
              </a:extLst>
            </p:cNvPr>
            <p:cNvSpPr/>
            <p:nvPr/>
          </p:nvSpPr>
          <p:spPr>
            <a:xfrm>
              <a:off x="3599727" y="4635177"/>
              <a:ext cx="1423686" cy="13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2D47FA-C889-475F-8174-A310BDA3A201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A3CA61B-08A5-4A67-9084-1B75359D64F7}"/>
              </a:ext>
            </a:extLst>
          </p:cNvPr>
          <p:cNvSpPr/>
          <p:nvPr/>
        </p:nvSpPr>
        <p:spPr>
          <a:xfrm>
            <a:off x="4045863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6498186-E530-42A3-8684-38E43048E50C}"/>
              </a:ext>
            </a:extLst>
          </p:cNvPr>
          <p:cNvSpPr/>
          <p:nvPr/>
        </p:nvSpPr>
        <p:spPr>
          <a:xfrm>
            <a:off x="6620359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FBCE8EB3-9BE0-40C0-91F4-022557C524F5}"/>
              </a:ext>
            </a:extLst>
          </p:cNvPr>
          <p:cNvSpPr/>
          <p:nvPr/>
        </p:nvSpPr>
        <p:spPr>
          <a:xfrm>
            <a:off x="9247070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9674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16150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4764670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6606594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927226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4461704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4869676" y="4677206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6736693" y="4479128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8937730" y="493806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4449948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6380412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87137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412593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624309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881450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2562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09038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2AA3EAE-0B22-40E2-B282-C1FB6D124761}"/>
              </a:ext>
            </a:extLst>
          </p:cNvPr>
          <p:cNvGrpSpPr/>
          <p:nvPr/>
        </p:nvGrpSpPr>
        <p:grpSpPr>
          <a:xfrm>
            <a:off x="2735510" y="4620586"/>
            <a:ext cx="1158242" cy="1160336"/>
            <a:chOff x="4953296" y="3563678"/>
            <a:chExt cx="2285407" cy="228954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7A79D3-FC11-4A12-B97D-70167F24F156}"/>
                </a:ext>
              </a:extLst>
            </p:cNvPr>
            <p:cNvGrpSpPr/>
            <p:nvPr/>
          </p:nvGrpSpPr>
          <p:grpSpPr>
            <a:xfrm>
              <a:off x="4953296" y="3563678"/>
              <a:ext cx="2285407" cy="2289540"/>
              <a:chOff x="493117" y="1662265"/>
              <a:chExt cx="2468081" cy="2472546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BE89A-9481-451E-83C1-DB303AA8F1B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DD7812-7E3D-40BF-8B62-CCBA179A53B9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41690F-0141-4748-88C6-50DF309BDECB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6DD6A5B-98BF-426E-BD5F-832493E88F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C23F34A-42DF-4673-A8DE-83CE6390556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6BF10F-267D-4965-81F1-3EA30FE2A7B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540C89F-8351-40CA-862B-3E27AEB898C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50B3007-6878-42A9-BBBD-8B7984A1065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3F9161C-6F4A-4B3D-8846-22994FF88A1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4CD5A631-15FC-487F-B9FC-9887E15FDFC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F136799-16D3-41F3-8402-CA5E85BE2FB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4E875F-7450-4926-B3AF-2EB29618C8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0E0C373-A2D4-4F0B-BEAC-B2C65BFDC90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77E326F-DB30-419B-8101-388817BCF32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AA404A1-2C59-4ADD-BE93-CFB392AE7D9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1D3BA09-9200-4F8A-AFB9-DF07A51124E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D063787-5A9D-4ED0-8977-6CCA94221B7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4BB7289-EC92-43F6-93C3-85AE7DA2F67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EDE81809-F4ED-4884-8DC5-5956F5E2857E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99E46F6-4C59-4F77-98DB-D29930EC8F6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EB5B31-2396-4027-9BA0-F8B6FEA81A9C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E5EACF2-3825-4358-83BB-FC6E51DC36E3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513170-01CE-48C6-B6CA-5E6CB878B5A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98BF416-87E1-4318-B94F-C50FC94DAAB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2C9A7C5-0C6E-464C-9988-DDABD9E93C6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605FA7D-E9CE-40AD-BF65-55E0367E914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292E111-2529-44E0-B1F2-28F0913E2CD0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6D5BB98-CC2F-4664-83CF-A381E2CC2C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8091A3C-6CC1-467C-BB64-B6DD5C773EC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6188045-8003-4237-B1D8-59C317EAD47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96F21B5-6EC5-43E0-A5D3-3EB14F0047F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04AE706-F8B8-47C8-80BA-FB18B363F58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3F63C3D-5633-4282-A95C-8866E9332E7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13B486-C856-46C7-82B6-9F61DDBB0F7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C9C2BF5-4043-4814-9700-F8CCFB6773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A3985BD-BCC7-4EF6-B75B-E35E59E1674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DE819F-2429-4E08-8A76-5A5E887EB41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1509A15-6852-4A5A-92CD-F3C446DAC22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DA67840-A81E-4454-A220-811FEF5FEE8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CC34C2A-F17B-43C7-9EA0-6F0682AAC79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53AE95B-CA90-4A23-AE55-89B90E53FAB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FC3CF8-9BA7-4C7D-ABA7-ABBFBBEDDCE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50C0FDA-3C08-424A-993D-EC767D55FF8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2DCA12D-5836-49C7-8B72-F222E6F9C30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65BAB9E-4A03-4E8A-BE56-B7C88936DE1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89E3554-A2DA-4354-A5B9-E5839F7FD50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38BB062-A2FB-4708-B183-B9D9D89842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5011C6-8B95-46A1-B4F6-E9DC1789C4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54E27C3-182D-48DD-B273-7FCD6D4BAE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2B7ABD9-CED0-488E-A607-ED799603304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648A5C-87BD-48C8-874E-63B2CDAFECD1}"/>
                </a:ext>
              </a:extLst>
            </p:cNvPr>
            <p:cNvGrpSpPr/>
            <p:nvPr/>
          </p:nvGrpSpPr>
          <p:grpSpPr>
            <a:xfrm>
              <a:off x="5321721" y="4770206"/>
              <a:ext cx="1555162" cy="698095"/>
              <a:chOff x="5321721" y="4770206"/>
              <a:chExt cx="1555162" cy="698095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5B6D49-CD2B-426B-B97B-EC6AC5223D22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95CDA6-3FF5-4A0D-BAFC-5FF9E13FFC43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D986DF9-1806-4A24-AB5A-142E65036C71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65064D1-CE18-465B-A739-296837588FA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2F8C6A9-F2FF-432F-A334-45A13C4AB4F0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E0B1093-9A22-4159-9346-1AE66031B16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9F12C2B-13CE-4431-980B-DB99E3A6D8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2771BB6-FDEF-4A5A-9870-E5060311D3A6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F24320-AC4D-4801-860A-2D14986A66CD}"/>
                </a:ext>
              </a:extLst>
            </p:cNvPr>
            <p:cNvGrpSpPr/>
            <p:nvPr/>
          </p:nvGrpSpPr>
          <p:grpSpPr>
            <a:xfrm>
              <a:off x="5321721" y="3968771"/>
              <a:ext cx="1555162" cy="698095"/>
              <a:chOff x="5321721" y="4770206"/>
              <a:chExt cx="1555162" cy="69809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632752-54A0-407B-A766-A8AC20F818A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5F0ECE9-68F3-4FEE-AC3C-87EF7B56F6C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2C5A6D6-EEBF-4A1B-AC69-9AF2CDAF7098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2AEF5A7-27DB-49B7-8019-03D226F935AB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29D9DC-C4FE-4DCA-92A2-9F6E52B81D8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0AC1393-17D0-47A3-A03A-0DCA020C22CF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16AC90E-6A17-4F7C-8C20-15429A062D91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D99D6E4-BA7F-4540-A1E7-53332E9F21D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DB47D6E-D348-488C-A474-5AA21E56E4DD}"/>
              </a:ext>
            </a:extLst>
          </p:cNvPr>
          <p:cNvGrpSpPr/>
          <p:nvPr/>
        </p:nvGrpSpPr>
        <p:grpSpPr>
          <a:xfrm>
            <a:off x="4857282" y="4050720"/>
            <a:ext cx="1771456" cy="1774659"/>
            <a:chOff x="493117" y="1662265"/>
            <a:chExt cx="2468081" cy="247254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7CE64D-D9FE-4186-B157-237E2AEB2B9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C661A8-15FF-4CEA-BF31-56DDBEF6F1C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31BE326-14CA-4B1D-9251-66C4CE83F8C4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23F5695-3D5B-4F88-A613-6BD30795DD3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67421B6-CEB5-4DC4-8127-DF27736960C4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E91561C6-8D44-40B1-9992-AE1F31D3FF71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599DCB-5A7D-407C-A449-CA6674B3E8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CA3D88C-6668-46D9-A415-3AAFFFD26BAB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E164BB6-C680-4921-B62E-E2B9259549A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8C64A6B-E7F2-4231-88C6-B4FFDBC594B5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864A54D-D03C-4E53-B7F7-3FCEA2FD55A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0FF12BF2-6316-4874-A3C6-5209D4EDBE4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2146135-A0D1-4F56-8061-7E53A8EFF16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602F2AD-D762-4192-953C-108C7EE5D14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19564B1-BA69-4AA3-961F-8EEF6B09A72F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00B0BA7-3529-4530-A669-FC5B906835A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3F78096-2ABE-477A-9679-F456D0B2E740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BE8AFE7-6141-4317-B045-2643DABCB295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1A6D1AC-BD62-49C3-A1C7-1A26ED9815A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086FEB9-6232-4503-ACE7-3D345C29BC8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137BF2B-7F6E-4F36-8140-771F79122DD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88D18-329D-4F37-8091-5B5C6D69079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4147671-CB9D-4BB5-9834-D2CEC12F510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433E73C-2DE5-4755-9C76-EEF0E6706086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F532009-EA7B-4AAB-A69C-C23BE9CB9BFA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8056EB4-0337-4567-9E12-3384C77CFEB5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C810E87-55B5-4CD6-80BE-A2E8A77ED3B4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F56E653-81AF-446E-BB91-8B0AAA9D6EB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C5846D9-E7F4-4745-8265-2AAE4D7211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2F29B6D-05A3-4880-A9E9-64EB7D94652E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0C9C471-6DBD-4057-A0A5-5F947FF7E0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5DBC854-45CD-41EA-9828-2F8F464E8E17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7E006596-ED0F-4E08-A8D8-EC2BDD0DC342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892E8BE-D6C2-461A-BA10-5C301888557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72EE5D7-BD29-4396-982C-ACF8382E5ED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225C90A-A1DF-4E9D-A241-0FBC1CDBF13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AD2FBC0-F03C-46F9-B888-FD4ADCBE2BE4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095305C-780D-44A8-AFB5-6BA93FBC6A89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E587B7E-D3F1-432B-816B-D3B117AC940C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95DB3C8-7DD9-41EA-B770-B39A4B7F32E4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3C29166-E036-424D-90D2-163A9BB62CC1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B4CF78C-5E8B-44EF-83F0-679A01FB009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15BB236-B292-4E41-9DE9-3E13D5B201A1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5041DEC-3C4E-4985-8F39-ABBE237F389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9FD83E9-C4C8-40E5-B6C7-6339D7A3297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8C0C1FC-744D-48E1-8ABD-F7ECD0621610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C53C500-3C76-498B-B71B-8DC65EF67EC0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DC2CBCA-2E39-419E-870E-0BBF7F2F5A28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D98B56-4AE3-4BA7-A426-EBE7B9E0202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D1BF2A68-C6F5-4F7F-9FD2-ECFF68BE28D6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F939E-ADEF-47FC-AF06-2A8D000C5768}"/>
              </a:ext>
            </a:extLst>
          </p:cNvPr>
          <p:cNvGrpSpPr/>
          <p:nvPr/>
        </p:nvGrpSpPr>
        <p:grpSpPr>
          <a:xfrm>
            <a:off x="5142854" y="5019464"/>
            <a:ext cx="526391" cy="507560"/>
            <a:chOff x="5142854" y="4364714"/>
            <a:chExt cx="1205431" cy="116231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34FD605-A8EC-40AD-860E-1D4CF03BF0D3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0B26561-6E4D-497B-81D3-D247D8ECF99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62509FB-35C0-467F-8B2E-50B923E9FFD2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57A1577-6EAD-410C-90CA-139A28AEA526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CA4216-9C36-4C5B-89DB-EA17F01F2B8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9038A6E-E697-4625-96BB-29A91010B89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CF56FC-A181-4949-B7D0-DB35F60F604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ADE923-2184-4929-8E16-2DF9DC2320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3492663-C71C-4324-87E3-1D35DB1BD202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73CC10E-E8B3-4AE8-B778-794616E02EAB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8DF049E-61D2-4384-B4CE-3D8BFF83C811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5B22D46-A9C1-4983-BA25-3D5C0EB8E5A7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82DBB46-B039-44AD-9589-EE354811D92D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338C6EB-68F9-41EB-B84E-BBB9F80735F4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AD8D394-7A0F-448C-9BD8-21B25A4B6434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B0F9D35-9CA8-4D4E-A64F-E615411C845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BFDA0F1-5CDE-47FA-87B2-F282AA9233E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B11FD978-4436-442C-A871-3BBF91F9CC68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90E255B-0450-4E9B-8F3D-8F8FDDB9B78B}"/>
              </a:ext>
            </a:extLst>
          </p:cNvPr>
          <p:cNvGrpSpPr/>
          <p:nvPr/>
        </p:nvGrpSpPr>
        <p:grpSpPr>
          <a:xfrm>
            <a:off x="5779305" y="5019464"/>
            <a:ext cx="526391" cy="507560"/>
            <a:chOff x="5142854" y="4364714"/>
            <a:chExt cx="1205431" cy="1162310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9C73295-AE6C-492F-B494-0A0125E8188C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1497FD-490D-445E-AF20-AFD0B80EBA5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6228BF22-0020-4ABB-8B41-79832856D9DE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8D3461E-3469-4ED8-9CBB-CCD099322990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578533E8-AEA1-4538-A4F1-F0413C166E1F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6E3A923-27A7-493A-A5CE-3AD31908E7CF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CC077A4D-BC57-423B-8537-89239629EBB3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3119629-04F1-418C-990E-A5DC7B1EB0D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C5AC9E1-5113-4A61-86F4-E97B46B4F52A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8FD64AB8-9749-4AE8-82B6-10875670B410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2B071FB-3894-4B03-A3FF-934589CE369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46705D81-FDC5-454D-B43D-577BD76B829F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A71A42FE-4217-48F1-AE34-6B5A7627053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1DAFDDF6-85EE-48DD-8822-3539F449DC1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8BBEF45-EE67-4D2E-AE33-02C1970D7F8E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AC4D2719-402F-4E63-A2A0-5F832D0CBF1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CB2A6252-3016-415B-A644-762B918C9D80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95EC470-A904-465B-8415-45599BC4A5C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77C96CE6-3B29-4BEB-9E65-ED8D23F0E41D}"/>
              </a:ext>
            </a:extLst>
          </p:cNvPr>
          <p:cNvGrpSpPr/>
          <p:nvPr/>
        </p:nvGrpSpPr>
        <p:grpSpPr>
          <a:xfrm>
            <a:off x="5142854" y="4388324"/>
            <a:ext cx="526391" cy="507560"/>
            <a:chOff x="5142854" y="4364714"/>
            <a:chExt cx="1205431" cy="116231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EEC576A-16ED-4111-BF2A-1F51F9865AC8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F83A06C2-F384-4F98-838D-B1D72811F65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73A02BC-1D6C-40A6-A4EB-AE94352667A0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48D8DA5E-BC4E-4EF2-AAEC-77F07B0E33D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51D31BF-395F-43B0-BA05-C98482BD63C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49324D3-37FE-45EA-9F6D-E53FE50ADA09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B48E7D1-B259-4430-840E-37FDB790E61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8068D28-4873-419B-98DB-47A74482373E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B1496AA-9A11-4CFC-B32F-1E96DF3E06E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E96475D-BFE9-43E5-A32C-A7D681A58356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8F8D61A-ADCD-4850-8D62-BFC9D276F47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5E90E31E-56CF-4CFD-8BBA-1CCBB1B9B5F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BE3EAF20-2BF5-4DD6-AC66-B33A02B71C49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C65C841-2921-431E-BE2C-E23FB047C190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863DD784-F331-498B-804C-98C2B2C955F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96BDA9A-5656-4B55-B5DE-FC6412BC5485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BCC6E22-5518-4AA9-A7EF-F13BCB759C4D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FAB152E9-A874-4ED9-924C-C0DED4F70887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EE8C0AD7-9103-41E8-BA31-360961F3920D}"/>
              </a:ext>
            </a:extLst>
          </p:cNvPr>
          <p:cNvGrpSpPr/>
          <p:nvPr/>
        </p:nvGrpSpPr>
        <p:grpSpPr>
          <a:xfrm>
            <a:off x="5779305" y="4388324"/>
            <a:ext cx="526391" cy="507560"/>
            <a:chOff x="5142854" y="4364714"/>
            <a:chExt cx="1205431" cy="1162310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3BC166FF-7901-40B2-AC9E-F82C5FEFA760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290A3F-90CE-4CEC-9DD1-A76E877793AB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409B113-2368-4AE4-8064-D86EE38E105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F394A42B-D793-4A95-9E1D-C0A2F9CE01C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54C7086C-753B-4732-9174-D32F5D18CD4D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0D2F3045-3A6F-4D2A-9A53-B1A0467EF35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E1201335-AC96-4DF6-9DB1-BB9B836ECD2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D478F56F-1541-49A2-BBA0-FA45C2A57F07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F9F59-F362-48D1-8FFF-8DCD53EF840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7D071FFE-7573-444F-85EC-F558DE1B027D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B656E6EC-73A9-48BA-BA7D-252EFAC2FC04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7B9E764-3DFA-4CF9-BCBF-1A7E6DD10B4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C3E53BE-498A-48F6-BD0D-8ED6D3666567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90A3953F-9267-48BE-8D7D-2B685294B01E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596ED6E-4589-4CC0-8C68-A585308C0ED2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2F9BF23-385C-438D-8E13-D37A9F56192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F30BA65-B8BF-4444-A3FB-8CD058D38FA8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73D97117-4594-4FCD-9F20-4E577D80158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638BE-322E-47EE-B774-E5AB80B9DF97}"/>
              </a:ext>
            </a:extLst>
          </p:cNvPr>
          <p:cNvGrpSpPr/>
          <p:nvPr/>
        </p:nvGrpSpPr>
        <p:grpSpPr>
          <a:xfrm>
            <a:off x="7862301" y="2390062"/>
            <a:ext cx="3429117" cy="3435317"/>
            <a:chOff x="6991356" y="2390062"/>
            <a:chExt cx="3429117" cy="3435317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36CC0FDB-0C72-4FC3-A061-C47E879BDB6B}"/>
                </a:ext>
              </a:extLst>
            </p:cNvPr>
            <p:cNvGrpSpPr/>
            <p:nvPr/>
          </p:nvGrpSpPr>
          <p:grpSpPr>
            <a:xfrm>
              <a:off x="6991356" y="2390062"/>
              <a:ext cx="3429117" cy="3435317"/>
              <a:chOff x="493117" y="1662265"/>
              <a:chExt cx="2468081" cy="2472546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7F640C9-148A-47ED-8B86-2FBCA8AFDBCC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4A1E46B-BAA7-4794-B4AA-128EEE027B30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B9FF09A-6190-40DF-A140-8B2CD00941D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66532FE7-DDE7-48A3-B377-F27CA5E3247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85BEFBF2-60AF-4398-BDB7-D82F4F95A09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5D29FD5C-4AAF-4E24-A826-070CB0EA797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F3250C4D-C7BE-4C65-A37C-AC872E5410A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7F3077FB-4F7E-4B3B-ACF8-2EF579E6808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13FD765-3A6B-4DFD-9E98-5CB5DEB9837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1F1D4F88-B592-49B4-81E0-2EC3B37CFC7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D6153D3-9388-4A3D-A9FC-C2DB9F1F220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BDEBAF41-235D-45C6-A042-169899E104B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38E3DC97-D272-4D1C-8E3B-DF95CA6A8AB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BF2755E8-201A-4578-89C7-2AED120394E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AD6F0FF6-5F8D-439F-8333-4661632EF700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ACD62D8-40C7-4527-B8E8-CF886FD8251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03CF2F0-6024-40DC-AF6B-BA4731E77DA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3231852B-F0E1-4A09-A9D8-F38A4252DB3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633B2F3-C4CB-45AD-9060-5480BD2584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075BB0B2-BAD7-48C5-81D1-4196E35D7A9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338465E5-D4EA-4ED7-BD6F-EBE389C3216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D35DCA0-5535-48E5-BC16-9673249820A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B7D8996E-82D8-434F-AFAA-7D7D4551133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211EA7EA-03A0-4C88-8A03-AF279031603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FB652863-D198-4A41-97A7-5F49ECF3718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4AC76A17-BBB0-471D-BE9D-C002B7ABE9E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0CB30293-2740-4308-8FA0-5445753684E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910E034A-1835-4F37-BDCE-58EED577F00D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4D762957-E99D-46DB-9BFE-E4158E9DE93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73D9C76-4753-4047-83EB-C01AD58C086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3E68AA7A-2716-4294-8594-37AE58B8676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7544B172-F92A-479B-B6C1-8D22856A5E5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065ABF0-A692-42F4-B4C6-CCDBFD859A0B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B67AC595-B1F8-4313-8D06-BE1A56DC94B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0D87893A-DB17-4737-8612-E344F90DB3C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088FCDCB-FD50-4C6F-AAA7-022764CA41E8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31670A87-4BF1-403F-8A91-7A6E7DB46CC2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8D188479-12E9-40DA-B74E-4AFF91891FCA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05E91951-C3C6-487B-99CF-F4A6FEFC6B94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F4766AE-180D-4BE2-BB84-BAF89D5613A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34D6AC45-4DA8-4595-AF7D-B3B0DCC1295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67E7CA86-538E-4C3B-A34D-5B7C3C858E7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BD53568-9782-49F6-9EEC-E8DFE902211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BFEE118-B384-4685-B3E1-7F082503916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D04C2AE3-D514-4DD5-90BF-E7BF1B9880D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6704B781-D484-41F2-A6E3-6F2BFEEC171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6132BE4A-A1C8-4D91-8234-0A9F18885B9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0E316DB8-01F1-449A-98C0-7509563D9B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A4A3CBD2-955C-49AE-A0BA-1C218285F95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695D39D3-FA67-4619-95BD-C49AA00EA100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1FA7AEB-8D52-4CE8-874E-B3011390B15F}"/>
                </a:ext>
              </a:extLst>
            </p:cNvPr>
            <p:cNvGrpSpPr/>
            <p:nvPr/>
          </p:nvGrpSpPr>
          <p:grpSpPr>
            <a:xfrm>
              <a:off x="7519159" y="4156428"/>
              <a:ext cx="1144423" cy="1121105"/>
              <a:chOff x="7276929" y="4440765"/>
              <a:chExt cx="1108852" cy="1086259"/>
            </a:xfrm>
          </p:grpSpPr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A6AAFD25-4B09-4602-8CC5-BFD8F3284CF1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6F801F73-D6A5-452D-884D-A350722F4769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CCED82AD-D970-47AA-99F6-CCC6890EAD7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C2BE0357-7140-444C-AB81-CACA681E478C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060051AF-94CC-4A76-8627-1F823B0587FB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351A2EE0-926C-4B01-A963-D629FFB1F41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49DE5F05-F362-4FD1-B65B-88EF61F68D44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B6B5E63F-3219-4FEC-AFD9-F97F655AC83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6E5AAF59-2DB9-4986-909A-7C67C56E840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DEC72B11-09FB-4774-9CC5-58C2CADB732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47766A7B-55D8-482E-A8AE-0E51B32FCD1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C07BFF91-E2FE-4F79-85FB-3031C2AD90D0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C40C9EE6-4E90-44DF-8A60-49E1593A5B04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A84AD302-284F-45F1-ABDB-CB87345D0A0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03CBDED9-BD03-44B3-80E4-7CD99577C2EB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C8990633-08A6-4283-94C2-EFCD174158C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BCCAF7DA-E621-4750-B015-6568C733AF3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322565CB-97CD-48F7-B0F1-D435BFA331D0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DA0EFCD6-BFAA-41FD-A2C4-38F975622B32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3D9E346-328C-4872-82F0-A501CE380D3C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597" name="Group 596">
                  <a:extLst>
                    <a:ext uri="{FF2B5EF4-FFF2-40B4-BE49-F238E27FC236}">
                      <a16:creationId xmlns:a16="http://schemas.microsoft.com/office/drawing/2014/main" id="{53570985-67F3-44EE-B10B-6155A09875E0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00C81E43-68F6-428E-A3F3-D3D8B36A78F4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F574DF61-ABC4-4D7E-B540-9937E3EAAACA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:a16="http://schemas.microsoft.com/office/drawing/2014/main" id="{085E155C-0F5E-4FEA-BD21-AA49D8312E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5AFD7057-7BB0-4F03-971E-15620FB323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133273EA-7A7F-4E03-B88C-5FAD3D9C613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F4C846AC-4A58-4A43-A910-62EF600A5F7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9B6FCB39-7363-48F1-AE79-81F50C6E9D31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2B0ED32C-6829-4302-95D6-93FB5C1AB24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EAB5D5F0-A9C3-4933-ABC0-1BADBD16B09C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6758DA99-A74C-4559-9B50-7F0333667879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7E0788CF-4F01-4A8E-82D7-E491687E42E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1" name="Rectangle 600">
                    <a:extLst>
                      <a:ext uri="{FF2B5EF4-FFF2-40B4-BE49-F238E27FC236}">
                        <a16:creationId xmlns:a16="http://schemas.microsoft.com/office/drawing/2014/main" id="{2C9102D8-1D9D-49F4-A2D8-41F785373D87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D2C4BFE7-75C3-41DF-B111-C8ECC690AAC0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3" name="Rectangle 602">
                    <a:extLst>
                      <a:ext uri="{FF2B5EF4-FFF2-40B4-BE49-F238E27FC236}">
                        <a16:creationId xmlns:a16="http://schemas.microsoft.com/office/drawing/2014/main" id="{556F725B-BA35-49F5-B2C6-4CA68EE36D2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C0443681-3406-4BF9-985C-1D6E181A4F86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0B4F2212-4535-4E54-8C1F-D81EEB2E75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A7CF47B5-05CC-4BB9-B14D-34A3C7BB5C9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7EED823-1D0B-4396-A6E6-B73C6961ED5E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012379AD-8883-4992-BD3D-83C904DD75D4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112E9003-5BC0-44F3-8148-08C1032E7D7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7E164617-838A-462F-B591-4BA1E3E5135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C24BA33B-C86E-4A70-83C5-28050F2F82A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D821F7BA-77AB-4A9B-89E1-E68BC369D854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B7FEAC73-C779-4AA5-932F-6F277146E41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00B11E95-1421-440E-9A4B-D282C66F9FF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9E5CE2A8-52BC-43DB-9517-0C62A10151E7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92005710-F400-443D-BEDB-EDB3945A73E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EBFE7CD5-3113-4595-AB3B-6AFBB28B25BB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655AC96F-89DF-482E-A31A-6A078BC8AE1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55F4BD2B-AC7C-4C1A-AC7B-097B0D821E2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7A75EF8C-C7C5-4D79-BACF-3DD3BDB693E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7BFC71CC-F56F-4FC7-8C1C-4942B821778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EE1C6998-DFA8-4C65-AF50-68683CB2A61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18026BC7-6257-4C87-8285-C3452E2FBF0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7BEEF65A-285E-4E94-A714-7AE24AC54160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DAF7AE75-8E91-4F8E-9CE2-5D1C4DA081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AF2B25E-9CB0-4CBE-AAC3-8E3111338F27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27E1A740-8F17-4FA7-8DFA-130A70D0800C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81021E04-2FF4-43C8-9DFA-F64DD9715B69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F3FF7C67-79EA-4BFA-8019-02568DFFAC0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41E5515-C1B0-485B-9B7D-E5E9B8EFE6B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978AE1FA-245D-4EFF-9A40-BBFAD845FF6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E988E07A-22B2-4099-9437-9EB3BC50517A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67035F22-1D92-490D-A069-4A56F34126C7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7CE89C5F-3F14-46D3-81EF-7921013E3C0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2ECDD881-D9C6-4A46-80D7-718266C7496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F04F6E09-97C8-459A-8960-03B220C6E27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0283314-3F11-4770-B018-8DBCE63A0F8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6778DAB0-0C83-4465-86FA-24C901EBC34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36479A0-A59A-4B2D-A287-323F8301A8E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19FCAA7F-F91B-409E-9A31-6C8BF72E0901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B61F4ADC-8F27-4D39-86BA-C88BBA8719F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D2EEF204-CC68-40A9-B369-3DEAC5E66A1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B5DC2E18-5A5C-4280-9EB0-E6880CCBDF1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2DA45204-C492-411E-B70A-A79B3A561A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746ACD6B-66E5-49AA-A8A2-EC98748C50AC}"/>
                </a:ext>
              </a:extLst>
            </p:cNvPr>
            <p:cNvGrpSpPr/>
            <p:nvPr/>
          </p:nvGrpSpPr>
          <p:grpSpPr>
            <a:xfrm>
              <a:off x="8745019" y="4156428"/>
              <a:ext cx="1144423" cy="1121105"/>
              <a:chOff x="7276929" y="4440765"/>
              <a:chExt cx="1108852" cy="1086259"/>
            </a:xfrm>
          </p:grpSpPr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28F73254-49DF-4A37-B010-2CF43D5FDDA0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95B3AAB1-6DC3-4292-B082-068E7544EB4D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9C633FE5-083F-4AB8-B7FA-C9C00461065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916ACB12-B175-47C8-973E-9AFC932BEEE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E421F3E2-CB15-411A-82C3-F8DD4376095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7C2472F1-1D73-443A-BE5B-722986D180E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05AE7CB-B017-4C38-AF4A-5D7990B7F390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FE660CE-1E98-4380-81D3-0D71379C5249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3757BA6E-8631-485D-BCCB-5ECB864374C4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DA031A25-8783-4E4F-80E7-D264A7132DB9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EEFF7E23-6FB2-4410-B64D-9E4AD0607C19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6CE0AC16-E050-45CB-B8CD-BE760ED9B202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3D338001-7BCC-409E-92F2-0949F223480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955F9632-BBE9-4AFF-903D-4CCEC34A79E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5BD55DFC-DDBE-423B-8796-608872DEB77E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E52475E4-E420-4B7B-9EA2-3DC90DF5444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7EE5C427-8239-478A-BEBB-FFB7F5E4F6E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1B11C38B-6DEC-4D8A-9D1C-2012CE0592C2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5F4F14A3-F164-4040-A033-DC9EDB021979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E1517535-40EB-47AF-BC9C-33330913905B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0E574058-F318-4242-BE0C-994E865D349F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DD276C27-6B35-4D34-961E-E92804A7CE7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314BA034-C41A-4369-9C10-E33B95CC2E0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426A26FA-5292-4AD5-9516-E183830FF8CD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F0850CD9-FE2F-4D7B-9BD9-EDCFE821B65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46CCC73A-C6F8-40DF-84DF-54427E2B9BE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0F3C115C-3DC8-4478-9786-E79AC9CC828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EDFE7DA2-FD98-4E81-8686-E7066606AC59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FD7F9C78-163F-46CB-B76F-B969E46106E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56F5A402-AFBA-4B3C-99FA-B4E52187D8FF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5CBD5BFD-6DB1-471F-97F3-E2C790644C4B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CF2BC50A-BE7A-40D2-A927-95778B216E2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44C57D98-D977-4062-A7A3-E90B8649F7E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6BE2A113-CEC6-499F-9169-BCF075989F2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213384F8-5025-4BEC-8B97-0635A3E163E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227FEF00-28B9-4B3F-B2E2-D5C2BBD55E7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DD12365F-A3E2-4B53-B2DB-BC9DF10E82AE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4764FD91-A336-4226-856F-53FC138F4AD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E355B53D-D803-4768-9910-B3D234AAC709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CE5F2591-B387-4ED8-8195-FC291478D38B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5681213-E00B-4B3C-BFC8-546DC35C13DA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6EAE8EE2-BD3A-41E6-96FB-5E2002481DAE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63C6F031-EA91-479A-9418-0E466BB7D3D0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BC9A11A-E5DE-4121-8168-E7EE8C69FF4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8BE5A40A-D9D7-4099-B872-A66AF7DDD348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9FD3257D-B29C-4EB1-B41A-A09FF37B79A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FB226DE8-54D7-43AE-A6DB-FC2162969CC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94EC4B97-1027-49B1-B566-6FC27928556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F439F857-362E-4E18-94E7-73FE91DA68B8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5AB62B6A-0C3F-4677-BC88-568EA19FB76A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B72B8DA4-8F96-4506-9AFF-F5C3CF7298E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77CEBF67-D54C-42CA-B893-079971A8287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51ED6E14-43BD-4C15-B93D-B35F020A6C1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9BCD3464-DE7F-4959-9D5F-E2738B945F59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194BFCDE-129B-4F74-836B-6316F2A1CA95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FE49199B-A795-4600-9187-CF6A3A18375D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DEA9C879-F9FA-41AC-BE27-9157701C1ED1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E833343-3122-4BF7-8017-42D38CA49FD8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FF8CA63B-0D7F-4181-A103-20B83D4624E8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2A4732F3-B0D2-498C-B186-0DA6F62D7C88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A37CAC9B-2855-49B5-BB47-9A476F343AD8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D6A6480-EBF8-456D-98A2-B7BCD9A5A27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619BBC97-616D-42D0-9037-2A123FE29CD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F93B1F7E-A69F-4786-BF0B-BB34B27E0E8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E423DD9E-0598-4ECC-9473-0FA614BD5080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1697D932-04C5-4FE8-921A-57B50C33F2A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D0F76F90-BC87-459B-B3A9-880E30FB927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48AAB0F5-D2EA-41D8-AB0D-74AB42FCCF75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1CD90668-F2C9-467D-AEAD-57DE141529F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7607A5D2-9A9D-47DC-87F5-25C47C9E3419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EBA741B4-B03C-49EE-BBC0-45E37E916FD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F477E45D-F70F-43D2-875C-6AEFDAE2C8FB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B7482F37-0AB2-4497-8B71-8986684C8B25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79C1DBC1-94E6-4085-BB08-111F50A5AF5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8C920468-3FFF-4BFF-9E68-03FE1A867E9E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BA91CF19-EB91-4A2B-ADAA-14A1AFD8D94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82855628-9AFC-4D08-97D5-CA59625A056F}"/>
                </a:ext>
              </a:extLst>
            </p:cNvPr>
            <p:cNvGrpSpPr/>
            <p:nvPr/>
          </p:nvGrpSpPr>
          <p:grpSpPr>
            <a:xfrm>
              <a:off x="7519159" y="2905559"/>
              <a:ext cx="1144423" cy="1121105"/>
              <a:chOff x="7276929" y="4440765"/>
              <a:chExt cx="1108852" cy="1086259"/>
            </a:xfrm>
          </p:grpSpPr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5577FA44-AF4D-48E3-83CC-B6F213FF2C0C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66" name="Group 865">
                  <a:extLst>
                    <a:ext uri="{FF2B5EF4-FFF2-40B4-BE49-F238E27FC236}">
                      <a16:creationId xmlns:a16="http://schemas.microsoft.com/office/drawing/2014/main" id="{AB968889-5090-4D2B-99C4-55A3434FFA0A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E76DA50D-E5E5-4CDF-9066-9428DAD6EB06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8C91FDF2-7E3B-4ECC-8A5E-C257355790A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33C77992-DCFF-4849-837B-3C11660B3106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74634BC1-07AB-4503-B9F6-5DD18BFF10D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B8547B1B-80B0-4F30-A31E-14E54E7294F8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9488D0A4-D683-48DD-BB9B-5CE68551A56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B8CA5E49-9E4D-4D33-8DB5-11E5EFA883B6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5EA0AF97-9434-451F-B44A-F41FEAD3D75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67" name="Group 866">
                  <a:extLst>
                    <a:ext uri="{FF2B5EF4-FFF2-40B4-BE49-F238E27FC236}">
                      <a16:creationId xmlns:a16="http://schemas.microsoft.com/office/drawing/2014/main" id="{218023EE-8BD1-4AEA-A494-D7BAC539D879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62FB07D5-6638-4423-9A5A-63D705CE3136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119129EE-5DBB-445B-B411-C32AFB29674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CC0E3948-CC14-4192-BC58-D6EEC91603D5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8039922A-C80A-4537-B0E7-A62BBD4DB775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D48C160D-FBD2-478F-A60F-BC836AAEAE1A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22C51C24-8C4E-4DB3-8C3F-0509277FCF9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9E57BDEC-8469-4C00-BB4C-571C89F8EF6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7A60F581-E77C-468F-BDD4-D2F9B8D674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45C56CF9-DAD7-415A-A19F-491A625308F9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366DDB7C-1B07-4D70-BB49-D963CAFFB481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618073FF-3C90-4AB8-8FB0-3CF6D6B993EB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B3CB9894-83E2-4A98-B56E-61768C865DD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1FDC2B7C-7F9D-4FB9-AAEC-71BCD4B809DA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35E56801-F68B-476D-9BB8-37F6978D267A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7FABF4DE-5337-411E-8255-B2CCCCAB35F1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186BFF73-E289-44F5-B7B3-C1FBD11997F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603B93F5-5285-4095-BF19-25E67957F445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93497994-8B08-4A0C-ACE4-C9900D1EDE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17D9F6BD-8B3E-472D-A3D6-0DD258F52CE6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262D028E-ACE3-4D48-956D-3F4C2E21D21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C5F8BCFD-D1C2-4E6C-938B-48FF7C1CBC0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A35879E7-EDF4-4C42-98C1-980732DB8E2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73F8EBA6-9430-4D04-8500-CE173475C734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1C8B2003-E8A5-446E-8793-395DA4C1EC7B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2E4B3853-561C-40DE-8AB0-98CEE8FAA396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D5CA80FF-9A8B-4FB9-A15E-886461B37B7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28C35ED7-197F-4F1B-B850-0BE1976DBD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6EB0EBFE-2688-4CF3-8232-F210008A1873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30" name="Group 829">
                  <a:extLst>
                    <a:ext uri="{FF2B5EF4-FFF2-40B4-BE49-F238E27FC236}">
                      <a16:creationId xmlns:a16="http://schemas.microsoft.com/office/drawing/2014/main" id="{7A565D24-AD74-4630-B77B-5D88E23E5B52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EEEE1986-ECCA-492F-B3E4-223954D09F5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F18FD034-387D-4851-B4EE-630F4C3AF22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061A61BC-F696-43F8-89F3-0250A7F4458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735EC1C8-9BCF-4217-91A3-31BD0AD412A0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1034D59B-0025-427E-B3BC-FF416BDB47A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336E74EB-B41B-4F67-9A22-09E887060A41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7FAB2A33-4486-4295-9A04-79150202567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24E73603-9E95-4556-A0F6-5FC76A4550D8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31" name="Group 830">
                  <a:extLst>
                    <a:ext uri="{FF2B5EF4-FFF2-40B4-BE49-F238E27FC236}">
                      <a16:creationId xmlns:a16="http://schemas.microsoft.com/office/drawing/2014/main" id="{04B7C83B-5A15-41C2-9F6F-68A0EA70678F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ADA2B036-6A38-44A8-AA06-E73EB3EC8A4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CE7F9C5E-6749-4117-870D-176FEAE68B5C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3F9006AE-1D92-4607-BAF0-08C98FAE78E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E8F946EB-368F-4EA5-B00D-40DCEDA0861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6F3D2BB7-462A-47BF-AC24-BFE6CA4E7B24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9FC3739B-A917-49E9-94D9-93428086256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28338C51-B68B-47DE-A317-9BD4E6E0C474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7AC49F52-026F-41ED-A1CF-8593F0AAF86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7F263BEF-BBD2-42D5-AE62-1BB00E723BB3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322A28CE-6B75-4DC3-9F68-4678CCB7B8B3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690DFDE2-2A3D-4545-A223-43E610B3F913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2E8C0970-C3A0-4AA7-9FF2-EABE36A5C3C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923130CB-0D50-4041-8A72-B9FEB8A16EBF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4E86EBE7-122E-4FEC-B007-14B603B7176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A8E6B9F5-556D-451D-8091-97FBE3DCCF2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0303787-952C-49F5-9E0C-80EAB80BA045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EF00E4E-54B8-4AFF-B03C-BDFF9494B72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77E577D9-07D4-45B9-9CFF-1AC8CE2D2EB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B52B37C2-7CD5-4779-81F0-B5D499C751CD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14" name="Rectangle 813">
                    <a:extLst>
                      <a:ext uri="{FF2B5EF4-FFF2-40B4-BE49-F238E27FC236}">
                        <a16:creationId xmlns:a16="http://schemas.microsoft.com/office/drawing/2014/main" id="{0A9FF832-B987-4856-82C3-A29DF04A32F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2C88921A-3451-433B-9520-BA8C028828ED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A92C0943-3B6A-4C7B-B850-4F4B7889D6A5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0B2B0DB7-0056-4193-9FF1-9269623BFA2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4FCD2D43-9EB1-45AD-9A50-51F2D636C1B2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DA2631ED-64A6-431D-A265-2EB65FD7F1FE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48FC1A1E-01B5-49AD-8427-F13F56CE1271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38E1B55-0F9F-47B5-8B14-F23763C9C311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305153BB-3615-4904-A20E-15B1B591B1BC}"/>
                </a:ext>
              </a:extLst>
            </p:cNvPr>
            <p:cNvGrpSpPr/>
            <p:nvPr/>
          </p:nvGrpSpPr>
          <p:grpSpPr>
            <a:xfrm>
              <a:off x="8745019" y="2905559"/>
              <a:ext cx="1144423" cy="1121105"/>
              <a:chOff x="7276929" y="4440765"/>
              <a:chExt cx="1108852" cy="1086259"/>
            </a:xfrm>
          </p:grpSpPr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5AB7422A-F22B-4F34-B722-A7355CD55A9F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43" name="Group 942">
                  <a:extLst>
                    <a:ext uri="{FF2B5EF4-FFF2-40B4-BE49-F238E27FC236}">
                      <a16:creationId xmlns:a16="http://schemas.microsoft.com/office/drawing/2014/main" id="{35C4619A-4AF7-4EE4-8F7E-9660719F82F6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95933283-A2B0-4B05-9502-FB997C8D6E5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7CE26269-EA7C-481E-A8CE-7D891B92D13A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4ED8D9B3-1953-4777-B96D-B7280AA77FF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00DF4429-D2FD-4814-B508-CF2C0C46AED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7" name="Rectangle 956">
                    <a:extLst>
                      <a:ext uri="{FF2B5EF4-FFF2-40B4-BE49-F238E27FC236}">
                        <a16:creationId xmlns:a16="http://schemas.microsoft.com/office/drawing/2014/main" id="{5CED346A-D8C0-4244-BB39-BB0EFDE52637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B12B7BBB-1B76-4E1E-BA03-CDED67DD241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7787A58E-C92B-417C-A8EB-04825E93579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7512D228-7937-4CC6-ACFD-A57553DD1453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B6CA12DC-236B-41FA-AF22-DFE35BDE067B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26A4F4C8-B861-4803-8329-FC884C8D6AD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98014F21-832B-4ECD-AA26-9DB8462A401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97029804-3815-452E-B2B5-08007BB19E3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75A6A818-1923-4B56-A3B3-ABC12C008EEE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CD8C5CC7-F628-4B9A-B2B9-C8A879639ED7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96C1E4C5-22A4-4C7E-B8D9-7F9159666F8A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3312662A-5D10-416F-A57A-1790DC15194F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ACDF8E35-F7DE-4D5A-B75D-75C7CAEFECE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592F0A8-FA6F-449A-9458-92BDDE120B01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25" name="Group 924">
                  <a:extLst>
                    <a:ext uri="{FF2B5EF4-FFF2-40B4-BE49-F238E27FC236}">
                      <a16:creationId xmlns:a16="http://schemas.microsoft.com/office/drawing/2014/main" id="{86D95D0C-61AD-4B4B-859F-C94BC5232423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84DFD8E4-26C0-4500-A1B5-89196986CA13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6744C66E-3BD6-4897-8ABD-986F76E0F85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267112D9-D12A-47AE-A04D-7ACFEC1E238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E3C1B0B5-D4DC-411F-893C-E64951C7F30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929FA784-70B7-4C52-BB8D-4CC39E215AE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EF0C3704-3250-4F8C-B3F2-F2BE056F6B69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7C3BD2A0-C4B8-4879-A34C-287728EE7A5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A7307626-8453-4548-ADD4-9DB0B37C7613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988A8E03-B403-419F-AD77-9BE2E5591DFD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CED16971-340C-40FE-AAB6-E9A445FCBFB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533BB90E-531A-48B7-AE96-7C865DC5702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D93390AD-005B-41E7-BD7F-194BDFB1BA12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18388AC5-8E99-4119-AF98-C5AC75C39B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4EC31F4D-CA8B-4DDD-BAF1-C1E80ADE620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A6E57749-CCD4-4454-A5EB-99171D4CC88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9610593E-4EF8-49C1-871D-AC018657DD4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EA91AB43-E347-4B75-A052-1C5FFCAF481F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2932B9C-65E6-4371-988F-34DD86EBE3C9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07" name="Group 906">
                  <a:extLst>
                    <a:ext uri="{FF2B5EF4-FFF2-40B4-BE49-F238E27FC236}">
                      <a16:creationId xmlns:a16="http://schemas.microsoft.com/office/drawing/2014/main" id="{0D77F90A-E131-48FF-A920-8A083CFBEB54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006241E0-CA75-45D7-B96A-BAF01EDFBDD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A3B04338-9472-4BB7-91EC-832F792BFD94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E9E57919-ED59-4AA1-802F-204C9CFC9A0B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331202B4-5976-4EE3-8C32-4CC4D435DDC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4C1E1651-534C-46FB-BB37-4B9C5FEF07FE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BC22EA0E-5EEC-4220-A762-A811DD4F599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FE1EE62F-8A5E-4ABA-8DD5-061BC6C3EBC9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C48D0C5D-7B32-4C7E-AF8A-E63FCCD9D3C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8" name="Group 907">
                  <a:extLst>
                    <a:ext uri="{FF2B5EF4-FFF2-40B4-BE49-F238E27FC236}">
                      <a16:creationId xmlns:a16="http://schemas.microsoft.com/office/drawing/2014/main" id="{2F0B443B-AB83-46D9-A77D-317A8B4004D4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C3134B3A-AF93-4FE4-9649-6DE149FBA69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165700EB-6BF7-4428-ACCA-468C842F111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29A932B3-AA04-4297-8691-61676003FB4D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6ECFA4CF-8D48-41BC-9359-1B8DBA3177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11FA7386-43E3-4B21-9121-8DF24FEBFAA0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DC67151-1D04-4504-BB38-B6C0EF11258A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B7BD965F-888C-4F06-A7B2-DD08B4A304D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5F6F5344-CD07-43EE-91FB-5AD38DDEF7A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8" name="Group 887">
                <a:extLst>
                  <a:ext uri="{FF2B5EF4-FFF2-40B4-BE49-F238E27FC236}">
                    <a16:creationId xmlns:a16="http://schemas.microsoft.com/office/drawing/2014/main" id="{D4677700-D149-4FF6-8925-735F2BDBF532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D71BB318-25A3-499A-B098-F0AAB4935996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308B5A57-8B72-4FC0-82F5-BED3CC75018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BEB53710-3381-45CF-BC57-DC997E13F300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564A2449-4B4D-4BDA-859C-9BCADA53CFE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821E5C47-5471-4EEE-B082-C404C973F6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0D3E4F51-711E-4A92-B9F7-5C145EF5789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871CAF77-C5AF-43AD-B6C3-5BF850929FE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E8FFEC9B-2E1A-4309-B4A2-FCD01C844FF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40F32391-64D2-4626-9E4C-6AAFEA02602F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064A5154-922B-4CEB-8068-606DC732FAD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1BFA7BEC-7CA0-42B0-B193-EE2C22D69A5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FEBE1AA3-034D-4209-AA9E-5DB3BB93E4E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CDB4A37A-1607-4532-A954-69CBD9DE8BA0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710AAC72-B91F-417C-9623-EBC155D9BDF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17EA61C1-4A0D-4265-999D-10173881EA6B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C7841997-F4A0-4189-A1B7-93D174D0DB8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B1E4424C-A867-496A-9979-482AFDF96E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2FDE5C7D-FCCC-47A2-976B-2DAAFA5A5F9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FDF671-5A7E-4025-BC30-DB52481450E5}"/>
              </a:ext>
            </a:extLst>
          </p:cNvPr>
          <p:cNvSpPr/>
          <p:nvPr/>
        </p:nvSpPr>
        <p:spPr>
          <a:xfrm rot="19800000">
            <a:off x="4109261" y="4908941"/>
            <a:ext cx="569131" cy="28190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Arrow: Right 653">
            <a:extLst>
              <a:ext uri="{FF2B5EF4-FFF2-40B4-BE49-F238E27FC236}">
                <a16:creationId xmlns:a16="http://schemas.microsoft.com/office/drawing/2014/main" id="{F85914E4-780B-4715-B359-DA7CCE68FE40}"/>
              </a:ext>
            </a:extLst>
          </p:cNvPr>
          <p:cNvSpPr/>
          <p:nvPr/>
        </p:nvSpPr>
        <p:spPr>
          <a:xfrm rot="19800000">
            <a:off x="6836322" y="4189934"/>
            <a:ext cx="918401" cy="4549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2479936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2165214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FFC43-1C82-4F1C-B42E-9B3715F7BEFF}"/>
              </a:ext>
            </a:extLst>
          </p:cNvPr>
          <p:cNvGrpSpPr/>
          <p:nvPr/>
        </p:nvGrpSpPr>
        <p:grpSpPr>
          <a:xfrm>
            <a:off x="5014854" y="2387446"/>
            <a:ext cx="5663380" cy="3487510"/>
            <a:chOff x="6330113" y="1682408"/>
            <a:chExt cx="5663380" cy="3487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1E89BC-03EC-453A-BA44-C9994ECB49D5}"/>
                </a:ext>
              </a:extLst>
            </p:cNvPr>
            <p:cNvSpPr/>
            <p:nvPr/>
          </p:nvSpPr>
          <p:spPr>
            <a:xfrm>
              <a:off x="6330113" y="1682408"/>
              <a:ext cx="5663380" cy="34875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C4DD5EF-F594-4795-A7EB-B8EE864DFB74}"/>
                </a:ext>
              </a:extLst>
            </p:cNvPr>
            <p:cNvGrpSpPr/>
            <p:nvPr/>
          </p:nvGrpSpPr>
          <p:grpSpPr>
            <a:xfrm rot="16200000">
              <a:off x="8160363" y="2361798"/>
              <a:ext cx="1454534" cy="461613"/>
              <a:chOff x="307730" y="3823305"/>
              <a:chExt cx="5002823" cy="158770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322994-3E7A-4A4D-80C2-46D0D969DCBB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1D896E-DCC4-4F4B-9A5F-E24C008B08D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727C7B1-9989-4A1F-AC64-90DA16B4AF7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FC904A5-6D38-4551-BB94-C470027F0075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6F0ACA-7B0D-4408-879E-B64B124A0DAA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9836B9-C8B8-446F-9588-7BBEF6D7AB6E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BB79DA-F405-4681-B617-518D473A7632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AD438E-90AD-425E-83C9-40E63DE29511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F21E06E-854F-447B-A6B0-73874ECD56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E9217F0-5F81-445D-97E4-C4367F812B03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756FF52-A996-43BD-A3EB-16EBB5A39D1C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2911E-2C7C-41E7-A2EB-367BD64A1882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4648B02-0295-4356-ADB9-66CC1BE182DF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DD68EB6-35C6-46DA-94FB-83634CA91AF7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8031DD5-619E-460A-88F0-6E1EDCCDB4E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34C6BBA-54E8-4C98-8691-A61D60CE3F7C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51D621-6120-47B1-8FBD-DCFC926BE100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C16E3C-390D-4427-9792-C643A6B02C41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68EC0CA-DCFE-4883-A8DA-96D82B87923E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C47059-B875-48C6-B30E-39D313A7008D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8B4F7D-6096-4B78-AAF0-B2634F835163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40F846E-1882-4ADA-B2DB-7893FBB89449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D88F7AB-F987-4106-9011-AF38EA4D8CA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FDFBC14-C628-4340-A3F3-8E84201B584F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B5F5BE6-5A68-41C7-8B2C-C6D239283792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4008C86-84B9-45C8-A2A4-E0013557723D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ACA6DCB-562E-4F1F-8C22-4D1CBD9DBDA2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F1A4E3-49D3-4EAE-A36D-0F1CD316792F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C080CBA-3925-43AC-83CE-EF633EC9F9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8A9DDDE-A349-4679-9413-57D1F4D7DBA6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2120E0-D573-4683-891D-6C28B7E1082D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CC39EE8-2630-4F42-B77A-CEC68909A373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EDC74E7-7FCA-4214-853D-21A79DA3002C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052B32-AE6F-4BB9-80EC-6FAB25A4E27A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4D0A84A-66FF-44AD-93BD-F677C289C572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F817453-1447-462D-9E86-B34E03C61751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408EA87-C2A1-48CE-86CA-3324897F6BFB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84A706B-740D-4F05-B36A-AF3CE5A29D9D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D9CE411-2C13-415F-B678-193200D49922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EB2C051-87D9-4AA5-82AE-3EE975916675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5C6E4C8-2E31-410E-94B5-96DCFCF745C9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24538D-A8E8-4066-8C60-B386831D28B7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3B1C191-FB16-4077-8B30-8D7B076495A5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9C541B-079B-4C8E-9DCC-E59C95D4640E}"/>
                </a:ext>
              </a:extLst>
            </p:cNvPr>
            <p:cNvSpPr/>
            <p:nvPr/>
          </p:nvSpPr>
          <p:spPr>
            <a:xfrm>
              <a:off x="8510274" y="1816699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DD061BE-E789-449D-98D5-B8817236A677}"/>
                </a:ext>
              </a:extLst>
            </p:cNvPr>
            <p:cNvGrpSpPr/>
            <p:nvPr/>
          </p:nvGrpSpPr>
          <p:grpSpPr>
            <a:xfrm rot="16200000">
              <a:off x="8160364" y="3987831"/>
              <a:ext cx="1454534" cy="461613"/>
              <a:chOff x="307730" y="3823305"/>
              <a:chExt cx="5002823" cy="1587705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D62B81-0AB5-4B0E-8972-AD980F641D81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BDB481-1509-4791-BED7-3AB4E4071AF9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706277-B698-4DD5-9059-27FA97528E68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6CF62AB-00A7-4D2E-BB76-F4A1EB9D88FC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CFB6886-EA60-449B-8D2C-8412553922DC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5C31426-F643-46D3-B492-F27B10E0E15A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1C504E8-3102-4B54-AD42-48B0A23FB9B6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0D4DFCA-8203-4EA2-A11A-2FDCCCC53ADE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E44CEB-3AEC-49CC-9138-AE8D0B5885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7416A7B-F473-4431-B4CD-7CF32CCE6C07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5EA8CD1-215F-42CC-961A-5C6C403E121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E7A4B2-D6F8-4081-8033-BB6D520E11F9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0F4EDC7-2AC9-497E-9329-4C495539E841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ACBDBFD-7F4E-4A1C-A42C-68A9A32AB000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CD5DF29-9806-4FE9-8C25-71DBE9ED94A5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4534EFE-7185-40E6-A8D5-D329A9D7D9F7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E1417C-62EF-4E6C-A35E-583C8FF643A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447438-4AC1-4265-983F-C7A940C5FCF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020196-7DD6-4A70-B77B-861A7612608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8957D57-392D-4810-A9FC-C9832781FA85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9A9421B-10A5-4016-8CD9-EDECACE8510C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3FC5BE6-A16D-4420-B463-57105ED7FE06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5C6E047-E77E-4CA3-AB80-3B111E2951B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B41EDF6-C69D-4049-AE07-6B7F6C73E934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578BDCE-CA32-454F-8DBB-53056AF6E297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6A1CD31-DFB2-4A1C-9462-1666013EC7EE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E58648-B4E7-4AD3-8CD7-6B3A0CD92DEA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764591C-F090-42FD-AAB3-448AFED58395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6DD86-CC86-4AEA-A8B8-B287C6E16462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2EC46B9-CD4C-4B7E-8A81-F767D7B345A1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6356924-2989-4D92-AA9A-BE092812130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69E196D-807A-44B7-B1AB-52A7E0DA4B0B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A858AD6-4AF6-44D4-9153-73CA86ACB083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7038F66-6840-4AD5-B8C2-BA4423CA164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B19AF82-EC3C-4C30-AD4A-9A7B968EC88F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8D8469D-0097-4E6A-8D60-1F5381033248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EB25A11-4B69-4F86-A135-2FB1FBE883F5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7BCE920-1030-45D3-8F4C-182AA6DD0C5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995561D-6588-430F-86E3-89CE8E0D3AB8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70C218F-F8C7-41AD-AE4A-6AC4E30E1154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4C6EA2-0EEE-4E1C-8081-6B49897EA590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EF719BA-EE09-4D4C-9299-6367864E9B42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38665E-6C5A-452E-AF0D-B5DEFBE7EA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A87656-64DE-4E8E-A722-F677B8E5331C}"/>
                </a:ext>
              </a:extLst>
            </p:cNvPr>
            <p:cNvSpPr/>
            <p:nvPr/>
          </p:nvSpPr>
          <p:spPr>
            <a:xfrm>
              <a:off x="8510275" y="3442732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C1E537F-A8F6-428C-8F54-287D8BBCD3A6}"/>
                </a:ext>
              </a:extLst>
            </p:cNvPr>
            <p:cNvGrpSpPr/>
            <p:nvPr/>
          </p:nvGrpSpPr>
          <p:grpSpPr>
            <a:xfrm>
              <a:off x="9804951" y="2849930"/>
              <a:ext cx="1103847" cy="1105844"/>
              <a:chOff x="493117" y="1662265"/>
              <a:chExt cx="2468081" cy="2472546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497C8B2-90A7-4AFE-AF14-A4AD51454F9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EB7EF84-FFAE-404F-9A7B-6040B6ABA53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FEE8D9B-0689-4EF3-B56C-EDFE6FC9AC4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A72AC67-F7CB-4FC7-A222-6D2D931CC9C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AF93F58-D6B0-42E9-BEDD-637E97A5E8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6458A30-508A-4C7C-B6C1-B4BF332CE46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6D65D94-B897-4ED8-92E2-01CE617EDEC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C1DCF03-C4E3-4F9A-AD2B-3022D63659C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97E916-19D3-465E-BA04-953CAA7A485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CA6E975-BDAA-4BA8-9CBE-6F607111FFB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1303A727-7872-4079-A1EC-5C171657B7C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EF0B5FC-8B99-499E-9ED0-D243E69512A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8B0FDCB-EC89-4DC9-B329-1C0356E4446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08962A3-8EA2-4D1B-8241-9D281E4C92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97EA3E9-C0AE-4401-90B7-0DA09B15CFC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50A53AF-1D02-473C-BCAC-2A532B4049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4D149EF-1510-4900-9CFD-C82F3914FE0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430988E-59F6-4345-B7CA-C405166B7FE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B97D3ED-9199-40FB-BFBC-5EDD28F4451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58E144D-426A-47D9-8E27-C76EF7A7687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B73A70B-0305-4A61-B40F-3B36352D081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0ADBF9B-C88A-4F26-A5D4-CA62658B5D0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79BE114-69BD-4F18-B05E-88782C1A850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0F8635-0B04-44CE-87A4-83F13807DC0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F21494E-EF42-4CB2-91F2-C5B3012CF21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788D09C-110D-4EF0-B214-C8E0A9052C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FA0A9FAC-BDD0-46E0-A83B-D402C36D0D5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4ABF544-8CBD-4352-A0FF-32C8838A7F1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9FE72E2-1985-4944-BD95-25A21825927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2D2F32-7D40-4CB1-8E75-76EB9EEA992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279E803-D6C1-4C68-99FE-33C6E55B644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799324B-4E1A-4524-A435-ED0D2EA234B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C65BB87-035D-4886-8E6E-79B72C9B5E1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96D6B132-9A41-451A-8784-37EDD1E6642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C3E8DF0-6BDD-4ACB-A62C-F6E69EE9B1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0994041-97B2-4A1E-BF7A-9F7A2919DAB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946DE7C-B3A5-42CB-9043-C5CDCEC1E0B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1E7D763-DC6C-46F3-8F46-B45C406D67C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AB698E9-B191-4D59-9C24-5AEAF4101CE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89D8E79-5F1F-42C0-9BCB-D3CB0046BE1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DB1F9A3-3E7F-46FA-B75A-32CFB0BDEBB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7D13868-7C32-44A7-9FB5-B2151E1E6C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C92DFC6B-987F-4527-82FD-4C48E1EF54E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4DB9F835-48C7-47E7-B1D5-3CFB04FD097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2C53E8A-2BF4-4134-8FB9-A449DB5406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F71DAE2-715F-4495-B493-8BC2335B611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C7DA2FB0-3C3C-417D-87D7-19724924C39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D3A4EA1A-6015-440A-92BC-7570C8FF010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804186-8184-471A-B05F-74607F6D1B4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3B30BD-4FE6-4AF8-9E38-F305230A8BA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D339BA-2A25-40D6-8332-4E34ABFF3713}"/>
                </a:ext>
              </a:extLst>
            </p:cNvPr>
            <p:cNvCxnSpPr/>
            <p:nvPr/>
          </p:nvCxnSpPr>
          <p:spPr>
            <a:xfrm flipH="1">
              <a:off x="9118437" y="3023706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127031D-3951-42C9-8716-F8B5E977CAFC}"/>
                </a:ext>
              </a:extLst>
            </p:cNvPr>
            <p:cNvCxnSpPr/>
            <p:nvPr/>
          </p:nvCxnSpPr>
          <p:spPr>
            <a:xfrm flipH="1">
              <a:off x="9118437" y="309905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1B03BB-B075-4A7B-A43B-B66BD31D10B3}"/>
                </a:ext>
              </a:extLst>
            </p:cNvPr>
            <p:cNvCxnSpPr/>
            <p:nvPr/>
          </p:nvCxnSpPr>
          <p:spPr>
            <a:xfrm flipH="1">
              <a:off x="9118437" y="317336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D42180-45C1-46A3-912B-3BE5786E716D}"/>
                </a:ext>
              </a:extLst>
            </p:cNvPr>
            <p:cNvCxnSpPr/>
            <p:nvPr/>
          </p:nvCxnSpPr>
          <p:spPr>
            <a:xfrm flipH="1">
              <a:off x="9118437" y="3248708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82349AB-0CFD-43F7-9FE8-F3DC5E36FB6F}"/>
                </a:ext>
              </a:extLst>
            </p:cNvPr>
            <p:cNvGrpSpPr/>
            <p:nvPr/>
          </p:nvGrpSpPr>
          <p:grpSpPr>
            <a:xfrm>
              <a:off x="6606828" y="2437514"/>
              <a:ext cx="173285" cy="222045"/>
              <a:chOff x="9118437" y="3545891"/>
              <a:chExt cx="686513" cy="222045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C9DF157-009F-46FB-AB2B-975F2B1239EA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6F412E7-C10A-4D6D-8844-671FE433DE2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9C47915-03F0-4E78-A098-7E9644D3EAE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001525C-F1D2-4962-A318-620CF7D83891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004B0E2-2773-444E-8A11-4D42C5CC2A5D}"/>
                </a:ext>
              </a:extLst>
            </p:cNvPr>
            <p:cNvGrpSpPr/>
            <p:nvPr/>
          </p:nvGrpSpPr>
          <p:grpSpPr>
            <a:xfrm>
              <a:off x="9119311" y="3957512"/>
              <a:ext cx="1399033" cy="794449"/>
              <a:chOff x="9119311" y="3957512"/>
              <a:chExt cx="1399033" cy="794449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49E7B4D-D804-40DA-9645-C72C55AE6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9A825C6-1596-4C3B-92D8-EAA3945C0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6A7AF15-30A6-46EB-AC8D-871E3AE3B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3A5EA01-2712-4F34-9467-5FADE9E16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644A5C9-8755-4F1F-BCEB-AAE54CED4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9BD48C6-351F-41BC-9BEB-DD4C4012E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6E56F1B-0B9B-4ED2-9259-8CA5B54CF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BB70A95-27AC-4D5A-A401-39AC16EA93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82ED187B-7FB6-4A9F-A6D6-A070529A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9F8D46D-817D-445C-A73B-0C4867220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D096705-D6BD-493F-81B4-0ED6A738F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4589DEC-6CA6-451C-BAFE-8A9F8835B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720E356-C1A3-4A06-A152-941A3DDB94A1}"/>
                </a:ext>
              </a:extLst>
            </p:cNvPr>
            <p:cNvGrpSpPr/>
            <p:nvPr/>
          </p:nvGrpSpPr>
          <p:grpSpPr>
            <a:xfrm flipV="1">
              <a:off x="9119311" y="2031554"/>
              <a:ext cx="1399033" cy="814665"/>
              <a:chOff x="9119311" y="3957512"/>
              <a:chExt cx="1399033" cy="794449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E3615D-99A6-4AC8-A0C4-6EE29AC9D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90537C34-612E-4659-BC17-B1029C745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952ECAD-8D77-4C53-AEFF-6934A09F2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02D0933-8896-42C4-AD56-1AAC3ECD8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29D45183-997E-4316-AE59-C19239123D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1F5CAE8-3EF2-4997-8D1F-6FAFF9CF0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6B39E6E-24B3-4778-AD06-892905E375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51A4C50-AFD8-4135-BC25-8FF840511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456073F9-E3D7-48F8-BB32-C43A735AD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9E1283C6-25A8-4B62-9155-7C4F50D3F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3DCE5725-7D7C-4DCE-ADEC-9356F139F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1E76F87-E00B-49B0-BA64-DAFB65EE4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1BFE5F0-7C65-4625-A218-BEDCEBEB9AAF}"/>
                </a:ext>
              </a:extLst>
            </p:cNvPr>
            <p:cNvSpPr/>
            <p:nvPr/>
          </p:nvSpPr>
          <p:spPr>
            <a:xfrm>
              <a:off x="6530088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074F0CF-930E-44FB-9568-E0D95DC39F0E}"/>
                </a:ext>
              </a:extLst>
            </p:cNvPr>
            <p:cNvSpPr/>
            <p:nvPr/>
          </p:nvSpPr>
          <p:spPr>
            <a:xfrm>
              <a:off x="6620618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D700F99-E49E-4194-850F-22ABF5CAF1B6}"/>
                </a:ext>
              </a:extLst>
            </p:cNvPr>
            <p:cNvSpPr/>
            <p:nvPr/>
          </p:nvSpPr>
          <p:spPr>
            <a:xfrm>
              <a:off x="7012392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BC92DAC-9846-4AEB-930D-6AD94094827D}"/>
                </a:ext>
              </a:extLst>
            </p:cNvPr>
            <p:cNvSpPr/>
            <p:nvPr/>
          </p:nvSpPr>
          <p:spPr>
            <a:xfrm>
              <a:off x="7102922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0E3E76C-E9D8-4ABF-9A9D-3E76C5C40916}"/>
                </a:ext>
              </a:extLst>
            </p:cNvPr>
            <p:cNvSpPr/>
            <p:nvPr/>
          </p:nvSpPr>
          <p:spPr>
            <a:xfrm>
              <a:off x="7491511" y="1834804"/>
              <a:ext cx="391774" cy="39177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FFFC1F4-B93B-4CCF-A676-A41F270A7F84}"/>
                </a:ext>
              </a:extLst>
            </p:cNvPr>
            <p:cNvSpPr/>
            <p:nvPr/>
          </p:nvSpPr>
          <p:spPr>
            <a:xfrm>
              <a:off x="7582041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38FEC8-625F-48B4-AB6C-3574E9AB6762}"/>
                </a:ext>
              </a:extLst>
            </p:cNvPr>
            <p:cNvSpPr txBox="1"/>
            <p:nvPr/>
          </p:nvSpPr>
          <p:spPr>
            <a:xfrm>
              <a:off x="8093376" y="1979150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A01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658DF27-7D1E-43B0-9694-B1998017122B}"/>
                </a:ext>
              </a:extLst>
            </p:cNvPr>
            <p:cNvSpPr txBox="1"/>
            <p:nvPr/>
          </p:nvSpPr>
          <p:spPr>
            <a:xfrm>
              <a:off x="8093376" y="2092681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A02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F6878E3-F766-4421-BA1B-011110A68165}"/>
                </a:ext>
              </a:extLst>
            </p:cNvPr>
            <p:cNvSpPr txBox="1"/>
            <p:nvPr/>
          </p:nvSpPr>
          <p:spPr>
            <a:xfrm>
              <a:off x="8093376" y="2207414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A03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44352F-DA90-4601-875C-C0AF73A816AE}"/>
                </a:ext>
              </a:extLst>
            </p:cNvPr>
            <p:cNvGrpSpPr/>
            <p:nvPr/>
          </p:nvGrpSpPr>
          <p:grpSpPr>
            <a:xfrm>
              <a:off x="8284724" y="2025540"/>
              <a:ext cx="146887" cy="387515"/>
              <a:chOff x="8284724" y="2025540"/>
              <a:chExt cx="146887" cy="387515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BEC159E-F1B9-414E-9F7F-2DC920CFDFC8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78B70BC-1ACF-4448-BBD3-EFAAF3FC230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8D662596-C5A8-4127-9CF3-D2B3FE98B2FA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236A17E-A1DC-4723-AE84-98E4EC146F4B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B213A4E-0DA7-480B-B480-AD966913E37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C01D291-9A18-4660-95F1-178CE9B9F2DA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665B25F-076D-41A8-8926-B3621340FFDB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662D281-2495-40BB-A7D1-6B04A03CC0D3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D5104DA-799F-4DCC-A8F4-C67213C3E35D}"/>
                </a:ext>
              </a:extLst>
            </p:cNvPr>
            <p:cNvSpPr txBox="1"/>
            <p:nvPr/>
          </p:nvSpPr>
          <p:spPr>
            <a:xfrm>
              <a:off x="8093376" y="2320945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A04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549D59B-72C9-43B6-B53A-BC795D8C6017}"/>
                </a:ext>
              </a:extLst>
            </p:cNvPr>
            <p:cNvGrpSpPr/>
            <p:nvPr/>
          </p:nvGrpSpPr>
          <p:grpSpPr>
            <a:xfrm>
              <a:off x="8093376" y="2636181"/>
              <a:ext cx="338235" cy="138499"/>
              <a:chOff x="8031792" y="1979150"/>
              <a:chExt cx="338235" cy="138499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BF0C87-6E44-441C-9881-BB78AB853863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BD8FA2A-55C5-4E4B-8A50-7D43434D758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5602587-099E-4C45-8BA0-67EE55A4B269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5B12DAD-FF75-4EE5-B285-C264A4515D48}"/>
                </a:ext>
              </a:extLst>
            </p:cNvPr>
            <p:cNvGrpSpPr/>
            <p:nvPr/>
          </p:nvGrpSpPr>
          <p:grpSpPr>
            <a:xfrm>
              <a:off x="8093376" y="2749712"/>
              <a:ext cx="338235" cy="138499"/>
              <a:chOff x="8031792" y="1979150"/>
              <a:chExt cx="338235" cy="138499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DEE31CA-F437-43CD-90DF-BF221F75DE5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DCCF371-F100-4016-BDE2-F1C4422B823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3E068166-1484-43C8-8EF7-6E50EDD0CBF8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71866E43-C52E-4D09-8F7E-DA5F5E1EDDAE}"/>
                </a:ext>
              </a:extLst>
            </p:cNvPr>
            <p:cNvGrpSpPr/>
            <p:nvPr/>
          </p:nvGrpSpPr>
          <p:grpSpPr>
            <a:xfrm>
              <a:off x="8093376" y="2864445"/>
              <a:ext cx="338235" cy="138499"/>
              <a:chOff x="8031792" y="1979150"/>
              <a:chExt cx="338235" cy="138499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EA69213-3284-4713-ACB6-D3F9C0AB2AC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3C6555C-60A9-4B05-BADD-147F553791FE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7BF1E6-C425-4602-87B4-DBBC910F5C15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A07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FCC0E9BE-3FBB-4D4B-82EE-4C03410C54C5}"/>
                </a:ext>
              </a:extLst>
            </p:cNvPr>
            <p:cNvGrpSpPr/>
            <p:nvPr/>
          </p:nvGrpSpPr>
          <p:grpSpPr>
            <a:xfrm>
              <a:off x="8093376" y="2977976"/>
              <a:ext cx="338235" cy="138499"/>
              <a:chOff x="8031792" y="1979150"/>
              <a:chExt cx="338235" cy="138499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33EBAA04-C137-4FED-B98E-8B10EAA4F94A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DEF68DA-D525-4C9E-997A-E0286956E933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9DEC62E0-36F8-4A81-8908-9F71C609A497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A08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A5362654-3958-46F1-BE47-E534C8A60F54}"/>
                </a:ext>
              </a:extLst>
            </p:cNvPr>
            <p:cNvGrpSpPr/>
            <p:nvPr/>
          </p:nvGrpSpPr>
          <p:grpSpPr>
            <a:xfrm>
              <a:off x="8093376" y="3459920"/>
              <a:ext cx="338235" cy="138499"/>
              <a:chOff x="8031792" y="1979150"/>
              <a:chExt cx="338235" cy="138499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B734A938-A865-45FC-98B1-B59DB80B92F1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F36BB627-AC5A-4AC0-8784-1EB91A1F0F6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C305BBE-9CB3-462E-AECF-A648973E8402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A09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FCB6CD0-75F6-4C72-BD42-701C6160335B}"/>
                </a:ext>
              </a:extLst>
            </p:cNvPr>
            <p:cNvGrpSpPr/>
            <p:nvPr/>
          </p:nvGrpSpPr>
          <p:grpSpPr>
            <a:xfrm>
              <a:off x="8093376" y="3573451"/>
              <a:ext cx="338235" cy="138499"/>
              <a:chOff x="8031792" y="1979150"/>
              <a:chExt cx="338235" cy="138499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1F9CCD1-60B3-46CB-9A46-05586DB9FF4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5E2D31-668D-4298-8BDB-B98F57E0C8F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F369659-50CE-447C-B80B-5A6C06F2A71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A10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32D4C3D-EEC1-43E3-B6A6-81E98B2D6EEB}"/>
                </a:ext>
              </a:extLst>
            </p:cNvPr>
            <p:cNvGrpSpPr/>
            <p:nvPr/>
          </p:nvGrpSpPr>
          <p:grpSpPr>
            <a:xfrm>
              <a:off x="8093376" y="3688184"/>
              <a:ext cx="338235" cy="138499"/>
              <a:chOff x="8031792" y="1979150"/>
              <a:chExt cx="338235" cy="138499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8270977-EC40-4DAD-AC15-373614B86576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131C2292-B871-4F82-959A-649277B6DE4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AEFC129-3343-47AB-AE58-F6D0AC9EBDD0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A11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BD7B5B-8D11-46BE-BF51-A0D8BB83FBBC}"/>
                </a:ext>
              </a:extLst>
            </p:cNvPr>
            <p:cNvGrpSpPr/>
            <p:nvPr/>
          </p:nvGrpSpPr>
          <p:grpSpPr>
            <a:xfrm>
              <a:off x="8093376" y="3801715"/>
              <a:ext cx="338235" cy="138499"/>
              <a:chOff x="8031792" y="1979150"/>
              <a:chExt cx="338235" cy="138499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07D7416-7F42-4783-B5AA-6C3DD770C479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09ED656-5086-4BDB-841F-AFE8968A471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E928ABD-5689-48B7-803C-3CC3039E2491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A12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7B55F3E-BA8F-4DF0-9699-634659094F21}"/>
                </a:ext>
              </a:extLst>
            </p:cNvPr>
            <p:cNvGrpSpPr/>
            <p:nvPr/>
          </p:nvGrpSpPr>
          <p:grpSpPr>
            <a:xfrm>
              <a:off x="8093376" y="4306221"/>
              <a:ext cx="338235" cy="138499"/>
              <a:chOff x="8031792" y="1979150"/>
              <a:chExt cx="338235" cy="138499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9A522F2-63D5-49C8-BDF6-6F5CA7E9851E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A859387-65DF-43AA-AD9D-EFE0E677EC2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1425716-8939-4CDC-9238-7FDF1B70497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A13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BF669727-84C5-421D-9916-297E43875BAB}"/>
                </a:ext>
              </a:extLst>
            </p:cNvPr>
            <p:cNvGrpSpPr/>
            <p:nvPr/>
          </p:nvGrpSpPr>
          <p:grpSpPr>
            <a:xfrm>
              <a:off x="8093376" y="4419752"/>
              <a:ext cx="338235" cy="138499"/>
              <a:chOff x="8031792" y="1979150"/>
              <a:chExt cx="338235" cy="138499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2917855E-DB89-41AF-BD17-1A7280BB0118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9D195C8-D3FD-4440-9B84-2224549BACE5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361FA1-DACD-4ACE-98BA-EDAA97A0093C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A14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4BA5903-DDB3-4D55-9108-D952BF7D8E3D}"/>
                </a:ext>
              </a:extLst>
            </p:cNvPr>
            <p:cNvGrpSpPr/>
            <p:nvPr/>
          </p:nvGrpSpPr>
          <p:grpSpPr>
            <a:xfrm>
              <a:off x="8093376" y="4534485"/>
              <a:ext cx="338235" cy="138499"/>
              <a:chOff x="8031792" y="1979150"/>
              <a:chExt cx="338235" cy="138499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BB33A53-287B-4D1C-A79E-F0C3BEE92BCB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0D6EE12-FDFA-4808-985E-3990483D6A8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164C2617-25F1-427E-9AF0-D7FD709BACBE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01A4F2A-380B-49F1-BC4B-8DD70A9359EE}"/>
                </a:ext>
              </a:extLst>
            </p:cNvPr>
            <p:cNvGrpSpPr/>
            <p:nvPr/>
          </p:nvGrpSpPr>
          <p:grpSpPr>
            <a:xfrm>
              <a:off x="8093376" y="4648016"/>
              <a:ext cx="338235" cy="138499"/>
              <a:chOff x="8031792" y="1979150"/>
              <a:chExt cx="338235" cy="138499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60E71F8F-2B78-4A16-88BA-1C33B3A2A69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C853EEEC-1426-4D98-A45D-E77A7F796C1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32AE4AC-69E4-4366-914F-98F443063136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2B529BA-CC97-45F5-835A-D6E768D50DCC}"/>
                </a:ext>
              </a:extLst>
            </p:cNvPr>
            <p:cNvGrpSpPr/>
            <p:nvPr/>
          </p:nvGrpSpPr>
          <p:grpSpPr>
            <a:xfrm>
              <a:off x="6867113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ACB6043-01F9-4DD8-84C4-EB3EBDA87DA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F8121964-6415-4F9A-A5A1-792756D1690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AB5274C-3AD6-4314-93A2-85C31FF403CB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38EEB4F-0FBC-4765-B93F-BD24D6EEEC4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7794DEB8-7934-493D-B4C6-B091E9E259B0}"/>
                </a:ext>
              </a:extLst>
            </p:cNvPr>
            <p:cNvGrpSpPr/>
            <p:nvPr/>
          </p:nvGrpSpPr>
          <p:grpSpPr>
            <a:xfrm>
              <a:off x="7126524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DCC8964-B4D9-404B-BAF3-DC71C9B52E9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1B35E3B-B377-4747-9752-6392798C215F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FEEA2F8-01AA-4C31-AD8F-2D8F7D03886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DE7C822C-AF6D-41F9-8631-97257A75C01B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92053221-5475-4112-BE94-043606C20C39}"/>
                </a:ext>
              </a:extLst>
            </p:cNvPr>
            <p:cNvGrpSpPr/>
            <p:nvPr/>
          </p:nvGrpSpPr>
          <p:grpSpPr>
            <a:xfrm>
              <a:off x="7380432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3021260-43D3-4F3D-B8A6-646E218D5B61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3732622-8E92-4E7A-A896-284681FB1BE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7B65C86F-FA78-40BE-B233-C58DC4FE25B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1326EAE-27B3-4C9D-AF8F-2275DACA349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66304489-CC6C-4F18-ABA9-9BF009C1B2FA}"/>
                </a:ext>
              </a:extLst>
            </p:cNvPr>
            <p:cNvGrpSpPr/>
            <p:nvPr/>
          </p:nvGrpSpPr>
          <p:grpSpPr>
            <a:xfrm rot="5400000">
              <a:off x="11639212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C954485-1103-4E93-9992-D8857DACE6A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BD33928F-59ED-4C2E-99BE-E811C0392574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CDDA5D02-EB49-44B8-A1B7-FD0AACA7B3C1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E9E391E-8D7F-4BCE-81B5-CC70DBEED2CF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BACE6D47-F9AC-4B56-924B-DDD78D220340}"/>
                </a:ext>
              </a:extLst>
            </p:cNvPr>
            <p:cNvGrpSpPr/>
            <p:nvPr/>
          </p:nvGrpSpPr>
          <p:grpSpPr>
            <a:xfrm rot="5400000">
              <a:off x="11251554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63C74F86-E7BC-47A9-861E-7C12511B620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C34CB32-AA3D-4C4D-AA08-73B1FDA9C80E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1C00858-F3D1-4DF3-BC27-8A6267AF9A1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2D45939-E7B0-492E-A0A2-2BF4C3717F24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B973217-F9B3-4551-A54C-41ADA9280F3D}"/>
                </a:ext>
              </a:extLst>
            </p:cNvPr>
            <p:cNvGrpSpPr/>
            <p:nvPr/>
          </p:nvGrpSpPr>
          <p:grpSpPr>
            <a:xfrm rot="5400000">
              <a:off x="11639212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AD6DC5B-A0DF-4722-BC4C-4E81BED3C3E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5373323-5500-423C-AB54-7D4FAB8E2037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C15390DA-0F1B-444E-BA77-79EC19D2D60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580A80C-01D1-417D-856A-4C8AB09D5BAE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6AA7B56-E78F-423B-A090-AEBC5F08D397}"/>
                </a:ext>
              </a:extLst>
            </p:cNvPr>
            <p:cNvGrpSpPr/>
            <p:nvPr/>
          </p:nvGrpSpPr>
          <p:grpSpPr>
            <a:xfrm rot="5400000">
              <a:off x="11251554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0D0FEB3-4998-4065-A1C1-56E0814C5B3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658A1A2-56A7-4938-84FF-30F72FC9E87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2C3217FE-EFC8-412A-AC55-AA9F82F919A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CE8722B-0697-4849-AC12-9655FD758A5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BE730C9D-098A-4932-9224-A3685BC73805}"/>
                </a:ext>
              </a:extLst>
            </p:cNvPr>
            <p:cNvGrpSpPr/>
            <p:nvPr/>
          </p:nvGrpSpPr>
          <p:grpSpPr>
            <a:xfrm rot="5400000">
              <a:off x="11639212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57D2B38-734E-47DE-B31D-2517D6EA6FC7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5AF1609-B611-4DC3-ADDE-BC58C258311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2009245-1835-434B-88EB-42C66AFDBA0E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318E48A-F51E-44E0-86A5-41F62EA668A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C8FAC72-A022-4942-8D0D-39744670FED0}"/>
                </a:ext>
              </a:extLst>
            </p:cNvPr>
            <p:cNvGrpSpPr/>
            <p:nvPr/>
          </p:nvGrpSpPr>
          <p:grpSpPr>
            <a:xfrm rot="5400000">
              <a:off x="11251554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D562EA9-8BF7-475E-97A5-88A6EA594CD3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2F9FB2-918F-4403-AF33-30515457909B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74B20AAC-13CD-4157-82ED-F17988475EF7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82DD6B7D-94AE-4735-B33F-3BEB95ADFC3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92D8D43-99FA-400E-88CB-93F5C15751B6}"/>
                </a:ext>
              </a:extLst>
            </p:cNvPr>
            <p:cNvSpPr/>
            <p:nvPr/>
          </p:nvSpPr>
          <p:spPr>
            <a:xfrm>
              <a:off x="10525029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B760089-1ABA-404B-9561-5508A5F7970F}"/>
                </a:ext>
              </a:extLst>
            </p:cNvPr>
            <p:cNvSpPr/>
            <p:nvPr/>
          </p:nvSpPr>
          <p:spPr>
            <a:xfrm>
              <a:off x="10615559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F862D68B-3977-4DC2-9358-07AF9F76ECDF}"/>
                </a:ext>
              </a:extLst>
            </p:cNvPr>
            <p:cNvSpPr/>
            <p:nvPr/>
          </p:nvSpPr>
          <p:spPr>
            <a:xfrm>
              <a:off x="11007333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933400E3-DDD8-4A14-B3F5-96BD53FE8259}"/>
                </a:ext>
              </a:extLst>
            </p:cNvPr>
            <p:cNvSpPr/>
            <p:nvPr/>
          </p:nvSpPr>
          <p:spPr>
            <a:xfrm>
              <a:off x="11097863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23038B4-DC4B-496F-BED1-2CFBA684AA57}"/>
                </a:ext>
              </a:extLst>
            </p:cNvPr>
            <p:cNvSpPr/>
            <p:nvPr/>
          </p:nvSpPr>
          <p:spPr>
            <a:xfrm>
              <a:off x="11486452" y="4250099"/>
              <a:ext cx="391774" cy="39177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164E664-48ED-4D0F-B6A7-05A8AC2948F5}"/>
                </a:ext>
              </a:extLst>
            </p:cNvPr>
            <p:cNvSpPr/>
            <p:nvPr/>
          </p:nvSpPr>
          <p:spPr>
            <a:xfrm>
              <a:off x="11576982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A8FC1D7-F64B-4202-B8A2-38D9BE97F37E}"/>
                </a:ext>
              </a:extLst>
            </p:cNvPr>
            <p:cNvSpPr/>
            <p:nvPr/>
          </p:nvSpPr>
          <p:spPr>
            <a:xfrm>
              <a:off x="10525029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DD947BA-11EE-465C-8BA8-F5E0E6462350}"/>
                </a:ext>
              </a:extLst>
            </p:cNvPr>
            <p:cNvSpPr/>
            <p:nvPr/>
          </p:nvSpPr>
          <p:spPr>
            <a:xfrm>
              <a:off x="10615559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E07ED9C4-F838-41D1-A017-BB72632EB75A}"/>
                </a:ext>
              </a:extLst>
            </p:cNvPr>
            <p:cNvSpPr/>
            <p:nvPr/>
          </p:nvSpPr>
          <p:spPr>
            <a:xfrm>
              <a:off x="11007333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192E0E69-EE12-4AA2-AF19-DFC9BB50E1A3}"/>
                </a:ext>
              </a:extLst>
            </p:cNvPr>
            <p:cNvSpPr/>
            <p:nvPr/>
          </p:nvSpPr>
          <p:spPr>
            <a:xfrm>
              <a:off x="11097863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5DB024E-5105-4872-880C-63C614ED510C}"/>
                </a:ext>
              </a:extLst>
            </p:cNvPr>
            <p:cNvSpPr/>
            <p:nvPr/>
          </p:nvSpPr>
          <p:spPr>
            <a:xfrm>
              <a:off x="11486452" y="4706542"/>
              <a:ext cx="391774" cy="391774"/>
            </a:xfrm>
            <a:prstGeom prst="ellipse">
              <a:avLst/>
            </a:prstGeom>
            <a:solidFill>
              <a:srgbClr val="56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3FA90ADC-E3B1-405C-9C99-FEBC8BED9DD5}"/>
                </a:ext>
              </a:extLst>
            </p:cNvPr>
            <p:cNvSpPr/>
            <p:nvPr/>
          </p:nvSpPr>
          <p:spPr>
            <a:xfrm>
              <a:off x="11576982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72ECA3-D303-49FB-B986-778C02189F60}"/>
                </a:ext>
              </a:extLst>
            </p:cNvPr>
            <p:cNvCxnSpPr/>
            <p:nvPr/>
          </p:nvCxnSpPr>
          <p:spPr>
            <a:xfrm flipH="1">
              <a:off x="9118437" y="3538379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BA7F416-3C9C-4894-9395-4BB92A0CA2EA}"/>
                </a:ext>
              </a:extLst>
            </p:cNvPr>
            <p:cNvCxnSpPr/>
            <p:nvPr/>
          </p:nvCxnSpPr>
          <p:spPr>
            <a:xfrm flipH="1">
              <a:off x="9118437" y="361372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81C3D7B-F174-48F0-8889-B032252D337F}"/>
                </a:ext>
              </a:extLst>
            </p:cNvPr>
            <p:cNvCxnSpPr/>
            <p:nvPr/>
          </p:nvCxnSpPr>
          <p:spPr>
            <a:xfrm flipH="1">
              <a:off x="9118437" y="368803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6421927-3704-4F2A-BCA0-0F7E7618ABA4}"/>
                </a:ext>
              </a:extLst>
            </p:cNvPr>
            <p:cNvCxnSpPr/>
            <p:nvPr/>
          </p:nvCxnSpPr>
          <p:spPr>
            <a:xfrm flipH="1">
              <a:off x="9118437" y="3763381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43A8854C-5B0C-4342-8677-CE9CBD225EC6}"/>
                </a:ext>
              </a:extLst>
            </p:cNvPr>
            <p:cNvGrpSpPr/>
            <p:nvPr/>
          </p:nvGrpSpPr>
          <p:grpSpPr>
            <a:xfrm rot="16200000">
              <a:off x="10746875" y="1943409"/>
              <a:ext cx="146887" cy="387515"/>
              <a:chOff x="8284724" y="2025540"/>
              <a:chExt cx="146887" cy="387515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4C17B9E-1CB3-4B44-8CC5-0883C85793BF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733DCEBA-7FA4-444D-B7C5-AEC5766EBBB0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9F456F87-E47C-4A56-865E-D539CAB04DC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4D747BB-7461-4FD8-8BC4-88B25EF03953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77B4D47-F749-450E-854F-82823AE79A44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17678082-736C-4489-BE50-68795E3339D6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63AE5220-D359-4DA3-B610-1A385BBD425C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33CFB392-393E-4016-8BA1-6141D68BFA12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5D4A9A5C-182F-4889-90CF-A65B947F62BA}"/>
                </a:ext>
              </a:extLst>
            </p:cNvPr>
            <p:cNvGrpSpPr/>
            <p:nvPr/>
          </p:nvGrpSpPr>
          <p:grpSpPr>
            <a:xfrm rot="16200000">
              <a:off x="10746875" y="2152458"/>
              <a:ext cx="146887" cy="387515"/>
              <a:chOff x="8284724" y="2025540"/>
              <a:chExt cx="146887" cy="387515"/>
            </a:xfrm>
          </p:grpSpPr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569FC85-63F4-4EA3-A792-F71DAC933C7E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53EA1D98-D8AF-4E0F-BBBE-31F12896D21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9B01391D-8D7D-47AE-A1DF-740F6790D93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4D68D56-C5C0-4123-A6CE-316224A58A18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461EAA1-EBC8-44EA-8145-07E7F26F3B3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072439D-DD85-406C-9581-02FAE7EF5BE7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4E9088AF-3611-4371-82E8-3856308A9BA6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563064A7-F438-45BB-AD0C-3C4EBA41692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0769D04-B334-4BD8-94BA-F9B69B30DC7A}"/>
                </a:ext>
              </a:extLst>
            </p:cNvPr>
            <p:cNvGrpSpPr/>
            <p:nvPr/>
          </p:nvGrpSpPr>
          <p:grpSpPr>
            <a:xfrm rot="16200000">
              <a:off x="11460031" y="2797871"/>
              <a:ext cx="146887" cy="387515"/>
              <a:chOff x="8284724" y="2025540"/>
              <a:chExt cx="146887" cy="387515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DCEFD8E0-52CA-48A5-A290-8632C9F36345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CE2202AE-29E7-4BC6-90C3-E828D080FD8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7CCF07B-C1E9-40E6-AEBF-B6E2E8FA77F1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3EFFD09-228D-4F4B-839E-1717A26932C2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F98763D9-2EB3-450A-9946-0CB9C9CC5360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ABA3CD5E-6603-4FAC-B9EA-4DA11697652B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27A77FCF-4029-43AE-B2AF-781DFE18793D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6787E67-1383-48E5-841E-76EA8406556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D9F7826A-20EE-49E9-B805-D4DD63497D2B}"/>
                </a:ext>
              </a:extLst>
            </p:cNvPr>
            <p:cNvGrpSpPr/>
            <p:nvPr/>
          </p:nvGrpSpPr>
          <p:grpSpPr>
            <a:xfrm rot="16200000">
              <a:off x="11460031" y="3006920"/>
              <a:ext cx="146887" cy="387515"/>
              <a:chOff x="8284724" y="2025540"/>
              <a:chExt cx="146887" cy="387515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D9490D34-5671-4FAB-98FF-9C01F889F340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977A126F-B82F-49F0-8061-DAB2C9B9DF1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DAD169E-336B-495C-9657-6D07D98C3C7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CF2A07E3-D9BA-4DBF-9CDC-C2CDE87B709A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1ECF275-84C3-4C9F-B629-D3C9A1FF83E9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6F99E168-0F7F-4592-BED2-F766D7F84609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830659F5-D3A3-46A8-8632-1478CF8F993E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E432F01A-EC77-4D54-B62E-56ABDA87F8C0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48FC55A-CF8D-4EA2-8B6B-F995E0536F5D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4D1834C3-E06F-47B1-95E3-2FFD43D40493}"/>
                </a:ext>
              </a:extLst>
            </p:cNvPr>
            <p:cNvSpPr/>
            <p:nvPr/>
          </p:nvSpPr>
          <p:spPr>
            <a:xfrm rot="18900000">
              <a:off x="9610573" y="2890184"/>
              <a:ext cx="908176" cy="454088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95BB7355-CF28-4681-A6C3-E1D851DA0AC9}"/>
                </a:ext>
              </a:extLst>
            </p:cNvPr>
            <p:cNvGrpSpPr/>
            <p:nvPr/>
          </p:nvGrpSpPr>
          <p:grpSpPr>
            <a:xfrm>
              <a:off x="6448250" y="2938083"/>
              <a:ext cx="1596546" cy="2068901"/>
              <a:chOff x="6506308" y="2176274"/>
              <a:chExt cx="2127738" cy="2757252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5F4D911-ED16-4D0C-A32C-9B4FE94CEE3A}"/>
                  </a:ext>
                </a:extLst>
              </p:cNvPr>
              <p:cNvSpPr/>
              <p:nvPr/>
            </p:nvSpPr>
            <p:spPr>
              <a:xfrm>
                <a:off x="6506308" y="2176274"/>
                <a:ext cx="2127738" cy="27572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450CF624-A99C-47CC-A389-F0A423E74337}"/>
                  </a:ext>
                </a:extLst>
              </p:cNvPr>
              <p:cNvSpPr/>
              <p:nvPr/>
            </p:nvSpPr>
            <p:spPr>
              <a:xfrm>
                <a:off x="6614262" y="2305549"/>
                <a:ext cx="1911830" cy="2477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A5DE5E1A-BE07-4D69-986E-A6FA9213EBEB}"/>
                  </a:ext>
                </a:extLst>
              </p:cNvPr>
              <p:cNvGrpSpPr/>
              <p:nvPr/>
            </p:nvGrpSpPr>
            <p:grpSpPr>
              <a:xfrm>
                <a:off x="6694482" y="3827281"/>
                <a:ext cx="1675426" cy="856155"/>
                <a:chOff x="6694482" y="3827281"/>
                <a:chExt cx="1675426" cy="856155"/>
              </a:xfrm>
            </p:grpSpPr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2539D567-AD2D-432A-BCA0-8B14EBF9D6F5}"/>
                    </a:ext>
                  </a:extLst>
                </p:cNvPr>
                <p:cNvSpPr/>
                <p:nvPr/>
              </p:nvSpPr>
              <p:spPr>
                <a:xfrm flipH="1">
                  <a:off x="6694482" y="3827281"/>
                  <a:ext cx="1675426" cy="856155"/>
                </a:xfrm>
                <a:custGeom>
                  <a:avLst/>
                  <a:gdLst>
                    <a:gd name="connsiteX0" fmla="*/ 0 w 1675426"/>
                    <a:gd name="connsiteY0" fmla="*/ 0 h 856155"/>
                    <a:gd name="connsiteX1" fmla="*/ 0 w 1675426"/>
                    <a:gd name="connsiteY1" fmla="*/ 854485 h 856155"/>
                    <a:gd name="connsiteX2" fmla="*/ 370374 w 1675426"/>
                    <a:gd name="connsiteY2" fmla="*/ 854485 h 856155"/>
                    <a:gd name="connsiteX3" fmla="*/ 370374 w 1675426"/>
                    <a:gd name="connsiteY3" fmla="*/ 856155 h 856155"/>
                    <a:gd name="connsiteX4" fmla="*/ 1323334 w 1675426"/>
                    <a:gd name="connsiteY4" fmla="*/ 856155 h 856155"/>
                    <a:gd name="connsiteX5" fmla="*/ 1323334 w 1675426"/>
                    <a:gd name="connsiteY5" fmla="*/ 855699 h 856155"/>
                    <a:gd name="connsiteX6" fmla="*/ 1602714 w 1675426"/>
                    <a:gd name="connsiteY6" fmla="*/ 855699 h 856155"/>
                    <a:gd name="connsiteX7" fmla="*/ 1675426 w 1675426"/>
                    <a:gd name="connsiteY7" fmla="*/ 782987 h 856155"/>
                    <a:gd name="connsiteX8" fmla="*/ 1675426 w 1675426"/>
                    <a:gd name="connsiteY8" fmla="*/ 419437 h 856155"/>
                    <a:gd name="connsiteX9" fmla="*/ 1675425 w 1675426"/>
                    <a:gd name="connsiteY9" fmla="*/ 419437 h 856155"/>
                    <a:gd name="connsiteX10" fmla="*/ 1675425 w 1675426"/>
                    <a:gd name="connsiteY10" fmla="*/ 393699 h 856155"/>
                    <a:gd name="connsiteX11" fmla="*/ 1602713 w 1675426"/>
                    <a:gd name="connsiteY11" fmla="*/ 320987 h 856155"/>
                    <a:gd name="connsiteX12" fmla="*/ 995946 w 1675426"/>
                    <a:gd name="connsiteY12" fmla="*/ 320987 h 856155"/>
                    <a:gd name="connsiteX13" fmla="*/ 923234 w 1675426"/>
                    <a:gd name="connsiteY13" fmla="*/ 393699 h 856155"/>
                    <a:gd name="connsiteX14" fmla="*/ 923234 w 1675426"/>
                    <a:gd name="connsiteY14" fmla="*/ 575804 h 856155"/>
                    <a:gd name="connsiteX15" fmla="*/ 577062 w 1675426"/>
                    <a:gd name="connsiteY15" fmla="*/ 575804 h 856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75426" h="856155">
                      <a:moveTo>
                        <a:pt x="0" y="0"/>
                      </a:moveTo>
                      <a:lnTo>
                        <a:pt x="0" y="854485"/>
                      </a:lnTo>
                      <a:lnTo>
                        <a:pt x="370374" y="854485"/>
                      </a:lnTo>
                      <a:lnTo>
                        <a:pt x="370374" y="856155"/>
                      </a:lnTo>
                      <a:lnTo>
                        <a:pt x="1323334" y="856155"/>
                      </a:lnTo>
                      <a:lnTo>
                        <a:pt x="1323334" y="855699"/>
                      </a:lnTo>
                      <a:lnTo>
                        <a:pt x="1602714" y="855699"/>
                      </a:lnTo>
                      <a:lnTo>
                        <a:pt x="1675426" y="782987"/>
                      </a:lnTo>
                      <a:lnTo>
                        <a:pt x="1675426" y="419437"/>
                      </a:lnTo>
                      <a:lnTo>
                        <a:pt x="1675425" y="419437"/>
                      </a:lnTo>
                      <a:lnTo>
                        <a:pt x="1675425" y="393699"/>
                      </a:lnTo>
                      <a:lnTo>
                        <a:pt x="1602713" y="320987"/>
                      </a:lnTo>
                      <a:lnTo>
                        <a:pt x="995946" y="320987"/>
                      </a:lnTo>
                      <a:lnTo>
                        <a:pt x="923234" y="393699"/>
                      </a:lnTo>
                      <a:lnTo>
                        <a:pt x="923234" y="575804"/>
                      </a:lnTo>
                      <a:lnTo>
                        <a:pt x="577062" y="575804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9CF127F9-02C8-419B-8537-7E8B0C32B903}"/>
                    </a:ext>
                  </a:extLst>
                </p:cNvPr>
                <p:cNvSpPr/>
                <p:nvPr/>
              </p:nvSpPr>
              <p:spPr>
                <a:xfrm rot="10800000">
                  <a:off x="6739777" y="4184190"/>
                  <a:ext cx="653528" cy="459158"/>
                </a:xfrm>
                <a:custGeom>
                  <a:avLst/>
                  <a:gdLst>
                    <a:gd name="connsiteX0" fmla="*/ 679479 w 752192"/>
                    <a:gd name="connsiteY0" fmla="*/ 534712 h 534712"/>
                    <a:gd name="connsiteX1" fmla="*/ 72712 w 752192"/>
                    <a:gd name="connsiteY1" fmla="*/ 534712 h 534712"/>
                    <a:gd name="connsiteX2" fmla="*/ 0 w 752192"/>
                    <a:gd name="connsiteY2" fmla="*/ 462000 h 534712"/>
                    <a:gd name="connsiteX3" fmla="*/ 0 w 752192"/>
                    <a:gd name="connsiteY3" fmla="*/ 98450 h 534712"/>
                    <a:gd name="connsiteX4" fmla="*/ 1 w 752192"/>
                    <a:gd name="connsiteY4" fmla="*/ 98450 h 534712"/>
                    <a:gd name="connsiteX5" fmla="*/ 1 w 752192"/>
                    <a:gd name="connsiteY5" fmla="*/ 72712 h 534712"/>
                    <a:gd name="connsiteX6" fmla="*/ 72713 w 752192"/>
                    <a:gd name="connsiteY6" fmla="*/ 0 h 534712"/>
                    <a:gd name="connsiteX7" fmla="*/ 679480 w 752192"/>
                    <a:gd name="connsiteY7" fmla="*/ 0 h 534712"/>
                    <a:gd name="connsiteX8" fmla="*/ 752192 w 752192"/>
                    <a:gd name="connsiteY8" fmla="*/ 72712 h 534712"/>
                    <a:gd name="connsiteX9" fmla="*/ 752192 w 752192"/>
                    <a:gd name="connsiteY9" fmla="*/ 436262 h 534712"/>
                    <a:gd name="connsiteX10" fmla="*/ 752191 w 752192"/>
                    <a:gd name="connsiteY10" fmla="*/ 436262 h 534712"/>
                    <a:gd name="connsiteX11" fmla="*/ 752191 w 752192"/>
                    <a:gd name="connsiteY11" fmla="*/ 462000 h 53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192" h="534712">
                      <a:moveTo>
                        <a:pt x="679479" y="534712"/>
                      </a:moveTo>
                      <a:lnTo>
                        <a:pt x="72712" y="534712"/>
                      </a:lnTo>
                      <a:lnTo>
                        <a:pt x="0" y="462000"/>
                      </a:lnTo>
                      <a:lnTo>
                        <a:pt x="0" y="98450"/>
                      </a:lnTo>
                      <a:lnTo>
                        <a:pt x="1" y="98450"/>
                      </a:lnTo>
                      <a:lnTo>
                        <a:pt x="1" y="72712"/>
                      </a:lnTo>
                      <a:lnTo>
                        <a:pt x="72713" y="0"/>
                      </a:lnTo>
                      <a:lnTo>
                        <a:pt x="679480" y="0"/>
                      </a:lnTo>
                      <a:lnTo>
                        <a:pt x="752192" y="72712"/>
                      </a:lnTo>
                      <a:lnTo>
                        <a:pt x="752192" y="436262"/>
                      </a:lnTo>
                      <a:lnTo>
                        <a:pt x="752191" y="436262"/>
                      </a:lnTo>
                      <a:lnTo>
                        <a:pt x="752191" y="46200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86C6343D-445F-46C4-8D98-3E4E3943C7AD}"/>
                    </a:ext>
                  </a:extLst>
                </p:cNvPr>
                <p:cNvSpPr/>
                <p:nvPr/>
              </p:nvSpPr>
              <p:spPr>
                <a:xfrm>
                  <a:off x="7548676" y="3988439"/>
                  <a:ext cx="769027" cy="648951"/>
                </a:xfrm>
                <a:custGeom>
                  <a:avLst/>
                  <a:gdLst>
                    <a:gd name="connsiteX0" fmla="*/ 768015 w 769027"/>
                    <a:gd name="connsiteY0" fmla="*/ 0 h 648951"/>
                    <a:gd name="connsiteX1" fmla="*/ 768015 w 769027"/>
                    <a:gd name="connsiteY1" fmla="*/ 490061 h 648951"/>
                    <a:gd name="connsiteX2" fmla="*/ 769027 w 769027"/>
                    <a:gd name="connsiteY2" fmla="*/ 490061 h 648951"/>
                    <a:gd name="connsiteX3" fmla="*/ 769027 w 769027"/>
                    <a:gd name="connsiteY3" fmla="*/ 648951 h 648951"/>
                    <a:gd name="connsiteX4" fmla="*/ 0 w 769027"/>
                    <a:gd name="connsiteY4" fmla="*/ 648951 h 648951"/>
                    <a:gd name="connsiteX5" fmla="*/ 0 w 769027"/>
                    <a:gd name="connsiteY5" fmla="*/ 490061 h 648951"/>
                    <a:gd name="connsiteX6" fmla="*/ 246984 w 769027"/>
                    <a:gd name="connsiteY6" fmla="*/ 490061 h 64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9027" h="648951">
                      <a:moveTo>
                        <a:pt x="768015" y="0"/>
                      </a:moveTo>
                      <a:lnTo>
                        <a:pt x="768015" y="490061"/>
                      </a:lnTo>
                      <a:lnTo>
                        <a:pt x="769027" y="490061"/>
                      </a:lnTo>
                      <a:lnTo>
                        <a:pt x="769027" y="648951"/>
                      </a:lnTo>
                      <a:lnTo>
                        <a:pt x="0" y="648951"/>
                      </a:lnTo>
                      <a:lnTo>
                        <a:pt x="0" y="490061"/>
                      </a:lnTo>
                      <a:lnTo>
                        <a:pt x="246984" y="490061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36EEBBA-D0E1-411D-B949-E99972DBD02B}"/>
                </a:ext>
              </a:extLst>
            </p:cNvPr>
            <p:cNvGrpSpPr/>
            <p:nvPr/>
          </p:nvGrpSpPr>
          <p:grpSpPr>
            <a:xfrm>
              <a:off x="6650707" y="3114759"/>
              <a:ext cx="1186210" cy="1186210"/>
              <a:chOff x="6776125" y="2411732"/>
              <a:chExt cx="1580878" cy="1580878"/>
            </a:xfrm>
          </p:grpSpPr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2B9D805E-3918-4288-9BF2-D3AFEBAAB44F}"/>
                  </a:ext>
                </a:extLst>
              </p:cNvPr>
              <p:cNvSpPr/>
              <p:nvPr/>
            </p:nvSpPr>
            <p:spPr>
              <a:xfrm>
                <a:off x="6776125" y="2411732"/>
                <a:ext cx="1580878" cy="158087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14522DE2-0ECB-41ED-B6A8-4CE94BFA43A2}"/>
                  </a:ext>
                </a:extLst>
              </p:cNvPr>
              <p:cNvSpPr txBox="1"/>
              <p:nvPr/>
            </p:nvSpPr>
            <p:spPr>
              <a:xfrm rot="2700000">
                <a:off x="6907338" y="2543953"/>
                <a:ext cx="1318452" cy="132857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0641700"/>
                  </a:avLst>
                </a:prstTxWarp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HardDiskDrive</a:t>
                </a:r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26BEB4CD-2E1D-4C01-A196-6EF3D8EA0D4C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649482FB-73FF-4042-ABD2-CB875259E1E8}"/>
                </a:ext>
              </a:extLst>
            </p:cNvPr>
            <p:cNvGrpSpPr/>
            <p:nvPr/>
          </p:nvGrpSpPr>
          <p:grpSpPr>
            <a:xfrm rot="20700000">
              <a:off x="7389771" y="3956680"/>
              <a:ext cx="488552" cy="1185248"/>
              <a:chOff x="2218865" y="3483034"/>
              <a:chExt cx="533042" cy="1293183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C5EACC15-C670-4F3C-9A53-C01C16B4AAF6}"/>
                  </a:ext>
                </a:extLst>
              </p:cNvPr>
              <p:cNvGrpSpPr/>
              <p:nvPr/>
            </p:nvGrpSpPr>
            <p:grpSpPr>
              <a:xfrm>
                <a:off x="2218865" y="3483034"/>
                <a:ext cx="409391" cy="792156"/>
                <a:chOff x="7770265" y="3576806"/>
                <a:chExt cx="477953" cy="924822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D56616EA-848F-4611-981F-3B0666DEB4D8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F9E3D3DC-741B-487E-B4BC-16C2701F405F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0CEC950E-2D00-4E94-9BEA-D51F9658D3A6}"/>
                  </a:ext>
                </a:extLst>
              </p:cNvPr>
              <p:cNvGrpSpPr/>
              <p:nvPr/>
            </p:nvGrpSpPr>
            <p:grpSpPr>
              <a:xfrm rot="10800000">
                <a:off x="2342516" y="3984061"/>
                <a:ext cx="409391" cy="792156"/>
                <a:chOff x="7770265" y="3576806"/>
                <a:chExt cx="477953" cy="924822"/>
              </a:xfrm>
              <a:noFill/>
            </p:grpSpPr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88A68F9-5652-44A5-BA18-114E28DC278D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196731A5-565B-47CF-8E4C-C3B35432B11B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FFC9E-87D9-471C-B42E-A529E3D12085}"/>
              </a:ext>
            </a:extLst>
          </p:cNvPr>
          <p:cNvSpPr/>
          <p:nvPr/>
        </p:nvSpPr>
        <p:spPr>
          <a:xfrm>
            <a:off x="4866483" y="2225417"/>
            <a:ext cx="5964077" cy="3779143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755E4C8-AAA2-4ECE-B4E7-FD1A3570B4B0}"/>
              </a:ext>
            </a:extLst>
          </p:cNvPr>
          <p:cNvSpPr/>
          <p:nvPr/>
        </p:nvSpPr>
        <p:spPr>
          <a:xfrm>
            <a:off x="4864505" y="1905498"/>
            <a:ext cx="1293269" cy="323781"/>
          </a:xfrm>
          <a:prstGeom prst="rect">
            <a:avLst/>
          </a:prstGeom>
          <a:solidFill>
            <a:srgbClr val="013B51"/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Laptop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3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2389888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2163706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9AB711-BC6F-4379-B2C1-4A3DD91E9C8F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6AD2A1-ABA5-4833-A4F2-E9FCC466A2DB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0E4A30-A60A-4D5C-92DE-7BC5D0ABEEF7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9D88662-F804-438A-8339-FDFDE63A9728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03154D4-CFC7-4904-9976-F1CE6639808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1D51472-9C6A-4DAF-AE80-BC8706D55A1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9954E3A-3324-457B-8B3A-A5973EB89F3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5ADA7F5-52EB-48D4-A81C-DF0DA37F166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D70F09-5766-42B7-BBE4-51176AAE753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AA9133A-8B92-4E86-997C-36078610399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07E492B-BF67-42C6-82CE-4F349910C6BA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833F20F-F877-40C7-B1D8-CB858568465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25C60AF-B5C2-471B-811A-3E1D82D819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E6B2B7C-5F97-46B5-A1BB-41DE33B1D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727D75C-B48D-45B9-8777-1A232936504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3A837F9-D676-402F-B1A5-2337E49884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E340857-BF46-4072-B526-9CB1E96BDD1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3CC005-9D07-49B3-95E2-7D8ED29819C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1B3C77-B35E-4AB1-83D2-8188381316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558F8C3-8B5F-4DCD-8C26-BEFE3F2D3C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2A4D464-55C4-43C9-88DB-31BB9F29AB6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3613C60-EA01-4938-A38F-29421700A31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83DA20A-D966-45FD-A393-ACF4EA87701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A1F3DEF-CC9A-4655-8912-ED7273221DF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001D013-D449-474F-9395-F6F5F46F9C1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B9ED12-D914-4DCE-8431-8BFCA3079C1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66723F0-5734-4DD2-90B4-1B8D51F4F7F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0D9233A-1AB4-45DE-8018-1D4818441F1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CD9FB5D-4A3B-4650-A39B-F7DE8F41A30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3184421-2189-42E8-B4D5-87371581C80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D953FBD-43DB-4B2A-88F9-30EF9C6B58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DA1E9D9-5B8C-4DCF-BF54-7E2EF1EB87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A186AACF-5F6A-43B3-8BFF-D0956EA12C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76958FF-543C-45C8-A7F2-A923D8B450A5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F601BBF-EDDE-44F6-BDC5-B75230180D5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A99CE96-3AB6-446C-BD52-BF198E83C38A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8938E53-2F87-43A5-B83B-CEA4CB39E40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B834941-DDDC-4848-A3D4-4D5C444179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B1BF817-B6D1-4D06-88C0-315256E62AC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6ED9792-FBD8-4F19-98EA-32430DAF91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5046FFA-F314-4130-B96C-E6A80D08D42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6314E46-22BE-4E47-A079-3B3A20F1AEF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A3D840E-C67C-4909-891D-065AFCFB904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12B633F-181F-4C75-A3CC-D996075C45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34AD55B-CB16-408D-9C9A-D90CC576D7B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23CEF30-1D01-40C6-8B5A-6E73BDCEC0F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16FCEAE-45CB-44B7-95D6-53600C11A834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3A50753-7593-4CB8-96AE-B847CFCFB16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AF8E1C1-3399-4A07-A7FA-2B590B08A2C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4BEAD50-E7A3-4D16-9F16-A25023E106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F8855CF-78D0-42BF-86E4-C2FCE22A83C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0F474B0-D500-4DED-86BC-D6C7F491DCE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C5388B-4251-421A-9484-3155DDD9EFF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DEE74FA-B0AC-41B2-9E08-EB0F80685701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263DD42-23FE-44BA-95F1-8F4B54041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114F941-7617-4C29-870D-255EAF6A8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85FD8E-97DF-4695-A252-15FCC92A4938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47" name="Title 1">
              <a:extLst>
                <a:ext uri="{FF2B5EF4-FFF2-40B4-BE49-F238E27FC236}">
                  <a16:creationId xmlns:a16="http://schemas.microsoft.com/office/drawing/2014/main" id="{59B555DE-B5C0-489A-8242-7D23927E0FD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Title 1">
              <a:extLst>
                <a:ext uri="{FF2B5EF4-FFF2-40B4-BE49-F238E27FC236}">
                  <a16:creationId xmlns:a16="http://schemas.microsoft.com/office/drawing/2014/main" id="{263807F8-46DD-49C1-8FA1-11E9B89EDC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Title 1">
              <a:extLst>
                <a:ext uri="{FF2B5EF4-FFF2-40B4-BE49-F238E27FC236}">
                  <a16:creationId xmlns:a16="http://schemas.microsoft.com/office/drawing/2014/main" id="{B2AC0EAD-E747-4737-84BA-BFD159D8037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Title 1">
              <a:extLst>
                <a:ext uri="{FF2B5EF4-FFF2-40B4-BE49-F238E27FC236}">
                  <a16:creationId xmlns:a16="http://schemas.microsoft.com/office/drawing/2014/main" id="{AB15864B-5FA2-428E-99E8-F02E3D2B02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Title 1">
              <a:extLst>
                <a:ext uri="{FF2B5EF4-FFF2-40B4-BE49-F238E27FC236}">
                  <a16:creationId xmlns:a16="http://schemas.microsoft.com/office/drawing/2014/main" id="{EB90D4B8-0655-42E3-AD6D-EDC33C66796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Title 1">
              <a:extLst>
                <a:ext uri="{FF2B5EF4-FFF2-40B4-BE49-F238E27FC236}">
                  <a16:creationId xmlns:a16="http://schemas.microsoft.com/office/drawing/2014/main" id="{452C5E46-54F2-4A28-9E0B-2DEC3D60858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3" name="Title 1">
              <a:extLst>
                <a:ext uri="{FF2B5EF4-FFF2-40B4-BE49-F238E27FC236}">
                  <a16:creationId xmlns:a16="http://schemas.microsoft.com/office/drawing/2014/main" id="{1E8E8E0E-6435-41D3-80CD-002F0758B21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4" name="Title 1">
              <a:extLst>
                <a:ext uri="{FF2B5EF4-FFF2-40B4-BE49-F238E27FC236}">
                  <a16:creationId xmlns:a16="http://schemas.microsoft.com/office/drawing/2014/main" id="{518EDAB0-6250-4A15-80ED-3D2F3918D1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5241AA-93EE-497A-83FA-813C85BA19F2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56" name="Title 1">
              <a:extLst>
                <a:ext uri="{FF2B5EF4-FFF2-40B4-BE49-F238E27FC236}">
                  <a16:creationId xmlns:a16="http://schemas.microsoft.com/office/drawing/2014/main" id="{E9129C3E-A3C1-4D60-AAE0-82B74696168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DFAC475B-42E8-438F-AA8E-53AF71BBC41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C05048F9-AD31-4A42-959D-338209C5F2D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388BED69-07F3-49B7-AC00-ABDF6E054BF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A81BBC0F-134D-4BAA-ABEA-32291E1B25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1EB637C4-0448-4310-87AD-7BC7F4284BD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EBA43F56-350D-4383-9986-4D124005D89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165B0EB4-AB64-45AE-920F-F36E5882F39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0C8ECB6-8F2D-444F-950C-DB726399BB8F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C89E7619-12F8-4B6A-AEF3-94F5CC146B8E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7F4C6C13-15CD-44D0-A93C-204C20B8E9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5F5A39D8-331E-4732-8BFE-25728D983B98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CE7BABB2-1371-4AAF-B8A4-1466CADA17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0CEC91CD-5D68-402C-B240-B502373DD20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499C33A2-4CEA-4AB1-BDE8-444EA37B00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80AF9414-2650-4803-9BA4-8396C2AA9B8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09C9C13B-AE8B-4C6E-976F-4C2C93D2A51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9559240-DB32-46F0-89FD-2FF9C8BF3872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0851A763-104F-4490-8DEF-C4F33403AF4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Title 1">
              <a:extLst>
                <a:ext uri="{FF2B5EF4-FFF2-40B4-BE49-F238E27FC236}">
                  <a16:creationId xmlns:a16="http://schemas.microsoft.com/office/drawing/2014/main" id="{BF7AE2C3-6ABB-4C3F-80D7-E6E2A207A7C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88A6B18A-046E-421F-B109-361B15AD76A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47307F06-ECF6-430D-B3EE-F024D3E75B7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D08219B5-5507-4483-87BC-C63BCC4B5CB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4C0AF754-9D08-45D9-A676-587DEA2CA7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111616DB-404A-4266-9BE1-A8691C36AF1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765E4C1F-7130-41CB-9980-A6E4219BFD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F5D5C4A-D7B4-4750-892C-12F4EA240943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39FF0CE7-C1CA-4F01-84A7-C3FE14BD6E13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4" name="Title 1">
              <a:extLst>
                <a:ext uri="{FF2B5EF4-FFF2-40B4-BE49-F238E27FC236}">
                  <a16:creationId xmlns:a16="http://schemas.microsoft.com/office/drawing/2014/main" id="{3EFF1D61-1508-4040-AB77-1751BE2361C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F8269A36-9A7C-41B9-8E2C-AF4FE80721BD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7E24B847-9A54-4184-BAA2-432C54C1CB0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23989B66-EF71-4D6B-9881-0D1C1E92953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E510E9B2-B6D9-42C2-A694-821B2179B75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09A8DCB-DFDD-4276-8DF1-663ECBC7D932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D23CE3E3-CDB0-4B59-A34C-4D79F257BDB5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C6388EC-1517-4C35-8D74-A45F69867DE7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54291304-CBA4-4540-9678-C7B7030A111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Title 1">
              <a:extLst>
                <a:ext uri="{FF2B5EF4-FFF2-40B4-BE49-F238E27FC236}">
                  <a16:creationId xmlns:a16="http://schemas.microsoft.com/office/drawing/2014/main" id="{5C905770-6838-43D5-AE5B-6A49D36EC01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6AD7F54B-1CD0-40DD-ADAD-B9DFBC4DA41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C23521AF-AE56-4E23-AEEA-5C51A3E9266A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F2E754C6-55A6-4F1F-A77F-A36B073142F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694E7522-0F9C-4AFB-8D82-52491794465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E9B5AF00-92BE-4CB1-95A8-C5B8C58DB80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C6F33553-6B8A-4C4C-9DF0-FE24FC12B183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D006C71-4185-4FBF-B85C-8423ED59EDA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395D9C7-DE19-4A20-BB2F-0C5FC917D8C0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69715214-4C06-4A60-B11D-3148850C6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3E2CAE1-022D-422E-BCD6-60A24FBD2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6A4CB962-B174-4161-A816-5207D048B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04A6AC9E-5C06-4EB9-846C-AED3BD997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86364C73-3603-496B-A7ED-03727B9E6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B7C5D8C9-4293-4E5F-8D33-E85EE0752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03AEB529-6161-4869-AC02-49432826E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DA32503A-6161-468F-801A-035E727EB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EEBB2A2-6BBB-4AAF-82A8-215E3F39D131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CD594C38-A1D3-4BBA-889F-83FA0ECF5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AB2A102D-421A-4E46-921E-5C267E56B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B7CCB65D-F170-4972-9563-1003F6EC9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925361C8-6C6F-4101-AA9F-DF49AC9BF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1D3BD6BB-A7B3-49B2-9B92-F3A6E7874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479A0567-E398-4005-913A-CCB64D10C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83E98B89-E06D-4503-A365-C2422AF11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96C93BD6-3FB6-4AD7-A53B-5BD6DB5F7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AF5825E-7101-4496-9716-C5A80879B01B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13" name="Title 1">
                <a:extLst>
                  <a:ext uri="{FF2B5EF4-FFF2-40B4-BE49-F238E27FC236}">
                    <a16:creationId xmlns:a16="http://schemas.microsoft.com/office/drawing/2014/main" id="{C3FB16CE-AB65-4143-A844-7A9BAFE2D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4" name="Title 1">
                <a:extLst>
                  <a:ext uri="{FF2B5EF4-FFF2-40B4-BE49-F238E27FC236}">
                    <a16:creationId xmlns:a16="http://schemas.microsoft.com/office/drawing/2014/main" id="{594D4354-C8C8-405F-8F11-FB3C3152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5" name="Title 1">
                <a:extLst>
                  <a:ext uri="{FF2B5EF4-FFF2-40B4-BE49-F238E27FC236}">
                    <a16:creationId xmlns:a16="http://schemas.microsoft.com/office/drawing/2014/main" id="{65FA5404-C0EB-48D7-8508-4FD55D1DC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8C417C4-D0C4-4CAB-B91A-8A7C522825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AF497F5A-594E-4671-808B-90BF089FE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7FBFB407-5F42-42AE-89B5-04CA91C1C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E184937A-DC76-45F5-A875-E823BEA20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85D171D0-B1F0-4EC7-B5DF-4981244F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AF7426F-0A65-4C95-92C7-0AA5C7768CD4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05" name="Title 1">
                <a:extLst>
                  <a:ext uri="{FF2B5EF4-FFF2-40B4-BE49-F238E27FC236}">
                    <a16:creationId xmlns:a16="http://schemas.microsoft.com/office/drawing/2014/main" id="{202F3F36-8775-42EA-B1AC-34BCD747E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6" name="Title 1">
                <a:extLst>
                  <a:ext uri="{FF2B5EF4-FFF2-40B4-BE49-F238E27FC236}">
                    <a16:creationId xmlns:a16="http://schemas.microsoft.com/office/drawing/2014/main" id="{95981CD5-F160-4C59-9452-DE68C00E1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Title 1">
                <a:extLst>
                  <a:ext uri="{FF2B5EF4-FFF2-40B4-BE49-F238E27FC236}">
                    <a16:creationId xmlns:a16="http://schemas.microsoft.com/office/drawing/2014/main" id="{64260C24-2CEE-4F70-8B0A-D65E3B7F4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8" name="Title 1">
                <a:extLst>
                  <a:ext uri="{FF2B5EF4-FFF2-40B4-BE49-F238E27FC236}">
                    <a16:creationId xmlns:a16="http://schemas.microsoft.com/office/drawing/2014/main" id="{8E7F9E85-CD2D-45A5-9473-9FC92B1CC2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Title 1">
                <a:extLst>
                  <a:ext uri="{FF2B5EF4-FFF2-40B4-BE49-F238E27FC236}">
                    <a16:creationId xmlns:a16="http://schemas.microsoft.com/office/drawing/2014/main" id="{CF5D788A-9DFF-4EA1-A8DA-CE8A53B2C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0" name="Title 1">
                <a:extLst>
                  <a:ext uri="{FF2B5EF4-FFF2-40B4-BE49-F238E27FC236}">
                    <a16:creationId xmlns:a16="http://schemas.microsoft.com/office/drawing/2014/main" id="{AE4D9840-B1B7-4843-AC8C-BDA557BD3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1" name="Title 1">
                <a:extLst>
                  <a:ext uri="{FF2B5EF4-FFF2-40B4-BE49-F238E27FC236}">
                    <a16:creationId xmlns:a16="http://schemas.microsoft.com/office/drawing/2014/main" id="{3379B3A6-A2E5-45C7-BBB1-2B5BEB376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2" name="Title 1">
                <a:extLst>
                  <a:ext uri="{FF2B5EF4-FFF2-40B4-BE49-F238E27FC236}">
                    <a16:creationId xmlns:a16="http://schemas.microsoft.com/office/drawing/2014/main" id="{63724293-5AB8-4BBA-B10B-5B896815A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7FE927A-0B03-4612-8356-A37349713B4F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75" name="Title 1">
              <a:extLst>
                <a:ext uri="{FF2B5EF4-FFF2-40B4-BE49-F238E27FC236}">
                  <a16:creationId xmlns:a16="http://schemas.microsoft.com/office/drawing/2014/main" id="{85B83A68-EBBA-4B6A-8B31-57EF3365925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A8FE18F6-3E94-43F3-9685-756E53DA6F1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C2579D0C-8713-4CF5-9676-57C25F284DE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74756B0D-5243-4AF8-A8B3-DC642F326EB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101E29D3-2E72-4654-B6DD-AC188F58FDA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1B202054-5CBD-4F94-BA08-296EA2594D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896EEAA2-11A8-492C-8205-D96D693FFFE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963B51F2-B8C7-4E76-88BB-119F06BCBFE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F32528-9FE8-4860-B335-49BB937C1F15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84" name="Title 1">
              <a:extLst>
                <a:ext uri="{FF2B5EF4-FFF2-40B4-BE49-F238E27FC236}">
                  <a16:creationId xmlns:a16="http://schemas.microsoft.com/office/drawing/2014/main" id="{F28AEF5C-7FEB-49A2-828D-0E399DC3A7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5ABB8B39-ABF0-43C6-9438-747A74AF23A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A24B2AF9-E570-4122-8B88-CEE3661063C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6C78F5DD-ED4A-433F-B07A-98CA024557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213CCD6-C84F-4A83-B5BF-37788459B26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60445445-1E12-40E4-A399-C4D6AC9F8B3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182B5F0C-3958-4CAE-9C11-BB73A163F67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DC033EBC-2B68-4F10-BFA3-5C0174C11AF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64BC3C1-6E5D-459B-85F0-94C185F36135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93" name="Title 1">
              <a:extLst>
                <a:ext uri="{FF2B5EF4-FFF2-40B4-BE49-F238E27FC236}">
                  <a16:creationId xmlns:a16="http://schemas.microsoft.com/office/drawing/2014/main" id="{F73840FA-6DF5-451B-8438-CE24BB42AA4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D93F0251-412D-4570-9A82-5A7E7B1D4FB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5984DC0-73D5-4E6F-9698-D2149153E3B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6CBF6B15-9BEE-436B-B934-F944696EFF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03C5C725-2C3A-4596-9E26-863D342358C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5ABA04B2-5E5D-482B-9E1A-52356F32D4B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F294751E-7845-49D5-9AA1-BE7678D5EAD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578F08F5-D4D5-4729-A58D-81723EEAE06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E0C4917-17D0-4B76-848D-DEEFC397DD18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302" name="Title 1">
              <a:extLst>
                <a:ext uri="{FF2B5EF4-FFF2-40B4-BE49-F238E27FC236}">
                  <a16:creationId xmlns:a16="http://schemas.microsoft.com/office/drawing/2014/main" id="{5F80244D-57F0-4D06-B051-B5690F0D182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FF4430E1-6185-4000-9DC7-AB3E0ADD9A5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0628EA98-7822-474D-AC0A-EC9C9A9437E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EB21BB98-2DB6-4570-BA14-4A991EF9B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A139DBEC-2191-4A7D-ADA2-C68A25CBA2C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DF44A063-F57E-4D89-8EC0-1B9FBAFA763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25BE3902-09BD-4C7E-B99B-B51D15AFABB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0BF07325-DBCD-4DFC-9182-4C58DF7020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92C7780-7662-4A24-BB76-04B9F726E879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311" name="Title 1">
              <a:extLst>
                <a:ext uri="{FF2B5EF4-FFF2-40B4-BE49-F238E27FC236}">
                  <a16:creationId xmlns:a16="http://schemas.microsoft.com/office/drawing/2014/main" id="{6B0750E3-35BD-47C6-BA88-89D7E0009C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954E3D8C-9BF3-4D6A-99F6-0A0245E19F9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E77E9C24-9583-454B-ABD1-01F2960F4F4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5D0B5859-D9C0-4AF5-B494-45F0892F5F9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21251E1C-3162-4E50-BDB8-2B4E99D2741D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0C07531A-BBE1-44AE-B88F-2029EB311C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E4A76180-3D05-4FF7-A715-005C3B5E021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DBF8C74E-85C1-4194-B07C-DBB0D08E34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9BD998E-4748-428A-A95C-14E03FBCCA75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320" name="Title 1">
              <a:extLst>
                <a:ext uri="{FF2B5EF4-FFF2-40B4-BE49-F238E27FC236}">
                  <a16:creationId xmlns:a16="http://schemas.microsoft.com/office/drawing/2014/main" id="{6BF8BFCC-086B-4777-A1A5-BB6BA8B7EEE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9A949E16-055B-418D-8940-AE20C64490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384DBF6B-16A0-4822-B0FA-73059826013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9CE659B5-2436-4C8D-B787-D54FBF8E66B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C4C80E4B-DF1E-4046-A278-B8607496A35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F6A686A0-4CEC-49EB-B210-ABD742CF78C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4E87B7CF-2003-415A-A8C4-7E97307773C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9BFC4A97-5657-4DAE-9BD3-F01A7295DF6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703C92F-5F7D-4E0F-93A3-174012BB40F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29" name="Title 1">
              <a:extLst>
                <a:ext uri="{FF2B5EF4-FFF2-40B4-BE49-F238E27FC236}">
                  <a16:creationId xmlns:a16="http://schemas.microsoft.com/office/drawing/2014/main" id="{A1FE5AE9-EAAC-4238-8123-C3EE83337E3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58CF66CD-687F-4C47-BD69-EE5AEDCB2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79B363EC-532D-4EBF-8538-DB31A5959BB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9EA83FD1-F806-49D3-A794-9F945153AF8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F522C68E-3D9C-441A-BA45-F2750AD007C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EDA48C6C-3DFD-45BA-85CC-8B43C2C1E0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99324CD8-F06D-4B96-98AF-96D3F0EA347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DE93D7A1-BC84-4642-A969-2BAD8BE535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E828E35-88EC-405E-B806-0FDEAFAE475F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38" name="Title 1">
              <a:extLst>
                <a:ext uri="{FF2B5EF4-FFF2-40B4-BE49-F238E27FC236}">
                  <a16:creationId xmlns:a16="http://schemas.microsoft.com/office/drawing/2014/main" id="{046E6982-3E51-4B5E-BAD9-66775823923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9" name="Title 1">
              <a:extLst>
                <a:ext uri="{FF2B5EF4-FFF2-40B4-BE49-F238E27FC236}">
                  <a16:creationId xmlns:a16="http://schemas.microsoft.com/office/drawing/2014/main" id="{5C1D2A62-F3A4-4E33-B554-8F54A2EC684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Title 1">
              <a:extLst>
                <a:ext uri="{FF2B5EF4-FFF2-40B4-BE49-F238E27FC236}">
                  <a16:creationId xmlns:a16="http://schemas.microsoft.com/office/drawing/2014/main" id="{20D787B3-25B0-48E7-883E-EE63C5F1B30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1" name="Title 1">
              <a:extLst>
                <a:ext uri="{FF2B5EF4-FFF2-40B4-BE49-F238E27FC236}">
                  <a16:creationId xmlns:a16="http://schemas.microsoft.com/office/drawing/2014/main" id="{D0734A32-7E52-4FD5-9B33-413D9EDCFE7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Title 1">
              <a:extLst>
                <a:ext uri="{FF2B5EF4-FFF2-40B4-BE49-F238E27FC236}">
                  <a16:creationId xmlns:a16="http://schemas.microsoft.com/office/drawing/2014/main" id="{E384DAB6-6F76-4063-B279-679AEFD55F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3" name="Title 1">
              <a:extLst>
                <a:ext uri="{FF2B5EF4-FFF2-40B4-BE49-F238E27FC236}">
                  <a16:creationId xmlns:a16="http://schemas.microsoft.com/office/drawing/2014/main" id="{9B2E3544-A12B-4224-9B08-603C7F6C52B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4" name="Title 1">
              <a:extLst>
                <a:ext uri="{FF2B5EF4-FFF2-40B4-BE49-F238E27FC236}">
                  <a16:creationId xmlns:a16="http://schemas.microsoft.com/office/drawing/2014/main" id="{928B94A6-6A21-421C-AC23-4C560D282A1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5" name="Title 1">
              <a:extLst>
                <a:ext uri="{FF2B5EF4-FFF2-40B4-BE49-F238E27FC236}">
                  <a16:creationId xmlns:a16="http://schemas.microsoft.com/office/drawing/2014/main" id="{F3A97EC5-B5B3-44B7-8E0E-7B7D69B0F2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CBF03D8-290C-4CE3-BF85-16BDBA347196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47" name="Title 1">
              <a:extLst>
                <a:ext uri="{FF2B5EF4-FFF2-40B4-BE49-F238E27FC236}">
                  <a16:creationId xmlns:a16="http://schemas.microsoft.com/office/drawing/2014/main" id="{EECCCEBB-5DB2-4ED9-A892-D06073EE7286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Title 1">
              <a:extLst>
                <a:ext uri="{FF2B5EF4-FFF2-40B4-BE49-F238E27FC236}">
                  <a16:creationId xmlns:a16="http://schemas.microsoft.com/office/drawing/2014/main" id="{39153F27-310D-4EAC-8343-087D53673350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9" name="Title 1">
              <a:extLst>
                <a:ext uri="{FF2B5EF4-FFF2-40B4-BE49-F238E27FC236}">
                  <a16:creationId xmlns:a16="http://schemas.microsoft.com/office/drawing/2014/main" id="{B53F1198-EC30-40B7-87B1-3FDCE351747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Title 1">
              <a:extLst>
                <a:ext uri="{FF2B5EF4-FFF2-40B4-BE49-F238E27FC236}">
                  <a16:creationId xmlns:a16="http://schemas.microsoft.com/office/drawing/2014/main" id="{12086E9A-4A95-4557-8AF0-F15A46627C0F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1" name="Title 1">
              <a:extLst>
                <a:ext uri="{FF2B5EF4-FFF2-40B4-BE49-F238E27FC236}">
                  <a16:creationId xmlns:a16="http://schemas.microsoft.com/office/drawing/2014/main" id="{BB8FE900-82EE-419A-8822-B5EF78BD3A0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Title 1">
              <a:extLst>
                <a:ext uri="{FF2B5EF4-FFF2-40B4-BE49-F238E27FC236}">
                  <a16:creationId xmlns:a16="http://schemas.microsoft.com/office/drawing/2014/main" id="{3201654C-0501-47C6-B3E4-3EBF50B0B69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3" name="Title 1">
              <a:extLst>
                <a:ext uri="{FF2B5EF4-FFF2-40B4-BE49-F238E27FC236}">
                  <a16:creationId xmlns:a16="http://schemas.microsoft.com/office/drawing/2014/main" id="{B0046B54-03B0-4E62-BACF-DBCA994530C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4" name="Title 1">
              <a:extLst>
                <a:ext uri="{FF2B5EF4-FFF2-40B4-BE49-F238E27FC236}">
                  <a16:creationId xmlns:a16="http://schemas.microsoft.com/office/drawing/2014/main" id="{8F873EBB-16A5-4704-97D3-DF952143B7F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5E43D744-A8D1-4BD9-99ED-3B153CD61931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56" name="Title 1">
              <a:extLst>
                <a:ext uri="{FF2B5EF4-FFF2-40B4-BE49-F238E27FC236}">
                  <a16:creationId xmlns:a16="http://schemas.microsoft.com/office/drawing/2014/main" id="{01CBF310-0501-43AC-80E5-102EB539916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7" name="Title 1">
              <a:extLst>
                <a:ext uri="{FF2B5EF4-FFF2-40B4-BE49-F238E27FC236}">
                  <a16:creationId xmlns:a16="http://schemas.microsoft.com/office/drawing/2014/main" id="{49936C68-759D-4B6E-9AF6-DAD7B4F7E62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8" name="Title 1">
              <a:extLst>
                <a:ext uri="{FF2B5EF4-FFF2-40B4-BE49-F238E27FC236}">
                  <a16:creationId xmlns:a16="http://schemas.microsoft.com/office/drawing/2014/main" id="{FEEC9060-159E-48C9-9632-363E3A06641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9" name="Title 1">
              <a:extLst>
                <a:ext uri="{FF2B5EF4-FFF2-40B4-BE49-F238E27FC236}">
                  <a16:creationId xmlns:a16="http://schemas.microsoft.com/office/drawing/2014/main" id="{55C753E5-A99C-4CA4-84F1-E9B1BBE1F32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Title 1">
              <a:extLst>
                <a:ext uri="{FF2B5EF4-FFF2-40B4-BE49-F238E27FC236}">
                  <a16:creationId xmlns:a16="http://schemas.microsoft.com/office/drawing/2014/main" id="{BBB5E499-DB19-43F3-8217-12DFC804CFF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1" name="Title 1">
              <a:extLst>
                <a:ext uri="{FF2B5EF4-FFF2-40B4-BE49-F238E27FC236}">
                  <a16:creationId xmlns:a16="http://schemas.microsoft.com/office/drawing/2014/main" id="{A1E0E01E-2810-402E-AE7F-AAC8BD4CC1F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Title 1">
              <a:extLst>
                <a:ext uri="{FF2B5EF4-FFF2-40B4-BE49-F238E27FC236}">
                  <a16:creationId xmlns:a16="http://schemas.microsoft.com/office/drawing/2014/main" id="{3E47A409-C389-459F-AD41-186B1B0BF3E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3" name="Title 1">
              <a:extLst>
                <a:ext uri="{FF2B5EF4-FFF2-40B4-BE49-F238E27FC236}">
                  <a16:creationId xmlns:a16="http://schemas.microsoft.com/office/drawing/2014/main" id="{F9ABABD4-5535-4078-A09A-2818A4882BA9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2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238115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182261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170CA2-3171-4310-9BF6-8773FA25D6D5}"/>
              </a:ext>
            </a:extLst>
          </p:cNvPr>
          <p:cNvGrpSpPr/>
          <p:nvPr/>
        </p:nvGrpSpPr>
        <p:grpSpPr>
          <a:xfrm>
            <a:off x="7615725" y="2763272"/>
            <a:ext cx="1922555" cy="1656328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B7EA810-61DA-45FB-B7CF-93D24A4BC620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70C4BA5-222C-44F2-8911-FD41A65E7446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890552-1EFE-42DE-BC75-2BD5D9B1A8CF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2D31E52-85CF-41F4-9EA6-DC6CC296F37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0247F2F-4BC9-403F-A99F-E67FF0253A4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0D7F331-8753-4F51-8D9F-6181AD8FC18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015EC3A-3A93-4AD2-8623-0B373C5FA23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B8EEB73-0A72-4583-B9AF-65D2125D442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B356051-D287-481E-8FBD-041BCF9854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B1FDDFE2-09D3-4EE5-AF8C-753C3C149B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3F1F061-3E3A-44C3-AC47-43BB6BF59C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DFC7254-D92C-4764-9CFC-38B295CDE36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170697A-A741-41C6-90F1-BC80A156F34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5C7EA8E-0B6D-4C4C-AD46-8AD70FF0C68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1A18E63-818E-4837-8484-6A747CBD0AF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DED43D-73C5-4E09-B001-0D8BFFC803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BFFDC42-52A9-46CE-A308-A583BA31ACA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F7C86E5-4C1D-45DA-AC94-FC79FEA67EB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D61092-8EDD-4A43-B754-29D09B88D9F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066E60C-CD26-4888-8CB2-09A07A783D7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8BDDCEE-3DF8-4B6D-B0EF-C74C7157C5D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9304AED-9608-4C9D-9528-9618B8EE2D8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030B164-0640-499A-8781-90A6F864411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9F42F9-5344-40BC-9814-830BE5F082F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712E883-01FD-45FD-9783-54F7E08FDF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276CD23-040F-4A57-9F23-25AF8F7D4B5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552E0CF-E59F-4B75-8BB7-E216A709348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F30BF4F-79FD-4B84-B615-A6CBB76D014B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3CD7171-ABEB-47C1-935B-E269402339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AB7E26B-505B-4D23-AA73-8201A490141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6A93401-6C53-4990-A76D-BD3B6A68E2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733DBBA-28DF-4BFC-A925-D62A6A0A498F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C4EC81B-625E-4FB5-A838-36043077A4D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5B57943-AACE-4D25-8C16-D077B3C01DB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B98506C-B327-4B25-9D16-4D820AD7A4C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80A4AAC-9784-40EC-BA59-3430E3E7CC1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FF13F53-591C-4785-A1EE-CA89B3B1F35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ADC8D4B-695C-42B1-B0CF-BE32F05A470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DCD7F7-22B5-4A7D-88C7-06C9F3DDBA1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D9BC4C0-FD0F-4324-B2F7-319247B7B96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9CED302-F370-489D-88F0-42CDF4C6199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5558C9B-D9F1-4894-B9CE-CF619C5B6839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5B7E586-3FA8-4174-A744-C6974F1C06D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1BA630-4F4C-4EC0-93C3-2F21D901F91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713621B-AB77-462E-873A-4C641338E29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01FE047-B9D8-4D86-AA86-2096DFC1CDC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2F69F10-7EA4-48D9-A3F0-5263A85AE41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675E238-E7F4-4301-BBD4-6BE974F0AB4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088D09B-7215-4706-8525-FE20B276D71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289FC80-85B4-455B-A79C-BDF40BCFA31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6E6B363-20E6-46A8-A49A-3EDB0FB0E2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6D5CCE-41EE-4486-AAC7-BE561A143A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6A8C13A-6D3E-41DC-9E8D-12E394B51E62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F506F904-6DFF-484B-8BF6-833479FD5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BBF25D7-278F-48FF-91B9-DC18DA031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946F00-ADF3-47CD-800E-87A5DCA1E685}"/>
              </a:ext>
            </a:extLst>
          </p:cNvPr>
          <p:cNvGrpSpPr/>
          <p:nvPr/>
        </p:nvGrpSpPr>
        <p:grpSpPr>
          <a:xfrm>
            <a:off x="7615725" y="4605846"/>
            <a:ext cx="1922555" cy="1656328"/>
            <a:chOff x="5734591" y="3906095"/>
            <a:chExt cx="3036547" cy="261605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90CA997-F24C-4D28-BF2D-33CB2EB8500C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926376F-6F08-4D40-814C-DAE18BCBC222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0393559-4E05-4838-A807-99BC65F2E231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436E21F-76AD-4FE0-9626-C8A3DA19101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B74E5C0-7F9A-41A8-BB44-0A45BB886CB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BF7E2A9B-10B2-4886-ABA8-25673326B65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5BC78D5-EB69-4E35-A809-10B84FC4E7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C1C9589-13D0-4162-9303-23E9F0E79A6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869F3B9-1E84-4C2E-8530-64FF7186FA3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0D249CE-43C9-468B-8210-2AB3D7B6C57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2A880FC-8119-4867-8BAC-CB95DE60E7D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B8B5009-D362-4522-B3E7-B062D1FFF45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6A3DCF4D-F596-454D-8D22-AA79E0C3795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3EF1C2E-0545-46BA-B8C6-3B776298FBC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3A13CA5-D2B8-4218-B29A-3B90051502D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B96B193-F796-4D69-9FB0-AC2FDED873BC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05242F61-0D0C-4850-8C2B-F195035EA75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8685BBC-B130-42E7-AEF2-C8A06DBD47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264CD69-2509-423F-A66B-71B2BDBA1178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355689F6-A046-43FB-8231-120EA22B1AD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EA6F633-7D87-419A-B5A8-D1EE575DEC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85657BB-9255-4452-B2C7-6BA94D0DC76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BE49938-5F8E-442A-922E-F97ABC1DC75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752CF9-73F0-4E3F-8606-AF1CD0739A0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B09B933-873B-4749-BF67-2E2C881972B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3E29FDF-EAFC-468B-831C-8E4D6008D37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87F3A08-03BB-4452-85BB-81FC72C0156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739838F-E37D-4F17-948E-EDAE9ED49E94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DA2AF546-1C24-486A-8DD2-EAFAB385625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8F62C51-3056-4F79-8B07-43D7123C3C7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71B08-47BB-4BEA-A3D4-34E8ADEE9F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4C4F9F-CC70-4799-AFD2-9BD78110B83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F5FF9E0-8905-42F8-A338-301A00F0481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6D0DCEE-0E57-4476-B7EF-B70F580BDB8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43FA20E-499C-46ED-8025-92852CFF1CB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034F390-CEB8-4A48-83CA-758D601B21A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27BF3D2-7C7B-46D5-AD3B-DADFC715C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48A56C1-033B-441C-BFE1-51C8A9BED7F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E5FF968-CB3D-4A80-B1DD-F62E2D08D92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AF9D715-4BDC-443D-988C-19DDBEF81F6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B3B5508-DD0A-4484-9A98-AF53354B9DB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C86B5CE-2F6A-4856-9597-4E89D742384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837119F-F28E-402A-A125-99575F45C0B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6B1C582E-5AA6-4FC9-A573-F2D44939AEC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4C756D8-48BA-4970-9377-9CC6227CBF3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D4AE24A-8848-4C28-9DA9-18AB5843CE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E93AF12-61C0-45D5-B5F2-BEB08425CBD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4628FA2-8AAD-492C-BFA8-AE3DEDEB26B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77B7B7A-2E9E-46E0-A55A-4D0F3C76554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38036554-8848-4C2D-B23D-164AE42AFB7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BC7218-AC0C-4575-B93C-2DE19E48423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0685628-B4E7-4EEC-AA37-F53CB48B24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60111E7-C39B-4B90-A79D-208639C1CD67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5EFDA92D-521D-453E-9827-14612EA10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2437CE24-C679-446F-974B-C918D76D0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7A57E05-D416-4663-BFF5-141D118FCADD}"/>
              </a:ext>
            </a:extLst>
          </p:cNvPr>
          <p:cNvGrpSpPr/>
          <p:nvPr/>
        </p:nvGrpSpPr>
        <p:grpSpPr>
          <a:xfrm>
            <a:off x="9544381" y="4605846"/>
            <a:ext cx="1922555" cy="1656328"/>
            <a:chOff x="5734591" y="3906095"/>
            <a:chExt cx="3036547" cy="261605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87FD887-5BC7-4865-8048-4382237C9E25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34A35E3-64C2-48E2-8FC6-A129E8A1AD83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FB0C6872-5DD1-45E5-871B-4274C59F8932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3A56372-191E-4350-A464-39EA226A45D9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41D9D84-242E-46B7-A439-CB10C1F8006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D5EFC32-B177-4328-8140-A60C5097242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5867578-1BD2-4EDF-9FDB-FA38316BC5C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4401493-BBBF-4DDB-8CCF-B08B09D0814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04782EB-2A4E-4F56-BBC4-63C5FF2EC21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77FF9B5-6784-4743-BF44-FFA70F04B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11E0305-988E-4458-8C52-1FF1FF76595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6017BD9-1EA5-4E4D-A52E-EA97E5D1B37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8077C878-986C-4791-A5DB-EE4AE900A0C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2CF4AD04-A165-4864-AAB1-E7160FA4AB0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BC110E42-C6BA-441A-B355-377A4106190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AF2DB38C-87A3-44CE-9B76-80C8D22D15C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04C45F7-BEEF-47E5-BCDC-DFA909E92C4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D0E45C2-4DF2-4910-A371-9965C84538A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8900D3A-F705-4BFD-A73B-B0FAB4D691F1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54868BA-289B-40B0-8730-71DBE6D3627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91B33BCE-ED84-44DB-9A33-E8B43C2E65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F2EBE1FE-0999-4CF4-B947-CB2B5D8D966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1DE8B5B-56B9-48C7-A162-A8D376CD526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B56F5D7-FED2-476F-8028-7C332C0B759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8F5791E-1294-4E8E-A0F1-67115D7F3AF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985DB961-8D38-4CC7-B4A2-B4CB9C79B30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58C67A56-CBA0-4F21-B76A-71D7E69FC82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046CB22-E186-4D77-BBF7-E3DFA577604D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918E089-FEDC-442F-9229-0C8EC36FE26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AA7CEE06-91C2-4F85-A244-57B6F9A41D5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DBBED71-9123-417C-81A8-03C1D779181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BE32CD8-6DFF-4BFF-956C-297C8A5F513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DA9F4289-41E2-4210-8C0E-A57F9A59D7F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5F527895-D791-47C6-9C67-850A71B3F34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620BB47-E535-4CED-96C7-18CCD20528F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821B3FB-8D9A-4782-8ED7-EB342BD49B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A65DF2A-1C75-4807-B407-0485389A87F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E5D54F5-271B-4F39-A4C1-4F6D4525D07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438A4FE-8BA0-4736-92E4-05AB93E88BC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F53685BC-68D0-48C4-9408-AD0516060A6D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C556DB3-87F9-490C-8B04-16CB8DC81E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4E473FD-2408-486A-BC85-FFF2ECBCC4E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72F992E-2E91-41B5-8F3D-9F8C0A55FBC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B334950-914B-47CD-AAC0-368AC560496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14CADBA0-4B23-4430-AA28-2D5404E8A05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0A2FF0B-F194-4DF2-BFC5-5A10CCAE16F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9C2857A-0288-4088-ADB9-6A82B4D5D5D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6F48926-CA07-48DD-BA47-9D5B7F8739C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13B6E87-0755-4DD7-A21D-8C150609F19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82B0AFB-A0FB-4822-8188-70FB7F36605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9B4B02D-5C83-4A77-BA05-1201C922542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EBEF704-02F5-47B8-8324-AE47A47AF17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54BEEC5-C581-446E-A030-00CCADC6E8FC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9C0499F-A700-4FA1-A7B2-25919957B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105583E2-DC7B-4FC6-A223-29F03EA15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E387172-DBD6-43B3-977C-E4F74E72105A}"/>
              </a:ext>
            </a:extLst>
          </p:cNvPr>
          <p:cNvGrpSpPr/>
          <p:nvPr/>
        </p:nvGrpSpPr>
        <p:grpSpPr>
          <a:xfrm>
            <a:off x="9544381" y="2768000"/>
            <a:ext cx="1922555" cy="1656328"/>
            <a:chOff x="5734591" y="3906095"/>
            <a:chExt cx="3036547" cy="2616059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46DDF03E-F512-4A0D-A0F3-71316C5D080E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EE434-17D1-434E-B457-DDAF43092F49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D8F708-9034-41CD-A7E3-EBA3616EE38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9611727-ACB1-47D5-993C-9EFAB1C1E0B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9B0A7A9-E8C7-41CB-9209-93AFD52134F9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36528F34-B446-4B15-A3BF-76ED6FE21E3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E1F6AEB-40DA-4346-8DCA-C34C8D89A96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012BC9A-3BF5-4D02-A0F5-63D9B1F668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0934F40-DEE1-48F9-A110-C795DBDB2E6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4AE3EB33-8449-4EC8-9F54-7A7672BD3EF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F5409671-7131-4242-B9DB-2347DBF9F33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22E7D88-B346-487F-8BCB-1FD50DDC8B1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512EE2B6-886D-4D85-B1B1-F7B85778957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501F33B-4611-41BA-9411-98AA63FEC05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D68065E2-6D35-4268-910E-09D33884970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72A61AE-BB65-4806-8320-D308C20C42C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387E268A-10A2-403B-8D33-47F6D76FEF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75CAA02-0260-4186-BB06-E1678F7E900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FF329D3-AF88-4A3A-892E-F1903F09CDD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328F86-3A02-4479-880D-4E12C52A4A2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0ABFC80-9C1C-44D7-8A1E-D716229EEE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1272810-F2AE-4455-B7D5-AE5BD336000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8A579FF-DD26-4165-8D97-CDD84EBD6DE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A745C9BB-AB58-4ED3-BE92-30CB5D21619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5B9F817-D684-476B-AAB9-69AF00810F4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5B9DBD0-6DF0-47B2-95FA-608C67893C2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0D7FF65-7892-4906-AFAB-4352FF1B7B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4E6652D7-2329-40BD-9DC1-65F502649FD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9D8B7979-F783-4B0F-BE50-25F9124BB032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2F48DBD-2540-4CB4-AB87-7634FF5C97B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967A2579-7E9F-43C8-BF62-E531ED71DF4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1932D8F-3129-426E-AC18-D3A937CD527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0A0C42B0-E697-4B27-8D9D-220E1B9098C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929E4E0E-64A8-41A7-BE33-F3A4A7CDFAE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7BEF1389-FB1B-4273-B037-29E2255D85D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36377650-0C75-430C-8EF8-C139157906B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13FE8E70-0EA5-4A25-BAD8-8D1AE465BC0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92BC940A-2B1E-4FAC-A85E-5FEC4131DFA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A85B04D-52F1-4132-B917-9ED4422E978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9AB09E9-AA03-49D6-9584-B5DCC6CE9BD3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77FC925-1490-43AB-931B-1C1B2C1D942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C9846920-B75A-434D-8450-A350869C9ED7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C12C8BD1-77BD-4238-B8FE-3D06164D157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CE3758F-EF40-49CB-950A-2659881BD22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444119FE-6E4D-45FE-957F-DF2547F09EE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FD8E1EF-C3C2-44E7-B89B-9AF3FAB1B37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3A326D-D347-4894-A9A8-76537704EB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2942DC5E-3543-4BD2-ADFE-25BABA7B26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2C3DC0A-1290-4FAF-892B-1980209E621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C94B0BF-8EC1-4BCD-83B5-1BE646DAC6E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5DB31F2C-0684-437D-BC3F-15BFEFF67AD2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EA655E5-D14E-4AD3-9EEA-8323EF78A6C4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F4255F2A-C40B-4A3D-8B95-BC19B3B09EAE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72AF962C-9D02-4BCF-A475-E68E5723C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EC99C2C1-D396-4587-81C3-FFEA02345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EEC13-B0D5-458E-B87E-55EB48ACE669}"/>
              </a:ext>
            </a:extLst>
          </p:cNvPr>
          <p:cNvGrpSpPr/>
          <p:nvPr/>
        </p:nvGrpSpPr>
        <p:grpSpPr>
          <a:xfrm>
            <a:off x="4193356" y="2890894"/>
            <a:ext cx="3350958" cy="3248015"/>
            <a:chOff x="4010695" y="2630875"/>
            <a:chExt cx="3624897" cy="3513539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0F0FB7C3-843A-4480-95FF-69D078B10D1A}"/>
                </a:ext>
              </a:extLst>
            </p:cNvPr>
            <p:cNvGrpSpPr/>
            <p:nvPr/>
          </p:nvGrpSpPr>
          <p:grpSpPr>
            <a:xfrm>
              <a:off x="7024734" y="3513075"/>
              <a:ext cx="610858" cy="795912"/>
              <a:chOff x="1599514" y="2351983"/>
              <a:chExt cx="667729" cy="870012"/>
            </a:xfrm>
          </p:grpSpPr>
          <p:sp>
            <p:nvSpPr>
              <p:cNvPr id="315" name="Title 1">
                <a:extLst>
                  <a:ext uri="{FF2B5EF4-FFF2-40B4-BE49-F238E27FC236}">
                    <a16:creationId xmlns:a16="http://schemas.microsoft.com/office/drawing/2014/main" id="{21BD97FE-DAEA-467D-AAA9-97A46EFD2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Title 1">
                <a:extLst>
                  <a:ext uri="{FF2B5EF4-FFF2-40B4-BE49-F238E27FC236}">
                    <a16:creationId xmlns:a16="http://schemas.microsoft.com/office/drawing/2014/main" id="{04B42DBF-3708-494B-BE90-80CE65998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7" name="Title 1">
                <a:extLst>
                  <a:ext uri="{FF2B5EF4-FFF2-40B4-BE49-F238E27FC236}">
                    <a16:creationId xmlns:a16="http://schemas.microsoft.com/office/drawing/2014/main" id="{479CD0D4-E20A-437C-9ACF-D4A28BDDC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Title 1">
                <a:extLst>
                  <a:ext uri="{FF2B5EF4-FFF2-40B4-BE49-F238E27FC236}">
                    <a16:creationId xmlns:a16="http://schemas.microsoft.com/office/drawing/2014/main" id="{E592C1CB-5A16-49FB-948D-5339B9FC6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9" name="Title 1">
                <a:extLst>
                  <a:ext uri="{FF2B5EF4-FFF2-40B4-BE49-F238E27FC236}">
                    <a16:creationId xmlns:a16="http://schemas.microsoft.com/office/drawing/2014/main" id="{F9D90222-B2B0-49FA-AAE0-DCA8FBE60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0" name="Title 1">
                <a:extLst>
                  <a:ext uri="{FF2B5EF4-FFF2-40B4-BE49-F238E27FC236}">
                    <a16:creationId xmlns:a16="http://schemas.microsoft.com/office/drawing/2014/main" id="{DD62EF9A-A0DE-486F-9AD2-A3C79821DF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1" name="Title 1">
                <a:extLst>
                  <a:ext uri="{FF2B5EF4-FFF2-40B4-BE49-F238E27FC236}">
                    <a16:creationId xmlns:a16="http://schemas.microsoft.com/office/drawing/2014/main" id="{805F63AB-2811-474C-9145-AE36DD180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2" name="Title 1">
                <a:extLst>
                  <a:ext uri="{FF2B5EF4-FFF2-40B4-BE49-F238E27FC236}">
                    <a16:creationId xmlns:a16="http://schemas.microsoft.com/office/drawing/2014/main" id="{6A383A8B-F7F2-44B9-84D1-110EB18A4E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F39A74CB-5B82-4A96-80E9-1DAFF897E029}"/>
                </a:ext>
              </a:extLst>
            </p:cNvPr>
            <p:cNvGrpSpPr/>
            <p:nvPr/>
          </p:nvGrpSpPr>
          <p:grpSpPr>
            <a:xfrm>
              <a:off x="7024734" y="4428015"/>
              <a:ext cx="610858" cy="795912"/>
              <a:chOff x="1599514" y="2351983"/>
              <a:chExt cx="667729" cy="870012"/>
            </a:xfrm>
          </p:grpSpPr>
          <p:sp>
            <p:nvSpPr>
              <p:cNvPr id="324" name="Title 1">
                <a:extLst>
                  <a:ext uri="{FF2B5EF4-FFF2-40B4-BE49-F238E27FC236}">
                    <a16:creationId xmlns:a16="http://schemas.microsoft.com/office/drawing/2014/main" id="{FAA50C20-FDA6-4985-861A-B6B08FFBB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Title 1">
                <a:extLst>
                  <a:ext uri="{FF2B5EF4-FFF2-40B4-BE49-F238E27FC236}">
                    <a16:creationId xmlns:a16="http://schemas.microsoft.com/office/drawing/2014/main" id="{3BDC5031-4350-47ED-9D9B-5765DBC9C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6" name="Title 1">
                <a:extLst>
                  <a:ext uri="{FF2B5EF4-FFF2-40B4-BE49-F238E27FC236}">
                    <a16:creationId xmlns:a16="http://schemas.microsoft.com/office/drawing/2014/main" id="{4855D0AC-2D70-43A7-8A20-C9E32D845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Title 1">
                <a:extLst>
                  <a:ext uri="{FF2B5EF4-FFF2-40B4-BE49-F238E27FC236}">
                    <a16:creationId xmlns:a16="http://schemas.microsoft.com/office/drawing/2014/main" id="{81C536ED-7EC1-4BDA-AA36-E80A605E0D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Title 1">
                <a:extLst>
                  <a:ext uri="{FF2B5EF4-FFF2-40B4-BE49-F238E27FC236}">
                    <a16:creationId xmlns:a16="http://schemas.microsoft.com/office/drawing/2014/main" id="{A58E02C7-2305-462A-9E45-9DE3C9D0A3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Title 1">
                <a:extLst>
                  <a:ext uri="{FF2B5EF4-FFF2-40B4-BE49-F238E27FC236}">
                    <a16:creationId xmlns:a16="http://schemas.microsoft.com/office/drawing/2014/main" id="{9D174707-ADB6-44E3-94DB-18E01B021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0" name="Title 1">
                <a:extLst>
                  <a:ext uri="{FF2B5EF4-FFF2-40B4-BE49-F238E27FC236}">
                    <a16:creationId xmlns:a16="http://schemas.microsoft.com/office/drawing/2014/main" id="{187D27C3-5107-41F2-A536-5DFF752B8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1" name="Title 1">
                <a:extLst>
                  <a:ext uri="{FF2B5EF4-FFF2-40B4-BE49-F238E27FC236}">
                    <a16:creationId xmlns:a16="http://schemas.microsoft.com/office/drawing/2014/main" id="{20050890-7DE1-4902-8C9C-AAE4528B8E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1105E9D-FA31-401B-A2A5-53B18CD0467B}"/>
                </a:ext>
              </a:extLst>
            </p:cNvPr>
            <p:cNvGrpSpPr/>
            <p:nvPr/>
          </p:nvGrpSpPr>
          <p:grpSpPr>
            <a:xfrm>
              <a:off x="6245527" y="3513075"/>
              <a:ext cx="610858" cy="795912"/>
              <a:chOff x="1599514" y="2351983"/>
              <a:chExt cx="667729" cy="870012"/>
            </a:xfrm>
          </p:grpSpPr>
          <p:sp>
            <p:nvSpPr>
              <p:cNvPr id="333" name="Title 1">
                <a:extLst>
                  <a:ext uri="{FF2B5EF4-FFF2-40B4-BE49-F238E27FC236}">
                    <a16:creationId xmlns:a16="http://schemas.microsoft.com/office/drawing/2014/main" id="{8F0AB226-F1BF-4A0E-8BB6-6D2C0A643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4" name="Title 1">
                <a:extLst>
                  <a:ext uri="{FF2B5EF4-FFF2-40B4-BE49-F238E27FC236}">
                    <a16:creationId xmlns:a16="http://schemas.microsoft.com/office/drawing/2014/main" id="{90696B94-72F6-477D-B289-58529B4128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5" name="Title 1">
                <a:extLst>
                  <a:ext uri="{FF2B5EF4-FFF2-40B4-BE49-F238E27FC236}">
                    <a16:creationId xmlns:a16="http://schemas.microsoft.com/office/drawing/2014/main" id="{C837EECD-704D-4EBB-8FD3-DE12AC2B3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6" name="Title 1">
                <a:extLst>
                  <a:ext uri="{FF2B5EF4-FFF2-40B4-BE49-F238E27FC236}">
                    <a16:creationId xmlns:a16="http://schemas.microsoft.com/office/drawing/2014/main" id="{4724BA20-E09B-4F41-AD31-87BA68BBEA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Title 1">
                <a:extLst>
                  <a:ext uri="{FF2B5EF4-FFF2-40B4-BE49-F238E27FC236}">
                    <a16:creationId xmlns:a16="http://schemas.microsoft.com/office/drawing/2014/main" id="{C2B8C988-53B1-4A3F-BE96-64372EFE8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8" name="Title 1">
                <a:extLst>
                  <a:ext uri="{FF2B5EF4-FFF2-40B4-BE49-F238E27FC236}">
                    <a16:creationId xmlns:a16="http://schemas.microsoft.com/office/drawing/2014/main" id="{BEC719CC-791F-4CA4-AC91-5786CB776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Title 1">
                <a:extLst>
                  <a:ext uri="{FF2B5EF4-FFF2-40B4-BE49-F238E27FC236}">
                    <a16:creationId xmlns:a16="http://schemas.microsoft.com/office/drawing/2014/main" id="{701A5C73-C3F1-4C5D-9C83-9439EB967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0" name="Title 1">
                <a:extLst>
                  <a:ext uri="{FF2B5EF4-FFF2-40B4-BE49-F238E27FC236}">
                    <a16:creationId xmlns:a16="http://schemas.microsoft.com/office/drawing/2014/main" id="{E3E700F1-C2A0-4E0B-B4E6-9D7B57439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B3D3336-FEA2-4C6A-B7A8-8007C95FB327}"/>
                </a:ext>
              </a:extLst>
            </p:cNvPr>
            <p:cNvGrpSpPr/>
            <p:nvPr/>
          </p:nvGrpSpPr>
          <p:grpSpPr>
            <a:xfrm>
              <a:off x="6245527" y="4428015"/>
              <a:ext cx="610858" cy="795912"/>
              <a:chOff x="1599514" y="2351983"/>
              <a:chExt cx="667729" cy="870012"/>
            </a:xfrm>
          </p:grpSpPr>
          <p:sp>
            <p:nvSpPr>
              <p:cNvPr id="342" name="Title 1">
                <a:extLst>
                  <a:ext uri="{FF2B5EF4-FFF2-40B4-BE49-F238E27FC236}">
                    <a16:creationId xmlns:a16="http://schemas.microsoft.com/office/drawing/2014/main" id="{FFB6097A-F18D-4CD9-AE2D-3A8F238BF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3" name="Title 1">
                <a:extLst>
                  <a:ext uri="{FF2B5EF4-FFF2-40B4-BE49-F238E27FC236}">
                    <a16:creationId xmlns:a16="http://schemas.microsoft.com/office/drawing/2014/main" id="{930AB858-BA71-4E2F-9CE5-8927F6AB4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4" name="Title 1">
                <a:extLst>
                  <a:ext uri="{FF2B5EF4-FFF2-40B4-BE49-F238E27FC236}">
                    <a16:creationId xmlns:a16="http://schemas.microsoft.com/office/drawing/2014/main" id="{AFF1F393-DA5F-440E-933F-344F2EBBB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5" name="Title 1">
                <a:extLst>
                  <a:ext uri="{FF2B5EF4-FFF2-40B4-BE49-F238E27FC236}">
                    <a16:creationId xmlns:a16="http://schemas.microsoft.com/office/drawing/2014/main" id="{B970B3C1-44ED-422D-89F9-7A7E7E55E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6" name="Title 1">
                <a:extLst>
                  <a:ext uri="{FF2B5EF4-FFF2-40B4-BE49-F238E27FC236}">
                    <a16:creationId xmlns:a16="http://schemas.microsoft.com/office/drawing/2014/main" id="{541969CA-3645-48B0-BB51-C5B8B421D0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7" name="Title 1">
                <a:extLst>
                  <a:ext uri="{FF2B5EF4-FFF2-40B4-BE49-F238E27FC236}">
                    <a16:creationId xmlns:a16="http://schemas.microsoft.com/office/drawing/2014/main" id="{983722C9-D295-40C7-BB97-E015A7855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8" name="Title 1">
                <a:extLst>
                  <a:ext uri="{FF2B5EF4-FFF2-40B4-BE49-F238E27FC236}">
                    <a16:creationId xmlns:a16="http://schemas.microsoft.com/office/drawing/2014/main" id="{7B19D7A2-70C8-4AE6-A379-FEC523BA9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9" name="Title 1">
                <a:extLst>
                  <a:ext uri="{FF2B5EF4-FFF2-40B4-BE49-F238E27FC236}">
                    <a16:creationId xmlns:a16="http://schemas.microsoft.com/office/drawing/2014/main" id="{516E4E50-410D-41BF-B19B-D5EA7FE7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EB8215B6-49A1-4E66-B919-07A49080C7E7}"/>
                </a:ext>
              </a:extLst>
            </p:cNvPr>
            <p:cNvGrpSpPr/>
            <p:nvPr/>
          </p:nvGrpSpPr>
          <p:grpSpPr>
            <a:xfrm>
              <a:off x="5510679" y="3533097"/>
              <a:ext cx="624787" cy="814060"/>
              <a:chOff x="715649" y="2597442"/>
              <a:chExt cx="667729" cy="870012"/>
            </a:xfrm>
          </p:grpSpPr>
          <p:sp>
            <p:nvSpPr>
              <p:cNvPr id="351" name="Title 1">
                <a:extLst>
                  <a:ext uri="{FF2B5EF4-FFF2-40B4-BE49-F238E27FC236}">
                    <a16:creationId xmlns:a16="http://schemas.microsoft.com/office/drawing/2014/main" id="{4FC8DEF9-A533-47BC-BE9B-879753C6B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2" name="Title 1">
                <a:extLst>
                  <a:ext uri="{FF2B5EF4-FFF2-40B4-BE49-F238E27FC236}">
                    <a16:creationId xmlns:a16="http://schemas.microsoft.com/office/drawing/2014/main" id="{9065BAC9-8A7D-4E8D-B799-7A1A46841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Title 1">
                <a:extLst>
                  <a:ext uri="{FF2B5EF4-FFF2-40B4-BE49-F238E27FC236}">
                    <a16:creationId xmlns:a16="http://schemas.microsoft.com/office/drawing/2014/main" id="{00489560-FFF3-42BA-89E0-97E612BC9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4" name="Title 1">
                <a:extLst>
                  <a:ext uri="{FF2B5EF4-FFF2-40B4-BE49-F238E27FC236}">
                    <a16:creationId xmlns:a16="http://schemas.microsoft.com/office/drawing/2014/main" id="{96047581-D2C9-45AC-BBF3-A720A3167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Title 1">
                <a:extLst>
                  <a:ext uri="{FF2B5EF4-FFF2-40B4-BE49-F238E27FC236}">
                    <a16:creationId xmlns:a16="http://schemas.microsoft.com/office/drawing/2014/main" id="{7429DDA9-B65F-46A9-8BC9-20CCCFD08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6" name="Title 1">
                <a:extLst>
                  <a:ext uri="{FF2B5EF4-FFF2-40B4-BE49-F238E27FC236}">
                    <a16:creationId xmlns:a16="http://schemas.microsoft.com/office/drawing/2014/main" id="{9317ABEF-539D-4DD2-80B2-741EFBDA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7" name="Title 1">
                <a:extLst>
                  <a:ext uri="{FF2B5EF4-FFF2-40B4-BE49-F238E27FC236}">
                    <a16:creationId xmlns:a16="http://schemas.microsoft.com/office/drawing/2014/main" id="{217C0715-AA05-42BC-A68C-D2E4E7DBA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8" name="Title 1">
                <a:extLst>
                  <a:ext uri="{FF2B5EF4-FFF2-40B4-BE49-F238E27FC236}">
                    <a16:creationId xmlns:a16="http://schemas.microsoft.com/office/drawing/2014/main" id="{7DCE12DC-7C02-42C2-ADE2-A85F576A1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A76362A8-AA1C-4558-B4CA-5FB2F2AEED9B}"/>
                </a:ext>
              </a:extLst>
            </p:cNvPr>
            <p:cNvGrpSpPr/>
            <p:nvPr/>
          </p:nvGrpSpPr>
          <p:grpSpPr>
            <a:xfrm>
              <a:off x="5513716" y="4413325"/>
              <a:ext cx="624786" cy="814060"/>
              <a:chOff x="5206640" y="2579322"/>
              <a:chExt cx="667729" cy="870012"/>
            </a:xfrm>
          </p:grpSpPr>
          <p:sp>
            <p:nvSpPr>
              <p:cNvPr id="360" name="Title 1">
                <a:extLst>
                  <a:ext uri="{FF2B5EF4-FFF2-40B4-BE49-F238E27FC236}">
                    <a16:creationId xmlns:a16="http://schemas.microsoft.com/office/drawing/2014/main" id="{CEF134AB-3068-4071-AB90-18FC86647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1" name="Title 1">
                <a:extLst>
                  <a:ext uri="{FF2B5EF4-FFF2-40B4-BE49-F238E27FC236}">
                    <a16:creationId xmlns:a16="http://schemas.microsoft.com/office/drawing/2014/main" id="{0978B643-F5A1-4812-A769-6EFB81278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2" name="Title 1">
                <a:extLst>
                  <a:ext uri="{FF2B5EF4-FFF2-40B4-BE49-F238E27FC236}">
                    <a16:creationId xmlns:a16="http://schemas.microsoft.com/office/drawing/2014/main" id="{3D5D6E95-F784-48DD-A49D-A5C5679E5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3" name="Title 1">
                <a:extLst>
                  <a:ext uri="{FF2B5EF4-FFF2-40B4-BE49-F238E27FC236}">
                    <a16:creationId xmlns:a16="http://schemas.microsoft.com/office/drawing/2014/main" id="{08FED0C2-1764-4AB2-93AE-E9B891B3B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Title 1">
                <a:extLst>
                  <a:ext uri="{FF2B5EF4-FFF2-40B4-BE49-F238E27FC236}">
                    <a16:creationId xmlns:a16="http://schemas.microsoft.com/office/drawing/2014/main" id="{3C89F236-22C4-4EC5-AB89-DB7701D22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5" name="Title 1">
                <a:extLst>
                  <a:ext uri="{FF2B5EF4-FFF2-40B4-BE49-F238E27FC236}">
                    <a16:creationId xmlns:a16="http://schemas.microsoft.com/office/drawing/2014/main" id="{D19B6CE2-6C78-40C0-A70C-3F2F4703B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Title 1">
                <a:extLst>
                  <a:ext uri="{FF2B5EF4-FFF2-40B4-BE49-F238E27FC236}">
                    <a16:creationId xmlns:a16="http://schemas.microsoft.com/office/drawing/2014/main" id="{424CF596-8683-4BCB-8979-19B413D72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Title 1">
                <a:extLst>
                  <a:ext uri="{FF2B5EF4-FFF2-40B4-BE49-F238E27FC236}">
                    <a16:creationId xmlns:a16="http://schemas.microsoft.com/office/drawing/2014/main" id="{97939313-6E62-42F8-8F59-F5AE9F7A2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6B501BB-2436-4243-BCB4-A3E222D8E99F}"/>
                </a:ext>
              </a:extLst>
            </p:cNvPr>
            <p:cNvGrpSpPr/>
            <p:nvPr/>
          </p:nvGrpSpPr>
          <p:grpSpPr>
            <a:xfrm>
              <a:off x="4010695" y="3513075"/>
              <a:ext cx="1390065" cy="1710852"/>
              <a:chOff x="5087369" y="3450464"/>
              <a:chExt cx="1390065" cy="1710852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53ADDD72-27B5-42CE-9533-1E5FFD86FD63}"/>
                  </a:ext>
                </a:extLst>
              </p:cNvPr>
              <p:cNvGrpSpPr/>
              <p:nvPr/>
            </p:nvGrpSpPr>
            <p:grpSpPr>
              <a:xfrm>
                <a:off x="5866576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97" name="Title 1">
                  <a:extLst>
                    <a:ext uri="{FF2B5EF4-FFF2-40B4-BE49-F238E27FC236}">
                      <a16:creationId xmlns:a16="http://schemas.microsoft.com/office/drawing/2014/main" id="{C0CFD92E-5D6F-452E-82E0-D458172D73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8" name="Title 1">
                  <a:extLst>
                    <a:ext uri="{FF2B5EF4-FFF2-40B4-BE49-F238E27FC236}">
                      <a16:creationId xmlns:a16="http://schemas.microsoft.com/office/drawing/2014/main" id="{8C95D406-539F-4331-A1B2-EB71E95D63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9" name="Title 1">
                  <a:extLst>
                    <a:ext uri="{FF2B5EF4-FFF2-40B4-BE49-F238E27FC236}">
                      <a16:creationId xmlns:a16="http://schemas.microsoft.com/office/drawing/2014/main" id="{AFE00BB1-FA2C-4892-ADBA-84DC9DF220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0" name="Title 1">
                  <a:extLst>
                    <a:ext uri="{FF2B5EF4-FFF2-40B4-BE49-F238E27FC236}">
                      <a16:creationId xmlns:a16="http://schemas.microsoft.com/office/drawing/2014/main" id="{846C6752-639A-4EE6-AFE5-73B198944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1" name="Title 1">
                  <a:extLst>
                    <a:ext uri="{FF2B5EF4-FFF2-40B4-BE49-F238E27FC236}">
                      <a16:creationId xmlns:a16="http://schemas.microsoft.com/office/drawing/2014/main" id="{931274B8-09F2-453B-8504-169FDA7B3B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2" name="Title 1">
                  <a:extLst>
                    <a:ext uri="{FF2B5EF4-FFF2-40B4-BE49-F238E27FC236}">
                      <a16:creationId xmlns:a16="http://schemas.microsoft.com/office/drawing/2014/main" id="{29788440-7975-4465-A998-4FD1F7A3B9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3" name="Title 1">
                  <a:extLst>
                    <a:ext uri="{FF2B5EF4-FFF2-40B4-BE49-F238E27FC236}">
                      <a16:creationId xmlns:a16="http://schemas.microsoft.com/office/drawing/2014/main" id="{592575D9-6B67-43DF-A0AF-AE17648445A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4" name="Title 1">
                  <a:extLst>
                    <a:ext uri="{FF2B5EF4-FFF2-40B4-BE49-F238E27FC236}">
                      <a16:creationId xmlns:a16="http://schemas.microsoft.com/office/drawing/2014/main" id="{B85DED20-0E0A-4803-94D0-EE19FD256D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5D85F192-714B-45D0-A3BB-E3A348E1B6B6}"/>
                  </a:ext>
                </a:extLst>
              </p:cNvPr>
              <p:cNvGrpSpPr/>
              <p:nvPr/>
            </p:nvGrpSpPr>
            <p:grpSpPr>
              <a:xfrm>
                <a:off x="5866576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9" name="Title 1">
                  <a:extLst>
                    <a:ext uri="{FF2B5EF4-FFF2-40B4-BE49-F238E27FC236}">
                      <a16:creationId xmlns:a16="http://schemas.microsoft.com/office/drawing/2014/main" id="{3A5C5DD7-6750-49FE-9C8A-CDD6DE39EE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0" name="Title 1">
                  <a:extLst>
                    <a:ext uri="{FF2B5EF4-FFF2-40B4-BE49-F238E27FC236}">
                      <a16:creationId xmlns:a16="http://schemas.microsoft.com/office/drawing/2014/main" id="{CC63658E-2DCC-45DB-9574-100D1EBE1E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1" name="Title 1">
                  <a:extLst>
                    <a:ext uri="{FF2B5EF4-FFF2-40B4-BE49-F238E27FC236}">
                      <a16:creationId xmlns:a16="http://schemas.microsoft.com/office/drawing/2014/main" id="{3BC2BA9A-1C82-4F8B-9377-B40CC97746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2" name="Title 1">
                  <a:extLst>
                    <a:ext uri="{FF2B5EF4-FFF2-40B4-BE49-F238E27FC236}">
                      <a16:creationId xmlns:a16="http://schemas.microsoft.com/office/drawing/2014/main" id="{0E97B350-D033-4998-87B6-DD590F9EB0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3" name="Title 1">
                  <a:extLst>
                    <a:ext uri="{FF2B5EF4-FFF2-40B4-BE49-F238E27FC236}">
                      <a16:creationId xmlns:a16="http://schemas.microsoft.com/office/drawing/2014/main" id="{114BC617-E487-475F-BD7B-FE1ACC51C8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4" name="Title 1">
                  <a:extLst>
                    <a:ext uri="{FF2B5EF4-FFF2-40B4-BE49-F238E27FC236}">
                      <a16:creationId xmlns:a16="http://schemas.microsoft.com/office/drawing/2014/main" id="{F16964B2-4D84-4731-A258-7DB7EFB5E4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5" name="Title 1">
                  <a:extLst>
                    <a:ext uri="{FF2B5EF4-FFF2-40B4-BE49-F238E27FC236}">
                      <a16:creationId xmlns:a16="http://schemas.microsoft.com/office/drawing/2014/main" id="{3E1EB173-86B1-4501-8CDA-A975ED0DD1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6" name="Title 1">
                  <a:extLst>
                    <a:ext uri="{FF2B5EF4-FFF2-40B4-BE49-F238E27FC236}">
                      <a16:creationId xmlns:a16="http://schemas.microsoft.com/office/drawing/2014/main" id="{887CCD52-F0C2-48FF-91A6-F521626802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6D9DC1CF-DF73-4556-B502-371DF856AA84}"/>
                  </a:ext>
                </a:extLst>
              </p:cNvPr>
              <p:cNvGrpSpPr/>
              <p:nvPr/>
            </p:nvGrpSpPr>
            <p:grpSpPr>
              <a:xfrm>
                <a:off x="5087369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1" name="Title 1">
                  <a:extLst>
                    <a:ext uri="{FF2B5EF4-FFF2-40B4-BE49-F238E27FC236}">
                      <a16:creationId xmlns:a16="http://schemas.microsoft.com/office/drawing/2014/main" id="{3C5EE44A-73F9-4F05-A664-5F7F17A18D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Title 1">
                  <a:extLst>
                    <a:ext uri="{FF2B5EF4-FFF2-40B4-BE49-F238E27FC236}">
                      <a16:creationId xmlns:a16="http://schemas.microsoft.com/office/drawing/2014/main" id="{E06EA164-B9EB-4C34-B161-470AB63D16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3" name="Title 1">
                  <a:extLst>
                    <a:ext uri="{FF2B5EF4-FFF2-40B4-BE49-F238E27FC236}">
                      <a16:creationId xmlns:a16="http://schemas.microsoft.com/office/drawing/2014/main" id="{E5565E1A-5553-4B97-BF9A-0B2468B699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4" name="Title 1">
                  <a:extLst>
                    <a:ext uri="{FF2B5EF4-FFF2-40B4-BE49-F238E27FC236}">
                      <a16:creationId xmlns:a16="http://schemas.microsoft.com/office/drawing/2014/main" id="{DDD5B9A0-6BCE-4CF3-9129-BDCD258AC4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5" name="Title 1">
                  <a:extLst>
                    <a:ext uri="{FF2B5EF4-FFF2-40B4-BE49-F238E27FC236}">
                      <a16:creationId xmlns:a16="http://schemas.microsoft.com/office/drawing/2014/main" id="{4B4FCF90-F4E3-4376-9CE2-B3A2395C91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6" name="Title 1">
                  <a:extLst>
                    <a:ext uri="{FF2B5EF4-FFF2-40B4-BE49-F238E27FC236}">
                      <a16:creationId xmlns:a16="http://schemas.microsoft.com/office/drawing/2014/main" id="{193426A1-1F6B-4EA5-B5A0-D8519299EB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7" name="Title 1">
                  <a:extLst>
                    <a:ext uri="{FF2B5EF4-FFF2-40B4-BE49-F238E27FC236}">
                      <a16:creationId xmlns:a16="http://schemas.microsoft.com/office/drawing/2014/main" id="{7E4C9ACB-8DC0-4591-9B5E-B7F8E05C87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8" name="Title 1">
                  <a:extLst>
                    <a:ext uri="{FF2B5EF4-FFF2-40B4-BE49-F238E27FC236}">
                      <a16:creationId xmlns:a16="http://schemas.microsoft.com/office/drawing/2014/main" id="{89948192-E003-4A7B-B756-4D27CCD062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4EF87DC0-4F05-4FCB-9BC8-F4A7750EFBEF}"/>
                  </a:ext>
                </a:extLst>
              </p:cNvPr>
              <p:cNvGrpSpPr/>
              <p:nvPr/>
            </p:nvGrpSpPr>
            <p:grpSpPr>
              <a:xfrm>
                <a:off x="5087369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73" name="Title 1">
                  <a:extLst>
                    <a:ext uri="{FF2B5EF4-FFF2-40B4-BE49-F238E27FC236}">
                      <a16:creationId xmlns:a16="http://schemas.microsoft.com/office/drawing/2014/main" id="{CE8E670F-191D-4FAF-8700-CA8BF74388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4" name="Title 1">
                  <a:extLst>
                    <a:ext uri="{FF2B5EF4-FFF2-40B4-BE49-F238E27FC236}">
                      <a16:creationId xmlns:a16="http://schemas.microsoft.com/office/drawing/2014/main" id="{8A748A51-3936-4B98-A70B-DCF27227E9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Title 1">
                  <a:extLst>
                    <a:ext uri="{FF2B5EF4-FFF2-40B4-BE49-F238E27FC236}">
                      <a16:creationId xmlns:a16="http://schemas.microsoft.com/office/drawing/2014/main" id="{3F1EB366-E9C3-4E03-8A5A-C3D08A0E76A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6" name="Title 1">
                  <a:extLst>
                    <a:ext uri="{FF2B5EF4-FFF2-40B4-BE49-F238E27FC236}">
                      <a16:creationId xmlns:a16="http://schemas.microsoft.com/office/drawing/2014/main" id="{4EA3477F-F9F5-410A-BCF0-43EEAEF2B3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Title 1">
                  <a:extLst>
                    <a:ext uri="{FF2B5EF4-FFF2-40B4-BE49-F238E27FC236}">
                      <a16:creationId xmlns:a16="http://schemas.microsoft.com/office/drawing/2014/main" id="{148C1612-C1E9-4FA8-866F-17D4919512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8" name="Title 1">
                  <a:extLst>
                    <a:ext uri="{FF2B5EF4-FFF2-40B4-BE49-F238E27FC236}">
                      <a16:creationId xmlns:a16="http://schemas.microsoft.com/office/drawing/2014/main" id="{DFE69E0C-E62E-4F02-814B-1ADFFAEF55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9" name="Title 1">
                  <a:extLst>
                    <a:ext uri="{FF2B5EF4-FFF2-40B4-BE49-F238E27FC236}">
                      <a16:creationId xmlns:a16="http://schemas.microsoft.com/office/drawing/2014/main" id="{9025885C-091D-45DD-A4F1-69D19CAC7D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Title 1">
                  <a:extLst>
                    <a:ext uri="{FF2B5EF4-FFF2-40B4-BE49-F238E27FC236}">
                      <a16:creationId xmlns:a16="http://schemas.microsoft.com/office/drawing/2014/main" id="{B0474CA1-4719-4E5A-9AF3-36DD79B59B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10CCB343-EC3B-4B03-A46B-F1EB47369130}"/>
                </a:ext>
              </a:extLst>
            </p:cNvPr>
            <p:cNvGrpSpPr/>
            <p:nvPr/>
          </p:nvGrpSpPr>
          <p:grpSpPr>
            <a:xfrm>
              <a:off x="7024734" y="2630875"/>
              <a:ext cx="610858" cy="795912"/>
              <a:chOff x="1599514" y="2351983"/>
              <a:chExt cx="667729" cy="870012"/>
            </a:xfrm>
          </p:grpSpPr>
          <p:sp>
            <p:nvSpPr>
              <p:cNvPr id="406" name="Title 1">
                <a:extLst>
                  <a:ext uri="{FF2B5EF4-FFF2-40B4-BE49-F238E27FC236}">
                    <a16:creationId xmlns:a16="http://schemas.microsoft.com/office/drawing/2014/main" id="{35CDFAED-65B3-494C-B675-A7E035AF3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Title 1">
                <a:extLst>
                  <a:ext uri="{FF2B5EF4-FFF2-40B4-BE49-F238E27FC236}">
                    <a16:creationId xmlns:a16="http://schemas.microsoft.com/office/drawing/2014/main" id="{C9BB15E5-A1C6-4163-9600-DC78485F5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8" name="Title 1">
                <a:extLst>
                  <a:ext uri="{FF2B5EF4-FFF2-40B4-BE49-F238E27FC236}">
                    <a16:creationId xmlns:a16="http://schemas.microsoft.com/office/drawing/2014/main" id="{665551B4-65D5-4B47-973D-5495F9F69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9" name="Title 1">
                <a:extLst>
                  <a:ext uri="{FF2B5EF4-FFF2-40B4-BE49-F238E27FC236}">
                    <a16:creationId xmlns:a16="http://schemas.microsoft.com/office/drawing/2014/main" id="{282B7D38-1F78-44A2-B814-E198BB20B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0" name="Title 1">
                <a:extLst>
                  <a:ext uri="{FF2B5EF4-FFF2-40B4-BE49-F238E27FC236}">
                    <a16:creationId xmlns:a16="http://schemas.microsoft.com/office/drawing/2014/main" id="{D7391293-B9CA-4092-B5C1-AC572A562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1" name="Title 1">
                <a:extLst>
                  <a:ext uri="{FF2B5EF4-FFF2-40B4-BE49-F238E27FC236}">
                    <a16:creationId xmlns:a16="http://schemas.microsoft.com/office/drawing/2014/main" id="{CCB23DB3-2AE1-435F-AD50-B54E2B566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2" name="Title 1">
                <a:extLst>
                  <a:ext uri="{FF2B5EF4-FFF2-40B4-BE49-F238E27FC236}">
                    <a16:creationId xmlns:a16="http://schemas.microsoft.com/office/drawing/2014/main" id="{074F5053-4490-4EBD-BAF3-CE0B41E08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F816CB11-1EF3-4A61-B3E5-1BBE16398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D6372AE9-7B7C-40E1-8735-744F85597770}"/>
                </a:ext>
              </a:extLst>
            </p:cNvPr>
            <p:cNvGrpSpPr/>
            <p:nvPr/>
          </p:nvGrpSpPr>
          <p:grpSpPr>
            <a:xfrm>
              <a:off x="6245527" y="2630875"/>
              <a:ext cx="610858" cy="795912"/>
              <a:chOff x="1599514" y="2351983"/>
              <a:chExt cx="667729" cy="870012"/>
            </a:xfrm>
          </p:grpSpPr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4B79CE3E-4959-4FA8-88D0-F2D0D25D8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94066988-8907-43F8-AD66-D2EBEDF59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E94B6F1E-4D92-48D5-8963-28A06F438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868F2BB-1CE7-4D93-9243-6BAF5FFDC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5A434C33-9E68-4083-87A0-7203BF6B6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0" name="Title 1">
                <a:extLst>
                  <a:ext uri="{FF2B5EF4-FFF2-40B4-BE49-F238E27FC236}">
                    <a16:creationId xmlns:a16="http://schemas.microsoft.com/office/drawing/2014/main" id="{FF5B36D3-888F-40E2-AD04-D032B9ED68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ACB84C6E-1C4C-4335-B0E8-634C3DC49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2" name="Title 1">
                <a:extLst>
                  <a:ext uri="{FF2B5EF4-FFF2-40B4-BE49-F238E27FC236}">
                    <a16:creationId xmlns:a16="http://schemas.microsoft.com/office/drawing/2014/main" id="{AE9C1183-FAE8-4FEC-8928-4463C4520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520DC9B3-D070-4F7F-8CB3-07C570E3B932}"/>
                </a:ext>
              </a:extLst>
            </p:cNvPr>
            <p:cNvGrpSpPr/>
            <p:nvPr/>
          </p:nvGrpSpPr>
          <p:grpSpPr>
            <a:xfrm>
              <a:off x="5561494" y="2630875"/>
              <a:ext cx="610858" cy="795912"/>
              <a:chOff x="1599514" y="2351983"/>
              <a:chExt cx="667729" cy="870012"/>
            </a:xfrm>
          </p:grpSpPr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6816151B-A72C-4E2B-BB36-59E2B6ACA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5" name="Title 1">
                <a:extLst>
                  <a:ext uri="{FF2B5EF4-FFF2-40B4-BE49-F238E27FC236}">
                    <a16:creationId xmlns:a16="http://schemas.microsoft.com/office/drawing/2014/main" id="{708946D1-913C-4630-B04F-B09034CDB3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6" name="Title 1">
                <a:extLst>
                  <a:ext uri="{FF2B5EF4-FFF2-40B4-BE49-F238E27FC236}">
                    <a16:creationId xmlns:a16="http://schemas.microsoft.com/office/drawing/2014/main" id="{C0EDBA8B-8860-4DFE-A600-E5A262B5D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7" name="Title 1">
                <a:extLst>
                  <a:ext uri="{FF2B5EF4-FFF2-40B4-BE49-F238E27FC236}">
                    <a16:creationId xmlns:a16="http://schemas.microsoft.com/office/drawing/2014/main" id="{E8DE56F6-8276-4B7A-B53D-7CE424AB7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8" name="Title 1">
                <a:extLst>
                  <a:ext uri="{FF2B5EF4-FFF2-40B4-BE49-F238E27FC236}">
                    <a16:creationId xmlns:a16="http://schemas.microsoft.com/office/drawing/2014/main" id="{E92A028A-3ECE-4AE5-A709-D78BD0B9B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9" name="Title 1">
                <a:extLst>
                  <a:ext uri="{FF2B5EF4-FFF2-40B4-BE49-F238E27FC236}">
                    <a16:creationId xmlns:a16="http://schemas.microsoft.com/office/drawing/2014/main" id="{5438F1C1-4CA3-4CBA-8F91-2613F645A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0" name="Title 1">
                <a:extLst>
                  <a:ext uri="{FF2B5EF4-FFF2-40B4-BE49-F238E27FC236}">
                    <a16:creationId xmlns:a16="http://schemas.microsoft.com/office/drawing/2014/main" id="{C1CCAF55-B1CB-479E-9BB8-8B5078949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1" name="Title 1">
                <a:extLst>
                  <a:ext uri="{FF2B5EF4-FFF2-40B4-BE49-F238E27FC236}">
                    <a16:creationId xmlns:a16="http://schemas.microsoft.com/office/drawing/2014/main" id="{CCD125BD-92B0-42D1-B05B-E1EAEB024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CD917281-8839-4AAB-BB17-D5F41EB8AE6B}"/>
                </a:ext>
              </a:extLst>
            </p:cNvPr>
            <p:cNvGrpSpPr/>
            <p:nvPr/>
          </p:nvGrpSpPr>
          <p:grpSpPr>
            <a:xfrm>
              <a:off x="4782287" y="2630875"/>
              <a:ext cx="610858" cy="795912"/>
              <a:chOff x="1599514" y="2351983"/>
              <a:chExt cx="667729" cy="870012"/>
            </a:xfrm>
          </p:grpSpPr>
          <p:sp>
            <p:nvSpPr>
              <p:cNvPr id="433" name="Title 1">
                <a:extLst>
                  <a:ext uri="{FF2B5EF4-FFF2-40B4-BE49-F238E27FC236}">
                    <a16:creationId xmlns:a16="http://schemas.microsoft.com/office/drawing/2014/main" id="{A6871DD7-E9AB-42F0-BB75-F5F39949A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4" name="Title 1">
                <a:extLst>
                  <a:ext uri="{FF2B5EF4-FFF2-40B4-BE49-F238E27FC236}">
                    <a16:creationId xmlns:a16="http://schemas.microsoft.com/office/drawing/2014/main" id="{4B873B26-41F8-42B3-B185-060EE3343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Title 1">
                <a:extLst>
                  <a:ext uri="{FF2B5EF4-FFF2-40B4-BE49-F238E27FC236}">
                    <a16:creationId xmlns:a16="http://schemas.microsoft.com/office/drawing/2014/main" id="{25070B66-3841-4AD8-AA35-7CE12E1ED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6" name="Title 1">
                <a:extLst>
                  <a:ext uri="{FF2B5EF4-FFF2-40B4-BE49-F238E27FC236}">
                    <a16:creationId xmlns:a16="http://schemas.microsoft.com/office/drawing/2014/main" id="{80DE338F-72DC-4BC1-92B1-53587AA30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24750BD0-D4A9-49B7-8D1E-64CEA75B7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8" name="Title 1">
                <a:extLst>
                  <a:ext uri="{FF2B5EF4-FFF2-40B4-BE49-F238E27FC236}">
                    <a16:creationId xmlns:a16="http://schemas.microsoft.com/office/drawing/2014/main" id="{70A0851E-35B9-42FD-9955-29934330B3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9" name="Title 1">
                <a:extLst>
                  <a:ext uri="{FF2B5EF4-FFF2-40B4-BE49-F238E27FC236}">
                    <a16:creationId xmlns:a16="http://schemas.microsoft.com/office/drawing/2014/main" id="{E8BAFFED-4236-4595-B2FC-0373AF4464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0" name="Title 1">
                <a:extLst>
                  <a:ext uri="{FF2B5EF4-FFF2-40B4-BE49-F238E27FC236}">
                    <a16:creationId xmlns:a16="http://schemas.microsoft.com/office/drawing/2014/main" id="{26701C5F-6FA6-4594-9266-25C804CAF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B2233A19-E000-4271-BBC3-924D1472A2CC}"/>
                </a:ext>
              </a:extLst>
            </p:cNvPr>
            <p:cNvGrpSpPr/>
            <p:nvPr/>
          </p:nvGrpSpPr>
          <p:grpSpPr>
            <a:xfrm>
              <a:off x="7024734" y="5332118"/>
              <a:ext cx="610858" cy="795912"/>
              <a:chOff x="1599514" y="2351983"/>
              <a:chExt cx="667729" cy="870012"/>
            </a:xfrm>
          </p:grpSpPr>
          <p:sp>
            <p:nvSpPr>
              <p:cNvPr id="442" name="Title 1">
                <a:extLst>
                  <a:ext uri="{FF2B5EF4-FFF2-40B4-BE49-F238E27FC236}">
                    <a16:creationId xmlns:a16="http://schemas.microsoft.com/office/drawing/2014/main" id="{C3E55E44-6C45-41CB-BD6C-B03A003A6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3" name="Title 1">
                <a:extLst>
                  <a:ext uri="{FF2B5EF4-FFF2-40B4-BE49-F238E27FC236}">
                    <a16:creationId xmlns:a16="http://schemas.microsoft.com/office/drawing/2014/main" id="{522A440D-D65C-4C84-8135-6BB10F898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4" name="Title 1">
                <a:extLst>
                  <a:ext uri="{FF2B5EF4-FFF2-40B4-BE49-F238E27FC236}">
                    <a16:creationId xmlns:a16="http://schemas.microsoft.com/office/drawing/2014/main" id="{E1C66D1E-45A6-4FF4-A4BA-8513D5E80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5" name="Title 1">
                <a:extLst>
                  <a:ext uri="{FF2B5EF4-FFF2-40B4-BE49-F238E27FC236}">
                    <a16:creationId xmlns:a16="http://schemas.microsoft.com/office/drawing/2014/main" id="{90C13977-E818-44FB-B62B-06CFFF3FE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6" name="Title 1">
                <a:extLst>
                  <a:ext uri="{FF2B5EF4-FFF2-40B4-BE49-F238E27FC236}">
                    <a16:creationId xmlns:a16="http://schemas.microsoft.com/office/drawing/2014/main" id="{D1AE404E-6078-4434-8117-066E0025F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7" name="Title 1">
                <a:extLst>
                  <a:ext uri="{FF2B5EF4-FFF2-40B4-BE49-F238E27FC236}">
                    <a16:creationId xmlns:a16="http://schemas.microsoft.com/office/drawing/2014/main" id="{D6F24B97-BEFF-4429-819A-A282BE7EA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8" name="Title 1">
                <a:extLst>
                  <a:ext uri="{FF2B5EF4-FFF2-40B4-BE49-F238E27FC236}">
                    <a16:creationId xmlns:a16="http://schemas.microsoft.com/office/drawing/2014/main" id="{CC927249-772A-487A-9A7E-1461073862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9" name="Title 1">
                <a:extLst>
                  <a:ext uri="{FF2B5EF4-FFF2-40B4-BE49-F238E27FC236}">
                    <a16:creationId xmlns:a16="http://schemas.microsoft.com/office/drawing/2014/main" id="{263D5D72-B1DA-414F-A438-207D67991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3782D48E-A3A1-4451-8952-146532E5CAE8}"/>
                </a:ext>
              </a:extLst>
            </p:cNvPr>
            <p:cNvGrpSpPr/>
            <p:nvPr/>
          </p:nvGrpSpPr>
          <p:grpSpPr>
            <a:xfrm>
              <a:off x="5479666" y="5332118"/>
              <a:ext cx="610858" cy="795912"/>
              <a:chOff x="1599514" y="2351983"/>
              <a:chExt cx="667729" cy="870012"/>
            </a:xfrm>
          </p:grpSpPr>
          <p:sp>
            <p:nvSpPr>
              <p:cNvPr id="451" name="Title 1">
                <a:extLst>
                  <a:ext uri="{FF2B5EF4-FFF2-40B4-BE49-F238E27FC236}">
                    <a16:creationId xmlns:a16="http://schemas.microsoft.com/office/drawing/2014/main" id="{6E6C31D4-1087-4F1B-B31A-04D694CB7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2" name="Title 1">
                <a:extLst>
                  <a:ext uri="{FF2B5EF4-FFF2-40B4-BE49-F238E27FC236}">
                    <a16:creationId xmlns:a16="http://schemas.microsoft.com/office/drawing/2014/main" id="{542630EE-DFDB-4ADF-827D-0ECB59A24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3" name="Title 1">
                <a:extLst>
                  <a:ext uri="{FF2B5EF4-FFF2-40B4-BE49-F238E27FC236}">
                    <a16:creationId xmlns:a16="http://schemas.microsoft.com/office/drawing/2014/main" id="{585ADB16-F3F6-46A8-AE7E-A3CB52193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4" name="Title 1">
                <a:extLst>
                  <a:ext uri="{FF2B5EF4-FFF2-40B4-BE49-F238E27FC236}">
                    <a16:creationId xmlns:a16="http://schemas.microsoft.com/office/drawing/2014/main" id="{3C853AEF-09EE-47AF-A91B-BAF89CDC0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5" name="Title 1">
                <a:extLst>
                  <a:ext uri="{FF2B5EF4-FFF2-40B4-BE49-F238E27FC236}">
                    <a16:creationId xmlns:a16="http://schemas.microsoft.com/office/drawing/2014/main" id="{D46E2D1B-5249-48D0-9787-C05D497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6" name="Title 1">
                <a:extLst>
                  <a:ext uri="{FF2B5EF4-FFF2-40B4-BE49-F238E27FC236}">
                    <a16:creationId xmlns:a16="http://schemas.microsoft.com/office/drawing/2014/main" id="{2F1E0DA2-7C1E-4DCD-8C82-A35E20919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7" name="Title 1">
                <a:extLst>
                  <a:ext uri="{FF2B5EF4-FFF2-40B4-BE49-F238E27FC236}">
                    <a16:creationId xmlns:a16="http://schemas.microsoft.com/office/drawing/2014/main" id="{9AE90F3B-DAF6-4F66-89F3-85B37AFBF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EA7F5CFA-D634-49F7-946E-7FBEA6AAF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EE81C77-C5C9-4FFC-8450-543697FCB28D}"/>
                </a:ext>
              </a:extLst>
            </p:cNvPr>
            <p:cNvGrpSpPr/>
            <p:nvPr/>
          </p:nvGrpSpPr>
          <p:grpSpPr>
            <a:xfrm>
              <a:off x="4795633" y="5332118"/>
              <a:ext cx="610858" cy="795912"/>
              <a:chOff x="1599514" y="2351983"/>
              <a:chExt cx="667729" cy="870012"/>
            </a:xfrm>
          </p:grpSpPr>
          <p:sp>
            <p:nvSpPr>
              <p:cNvPr id="460" name="Title 1">
                <a:extLst>
                  <a:ext uri="{FF2B5EF4-FFF2-40B4-BE49-F238E27FC236}">
                    <a16:creationId xmlns:a16="http://schemas.microsoft.com/office/drawing/2014/main" id="{6B61284A-CAF8-4970-8D25-0C4115CBA1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1" name="Title 1">
                <a:extLst>
                  <a:ext uri="{FF2B5EF4-FFF2-40B4-BE49-F238E27FC236}">
                    <a16:creationId xmlns:a16="http://schemas.microsoft.com/office/drawing/2014/main" id="{EFB4CDB0-2C23-49D2-91A6-7359EB0A1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2" name="Title 1">
                <a:extLst>
                  <a:ext uri="{FF2B5EF4-FFF2-40B4-BE49-F238E27FC236}">
                    <a16:creationId xmlns:a16="http://schemas.microsoft.com/office/drawing/2014/main" id="{BC5E6625-2367-40A0-ACEF-B617E6D66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3" name="Title 1">
                <a:extLst>
                  <a:ext uri="{FF2B5EF4-FFF2-40B4-BE49-F238E27FC236}">
                    <a16:creationId xmlns:a16="http://schemas.microsoft.com/office/drawing/2014/main" id="{9AD84440-A491-4505-9739-EC94DA36D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4" name="Title 1">
                <a:extLst>
                  <a:ext uri="{FF2B5EF4-FFF2-40B4-BE49-F238E27FC236}">
                    <a16:creationId xmlns:a16="http://schemas.microsoft.com/office/drawing/2014/main" id="{CBC05DE2-376E-49B2-8436-FD9126C63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5" name="Title 1">
                <a:extLst>
                  <a:ext uri="{FF2B5EF4-FFF2-40B4-BE49-F238E27FC236}">
                    <a16:creationId xmlns:a16="http://schemas.microsoft.com/office/drawing/2014/main" id="{93F1CD9B-4CC1-4967-B182-A4FA3CC30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6" name="Title 1">
                <a:extLst>
                  <a:ext uri="{FF2B5EF4-FFF2-40B4-BE49-F238E27FC236}">
                    <a16:creationId xmlns:a16="http://schemas.microsoft.com/office/drawing/2014/main" id="{B6639C6E-D9A6-4296-A170-ABECE49D5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7" name="Title 1">
                <a:extLst>
                  <a:ext uri="{FF2B5EF4-FFF2-40B4-BE49-F238E27FC236}">
                    <a16:creationId xmlns:a16="http://schemas.microsoft.com/office/drawing/2014/main" id="{A2586FEB-B895-4898-827E-1251DDAA0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DEF6C98A-FDE9-48AF-8151-0ACED3874202}"/>
                </a:ext>
              </a:extLst>
            </p:cNvPr>
            <p:cNvGrpSpPr/>
            <p:nvPr/>
          </p:nvGrpSpPr>
          <p:grpSpPr>
            <a:xfrm>
              <a:off x="4016426" y="5332118"/>
              <a:ext cx="610858" cy="795912"/>
              <a:chOff x="1599514" y="2351983"/>
              <a:chExt cx="667729" cy="870012"/>
            </a:xfrm>
          </p:grpSpPr>
          <p:sp>
            <p:nvSpPr>
              <p:cNvPr id="469" name="Title 1">
                <a:extLst>
                  <a:ext uri="{FF2B5EF4-FFF2-40B4-BE49-F238E27FC236}">
                    <a16:creationId xmlns:a16="http://schemas.microsoft.com/office/drawing/2014/main" id="{37A37C9C-C403-4016-AA1D-9557F6834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0" name="Title 1">
                <a:extLst>
                  <a:ext uri="{FF2B5EF4-FFF2-40B4-BE49-F238E27FC236}">
                    <a16:creationId xmlns:a16="http://schemas.microsoft.com/office/drawing/2014/main" id="{5F6588AC-36AD-4E66-AF50-79E2E24BA6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1" name="Title 1">
                <a:extLst>
                  <a:ext uri="{FF2B5EF4-FFF2-40B4-BE49-F238E27FC236}">
                    <a16:creationId xmlns:a16="http://schemas.microsoft.com/office/drawing/2014/main" id="{58206C53-126C-4B93-B941-45EC920FE7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2" name="Title 1">
                <a:extLst>
                  <a:ext uri="{FF2B5EF4-FFF2-40B4-BE49-F238E27FC236}">
                    <a16:creationId xmlns:a16="http://schemas.microsoft.com/office/drawing/2014/main" id="{DA676520-52DB-4749-A510-F2BFA1247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3" name="Title 1">
                <a:extLst>
                  <a:ext uri="{FF2B5EF4-FFF2-40B4-BE49-F238E27FC236}">
                    <a16:creationId xmlns:a16="http://schemas.microsoft.com/office/drawing/2014/main" id="{92BA4653-034E-4139-8D0D-8CFE00EC4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4" name="Title 1">
                <a:extLst>
                  <a:ext uri="{FF2B5EF4-FFF2-40B4-BE49-F238E27FC236}">
                    <a16:creationId xmlns:a16="http://schemas.microsoft.com/office/drawing/2014/main" id="{6DEC50FC-B0D6-4F9C-91C7-28C4C52A48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5" name="Title 1">
                <a:extLst>
                  <a:ext uri="{FF2B5EF4-FFF2-40B4-BE49-F238E27FC236}">
                    <a16:creationId xmlns:a16="http://schemas.microsoft.com/office/drawing/2014/main" id="{6DAEF979-1AF8-45ED-93DD-8F7727889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6" name="Title 1">
                <a:extLst>
                  <a:ext uri="{FF2B5EF4-FFF2-40B4-BE49-F238E27FC236}">
                    <a16:creationId xmlns:a16="http://schemas.microsoft.com/office/drawing/2014/main" id="{5A6ADF22-4C8E-443B-B97A-7EDE3DBF2E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F03496CB-B178-4DFA-A64F-02073CE4F4AF}"/>
                </a:ext>
              </a:extLst>
            </p:cNvPr>
            <p:cNvGrpSpPr/>
            <p:nvPr/>
          </p:nvGrpSpPr>
          <p:grpSpPr>
            <a:xfrm>
              <a:off x="6231484" y="5330354"/>
              <a:ext cx="624787" cy="814060"/>
              <a:chOff x="715649" y="2597442"/>
              <a:chExt cx="667729" cy="870012"/>
            </a:xfrm>
          </p:grpSpPr>
          <p:sp>
            <p:nvSpPr>
              <p:cNvPr id="478" name="Title 1">
                <a:extLst>
                  <a:ext uri="{FF2B5EF4-FFF2-40B4-BE49-F238E27FC236}">
                    <a16:creationId xmlns:a16="http://schemas.microsoft.com/office/drawing/2014/main" id="{0A73CBC3-0679-4134-8D87-9831F1E48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9" name="Title 1">
                <a:extLst>
                  <a:ext uri="{FF2B5EF4-FFF2-40B4-BE49-F238E27FC236}">
                    <a16:creationId xmlns:a16="http://schemas.microsoft.com/office/drawing/2014/main" id="{2D52FBFF-2D84-44D6-9A66-B1B2480A8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0" name="Title 1">
                <a:extLst>
                  <a:ext uri="{FF2B5EF4-FFF2-40B4-BE49-F238E27FC236}">
                    <a16:creationId xmlns:a16="http://schemas.microsoft.com/office/drawing/2014/main" id="{CA7CE950-AAE7-4598-ADB8-7E075B115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1" name="Title 1">
                <a:extLst>
                  <a:ext uri="{FF2B5EF4-FFF2-40B4-BE49-F238E27FC236}">
                    <a16:creationId xmlns:a16="http://schemas.microsoft.com/office/drawing/2014/main" id="{8C5E2C5D-00A5-430B-A919-F7C65406E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2" name="Title 1">
                <a:extLst>
                  <a:ext uri="{FF2B5EF4-FFF2-40B4-BE49-F238E27FC236}">
                    <a16:creationId xmlns:a16="http://schemas.microsoft.com/office/drawing/2014/main" id="{B5908EC6-C377-48F2-B935-E1017098B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3" name="Title 1">
                <a:extLst>
                  <a:ext uri="{FF2B5EF4-FFF2-40B4-BE49-F238E27FC236}">
                    <a16:creationId xmlns:a16="http://schemas.microsoft.com/office/drawing/2014/main" id="{EFEA5910-0793-4B8C-963F-024809086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4" name="Title 1">
                <a:extLst>
                  <a:ext uri="{FF2B5EF4-FFF2-40B4-BE49-F238E27FC236}">
                    <a16:creationId xmlns:a16="http://schemas.microsoft.com/office/drawing/2014/main" id="{7497FB41-5299-4BAB-8C1C-36F122E66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5" name="Title 1">
                <a:extLst>
                  <a:ext uri="{FF2B5EF4-FFF2-40B4-BE49-F238E27FC236}">
                    <a16:creationId xmlns:a16="http://schemas.microsoft.com/office/drawing/2014/main" id="{553764EE-47E5-4C0E-ACEE-161D16A97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6B569C1-FFD4-490C-9035-E0B5576F1474}"/>
                </a:ext>
              </a:extLst>
            </p:cNvPr>
            <p:cNvGrpSpPr/>
            <p:nvPr/>
          </p:nvGrpSpPr>
          <p:grpSpPr>
            <a:xfrm>
              <a:off x="4017237" y="2645560"/>
              <a:ext cx="624786" cy="814060"/>
              <a:chOff x="5206640" y="2579322"/>
              <a:chExt cx="667729" cy="870012"/>
            </a:xfrm>
          </p:grpSpPr>
          <p:sp>
            <p:nvSpPr>
              <p:cNvPr id="487" name="Title 1">
                <a:extLst>
                  <a:ext uri="{FF2B5EF4-FFF2-40B4-BE49-F238E27FC236}">
                    <a16:creationId xmlns:a16="http://schemas.microsoft.com/office/drawing/2014/main" id="{9FB53220-E6EE-411F-B9C3-6EE2ECDB6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8" name="Title 1">
                <a:extLst>
                  <a:ext uri="{FF2B5EF4-FFF2-40B4-BE49-F238E27FC236}">
                    <a16:creationId xmlns:a16="http://schemas.microsoft.com/office/drawing/2014/main" id="{D35C2B9C-2FF0-46D0-B933-A26A34971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9" name="Title 1">
                <a:extLst>
                  <a:ext uri="{FF2B5EF4-FFF2-40B4-BE49-F238E27FC236}">
                    <a16:creationId xmlns:a16="http://schemas.microsoft.com/office/drawing/2014/main" id="{38EECD9C-B4B4-4DC5-842D-7AE3CCB45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0" name="Title 1">
                <a:extLst>
                  <a:ext uri="{FF2B5EF4-FFF2-40B4-BE49-F238E27FC236}">
                    <a16:creationId xmlns:a16="http://schemas.microsoft.com/office/drawing/2014/main" id="{93386CBF-05C9-46C1-8BFF-DC7486029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1" name="Title 1">
                <a:extLst>
                  <a:ext uri="{FF2B5EF4-FFF2-40B4-BE49-F238E27FC236}">
                    <a16:creationId xmlns:a16="http://schemas.microsoft.com/office/drawing/2014/main" id="{B863214D-4627-4F21-A7F6-A23A0A336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2" name="Title 1">
                <a:extLst>
                  <a:ext uri="{FF2B5EF4-FFF2-40B4-BE49-F238E27FC236}">
                    <a16:creationId xmlns:a16="http://schemas.microsoft.com/office/drawing/2014/main" id="{AA68A891-C16F-4B4B-A418-D46A1BB24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3" name="Title 1">
                <a:extLst>
                  <a:ext uri="{FF2B5EF4-FFF2-40B4-BE49-F238E27FC236}">
                    <a16:creationId xmlns:a16="http://schemas.microsoft.com/office/drawing/2014/main" id="{F24BD8A0-D7CD-4BA1-BD12-DF13A1C33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4" name="Title 1">
                <a:extLst>
                  <a:ext uri="{FF2B5EF4-FFF2-40B4-BE49-F238E27FC236}">
                    <a16:creationId xmlns:a16="http://schemas.microsoft.com/office/drawing/2014/main" id="{BCE94B29-5645-40FB-A3F1-06CFD52B5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0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A2AD68-3B51-4ACF-9D88-4FEF2149B6F1}"/>
              </a:ext>
            </a:extLst>
          </p:cNvPr>
          <p:cNvGrpSpPr/>
          <p:nvPr/>
        </p:nvGrpSpPr>
        <p:grpSpPr>
          <a:xfrm>
            <a:off x="4212069" y="4571434"/>
            <a:ext cx="348182" cy="348182"/>
            <a:chOff x="5240437" y="4571434"/>
            <a:chExt cx="348182" cy="34818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BBC8AB-A627-4FAF-B1B2-BE8BA9461A2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18B01E2-4038-40AA-A0F1-E86578E1A44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ADE31A7-C327-4534-9CD7-4623668041E8}"/>
              </a:ext>
            </a:extLst>
          </p:cNvPr>
          <p:cNvSpPr/>
          <p:nvPr/>
        </p:nvSpPr>
        <p:spPr>
          <a:xfrm>
            <a:off x="4686300" y="4414225"/>
            <a:ext cx="4731217" cy="66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B41DDE-F796-4DC5-94CB-773830CBD9F5}"/>
              </a:ext>
            </a:extLst>
          </p:cNvPr>
          <p:cNvGrpSpPr/>
          <p:nvPr/>
        </p:nvGrpSpPr>
        <p:grpSpPr>
          <a:xfrm>
            <a:off x="4490823" y="4453764"/>
            <a:ext cx="1097796" cy="552254"/>
            <a:chOff x="4490823" y="4453764"/>
            <a:chExt cx="1097796" cy="5522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4F98AD-233F-49FD-B2A5-A3D3E7FD6316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B4EC50C-3521-4FB5-BECA-68E96A4C3F49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4C38127-C5D8-44D8-AB2E-B4EB85F8761E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3B4EF79-E64D-4510-9679-12B56F153A49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775BEB4-F74E-44F9-84A9-486B7A97A5F0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1EB88CF-CABA-445A-85F1-523744CED944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C4B03B5-1314-49AA-B38C-4D783766AFE0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F5151BD-DF2E-4074-B08A-2C816F657DEF}"/>
              </a:ext>
            </a:extLst>
          </p:cNvPr>
          <p:cNvGrpSpPr/>
          <p:nvPr/>
        </p:nvGrpSpPr>
        <p:grpSpPr>
          <a:xfrm>
            <a:off x="5242839" y="4453764"/>
            <a:ext cx="1097796" cy="552254"/>
            <a:chOff x="4490823" y="4453764"/>
            <a:chExt cx="1097796" cy="552254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FB92850-CE63-4358-858E-80F1BA0B5370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D4466692-D756-4684-BDE8-E0F25342BC19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38AF885B-FFC7-41BF-B773-785B41FA1483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4A6071C0-3520-4236-8323-A5E739533B5F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7AA5415-3104-4571-BD75-4556A57182F5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9F67795E-B92F-49C9-8B87-F81E7BF1B2AA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6ABE0E8-9CD3-4BAB-AA01-3AC6F29CF242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578D709-C919-4279-BCBD-5E5712A31B81}"/>
              </a:ext>
            </a:extLst>
          </p:cNvPr>
          <p:cNvGrpSpPr/>
          <p:nvPr/>
        </p:nvGrpSpPr>
        <p:grpSpPr>
          <a:xfrm>
            <a:off x="5979128" y="4453764"/>
            <a:ext cx="1097796" cy="552254"/>
            <a:chOff x="4490823" y="4453764"/>
            <a:chExt cx="1097796" cy="55225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7CFE4FB9-50FA-40E5-8821-6B39305E1E63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388F114-3B14-4E09-AED2-E8FBD9AEAF71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971D470-69C2-44A8-873A-6256FDDAA0B7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3EDB3C-D405-45A8-BA1C-65DD7DD0938E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0D70775-2214-421A-ACA3-A5F813CD5B93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3531B0E-ECD3-4413-906C-5A4CFD346252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EC5BB67A-E1AC-43D1-8BDA-BDE95B975492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928E21B-8249-4603-AF26-CCD5E8BB1FA1}"/>
              </a:ext>
            </a:extLst>
          </p:cNvPr>
          <p:cNvGrpSpPr/>
          <p:nvPr/>
        </p:nvGrpSpPr>
        <p:grpSpPr>
          <a:xfrm>
            <a:off x="6733035" y="4453764"/>
            <a:ext cx="1097796" cy="552254"/>
            <a:chOff x="4490823" y="4453764"/>
            <a:chExt cx="1097796" cy="552254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110D3FE-9AE3-4DD8-A780-2284791C5AF3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AF05166-184E-4D31-8F17-94C84970B70A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9F1A30A9-BDA4-4275-9D59-19350273E482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400FD41-E333-4E7C-A6FB-E1BDAA0D27E9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B2E7DE8-6DCC-4571-B356-F7F2255CE806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AA262D3F-B916-4485-BAE1-149CC1B8169E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C6687CC-5EE5-4432-9FF1-D1719B0EB7FB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4989242-AC58-40DB-B641-69AB397517B6}"/>
              </a:ext>
            </a:extLst>
          </p:cNvPr>
          <p:cNvGrpSpPr/>
          <p:nvPr/>
        </p:nvGrpSpPr>
        <p:grpSpPr>
          <a:xfrm>
            <a:off x="7408751" y="4453764"/>
            <a:ext cx="1097796" cy="552254"/>
            <a:chOff x="4490823" y="4453764"/>
            <a:chExt cx="1097796" cy="5522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7697ECD-8C42-4EFC-B258-3A883C333FB9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B3A2B15-1A6A-4BCE-9A4E-500E23EA1849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F8FF85AD-D61A-42DB-9820-631A0D7223EC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695CE5E-FD8F-4F65-A8F5-F1F418942A0F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948F68A2-3E4A-4D9D-AC72-A30DCCE39D58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B66667E5-5EA4-4345-9713-8D788B968FBC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6BEBF31-3B31-4F3B-A289-5E03DBE6B0D7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5641D21-7CEB-48C9-A2F1-2C18EA2105CB}"/>
              </a:ext>
            </a:extLst>
          </p:cNvPr>
          <p:cNvGrpSpPr/>
          <p:nvPr/>
        </p:nvGrpSpPr>
        <p:grpSpPr>
          <a:xfrm>
            <a:off x="8154644" y="4453764"/>
            <a:ext cx="1097796" cy="552254"/>
            <a:chOff x="4490823" y="4453764"/>
            <a:chExt cx="1097796" cy="552254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3D9B6DA-01B6-4733-8125-80E739D203BD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B317C94-F7DF-478C-97B4-A9598DF54A3D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FD0928-4700-493E-8102-F44DD72DA547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26D97E4-9E2B-4DCA-8172-9E9FC043F1A2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AB526E6-EBB2-48C1-917A-5797DDB123B9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2EBB117-AC4E-4388-9052-46E57A62E46B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49E6281F-EB96-4820-ADB7-95763150D57A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2108191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3807359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CE693-BEAA-41C8-AE60-EC4CE75E9BDC}"/>
              </a:ext>
            </a:extLst>
          </p:cNvPr>
          <p:cNvSpPr/>
          <p:nvPr/>
        </p:nvSpPr>
        <p:spPr>
          <a:xfrm>
            <a:off x="9418320" y="3332480"/>
            <a:ext cx="2773680" cy="3525520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3B5E08-E4AC-43AC-9C27-43B63F669410}"/>
              </a:ext>
            </a:extLst>
          </p:cNvPr>
          <p:cNvGrpSpPr/>
          <p:nvPr/>
        </p:nvGrpSpPr>
        <p:grpSpPr>
          <a:xfrm>
            <a:off x="9472278" y="2750386"/>
            <a:ext cx="1365126" cy="2092134"/>
            <a:chOff x="5293360" y="2023188"/>
            <a:chExt cx="1596816" cy="2447212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C2DD99-13C7-4580-9353-16CF27BCE6B8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0CBB7B-81CE-4913-8AC8-16449DCA8BAB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9A3CC1-3EE8-4A9F-A596-4A9F5FD8F504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BE51D2-FAED-4BBA-8BC3-0BB0B136CC68}"/>
              </a:ext>
            </a:extLst>
          </p:cNvPr>
          <p:cNvGrpSpPr/>
          <p:nvPr/>
        </p:nvGrpSpPr>
        <p:grpSpPr>
          <a:xfrm>
            <a:off x="10891362" y="3796453"/>
            <a:ext cx="1470597" cy="2253774"/>
            <a:chOff x="5293360" y="2023188"/>
            <a:chExt cx="1596816" cy="244721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051788-5800-4E8D-8FE4-58D9D534284C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85C6F8-A3DC-4984-83C1-07CCA280878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D85165-B953-4573-BF93-3302FC734350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90B947-B8EE-457C-8DA5-44054A48BD85}"/>
              </a:ext>
            </a:extLst>
          </p:cNvPr>
          <p:cNvGrpSpPr/>
          <p:nvPr/>
        </p:nvGrpSpPr>
        <p:grpSpPr>
          <a:xfrm>
            <a:off x="9542741" y="4777893"/>
            <a:ext cx="1159712" cy="1777326"/>
            <a:chOff x="5293360" y="2023188"/>
            <a:chExt cx="1596816" cy="2447212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B4B664-C72D-432A-9606-8C974D1BF760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235F1B7-34F6-48C8-84D3-3AACB2BD291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677061-07FD-4199-BB48-FC730C88A429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750C3D3-2FCF-4CD4-A9EB-CFB643131AEF}"/>
              </a:ext>
            </a:extLst>
          </p:cNvPr>
          <p:cNvGrpSpPr/>
          <p:nvPr/>
        </p:nvGrpSpPr>
        <p:grpSpPr>
          <a:xfrm>
            <a:off x="3859889" y="4571434"/>
            <a:ext cx="348182" cy="348182"/>
            <a:chOff x="5240437" y="4571434"/>
            <a:chExt cx="348182" cy="34818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441592-FA32-4C6C-A493-45EA366F6303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368E21D-DDA2-458C-AED8-2B45BB40BCF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ABB260-BD27-4C43-B40E-7BC0F141521A}"/>
              </a:ext>
            </a:extLst>
          </p:cNvPr>
          <p:cNvGrpSpPr/>
          <p:nvPr/>
        </p:nvGrpSpPr>
        <p:grpSpPr>
          <a:xfrm>
            <a:off x="4212069" y="4902734"/>
            <a:ext cx="348182" cy="348182"/>
            <a:chOff x="5240437" y="4571434"/>
            <a:chExt cx="348182" cy="34818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C97E73B-A788-4C27-866D-AC4637DC2D0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E4F712-E2B3-4BFF-BC2E-4CEB32B64D0A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2EA08CA-9D8A-4552-BB39-E3A2FEC4D70D}"/>
              </a:ext>
            </a:extLst>
          </p:cNvPr>
          <p:cNvGrpSpPr/>
          <p:nvPr/>
        </p:nvGrpSpPr>
        <p:grpSpPr>
          <a:xfrm>
            <a:off x="3859889" y="4902734"/>
            <a:ext cx="348182" cy="348182"/>
            <a:chOff x="5240437" y="4571434"/>
            <a:chExt cx="348182" cy="34818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A56A3AE-089D-4FA2-B3BA-5B1016B7E66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7D906A2-BE50-462D-9F65-A4F14E7B310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EA7B477-533C-4758-B0C1-9CA062F6FE4F}"/>
              </a:ext>
            </a:extLst>
          </p:cNvPr>
          <p:cNvGrpSpPr/>
          <p:nvPr/>
        </p:nvGrpSpPr>
        <p:grpSpPr>
          <a:xfrm>
            <a:off x="3506536" y="4571434"/>
            <a:ext cx="348182" cy="348182"/>
            <a:chOff x="5240437" y="4571434"/>
            <a:chExt cx="348182" cy="34818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8FE3AE-DCD0-4DEC-B22F-81B86CC232B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46A2BEF-F95E-4C0C-B165-E08CE7D6322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0DE360-DB4A-4711-8AAE-A8E18D22107A}"/>
              </a:ext>
            </a:extLst>
          </p:cNvPr>
          <p:cNvGrpSpPr/>
          <p:nvPr/>
        </p:nvGrpSpPr>
        <p:grpSpPr>
          <a:xfrm>
            <a:off x="3154356" y="4571434"/>
            <a:ext cx="348182" cy="348182"/>
            <a:chOff x="5240437" y="4571434"/>
            <a:chExt cx="348182" cy="34818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B657388-A290-4AAA-9A85-D5396DD1EDF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76BE5CA-32DA-4CEF-B986-8E7A199896D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A0FB908-9AEB-4C9F-A76F-23F139B65A2A}"/>
              </a:ext>
            </a:extLst>
          </p:cNvPr>
          <p:cNvGrpSpPr/>
          <p:nvPr/>
        </p:nvGrpSpPr>
        <p:grpSpPr>
          <a:xfrm>
            <a:off x="3506536" y="4902734"/>
            <a:ext cx="348182" cy="348182"/>
            <a:chOff x="5240437" y="4571434"/>
            <a:chExt cx="348182" cy="34818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668FAC-5B1D-496F-B2CA-3A55C117113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B11E17E-A80D-4478-913C-A815DEF1040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587E2-76A9-493D-9AAD-58068D3D2F41}"/>
              </a:ext>
            </a:extLst>
          </p:cNvPr>
          <p:cNvGrpSpPr/>
          <p:nvPr/>
        </p:nvGrpSpPr>
        <p:grpSpPr>
          <a:xfrm>
            <a:off x="3154356" y="4902734"/>
            <a:ext cx="348182" cy="348182"/>
            <a:chOff x="5240437" y="4571434"/>
            <a:chExt cx="348182" cy="34818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898EA2-356C-4CEC-BAAD-0181281F137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F1D3A6A-F1C3-487B-A9BA-645C1FE7513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1B7FDD-92F0-4F68-86FD-7D6E2C12F8D1}"/>
              </a:ext>
            </a:extLst>
          </p:cNvPr>
          <p:cNvGrpSpPr/>
          <p:nvPr/>
        </p:nvGrpSpPr>
        <p:grpSpPr>
          <a:xfrm>
            <a:off x="4212069" y="5234814"/>
            <a:ext cx="348182" cy="348182"/>
            <a:chOff x="5240437" y="4571434"/>
            <a:chExt cx="348182" cy="348182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3A1FEEB-5AA4-4890-9894-4F96F3F876C5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8A288CE-17BF-4F3A-AAC2-9141D01D746E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14201C3-722C-4402-9795-759A1ED461F9}"/>
              </a:ext>
            </a:extLst>
          </p:cNvPr>
          <p:cNvGrpSpPr/>
          <p:nvPr/>
        </p:nvGrpSpPr>
        <p:grpSpPr>
          <a:xfrm>
            <a:off x="3859889" y="5234814"/>
            <a:ext cx="348182" cy="348182"/>
            <a:chOff x="5240437" y="4571434"/>
            <a:chExt cx="348182" cy="348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54967D-49C5-4590-92B8-FA2708748D3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7711A45-0831-4B87-B01C-3C716775B60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251DCE7-86A7-461F-B6F4-B11D64BD3CCF}"/>
              </a:ext>
            </a:extLst>
          </p:cNvPr>
          <p:cNvGrpSpPr/>
          <p:nvPr/>
        </p:nvGrpSpPr>
        <p:grpSpPr>
          <a:xfrm>
            <a:off x="4212069" y="5566114"/>
            <a:ext cx="348182" cy="348182"/>
            <a:chOff x="5240437" y="4571434"/>
            <a:chExt cx="348182" cy="34818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6E43C6B-A531-455B-96F6-49146083D64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0503784-AF1C-42C9-9E97-3202195B0F2D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4E2307-BC09-4679-9A44-99ED517D9EB4}"/>
              </a:ext>
            </a:extLst>
          </p:cNvPr>
          <p:cNvGrpSpPr/>
          <p:nvPr/>
        </p:nvGrpSpPr>
        <p:grpSpPr>
          <a:xfrm>
            <a:off x="3859889" y="5566114"/>
            <a:ext cx="348182" cy="348182"/>
            <a:chOff x="5240437" y="4571434"/>
            <a:chExt cx="348182" cy="34818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94A2EB-E7D4-495C-9811-72C2121EA63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E99DC3F-C589-46F2-8CC5-443D3BC17FF4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1F9611-76C5-4D6E-B47F-5A03EF00D3C2}"/>
              </a:ext>
            </a:extLst>
          </p:cNvPr>
          <p:cNvGrpSpPr/>
          <p:nvPr/>
        </p:nvGrpSpPr>
        <p:grpSpPr>
          <a:xfrm>
            <a:off x="3506536" y="5234814"/>
            <a:ext cx="348182" cy="348182"/>
            <a:chOff x="5240437" y="4571434"/>
            <a:chExt cx="348182" cy="34818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FA9CF0A-722E-4A0B-816C-B5A96190208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FE56FC-92A3-48CB-8FC4-DF204DEE9FD7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5EF5CD-69FB-42A3-AE8A-6EC83701B011}"/>
              </a:ext>
            </a:extLst>
          </p:cNvPr>
          <p:cNvGrpSpPr/>
          <p:nvPr/>
        </p:nvGrpSpPr>
        <p:grpSpPr>
          <a:xfrm>
            <a:off x="3154356" y="5234814"/>
            <a:ext cx="348182" cy="348182"/>
            <a:chOff x="5240437" y="4571434"/>
            <a:chExt cx="348182" cy="34818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8E8BAE-4102-48AF-8AC2-78089B48104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9623EC8-B19A-43EC-8B72-64721EB330C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8AC3455-07C9-4C64-8A88-16880F9B2D8D}"/>
              </a:ext>
            </a:extLst>
          </p:cNvPr>
          <p:cNvGrpSpPr/>
          <p:nvPr/>
        </p:nvGrpSpPr>
        <p:grpSpPr>
          <a:xfrm>
            <a:off x="3506536" y="5566114"/>
            <a:ext cx="348182" cy="348182"/>
            <a:chOff x="5240437" y="4571434"/>
            <a:chExt cx="348182" cy="34818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D78F96C-3832-43C5-BD67-5B3B6C79D9F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F93B941-F8FF-4C0D-8C93-84C9A9A04C1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AEF593-A1C3-471E-A852-C4E8DC9405C0}"/>
              </a:ext>
            </a:extLst>
          </p:cNvPr>
          <p:cNvGrpSpPr/>
          <p:nvPr/>
        </p:nvGrpSpPr>
        <p:grpSpPr>
          <a:xfrm>
            <a:off x="3154356" y="5566114"/>
            <a:ext cx="348182" cy="348182"/>
            <a:chOff x="5240437" y="4571434"/>
            <a:chExt cx="348182" cy="34818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ECAA99-9EB5-49FD-B712-5CD78DD7517E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191A980-DF98-45AC-A477-0205EBA3944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2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2618482" y="2313081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19380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5D67F2-665E-49A2-AFE6-4EA2035C5A6C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2FCF60-6B4F-4834-80A2-20A5389C9DD1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05DBA72-25F2-4D7D-8EF0-D6AE4C3DC800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D33DDB-E59B-4402-A82F-BE91AB1821DE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3CFB13D-C70B-4013-BD6B-AE611D4DDF4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C395E32-FF46-4831-ACAE-47F19188EDD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88B84CA-8B64-4868-AB3B-89DDFA7F6C5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FB49532-F5D7-475B-9B83-199E1D605C1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E0C13EA-78AC-4E7B-8ECC-52814F54A15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5CF1EF-1E8C-4736-9964-BC5817FF90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73FBB54-6984-4753-B433-11ACBC82006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8EC70A4-852E-46BC-9AE6-66BEF87FD7F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6F9E325-E92D-4EFB-82DC-97547CB71AD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8C7F1DB-30BB-401C-BF97-2A8EB67E45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E7E1217-AB59-4DD7-9DC5-6C84E39B39F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6EAB9BD-4F77-4DA7-85E9-E8297179632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0519975-3E02-4CBE-8F51-D63CDF208E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3F5992D-9865-472C-ACAA-B5D356C3E3F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6FD326B-C52C-4CAF-91FA-3D94A54E339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36507A-4314-48B8-B6EF-E62AB81CF7B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D271690-D71C-49A5-8F1A-CDFB913423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FAE3D3A-522C-4645-90AD-C99EE32E3E97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65EF842-B46C-467F-9AA8-1497D9EDC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EE142B6-4D0D-4ADE-9E4D-171A65C7FF8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58F9D0D-FCB3-4B5B-BC32-2875C122415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5A59E76-03C0-479D-BB97-B0821292EB9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DC1C80D-A6A3-414A-AFB2-4728FFC7D32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D6C99B0-F31F-4C9A-8617-5A96C47C193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FD2F899-BE62-4E7F-A387-2BE60B75B47A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C8079B-1397-482D-AAEB-8005800A85F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639CA2-6C92-4B3C-A9B9-BB36CFF0DE4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39A99CD8-B97A-4315-8BD2-EA8659E001E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A6CAF6C-094E-43AA-AC79-BE050BD645D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7529395-6CAE-417C-A079-FA86631D27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8F11EC8-D2AE-40B2-9E40-F610D545457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35E309E-D11D-4C88-8E77-4383A449B3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1C0CCD-138F-4417-A6B8-48D0F844458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E218D15-2579-4E6D-8D1A-E16898BB2D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355A8FD-F7C3-4C0C-80A1-03103B9F5A2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EF1538A-DE28-4AFD-A989-378594901EC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85384E0-508B-4122-958C-1CE10C16E9D8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ED1254-7153-47C3-8A7B-ECECE806793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AEAD47B-6E2D-404E-A56F-076EE9C3B0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1BC2EA-BCE9-479A-8A48-1BD72C83A4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7BD0663-5A64-4617-91DB-64D33990FEA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841ADCF-6EB6-4D1A-BB6C-54E0122D38A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870F9A0-735A-49E6-9B1A-9B7025912DD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9F2F043-1FD6-4450-B45A-82E0F9E196D7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73ACE8B-24CF-4DAE-81EF-AF0C8A858A54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97E92A4-9103-4B91-899E-6181CAA4201C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AFC86DF-77FC-437A-8B7F-9B37B945176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B9EB613-691E-4585-AB2F-B248BE085474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A535EA4-5090-4D4A-94A9-44E4DB398038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69EEDAB-6878-4CF7-B6AC-10877BC17103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6D47F9B0-9FBD-4398-A214-5D003DF7C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970FF7B8-992B-4F97-B6AC-4AC5150C8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0D35FE4-D5E6-4FBA-8823-21D3BC2DF036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5FCABAFE-9448-4149-A440-AC35F7DEB63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7EE26D05-37DA-43F7-BE09-95CED2FBEB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1978F559-E677-4CBE-BAA2-C6B5A6B5F1E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E3E25E76-BA10-4D9A-91B7-5592D52DBB1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448A1D15-E3A9-4CD6-AB8A-5011A5A0C30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6E525EED-8756-4FA1-BB26-A6F43CCC1F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Title 1">
              <a:extLst>
                <a:ext uri="{FF2B5EF4-FFF2-40B4-BE49-F238E27FC236}">
                  <a16:creationId xmlns:a16="http://schemas.microsoft.com/office/drawing/2014/main" id="{87B92818-B2DA-4F9A-A7A9-33B58CF53BE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B967E368-7B50-43A4-89DF-B485EA81CD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A063415-4B25-4C0C-B97A-817EF9E38B6E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6EAD5F4E-71DB-47DF-B131-C9EB4F8AA6C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351E5DD5-DA6C-4D0E-97E5-F3641E2688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DFA2093D-10FE-4A85-A909-CDA6FD4A03D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D7E0EE0B-3260-4B6B-93E6-68155292F0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9192FEA9-5B4A-4FA0-BDF3-B43A7CAA482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6FB4FEDF-44A7-43B5-8730-9E14375291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3" name="Title 1">
              <a:extLst>
                <a:ext uri="{FF2B5EF4-FFF2-40B4-BE49-F238E27FC236}">
                  <a16:creationId xmlns:a16="http://schemas.microsoft.com/office/drawing/2014/main" id="{95BD668D-D5A1-4E54-BF2D-15A80F73F60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B88319DF-4C0F-4C02-81CF-0861C60EC1D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5EBA75A-4A15-464C-9B69-D69D02733D91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471238D0-3A6E-4BD1-9EC7-9C7BE5B912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33796E9E-0C78-40D6-8F85-4F88D380B8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9FBC2366-4945-4FF5-8E0B-E5B7D733BEE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97145C58-3A48-4072-83CE-206A52C4501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6E948DC2-1496-4AB5-A178-753B745B1FD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89F62A4A-24A2-442A-B790-6D343B9544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2" name="Title 1">
              <a:extLst>
                <a:ext uri="{FF2B5EF4-FFF2-40B4-BE49-F238E27FC236}">
                  <a16:creationId xmlns:a16="http://schemas.microsoft.com/office/drawing/2014/main" id="{04E86808-23ED-4D4E-8E74-EA98121E84A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6045EBE3-32AD-40A8-A4CF-2C043AC278D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198B707-0197-4E20-9A19-85F8220EBF30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A2177198-1D93-434C-B7D8-74B6BBB7293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85A0A74D-501A-4D23-8503-2AE54852BEA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C4356222-D56A-4938-83FF-EC504459141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1873BA97-A29F-4472-BEAB-4E35765CC1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F971BD4-1A9F-4609-8432-31F76645208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4A0C6045-86C3-41AE-B516-3B82F722C30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1" name="Title 1">
              <a:extLst>
                <a:ext uri="{FF2B5EF4-FFF2-40B4-BE49-F238E27FC236}">
                  <a16:creationId xmlns:a16="http://schemas.microsoft.com/office/drawing/2014/main" id="{B0E88403-2B4D-49A6-97AD-DEF4E1A4CFE9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E998C8FE-8990-4072-9DAF-C2203410339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8189273-4836-44B7-B658-F1C29F7A112D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0E4B6251-0619-444B-B7D7-80F148FF6970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92E6BF07-C09C-41F3-90C2-A0AB19449E27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E3941288-3DD4-4443-9767-4BF70BEBF5A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42A1275C-1E6D-4C88-9951-BA9816AE893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B406E35A-A37A-44BE-8A7C-57FE3749C9F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FCFF3316-15F7-4B0D-BD77-CB02396BA86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Title 1">
              <a:extLst>
                <a:ext uri="{FF2B5EF4-FFF2-40B4-BE49-F238E27FC236}">
                  <a16:creationId xmlns:a16="http://schemas.microsoft.com/office/drawing/2014/main" id="{CB41E84B-9D16-4215-995B-7FAF81462088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1" name="Title 1">
              <a:extLst>
                <a:ext uri="{FF2B5EF4-FFF2-40B4-BE49-F238E27FC236}">
                  <a16:creationId xmlns:a16="http://schemas.microsoft.com/office/drawing/2014/main" id="{ED45BAAD-6B94-479E-A1A9-03802BBD331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9C8E2F1-8F45-417B-962D-4D1862D1F356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203" name="Title 1">
              <a:extLst>
                <a:ext uri="{FF2B5EF4-FFF2-40B4-BE49-F238E27FC236}">
                  <a16:creationId xmlns:a16="http://schemas.microsoft.com/office/drawing/2014/main" id="{3FDD4BB9-89E1-4D87-9730-41626AFDA48A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4" name="Title 1">
              <a:extLst>
                <a:ext uri="{FF2B5EF4-FFF2-40B4-BE49-F238E27FC236}">
                  <a16:creationId xmlns:a16="http://schemas.microsoft.com/office/drawing/2014/main" id="{B55FA290-33EF-4B9E-B8A4-76F561B103B7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FE752492-2F8B-4383-9715-51827772459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32F782FE-CA12-43FF-8490-AA9E254F4E7B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24522BB7-75A7-4981-A599-2D9B8F6D5386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7CC6E379-354D-40C5-B44A-50019EBEAEF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7CECF3E8-0017-49B2-BB0E-606C33D1CC9E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1B4785CB-345A-4759-9149-95611F8E0D74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D30FE80-6279-45CA-9E60-96D0F7A83BB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3E9CE13-55CE-454B-996E-0B7ADE34822E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40" name="Title 1">
                <a:extLst>
                  <a:ext uri="{FF2B5EF4-FFF2-40B4-BE49-F238E27FC236}">
                    <a16:creationId xmlns:a16="http://schemas.microsoft.com/office/drawing/2014/main" id="{D18ED894-FF47-446C-96A8-FC23ED7A4A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1" name="Title 1">
                <a:extLst>
                  <a:ext uri="{FF2B5EF4-FFF2-40B4-BE49-F238E27FC236}">
                    <a16:creationId xmlns:a16="http://schemas.microsoft.com/office/drawing/2014/main" id="{48C62B37-5246-4C76-B3F6-4E56CF776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2" name="Title 1">
                <a:extLst>
                  <a:ext uri="{FF2B5EF4-FFF2-40B4-BE49-F238E27FC236}">
                    <a16:creationId xmlns:a16="http://schemas.microsoft.com/office/drawing/2014/main" id="{3415F68D-36EE-4BBF-A639-43AC146B0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3" name="Title 1">
                <a:extLst>
                  <a:ext uri="{FF2B5EF4-FFF2-40B4-BE49-F238E27FC236}">
                    <a16:creationId xmlns:a16="http://schemas.microsoft.com/office/drawing/2014/main" id="{F8DF983F-D418-4CEA-8D54-1BDA10AD4E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4" name="Title 1">
                <a:extLst>
                  <a:ext uri="{FF2B5EF4-FFF2-40B4-BE49-F238E27FC236}">
                    <a16:creationId xmlns:a16="http://schemas.microsoft.com/office/drawing/2014/main" id="{377D4E7E-F828-4E2F-B143-FA069898E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5" name="Title 1">
                <a:extLst>
                  <a:ext uri="{FF2B5EF4-FFF2-40B4-BE49-F238E27FC236}">
                    <a16:creationId xmlns:a16="http://schemas.microsoft.com/office/drawing/2014/main" id="{60F1A0CE-A20B-4445-AF76-8B09B721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6" name="Title 1">
                <a:extLst>
                  <a:ext uri="{FF2B5EF4-FFF2-40B4-BE49-F238E27FC236}">
                    <a16:creationId xmlns:a16="http://schemas.microsoft.com/office/drawing/2014/main" id="{7C6763DC-3697-4E69-B758-EF48BA969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7" name="Title 1">
                <a:extLst>
                  <a:ext uri="{FF2B5EF4-FFF2-40B4-BE49-F238E27FC236}">
                    <a16:creationId xmlns:a16="http://schemas.microsoft.com/office/drawing/2014/main" id="{F64F4847-E11E-4ED7-855C-8D983D623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1CF17D6-76A1-4A44-B928-0FD45A1154DA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3285E981-3853-4FC0-8BF9-75445A7C7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C83C5842-14D4-4D9E-B6F5-BD7EAAED3F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AA82D9FB-C5EA-4017-8AD6-F1992CD6A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CB33F4A0-42FE-4105-B0E7-298FE5BD7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A39986E6-A4C9-4BAD-BBBE-F6C94EEFE1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Title 1">
                <a:extLst>
                  <a:ext uri="{FF2B5EF4-FFF2-40B4-BE49-F238E27FC236}">
                    <a16:creationId xmlns:a16="http://schemas.microsoft.com/office/drawing/2014/main" id="{FFBBF48E-2795-4048-9312-08F2AC03B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8" name="Title 1">
                <a:extLst>
                  <a:ext uri="{FF2B5EF4-FFF2-40B4-BE49-F238E27FC236}">
                    <a16:creationId xmlns:a16="http://schemas.microsoft.com/office/drawing/2014/main" id="{FAB07BDF-4C4C-413F-B455-59A10C6A8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9" name="Title 1">
                <a:extLst>
                  <a:ext uri="{FF2B5EF4-FFF2-40B4-BE49-F238E27FC236}">
                    <a16:creationId xmlns:a16="http://schemas.microsoft.com/office/drawing/2014/main" id="{F89FB373-BA76-4E7C-9B72-44152D532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0F7E9D9-4D78-4D9A-B428-CDD1D482C23D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864F0CCB-5CE1-41E1-BD5C-007BFE1FD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84A633CF-A0EA-498D-864A-19DE50BB1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998D8841-4E64-4A33-B63F-39D814969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3D65779C-DAFA-43F2-A58D-1A1AAEFEE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29E84530-5CAF-402A-B844-08DC7DEB24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E97E462C-5435-403E-856A-3DFB3FC192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713C9E4-D251-4804-BA0E-EA0514283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29197922-7395-4E72-A2CB-FCD465786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EC77FBD-09C3-4D58-95D3-2747C33C05F5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D9AB83C-B7D6-48CD-B9F8-DE098479D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D71FD54D-F8D2-478F-BB86-523623AF4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E9684D16-379F-4DB3-B247-F672D4EB6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9A3C902E-1819-441B-8D8C-37123B600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2D91CAB3-59FD-4CFE-B3A7-E5AEE40EDF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127D8552-E682-4450-94DD-5AA130DDB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45DF4BC8-D3D8-40F9-97AA-130CC3030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4352D0BA-E71F-42E4-8877-ECE775542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4A59AE6-5B10-478E-BFB2-378E824F5303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49" name="Title 1">
              <a:extLst>
                <a:ext uri="{FF2B5EF4-FFF2-40B4-BE49-F238E27FC236}">
                  <a16:creationId xmlns:a16="http://schemas.microsoft.com/office/drawing/2014/main" id="{13FAE0C3-86A8-456F-93CE-C6EB83C4A14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Title 1">
              <a:extLst>
                <a:ext uri="{FF2B5EF4-FFF2-40B4-BE49-F238E27FC236}">
                  <a16:creationId xmlns:a16="http://schemas.microsoft.com/office/drawing/2014/main" id="{477A048E-0425-489F-8979-A5C151F736F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1" name="Title 1">
              <a:extLst>
                <a:ext uri="{FF2B5EF4-FFF2-40B4-BE49-F238E27FC236}">
                  <a16:creationId xmlns:a16="http://schemas.microsoft.com/office/drawing/2014/main" id="{A2DE330D-20BC-493D-91A5-B4F81A0C03C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2" name="Title 1">
              <a:extLst>
                <a:ext uri="{FF2B5EF4-FFF2-40B4-BE49-F238E27FC236}">
                  <a16:creationId xmlns:a16="http://schemas.microsoft.com/office/drawing/2014/main" id="{5D73E6EF-F344-42AD-B132-61AED1C506F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3" name="Title 1">
              <a:extLst>
                <a:ext uri="{FF2B5EF4-FFF2-40B4-BE49-F238E27FC236}">
                  <a16:creationId xmlns:a16="http://schemas.microsoft.com/office/drawing/2014/main" id="{FC8E1881-039F-4966-955C-DF1ACE2E78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4" name="Title 1">
              <a:extLst>
                <a:ext uri="{FF2B5EF4-FFF2-40B4-BE49-F238E27FC236}">
                  <a16:creationId xmlns:a16="http://schemas.microsoft.com/office/drawing/2014/main" id="{7A8855E2-37DF-4DCF-A0A5-2E3A855107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5" name="Title 1">
              <a:extLst>
                <a:ext uri="{FF2B5EF4-FFF2-40B4-BE49-F238E27FC236}">
                  <a16:creationId xmlns:a16="http://schemas.microsoft.com/office/drawing/2014/main" id="{E778DDBE-48D8-433D-9E84-D81B34C6622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6" name="Title 1">
              <a:extLst>
                <a:ext uri="{FF2B5EF4-FFF2-40B4-BE49-F238E27FC236}">
                  <a16:creationId xmlns:a16="http://schemas.microsoft.com/office/drawing/2014/main" id="{D4A0BAE7-29B7-46BB-AE7F-BFC65A08418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D69B999-7EE7-4487-A07E-6772BCCA618C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58" name="Title 1">
              <a:extLst>
                <a:ext uri="{FF2B5EF4-FFF2-40B4-BE49-F238E27FC236}">
                  <a16:creationId xmlns:a16="http://schemas.microsoft.com/office/drawing/2014/main" id="{397EF4B9-4173-49A5-B436-07D5F8284D7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9" name="Title 1">
              <a:extLst>
                <a:ext uri="{FF2B5EF4-FFF2-40B4-BE49-F238E27FC236}">
                  <a16:creationId xmlns:a16="http://schemas.microsoft.com/office/drawing/2014/main" id="{AD4D3E68-5AFB-4F2C-BC23-D287F9AAD74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0" name="Title 1">
              <a:extLst>
                <a:ext uri="{FF2B5EF4-FFF2-40B4-BE49-F238E27FC236}">
                  <a16:creationId xmlns:a16="http://schemas.microsoft.com/office/drawing/2014/main" id="{2ACE513A-51A0-4A2A-91CF-4FF04BB973F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Title 1">
              <a:extLst>
                <a:ext uri="{FF2B5EF4-FFF2-40B4-BE49-F238E27FC236}">
                  <a16:creationId xmlns:a16="http://schemas.microsoft.com/office/drawing/2014/main" id="{170A9A8E-2FC3-4651-AF66-CABA3F4BFA5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2" name="Title 1">
              <a:extLst>
                <a:ext uri="{FF2B5EF4-FFF2-40B4-BE49-F238E27FC236}">
                  <a16:creationId xmlns:a16="http://schemas.microsoft.com/office/drawing/2014/main" id="{CDB4E2A0-3DAF-47F2-A28E-659D0FE9433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Title 1">
              <a:extLst>
                <a:ext uri="{FF2B5EF4-FFF2-40B4-BE49-F238E27FC236}">
                  <a16:creationId xmlns:a16="http://schemas.microsoft.com/office/drawing/2014/main" id="{A08033D9-1983-4400-95F5-4C98DE1E254F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4" name="Title 1">
              <a:extLst>
                <a:ext uri="{FF2B5EF4-FFF2-40B4-BE49-F238E27FC236}">
                  <a16:creationId xmlns:a16="http://schemas.microsoft.com/office/drawing/2014/main" id="{8DFE12CE-18E4-4415-A8C6-102B4D3C802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" name="Title 1">
              <a:extLst>
                <a:ext uri="{FF2B5EF4-FFF2-40B4-BE49-F238E27FC236}">
                  <a16:creationId xmlns:a16="http://schemas.microsoft.com/office/drawing/2014/main" id="{E08738DB-D3D5-4553-B56C-40B90071540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784EFB3-1D45-4021-850A-D7A0BEC325A0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67" name="Title 1">
              <a:extLst>
                <a:ext uri="{FF2B5EF4-FFF2-40B4-BE49-F238E27FC236}">
                  <a16:creationId xmlns:a16="http://schemas.microsoft.com/office/drawing/2014/main" id="{21C8C0B8-0593-46E5-9A4A-DAE705B69B2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8" name="Title 1">
              <a:extLst>
                <a:ext uri="{FF2B5EF4-FFF2-40B4-BE49-F238E27FC236}">
                  <a16:creationId xmlns:a16="http://schemas.microsoft.com/office/drawing/2014/main" id="{3D0FE40D-F809-475A-B704-CD678E5AB56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9" name="Title 1">
              <a:extLst>
                <a:ext uri="{FF2B5EF4-FFF2-40B4-BE49-F238E27FC236}">
                  <a16:creationId xmlns:a16="http://schemas.microsoft.com/office/drawing/2014/main" id="{D21B86B9-D5D2-4803-9430-EF8555B8B7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0" name="Title 1">
              <a:extLst>
                <a:ext uri="{FF2B5EF4-FFF2-40B4-BE49-F238E27FC236}">
                  <a16:creationId xmlns:a16="http://schemas.microsoft.com/office/drawing/2014/main" id="{A57F6C36-6087-44DD-B0B4-E5EB323F81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Title 1">
              <a:extLst>
                <a:ext uri="{FF2B5EF4-FFF2-40B4-BE49-F238E27FC236}">
                  <a16:creationId xmlns:a16="http://schemas.microsoft.com/office/drawing/2014/main" id="{F60FB52A-49E1-42C1-9143-CBA3112B0C0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2" name="Title 1">
              <a:extLst>
                <a:ext uri="{FF2B5EF4-FFF2-40B4-BE49-F238E27FC236}">
                  <a16:creationId xmlns:a16="http://schemas.microsoft.com/office/drawing/2014/main" id="{EC8A6C7A-D46C-4D7E-A266-F54244268E5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Title 1">
              <a:extLst>
                <a:ext uri="{FF2B5EF4-FFF2-40B4-BE49-F238E27FC236}">
                  <a16:creationId xmlns:a16="http://schemas.microsoft.com/office/drawing/2014/main" id="{C031233F-3B1F-4C54-AE78-A1C70A1D88B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4" name="Title 1">
              <a:extLst>
                <a:ext uri="{FF2B5EF4-FFF2-40B4-BE49-F238E27FC236}">
                  <a16:creationId xmlns:a16="http://schemas.microsoft.com/office/drawing/2014/main" id="{B586936E-494C-413E-8411-4BBB4AA6A9E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D7E6A68-0512-4D80-AAF1-49E9880A67E7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B0CAB79F-1DE3-43A3-9E75-7A2344CE0A7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F63BBFBE-6E68-406C-876E-A93E842513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F3048278-FBD5-483A-BC41-8A1A5FB6E1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8565B94F-FA23-4774-A266-2A33AF1C8AE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92B2009E-DA71-49FB-87DD-C541EF4CD70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28F226D5-BBB9-4DD5-965A-087705A9DC5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8B293128-D79C-4330-BD42-C1461C5900D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Title 1">
              <a:extLst>
                <a:ext uri="{FF2B5EF4-FFF2-40B4-BE49-F238E27FC236}">
                  <a16:creationId xmlns:a16="http://schemas.microsoft.com/office/drawing/2014/main" id="{49A9347C-B665-4F55-8FF2-92DEC19CD29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F4F3DE7-89D8-4B40-B4B5-CBBC8BAC7BC2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9B8E20B6-C32A-4227-9107-2D5F765E822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445B6113-BB25-4E9A-B841-45170FE5B05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5FB4E58A-47BE-4C04-80B4-073EF2E416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C04FF9E-D2CD-4C8F-B45C-195E202D629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A4D962A6-8EC3-430B-A145-FC334DFBA04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BF5A687A-A190-4D8B-B58A-A28D1DCDF57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175235DF-0B4E-41D1-B1B3-B7F5453044F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2" name="Title 1">
              <a:extLst>
                <a:ext uri="{FF2B5EF4-FFF2-40B4-BE49-F238E27FC236}">
                  <a16:creationId xmlns:a16="http://schemas.microsoft.com/office/drawing/2014/main" id="{AF34085E-985B-414C-A378-CC5DF71AF97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7FF249-21E3-479C-A6F4-1135656D1149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A57A5047-7A27-4C2E-B327-BE18B069BE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A29EF63-17E0-4923-83CB-A4F2E6AD011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40B23CD0-7587-43C4-830B-01052BFC28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1E2C5CED-3460-4EF9-98F3-4E4D522D032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86B46B8A-EE41-4DBD-9942-1BF0F9DF815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70A9A1C0-8293-40C0-B6A2-FC008CEC814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B8C3C5A5-516C-4116-B1FF-9798A6FDD57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1" name="Title 1">
              <a:extLst>
                <a:ext uri="{FF2B5EF4-FFF2-40B4-BE49-F238E27FC236}">
                  <a16:creationId xmlns:a16="http://schemas.microsoft.com/office/drawing/2014/main" id="{181CCF61-3AB6-4C4F-A133-A3C961F8D32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90FE644-5174-4CA4-8910-2A930CC30A6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C1D7AC03-FFA7-4D43-846C-07BAE409DCF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30F50706-0B15-4632-8698-95B6E681FE7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404C074B-D72E-4BCA-87E8-0ABB0A2F2F6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216329AD-0F19-4972-8D78-F2D12C474AD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0ABED155-BB47-41AF-B44D-F5A6572EBA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C9CBEF07-AE9C-471D-AECD-F9E7FBE4835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EE210C5D-DA9B-4511-957C-187FD258851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0" name="Title 1">
              <a:extLst>
                <a:ext uri="{FF2B5EF4-FFF2-40B4-BE49-F238E27FC236}">
                  <a16:creationId xmlns:a16="http://schemas.microsoft.com/office/drawing/2014/main" id="{F20BE672-3ABC-4E6E-9E27-8BAF46F1CCF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5AD988-9866-4D63-8AB3-E98CC01241C7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2A5067F2-8158-4DED-A7D1-6D3660163C8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07B73079-1F86-4E9A-ADDB-55390D6D71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3C6651A1-E575-47E3-9197-0915E73DA0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966A5208-68D1-4318-AAD3-6A18817B0CA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3EB189EA-31F6-4F63-951E-D8993ACF5DB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86C3C35E-EDBB-4BE5-B7BB-5AF44140B80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FA5F3E2B-F951-4633-894B-7481CC2488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Title 1">
              <a:extLst>
                <a:ext uri="{FF2B5EF4-FFF2-40B4-BE49-F238E27FC236}">
                  <a16:creationId xmlns:a16="http://schemas.microsoft.com/office/drawing/2014/main" id="{C47C9993-0C26-421B-89FF-E0A2E166D92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5C579ED-5D8F-4338-9D6A-0A6663EFE34B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04DEB08F-2AB5-4797-913D-09260ACEAC1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8EBAFDCA-426C-4919-9EE8-1EC23AE574C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2D6D334C-C78A-4F24-A20B-D7630A8EA171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4C556D5B-70E4-49A1-A304-CAD5A5ECF4DB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462FA1CB-09CF-447F-B26A-8E86F10C2A2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958C5AC7-6FED-475D-ABEE-D2323256E2A6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6A13E094-3E87-4184-A445-F70D8116B92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8" name="Title 1">
              <a:extLst>
                <a:ext uri="{FF2B5EF4-FFF2-40B4-BE49-F238E27FC236}">
                  <a16:creationId xmlns:a16="http://schemas.microsoft.com/office/drawing/2014/main" id="{C00B6AAE-11CC-4E14-BB3F-89757A1A073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F875D4-AD75-42B4-8677-EB8367B5B52C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B7ACC8CC-85D8-441E-ACE3-2BCB6A55F541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B6553EAF-2C9C-4DF0-917A-39026DAE44D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57EE3FBB-C4C7-40D2-9AB1-94DA6051F66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0C7A8E22-186C-46FC-B2E7-079E5503E94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0E88B21E-F693-4F2F-A54C-3BD51EB27A5E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A7597A88-E1CB-46D0-BB11-85FA5CBDFE6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E8DADA4E-23C9-4E61-B1A2-35ABF6520E5B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7" name="Title 1">
              <a:extLst>
                <a:ext uri="{FF2B5EF4-FFF2-40B4-BE49-F238E27FC236}">
                  <a16:creationId xmlns:a16="http://schemas.microsoft.com/office/drawing/2014/main" id="{82436B39-8900-407E-B2BD-1CFE256392A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47E3303-6C21-4AD7-A458-57B5AF74FE05}"/>
              </a:ext>
            </a:extLst>
          </p:cNvPr>
          <p:cNvSpPr/>
          <p:nvPr/>
        </p:nvSpPr>
        <p:spPr>
          <a:xfrm>
            <a:off x="4744643" y="25362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DD1DFD3-8619-4140-95A5-419D5818E648}"/>
              </a:ext>
            </a:extLst>
          </p:cNvPr>
          <p:cNvSpPr/>
          <p:nvPr/>
        </p:nvSpPr>
        <p:spPr>
          <a:xfrm>
            <a:off x="6249042" y="34506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36D5281-8768-461F-9E98-9DDD8FEF5DB1}"/>
              </a:ext>
            </a:extLst>
          </p:cNvPr>
          <p:cNvSpPr/>
          <p:nvPr/>
        </p:nvSpPr>
        <p:spPr>
          <a:xfrm>
            <a:off x="6249042" y="4307594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810024E-49BC-4230-BC32-B250B92C3CC6}"/>
              </a:ext>
            </a:extLst>
          </p:cNvPr>
          <p:cNvSpPr/>
          <p:nvPr/>
        </p:nvSpPr>
        <p:spPr>
          <a:xfrm>
            <a:off x="6963566" y="5241180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2254048" y="2115003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18366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808C9C-658C-4BBB-AF84-9A11AA271402}"/>
              </a:ext>
            </a:extLst>
          </p:cNvPr>
          <p:cNvGrpSpPr/>
          <p:nvPr/>
        </p:nvGrpSpPr>
        <p:grpSpPr>
          <a:xfrm>
            <a:off x="5808825" y="2162119"/>
            <a:ext cx="4546552" cy="3919442"/>
            <a:chOff x="1327174" y="588309"/>
            <a:chExt cx="4546552" cy="3919442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F41EEE-3B0A-42C7-9540-962EA53C7198}"/>
                </a:ext>
              </a:extLst>
            </p:cNvPr>
            <p:cNvSpPr/>
            <p:nvPr/>
          </p:nvSpPr>
          <p:spPr>
            <a:xfrm>
              <a:off x="1327174" y="588309"/>
              <a:ext cx="4546552" cy="39194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AE0A9E-826F-4E0F-82BB-6343525EFFEC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75" y="2028944"/>
              <a:ext cx="1648843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8AB588-E3E1-4E7E-815C-0E4E247C4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57" y="3256400"/>
              <a:ext cx="3035369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BD41B32-A725-4B7D-9AB0-31509525B7FC}"/>
                </a:ext>
              </a:extLst>
            </p:cNvPr>
            <p:cNvGrpSpPr/>
            <p:nvPr/>
          </p:nvGrpSpPr>
          <p:grpSpPr>
            <a:xfrm rot="10800000">
              <a:off x="2882578" y="2660809"/>
              <a:ext cx="1430246" cy="453906"/>
              <a:chOff x="307730" y="3823305"/>
              <a:chExt cx="5002823" cy="1587705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26D3911-840C-4F12-8B08-E12E812E54F0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E167B6C-96E5-4CBF-8F60-4CBEB413CD06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6D3EC59-9228-4856-A39E-41612026C980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E14CD51-BCEE-453C-8782-E20BAEEB3F82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1888DBD3-60E4-478B-BF6A-2CFCBAEC6F72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07D0033-56EE-4FAE-8100-C766BAEA859C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4B29B4B-AD79-460B-BBE9-B11C93C7288F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114F0C6-B3F2-4E43-BDE5-87C22FEE8E6F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F50F2E8-64FC-4B4D-B32B-4A0A087024A5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2C1B7B35-6525-4B5A-82A6-ED8B3D1E15DD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62018DFB-CAD3-4FE6-A5D6-5C5206D24569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93B9604-DD6B-46F5-AD15-7D391900FD03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7C2F546-4EDA-4ED3-A2BC-ABFDD2725F0E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CADF10B-D4B3-4445-8435-6D29FF20D8F1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E2C39AD-AF59-44CD-9346-4833D37E8721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F9C6623-2B55-4228-8762-B69727B11AA0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8D9C91D-FDD6-4F75-9253-0D4247C58ED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8B8FF5C-8F63-4B04-8F00-9EBAE3872C2A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382C5C1-A9B9-44AC-A4E8-FB795D0E91E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B8C32134-51B0-4939-83BD-127EE137E7B4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C42C905-A4CD-4378-948D-FE4A4CD72EC0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8947761A-99E0-4A53-AB4B-38FE02E6AB7B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C5822916-9326-4351-AF07-7E38051D49C5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25536001-A35F-4BFE-A0A6-33D613B58B79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48FB009-B4F3-4083-A89B-856C212112E3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731A5985-91A1-4D12-9C27-081C73BD21D5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080667F-2EC0-4B41-A809-8BF14913F5DD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88A783D5-7CC7-419C-B251-ECFC3FBC885D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1237BB7-D9CE-46EF-943C-2DE32D211C58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52448B3-30A2-4A31-A32B-36548D669AFC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F5054D77-EDEF-4F1B-B288-B5F6D4B109C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255054E8-30D9-47B0-9A55-0A32DEACB2D8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96F3050-B9E3-4729-828F-D05F4C709EE0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8AE1A60-8CC5-4A50-B1BD-C8BAF930853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9EA9EAE-F47A-4169-A660-F924565266E7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CB1EA53-9935-4A7C-9157-67EA23888CEA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42AB835B-66BB-4F1A-88B9-D26D3FFB882F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3928EFC-1215-458A-9296-3E13CB92FF2E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87A3B1D-3506-4B55-8819-C77C28D2187D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61119B3-EDEA-4C91-99F3-A352637645C8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FD7ED22-9061-4D61-965F-E8AC0C03B93D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F9BCE25-3896-418C-A734-12FAF035AEA0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FC1B286-0245-4484-9C9B-52B35EB4C4AF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C913013-CC17-4BEB-B379-A61C97F3F056}"/>
                </a:ext>
              </a:extLst>
            </p:cNvPr>
            <p:cNvGrpSpPr/>
            <p:nvPr/>
          </p:nvGrpSpPr>
          <p:grpSpPr>
            <a:xfrm>
              <a:off x="3311604" y="1293814"/>
              <a:ext cx="577693" cy="578738"/>
              <a:chOff x="8840753" y="2415043"/>
              <a:chExt cx="2285407" cy="22895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F85957C5-0A49-4244-BB81-142987124AB8}"/>
                  </a:ext>
                </a:extLst>
              </p:cNvPr>
              <p:cNvGrpSpPr/>
              <p:nvPr/>
            </p:nvGrpSpPr>
            <p:grpSpPr>
              <a:xfrm>
                <a:off x="8840753" y="2415043"/>
                <a:ext cx="2285407" cy="2289540"/>
                <a:chOff x="493117" y="1662265"/>
                <a:chExt cx="2468081" cy="247254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50B40402-E817-4079-AA1C-D2DFE1970D8E}"/>
                    </a:ext>
                  </a:extLst>
                </p:cNvPr>
                <p:cNvSpPr/>
                <p:nvPr/>
              </p:nvSpPr>
              <p:spPr>
                <a:xfrm>
                  <a:off x="719091" y="1890944"/>
                  <a:ext cx="2015231" cy="20152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66E5C94-ACD9-4B7B-BF5C-5CC908E531E9}"/>
                    </a:ext>
                  </a:extLst>
                </p:cNvPr>
                <p:cNvSpPr/>
                <p:nvPr/>
              </p:nvSpPr>
              <p:spPr>
                <a:xfrm>
                  <a:off x="831432" y="1979088"/>
                  <a:ext cx="1805346" cy="180534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6B4A650-6E1B-42CE-95D1-BD0106D1EE5E}"/>
                    </a:ext>
                  </a:extLst>
                </p:cNvPr>
                <p:cNvGrpSpPr/>
                <p:nvPr/>
              </p:nvGrpSpPr>
              <p:grpSpPr>
                <a:xfrm>
                  <a:off x="866140" y="166226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D85365DF-D0B8-4ABE-B64B-966C09A604C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DBD0283E-09BA-4A4F-83B4-17E0762066D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DB16C2ED-B88B-4B9C-9DDF-01D1463379D2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C9001CC-6FA3-4B46-88AD-5C4CA5B9AC63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A56373CA-9CE5-4779-A6CB-477080F746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DFCFEFB3-72F1-4EF3-8F3D-A42E05F9BBD6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DBC38F9B-E929-46DB-922D-C27210C3B334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D7679F86-356A-4611-A5C2-584FAD1F4DDE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CB337DA3-9108-444A-B830-2825144A7C95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F1A095B4-AF1C-4B59-B1E1-80933DE005D5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8093FFAD-628D-4C5D-8E6C-7215F594C625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CB735D0-2CAF-46EF-B813-9B38142F3099}"/>
                    </a:ext>
                  </a:extLst>
                </p:cNvPr>
                <p:cNvGrpSpPr/>
                <p:nvPr/>
              </p:nvGrpSpPr>
              <p:grpSpPr>
                <a:xfrm rot="5400000">
                  <a:off x="1973667" y="276769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269E2BDD-BBAE-4EF9-8725-9EA0257FD0E8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360E3546-5B28-4FDA-B512-DCB525D807F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69189E87-00F9-4772-BBCE-5F07AE9F7D4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E485F99-FF55-44E8-A25A-D5542549710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F7EA49E-6325-41CF-BCD7-9687724D5A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F3542F4-0180-440E-920E-5742F2082D98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BA0319CA-9931-4C20-B2CF-3ED33341B87A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29FF6DB-D9E9-4274-B799-A0449A4C4B81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8C7EB4F-1737-4E68-998D-9FAEF904769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CF5F245-B583-4BD6-A3D9-205ACBC917B2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D8FA0B3-638A-4D68-8902-9E1030CC0708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AE93A477-11B4-4B8A-AD56-FB8EF65DF06D}"/>
                    </a:ext>
                  </a:extLst>
                </p:cNvPr>
                <p:cNvGrpSpPr/>
                <p:nvPr/>
              </p:nvGrpSpPr>
              <p:grpSpPr>
                <a:xfrm>
                  <a:off x="866140" y="3906677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571BC84-789F-44A5-B0FB-C42C854FD6A2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CCBE2D4B-D495-404E-9221-9A2E479F7474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A4C58B98-747F-433F-917D-26E13988B45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41DA7F13-BD67-43CC-B41D-DB355C11534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105FB2-C1D8-41CA-9E8E-595E47240C19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EC8280-B022-4AD4-9B22-D54EF1A12584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BB219B53-D387-444B-AB00-EEC243EBB20C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63142A44-8B1B-427B-B24A-E7BF0D15D950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CFD353C-D396-4EEC-95A0-7494970A6101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3EFC4E4F-55CE-4E2B-B539-1A36534D750B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DE388CE5-34EB-482E-B2B2-3C095F306D7E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D076923-23AE-4477-9168-64C914A61513}"/>
                    </a:ext>
                  </a:extLst>
                </p:cNvPr>
                <p:cNvGrpSpPr/>
                <p:nvPr/>
              </p:nvGrpSpPr>
              <p:grpSpPr>
                <a:xfrm rot="5400000">
                  <a:off x="-266280" y="2767694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7AAD653-DB43-4E3C-8881-A58FADEDC5D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BB1C32F-776A-4C9D-B184-AC78D1A63A5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32706F66-26D6-4CA7-8361-AEEE2ADCEF87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E55B909-9A85-4B54-AD45-FB2BF0DEC480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24AE181B-5132-486D-BC25-B1B1C1510115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FC07B54D-9A8C-48E2-806E-EB6D6E3C08EE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BEC4489B-CCB1-4976-A568-EAA2BDE5722E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093F6618-A331-4746-9D14-FD000A92F1F8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B55B482-2F61-49CB-95A9-F1B90D657EE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E4B4B0E-175A-4554-8188-F8C5C8003EAD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A80F40C0-9783-49AD-94F2-B1050FA24239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4FB0878-90DA-4485-8AD5-5B6E2F2CB102}"/>
                  </a:ext>
                </a:extLst>
              </p:cNvPr>
              <p:cNvSpPr/>
              <p:nvPr/>
            </p:nvSpPr>
            <p:spPr>
              <a:xfrm>
                <a:off x="9209178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374FCEB-F5FA-41C7-A76F-2AEFD896A298}"/>
                  </a:ext>
                </a:extLst>
              </p:cNvPr>
              <p:cNvSpPr/>
              <p:nvPr/>
            </p:nvSpPr>
            <p:spPr>
              <a:xfrm>
                <a:off x="9624081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696D2FA-52E9-4259-A9C2-1080886F4C6B}"/>
                  </a:ext>
                </a:extLst>
              </p:cNvPr>
              <p:cNvSpPr/>
              <p:nvPr/>
            </p:nvSpPr>
            <p:spPr>
              <a:xfrm>
                <a:off x="10051013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982F2B6-B42C-4D77-A0A6-CA8332032729}"/>
                  </a:ext>
                </a:extLst>
              </p:cNvPr>
              <p:cNvSpPr/>
              <p:nvPr/>
            </p:nvSpPr>
            <p:spPr>
              <a:xfrm>
                <a:off x="10465916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16A6D40-DAF4-40DE-90EC-2FBFD428110E}"/>
                  </a:ext>
                </a:extLst>
              </p:cNvPr>
              <p:cNvSpPr/>
              <p:nvPr/>
            </p:nvSpPr>
            <p:spPr>
              <a:xfrm>
                <a:off x="9209178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99DCE9E-F444-46D4-923F-641ED428182B}"/>
                  </a:ext>
                </a:extLst>
              </p:cNvPr>
              <p:cNvSpPr/>
              <p:nvPr/>
            </p:nvSpPr>
            <p:spPr>
              <a:xfrm>
                <a:off x="9624081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045C687-AA83-4198-AC38-33C8EE763DE5}"/>
                  </a:ext>
                </a:extLst>
              </p:cNvPr>
              <p:cNvSpPr/>
              <p:nvPr/>
            </p:nvSpPr>
            <p:spPr>
              <a:xfrm>
                <a:off x="10051013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CFCED7B-0CF0-4431-BA14-991FAF69FE76}"/>
                  </a:ext>
                </a:extLst>
              </p:cNvPr>
              <p:cNvSpPr/>
              <p:nvPr/>
            </p:nvSpPr>
            <p:spPr>
              <a:xfrm>
                <a:off x="10465916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1DC25E-2BC1-4458-98F7-51431B8C0380}"/>
                </a:ext>
              </a:extLst>
            </p:cNvPr>
            <p:cNvGrpSpPr/>
            <p:nvPr/>
          </p:nvGrpSpPr>
          <p:grpSpPr>
            <a:xfrm>
              <a:off x="4273635" y="3376247"/>
              <a:ext cx="772389" cy="1056462"/>
              <a:chOff x="1136224" y="2283409"/>
              <a:chExt cx="1822513" cy="249280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D9CCE30-937E-42FC-8D79-5F64262A9CAE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EA7648A7-0324-4F0B-9925-C5C721FD4FD4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6F3A9CF-1872-4549-97DE-5CB42A96CC3D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0F24D0EE-6CBB-4319-B9EA-9324DA516AFA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D22214C4-DAE0-4C81-968B-733E8468519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02830ED-1DBB-4E33-AC1C-D82D41F4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7666244F-32BA-4867-9F7D-0B64352361E8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742DB9A-6A90-46E8-B427-C326C94F58E0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2AA03AA4-F95D-4A5D-BC80-94C2EBFBEFA4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22028324-D0EC-471B-9C94-E5177B0F992C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E4E243E7-EAB6-40B8-B3BA-0DF7F6E96183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0EB0EAE-B656-48CB-B726-33CEF350BBF0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87CC4EA-B73B-400C-8E73-7F09E9EFF25B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B8A25092-1D70-4B7D-84F6-5E3F883AB39F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C603A8B-76D0-4EC2-9EBB-EE29CF6DDFDF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1AA8F719-C47B-47ED-B9D6-D689044FFE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03E3F8B-834D-4742-8A51-957FD450D5C7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6194F908-2AF1-447D-A892-1E3209773B6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FD8B2A57-EEAC-4908-BD46-5E5C3953F675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A31A90CB-2C7D-4F16-B7C8-6FCF5DEDB481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1667EC-D149-48C2-8418-FC3D1A15D5B1}"/>
                </a:ext>
              </a:extLst>
            </p:cNvPr>
            <p:cNvGrpSpPr/>
            <p:nvPr/>
          </p:nvGrpSpPr>
          <p:grpSpPr>
            <a:xfrm>
              <a:off x="3238257" y="3379139"/>
              <a:ext cx="772389" cy="1056462"/>
              <a:chOff x="1136224" y="2283409"/>
              <a:chExt cx="1822513" cy="2492808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3CF0E28-B41C-4243-8E17-A4D4C1A8EF61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A844F80-1BF3-4DD4-B545-81E84B912E0B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F15913B-0C21-4B40-B578-406996CE3F91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2A63A39B-5C8A-4F81-8418-9E1B1FF3C2D9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5269406F-81E3-4FF4-B4DD-8645B225D54F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68B0BE45-0F5F-441E-A9DD-8F11EDE7B8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6AA3480E-7CF0-4FC5-9DCB-A8801FFC0CB0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02C2577-7423-49B8-8AEE-ED0FAF806139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C75AA462-6461-4D58-9F20-B0FED5C430EA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B5A4D677-FB28-4C1B-8A32-6151D7FD8AFE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86104CF1-30C6-4B98-8554-0C84A174DC69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72E1280-326D-47E0-B392-5A60A5A0AD6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F88DDAE-945A-4F22-8247-BA6FB2755614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28BB5C-D56D-4EC8-8765-A162E05D764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4400C2-A4A9-43B4-A379-5582545B96B2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5C4DF9FF-9FD4-4187-8D54-3CE68682F7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439F40E-E99F-46FD-ADB9-F627B8A1038E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C07792D-7385-4518-91E2-1C57DAFB81D6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36AB3285-AB64-4CCF-AF56-5D4BEC48BFC4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07E57781-D6D3-4A56-83BB-AD42B37DCE40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E8E1604-F13C-4128-9773-12E9A13C1E4C}"/>
                </a:ext>
              </a:extLst>
            </p:cNvPr>
            <p:cNvGrpSpPr/>
            <p:nvPr/>
          </p:nvGrpSpPr>
          <p:grpSpPr>
            <a:xfrm>
              <a:off x="2154689" y="3378796"/>
              <a:ext cx="772389" cy="1056462"/>
              <a:chOff x="1136224" y="2283409"/>
              <a:chExt cx="1822513" cy="2492808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590E540-0F30-45BA-BFD7-4F08B4012AEA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96F6366-6895-41A2-B255-28D034A3685C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85D54FA-D909-43C3-8396-0214354BB712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01CBC545-F338-422A-9B94-9E0F6A7B3C86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9207DB38-E09A-4121-B486-E295974D887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D20C5E6-4303-4C9C-97A2-C1DE6749A3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6C34619D-C754-4B7F-A3FA-2621E520CB4E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51D1CD3-C0F3-42C5-A65D-00545CB17E63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AFDE91C9-23A4-4E0B-8EF4-760C156DCE3B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31D7360-FD67-4AFE-A5A9-88DD6349B306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18BE117-E7FA-433C-997D-12D538A709FF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3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3FBF15B-FD53-4A9A-BAA1-B0EB11CEEAE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E222B7F-933F-4AF1-842E-7692C873D968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9042BB1-EEDF-46E1-BFD7-925D23E3E80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18DEE12-CC79-4195-8D97-5ED8ACDAF42C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EA2B0DDD-9658-4D8E-8930-27D32E14424B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2A58EBDF-3A0F-43E8-8A5A-3DF7A2CEB258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E94E8DD4-541F-4559-97E3-6EE63D08745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94677716-32AE-427D-B7CA-E073C7650A3D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66489C20-5FC7-4963-89D8-8A18DD74C624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7ADF89C-845D-423E-8A51-AA6FB3524E59}"/>
                </a:ext>
              </a:extLst>
            </p:cNvPr>
            <p:cNvGrpSpPr/>
            <p:nvPr/>
          </p:nvGrpSpPr>
          <p:grpSpPr>
            <a:xfrm rot="10800000">
              <a:off x="2882578" y="2149508"/>
              <a:ext cx="1430246" cy="453906"/>
              <a:chOff x="307730" y="3823305"/>
              <a:chExt cx="5002823" cy="158770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F9EC6B-4572-4F24-9059-653A11E06C88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B8168FB-471E-492A-929B-20B231FD698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7035613-2E70-4832-A190-6209CA3F12E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72DD033-50FF-4A99-8849-0420F1AFDCF7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5CE3E29-1210-4D88-878B-6A4F3DCEDD98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78075E9-2AE2-4951-A83D-D0721B050B2B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EAA807F-F95C-4B3F-818A-F8ED88836DFB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189C85-9CF5-4839-B3F0-ED0B5291BE5A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53BECF1-C5D4-48EC-8452-D62E1E748EA1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1947442-D329-44D8-B189-492A98846A31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3D4A04B-0D22-44AB-8F7F-9F358224647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DEABFE3-C880-4841-980D-26BC5C6C2DF8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ABEFA69-FCA1-41CC-8B6C-C8296868F966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D5AAEBA-C19A-4076-B98B-19AED99CEAF3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9275D0E-829E-4B9C-B7D5-A217FED2550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DBE73BB-FD84-4ACE-874D-3FFC4B2D82A4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A065D73-D66F-40DC-A713-9EF973D91F41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1900647-CC8B-4205-96BD-727457F2490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A15F689-E29C-463A-892B-5137DB8F58BA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AE8B638-13ED-448B-AA38-FD159392E173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DEC743-0CA6-42D3-B102-F12AC9C20A67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A72A09F-27D3-4DE8-BEDE-5AFC1867934A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7B34696-F3A6-4F28-A5D7-F23F683D6BA0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6759DE6-7B37-4FD8-9255-44BAA896C28D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5FE70D6-3ABA-4FA7-BED8-5B24AF25BD50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1A51DA-7CEC-4818-8073-52C7A054B677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A58B370-E404-4AF8-A9A2-3C93D5E1DEEF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D3FB57-BCAD-4A3F-AEA6-90185228B163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E72F610-AFDB-45E5-BD0D-29AD314F47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05A4247-C487-42C0-BF59-2F33E7CAFAF5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D150C7E-79A3-4F83-BC31-8148F182FAD1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A7D8E8-25CB-4A0A-B1B1-560F51F4781D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84EBDCF-E97C-4717-9485-54E19276A892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9D62B1A-25C8-4DB3-BF65-CDDB165B26AE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679E2ED-6B51-48F4-AC5F-757EBAADCC84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0B930A4-24E4-4943-B406-EE3C79E6BE66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E6E43-1649-47DD-9A1C-0DF958A42AC1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B7CFBB3-1B8B-4A0D-BF46-C7EC321B76C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08D26D4-52DA-4A5C-8194-505B29359F3F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21B293-AB15-43E6-AD14-E0F5BCBB36C2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9AC60F-FCE2-40D8-A705-D21C2DEDF331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534A425-45DB-49EF-B15D-0E1FB88B4B2C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6E058F6-4547-4DCB-8A3E-7D45E4D382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B81D5BB-BF9D-4F10-B1DD-DB004E496728}"/>
              </a:ext>
            </a:extLst>
          </p:cNvPr>
          <p:cNvCxnSpPr/>
          <p:nvPr/>
        </p:nvCxnSpPr>
        <p:spPr>
          <a:xfrm flipV="1">
            <a:off x="10880092" y="2162119"/>
            <a:ext cx="0" cy="391944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6522B7B-4CDF-4212-A534-FF79EF398681}"/>
              </a:ext>
            </a:extLst>
          </p:cNvPr>
          <p:cNvCxnSpPr/>
          <p:nvPr/>
        </p:nvCxnSpPr>
        <p:spPr>
          <a:xfrm>
            <a:off x="5377389" y="2162119"/>
            <a:ext cx="0" cy="391944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itle 1">
            <a:extLst>
              <a:ext uri="{FF2B5EF4-FFF2-40B4-BE49-F238E27FC236}">
                <a16:creationId xmlns:a16="http://schemas.microsoft.com/office/drawing/2014/main" id="{EEC781B2-0F4A-4B4D-B71B-DE81C10573BC}"/>
              </a:ext>
            </a:extLst>
          </p:cNvPr>
          <p:cNvSpPr txBox="1">
            <a:spLocks/>
          </p:cNvSpPr>
          <p:nvPr/>
        </p:nvSpPr>
        <p:spPr>
          <a:xfrm>
            <a:off x="9187337" y="3812418"/>
            <a:ext cx="1789767" cy="44366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High </a:t>
            </a:r>
            <a:r>
              <a:rPr lang="en-US" altLang="ko-KR" sz="51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Speed</a:t>
            </a:r>
            <a:endParaRPr lang="ko-KR" altLang="en-US" sz="4400" dirty="0">
              <a:solidFill>
                <a:schemeClr val="accent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14383B7D-205C-46FD-B28E-0B65D2E0697D}"/>
              </a:ext>
            </a:extLst>
          </p:cNvPr>
          <p:cNvSpPr txBox="1">
            <a:spLocks/>
          </p:cNvSpPr>
          <p:nvPr/>
        </p:nvSpPr>
        <p:spPr>
          <a:xfrm>
            <a:off x="5395216" y="3812417"/>
            <a:ext cx="1430246" cy="4436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Low Cost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121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NanumBarunpen Bold</vt:lpstr>
      <vt:lpstr>Noto Sans CJK KR Bold</vt:lpstr>
      <vt:lpstr>Noto Sans CJK KR DemiLight</vt:lpstr>
      <vt:lpstr>Noto Sans CJK KR Medium</vt:lpstr>
      <vt:lpstr>Arial</vt:lpstr>
      <vt:lpstr>Office Theme</vt:lpstr>
      <vt:lpstr>Computer Organization and Design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Amdahl's law</vt:lpstr>
      <vt:lpstr>Amdahl's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25</cp:revision>
  <dcterms:created xsi:type="dcterms:W3CDTF">2019-05-30T09:51:06Z</dcterms:created>
  <dcterms:modified xsi:type="dcterms:W3CDTF">2019-10-14T03:09:57Z</dcterms:modified>
</cp:coreProperties>
</file>