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787878"/>
    <a:srgbClr val="0182C6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6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64F2A1-E95E-4EFD-9F28-19DA78258448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13B5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581186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818673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3067645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67C32-FBBF-424C-B087-BFC074B94A3C}"/>
              </a:ext>
            </a:extLst>
          </p:cNvPr>
          <p:cNvGrpSpPr/>
          <p:nvPr/>
        </p:nvGrpSpPr>
        <p:grpSpPr>
          <a:xfrm>
            <a:off x="4180114" y="3453835"/>
            <a:ext cx="1630136" cy="1144652"/>
            <a:chOff x="4180114" y="3453835"/>
            <a:chExt cx="1630136" cy="1144652"/>
          </a:xfrm>
        </p:grpSpPr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B9AC28BD-FB45-4B67-9734-092BBB4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3453835"/>
              <a:ext cx="163013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10D67E-F0C5-4BD3-B5D7-FDDFA23833FC}"/>
                </a:ext>
              </a:extLst>
            </p:cNvPr>
            <p:cNvCxnSpPr/>
            <p:nvPr/>
          </p:nvCxnSpPr>
          <p:spPr>
            <a:xfrm>
              <a:off x="4196443" y="3453835"/>
              <a:ext cx="0" cy="114465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580416"/>
            <a:ext cx="832756" cy="832756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B345A4-72D0-4879-8945-83413D758689}"/>
              </a:ext>
            </a:extLst>
          </p:cNvPr>
          <p:cNvSpPr/>
          <p:nvPr/>
        </p:nvSpPr>
        <p:spPr>
          <a:xfrm>
            <a:off x="2750646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440E74-2A0B-438D-8263-BDCFEE21D784}"/>
              </a:ext>
            </a:extLst>
          </p:cNvPr>
          <p:cNvSpPr/>
          <p:nvPr/>
        </p:nvSpPr>
        <p:spPr>
          <a:xfrm>
            <a:off x="3360835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1EA3ED-7EF9-4AD0-A05C-EF7C3F62ADF9}"/>
              </a:ext>
            </a:extLst>
          </p:cNvPr>
          <p:cNvSpPr/>
          <p:nvPr/>
        </p:nvSpPr>
        <p:spPr>
          <a:xfrm>
            <a:off x="3971024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FF0310-D790-4D1A-A7D0-C476A62E58E7}"/>
              </a:ext>
            </a:extLst>
          </p:cNvPr>
          <p:cNvSpPr/>
          <p:nvPr/>
        </p:nvSpPr>
        <p:spPr>
          <a:xfrm>
            <a:off x="4587537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3DDF7E-A713-44F1-BE27-05BD0A0C4975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A1697-8168-4018-9628-F095F11F6D5C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0.1097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6 1.11111E-6 L -0.05143 1.11111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 1.11111E-6 L -0.05 0.1097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 1.11111E-6 L -0.1 1.11111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143 1.11111E-6 L -0.10065 1.11111E-6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 1.11111E-6 L -0.1 0.1097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0065 1.11111E-6 L -0.15065 1.11111E-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065 1.11111E-6 L -0.15065 0.10972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3" grpId="0" animBg="1"/>
      <p:bldP spid="3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504009" y="463566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504006" y="3215234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863115" y="3405248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984940" y="2955814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734242" y="334858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7275066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6255531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065278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946724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517852" y="3253458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6118438" y="3580634"/>
            <a:ext cx="34223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4348843" y="2565170"/>
            <a:ext cx="21118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6F6745-69AF-4F47-B452-A17625F3908C}"/>
              </a:ext>
            </a:extLst>
          </p:cNvPr>
          <p:cNvGrpSpPr/>
          <p:nvPr/>
        </p:nvGrpSpPr>
        <p:grpSpPr>
          <a:xfrm>
            <a:off x="6462256" y="2379710"/>
            <a:ext cx="752622" cy="1396263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1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3596779" y="389526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3118068" y="454241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227885" y="454241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4138619" y="454241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709747" y="3775973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  <p:cxnSp>
        <p:nvCxnSpPr>
          <p:cNvPr id="35" name="Straight Connector 55">
            <a:extLst>
              <a:ext uri="{FF2B5EF4-FFF2-40B4-BE49-F238E27FC236}">
                <a16:creationId xmlns:a16="http://schemas.microsoft.com/office/drawing/2014/main" id="{30E2F342-93F6-4E0B-B430-80DFE543D47E}"/>
              </a:ext>
            </a:extLst>
          </p:cNvPr>
          <p:cNvCxnSpPr>
            <a:cxnSpLocks/>
          </p:cNvCxnSpPr>
          <p:nvPr/>
        </p:nvCxnSpPr>
        <p:spPr>
          <a:xfrm>
            <a:off x="4348843" y="2548841"/>
            <a:ext cx="0" cy="19935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E270B0C-D126-4D9A-9176-9EAA00D4103D}"/>
              </a:ext>
            </a:extLst>
          </p:cNvPr>
          <p:cNvSpPr/>
          <p:nvPr/>
        </p:nvSpPr>
        <p:spPr>
          <a:xfrm>
            <a:off x="4298301" y="4491870"/>
            <a:ext cx="101084" cy="101084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5">
            <a:extLst>
              <a:ext uri="{FF2B5EF4-FFF2-40B4-BE49-F238E27FC236}">
                <a16:creationId xmlns:a16="http://schemas.microsoft.com/office/drawing/2014/main" id="{C615D9E7-FC8B-4124-8833-6B1A74E95665}"/>
              </a:ext>
            </a:extLst>
          </p:cNvPr>
          <p:cNvCxnSpPr>
            <a:cxnSpLocks/>
          </p:cNvCxnSpPr>
          <p:nvPr/>
        </p:nvCxnSpPr>
        <p:spPr>
          <a:xfrm>
            <a:off x="3137120" y="2076450"/>
            <a:ext cx="0" cy="246596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7">
            <a:extLst>
              <a:ext uri="{FF2B5EF4-FFF2-40B4-BE49-F238E27FC236}">
                <a16:creationId xmlns:a16="http://schemas.microsoft.com/office/drawing/2014/main" id="{4E52D7ED-ABE4-4892-92BA-4894580001B4}"/>
              </a:ext>
            </a:extLst>
          </p:cNvPr>
          <p:cNvCxnSpPr>
            <a:cxnSpLocks/>
          </p:cNvCxnSpPr>
          <p:nvPr/>
        </p:nvCxnSpPr>
        <p:spPr>
          <a:xfrm>
            <a:off x="7166734" y="3111355"/>
            <a:ext cx="20085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7">
            <a:extLst>
              <a:ext uri="{FF2B5EF4-FFF2-40B4-BE49-F238E27FC236}">
                <a16:creationId xmlns:a16="http://schemas.microsoft.com/office/drawing/2014/main" id="{D61A2897-24B9-4CAF-A98B-B1E9C3834656}"/>
              </a:ext>
            </a:extLst>
          </p:cNvPr>
          <p:cNvCxnSpPr>
            <a:cxnSpLocks/>
          </p:cNvCxnSpPr>
          <p:nvPr/>
        </p:nvCxnSpPr>
        <p:spPr>
          <a:xfrm>
            <a:off x="3118068" y="2076450"/>
            <a:ext cx="424952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55">
            <a:extLst>
              <a:ext uri="{FF2B5EF4-FFF2-40B4-BE49-F238E27FC236}">
                <a16:creationId xmlns:a16="http://schemas.microsoft.com/office/drawing/2014/main" id="{180AB11C-DD67-4644-82EA-7BEBD749792B}"/>
              </a:ext>
            </a:extLst>
          </p:cNvPr>
          <p:cNvCxnSpPr>
            <a:cxnSpLocks/>
          </p:cNvCxnSpPr>
          <p:nvPr/>
        </p:nvCxnSpPr>
        <p:spPr>
          <a:xfrm>
            <a:off x="7348536" y="2076450"/>
            <a:ext cx="0" cy="103490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3">
            <a:extLst>
              <a:ext uri="{FF2B5EF4-FFF2-40B4-BE49-F238E27FC236}">
                <a16:creationId xmlns:a16="http://schemas.microsoft.com/office/drawing/2014/main" id="{A6D9BD09-53BF-4999-9033-6759CB12C5AC}"/>
              </a:ext>
            </a:extLst>
          </p:cNvPr>
          <p:cNvSpPr/>
          <p:nvPr/>
        </p:nvSpPr>
        <p:spPr>
          <a:xfrm>
            <a:off x="5729221" y="3399396"/>
            <a:ext cx="342229" cy="314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13B51"/>
                </a:solidFill>
              </a:rPr>
              <a:t>4</a:t>
            </a:r>
            <a:endParaRPr lang="ko-KR" altLang="en-US" sz="1400" b="1" dirty="0">
              <a:solidFill>
                <a:srgbClr val="013B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7846544" y="4580364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7846541" y="3477852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345460" y="4212115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308179" y="3572177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813098" y="4640310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6308179" y="445955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365631" y="3005032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345460" y="3786665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8203196" y="2932873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3813098" y="2993672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3813098" y="3460762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E3857-D20B-4B5F-9EEB-816708320980}"/>
              </a:ext>
            </a:extLst>
          </p:cNvPr>
          <p:cNvGrpSpPr/>
          <p:nvPr/>
        </p:nvGrpSpPr>
        <p:grpSpPr>
          <a:xfrm>
            <a:off x="3813098" y="3887284"/>
            <a:ext cx="571128" cy="380491"/>
            <a:chOff x="3394739" y="3653241"/>
            <a:chExt cx="571128" cy="380491"/>
          </a:xfrm>
        </p:grpSpPr>
        <p:cxnSp>
          <p:nvCxnSpPr>
            <p:cNvPr id="30" name="Straight Arrow Connector 12">
              <a:extLst>
                <a:ext uri="{FF2B5EF4-FFF2-40B4-BE49-F238E27FC236}">
                  <a16:creationId xmlns:a16="http://schemas.microsoft.com/office/drawing/2014/main" id="{A6E6E7B6-8E80-436E-9895-092DEF1D0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948461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12AED47-5216-4498-8A46-2E55570C0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856890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E89B1C1B-87B2-48AF-90B1-740540264CAA}"/>
                </a:ext>
              </a:extLst>
            </p:cNvPr>
            <p:cNvSpPr/>
            <p:nvPr/>
          </p:nvSpPr>
          <p:spPr>
            <a:xfrm>
              <a:off x="3606882" y="3653241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289908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997062" y="4383305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568190" y="2771057"/>
            <a:ext cx="1806640" cy="2339158"/>
            <a:chOff x="2856230" y="2422661"/>
            <a:chExt cx="2018852" cy="26139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56230" y="2422661"/>
              <a:ext cx="2018852" cy="2613921"/>
              <a:chOff x="3045184" y="2679586"/>
              <a:chExt cx="1622588" cy="2100855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Address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Data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MemRead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012BED35-D203-4715-A0D4-C49821E204CF}"/>
                  </a:ext>
                </a:extLst>
              </p:cNvPr>
              <p:cNvSpPr/>
              <p:nvPr/>
            </p:nvSpPr>
            <p:spPr>
              <a:xfrm>
                <a:off x="3791724" y="2679586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MemWrite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9E9008-FECD-4225-818F-2CFB8056D1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2502586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3205D3E5-D3BD-4873-AC8B-A17D5255C646}"/>
              </a:ext>
            </a:extLst>
          </p:cNvPr>
          <p:cNvCxnSpPr>
            <a:cxnSpLocks/>
          </p:cNvCxnSpPr>
          <p:nvPr/>
        </p:nvCxnSpPr>
        <p:spPr>
          <a:xfrm>
            <a:off x="3997062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5B748-24BE-4B0F-9DE7-C12593014B28}"/>
              </a:ext>
            </a:extLst>
          </p:cNvPr>
          <p:cNvGrpSpPr/>
          <p:nvPr/>
        </p:nvGrpSpPr>
        <p:grpSpPr>
          <a:xfrm>
            <a:off x="7846544" y="3307012"/>
            <a:ext cx="848468" cy="1423546"/>
            <a:chOff x="9661410" y="4010467"/>
            <a:chExt cx="848468" cy="14235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136EFA-F292-4285-97C8-7FA5CA22540F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82C775FF-04FC-4A80-89A4-76D69532CF45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57EAFB-1257-4455-ADA1-E04596B31DA4}"/>
              </a:ext>
            </a:extLst>
          </p:cNvPr>
          <p:cNvGrpSpPr/>
          <p:nvPr/>
        </p:nvGrpSpPr>
        <p:grpSpPr>
          <a:xfrm>
            <a:off x="7370129" y="3705044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306759A8-069E-44E8-98C7-E8C547493FC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A47895A-CB51-4AE6-BB80-257771ADB1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28F2A37B-43DF-4D8A-87F5-217E65121C57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C162E8-0CFA-40E2-B657-F27AC4E1F7B8}"/>
              </a:ext>
            </a:extLst>
          </p:cNvPr>
          <p:cNvGrpSpPr/>
          <p:nvPr/>
        </p:nvGrpSpPr>
        <p:grpSpPr>
          <a:xfrm>
            <a:off x="8668531" y="3705044"/>
            <a:ext cx="482297" cy="380491"/>
            <a:chOff x="3385912" y="3226719"/>
            <a:chExt cx="482297" cy="380491"/>
          </a:xfrm>
        </p:grpSpPr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4B95C179-7B85-4F0C-90AB-37887AF9A6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47347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5AFCEB3-6E3A-4E3C-9E5C-3743974E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74299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D94CBD2A-58A4-496D-8508-19FA6EFD6481}"/>
                </a:ext>
              </a:extLst>
            </p:cNvPr>
            <p:cNvSpPr/>
            <p:nvPr/>
          </p:nvSpPr>
          <p:spPr>
            <a:xfrm>
              <a:off x="3385912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7696274" y="4038501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486308" y="3398563"/>
            <a:ext cx="118976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5486308" y="4285938"/>
            <a:ext cx="118976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3543760" y="2831418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7696274" y="3613051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6554010" y="2759259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2991227" y="2820058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2991227" y="3287148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4791716" y="5097010"/>
            <a:ext cx="848468" cy="1423546"/>
            <a:chOff x="9661410" y="4010467"/>
            <a:chExt cx="848468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4315301" y="5495042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5937868" y="2267903"/>
            <a:ext cx="2367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8154198-C2BC-4185-8186-82ACA5032C15}"/>
              </a:ext>
            </a:extLst>
          </p:cNvPr>
          <p:cNvCxnSpPr>
            <a:cxnSpLocks/>
          </p:cNvCxnSpPr>
          <p:nvPr/>
        </p:nvCxnSpPr>
        <p:spPr>
          <a:xfrm>
            <a:off x="5702090" y="5698691"/>
            <a:ext cx="209941" cy="176842"/>
          </a:xfrm>
          <a:prstGeom prst="line">
            <a:avLst/>
          </a:prstGeom>
          <a:ln w="1905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83">
            <a:extLst>
              <a:ext uri="{FF2B5EF4-FFF2-40B4-BE49-F238E27FC236}">
                <a16:creationId xmlns:a16="http://schemas.microsoft.com/office/drawing/2014/main" id="{A375A863-5712-4D18-9657-9DFA18EE65FD}"/>
              </a:ext>
            </a:extLst>
          </p:cNvPr>
          <p:cNvSpPr/>
          <p:nvPr/>
        </p:nvSpPr>
        <p:spPr>
          <a:xfrm>
            <a:off x="5613703" y="5495042"/>
            <a:ext cx="420892" cy="275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13B51"/>
                </a:solidFill>
              </a:rPr>
              <a:t>32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6129606" y="1792664"/>
            <a:ext cx="718962" cy="950479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Shift</a:t>
              </a:r>
            </a:p>
            <a:p>
              <a:pPr algn="ctr"/>
              <a:r>
                <a:rPr lang="en-US" altLang="ko-KR" sz="1400" b="1" dirty="0"/>
                <a:t>left 2</a:t>
              </a:r>
              <a:endParaRPr lang="ko-KR" altLang="en-US" sz="1400" b="1" dirty="0"/>
            </a:p>
          </p:txBody>
        </p:sp>
      </p:grpSp>
      <p:cxnSp>
        <p:nvCxnSpPr>
          <p:cNvPr id="84" name="Straight Connector 57">
            <a:extLst>
              <a:ext uri="{FF2B5EF4-FFF2-40B4-BE49-F238E27FC236}">
                <a16:creationId xmlns:a16="http://schemas.microsoft.com/office/drawing/2014/main" id="{686C3282-A6E4-41BE-8A54-0A862DB07009}"/>
              </a:ext>
            </a:extLst>
          </p:cNvPr>
          <p:cNvCxnSpPr>
            <a:cxnSpLocks/>
          </p:cNvCxnSpPr>
          <p:nvPr/>
        </p:nvCxnSpPr>
        <p:spPr>
          <a:xfrm>
            <a:off x="5622530" y="5780803"/>
            <a:ext cx="34845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5956212" y="2267903"/>
            <a:ext cx="0" cy="351290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2991227" y="5780803"/>
            <a:ext cx="132407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3011082" y="3095086"/>
            <a:ext cx="0" cy="268571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2959206" y="3272823"/>
            <a:ext cx="101084" cy="101084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2959206" y="3515176"/>
            <a:ext cx="101084" cy="101084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6822791" y="2267903"/>
            <a:ext cx="27751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2105025" y="3324941"/>
            <a:ext cx="88620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83">
            <a:extLst>
              <a:ext uri="{FF2B5EF4-FFF2-40B4-BE49-F238E27FC236}">
                <a16:creationId xmlns:a16="http://schemas.microsoft.com/office/drawing/2014/main" id="{17E4B7D1-3DC7-4F00-8F99-A67345BA09C0}"/>
              </a:ext>
            </a:extLst>
          </p:cNvPr>
          <p:cNvSpPr/>
          <p:nvPr/>
        </p:nvSpPr>
        <p:spPr>
          <a:xfrm>
            <a:off x="2113233" y="3063035"/>
            <a:ext cx="854413" cy="275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13B51"/>
                </a:solidFill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6289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116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  <vt:lpstr>DataPath</vt:lpstr>
      <vt:lpstr>DataPath</vt:lpstr>
      <vt:lpstr>DataPath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86</cp:revision>
  <dcterms:created xsi:type="dcterms:W3CDTF">2019-05-30T09:51:06Z</dcterms:created>
  <dcterms:modified xsi:type="dcterms:W3CDTF">2019-10-14T05:59:05Z</dcterms:modified>
</cp:coreProperties>
</file>