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6" r:id="rId4"/>
    <p:sldId id="258" r:id="rId5"/>
    <p:sldId id="259" r:id="rId6"/>
    <p:sldId id="260" r:id="rId7"/>
    <p:sldId id="261" r:id="rId8"/>
    <p:sldId id="262" r:id="rId9"/>
    <p:sldId id="263"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422C5-A563-4CF9-9D90-32ACE661F290}" type="doc">
      <dgm:prSet loTypeId="urn:microsoft.com/office/officeart/2005/8/layout/hProcess9" loCatId="process" qsTypeId="urn:microsoft.com/office/officeart/2005/8/quickstyle/simple1" qsCatId="simple" csTypeId="urn:microsoft.com/office/officeart/2005/8/colors/accent1_2" csCatId="accent1" phldr="1"/>
      <dgm:spPr/>
    </dgm:pt>
    <dgm:pt modelId="{0F8A1ADD-4A87-445D-A3A9-6B0E34CD8D67}">
      <dgm:prSet phldrT="[Texte]"/>
      <dgm:spPr/>
      <dgm:t>
        <a:bodyPr/>
        <a:lstStyle/>
        <a:p>
          <a:r>
            <a:rPr lang="fr-FR" dirty="0" smtClean="0"/>
            <a:t>     I	</a:t>
          </a:r>
          <a:endParaRPr lang="fr-FR" dirty="0"/>
        </a:p>
      </dgm:t>
    </dgm:pt>
    <dgm:pt modelId="{96637A9C-2389-4EDA-87DA-57CB2B4BF826}" type="parTrans" cxnId="{743109B4-F71F-4BCF-BE03-C9D6354D9F6D}">
      <dgm:prSet/>
      <dgm:spPr/>
    </dgm:pt>
    <dgm:pt modelId="{7A01D79C-72E8-4E28-8AA3-6D88BA605EC1}" type="sibTrans" cxnId="{743109B4-F71F-4BCF-BE03-C9D6354D9F6D}">
      <dgm:prSet/>
      <dgm:spPr/>
    </dgm:pt>
    <dgm:pt modelId="{FD95ABE3-B915-4C2E-98C3-AD7BFDF3F6B3}">
      <dgm:prSet phldrT="[Texte]"/>
      <dgm:spPr/>
      <dgm:t>
        <a:bodyPr/>
        <a:lstStyle/>
        <a:p>
          <a:r>
            <a:rPr lang="fr-FR" dirty="0" smtClean="0"/>
            <a:t>S</a:t>
          </a:r>
          <a:endParaRPr lang="fr-FR" dirty="0"/>
        </a:p>
      </dgm:t>
    </dgm:pt>
    <dgm:pt modelId="{9B3C3597-4D1E-4049-89FA-9ED09478988F}" type="parTrans" cxnId="{8689BE4A-57F4-4BDA-A2AA-370523392D25}">
      <dgm:prSet/>
      <dgm:spPr/>
    </dgm:pt>
    <dgm:pt modelId="{A77068FA-A512-42EF-8E84-37D4FBD5BA93}" type="sibTrans" cxnId="{8689BE4A-57F4-4BDA-A2AA-370523392D25}">
      <dgm:prSet/>
      <dgm:spPr/>
    </dgm:pt>
    <dgm:pt modelId="{1C7AA879-19D9-440B-9817-170F34260A3F}">
      <dgm:prSet phldrT="[Texte]"/>
      <dgm:spPr/>
      <dgm:t>
        <a:bodyPr/>
        <a:lstStyle/>
        <a:p>
          <a:r>
            <a:rPr lang="fr-FR" dirty="0" smtClean="0"/>
            <a:t>N</a:t>
          </a:r>
          <a:endParaRPr lang="fr-FR" dirty="0"/>
        </a:p>
      </dgm:t>
    </dgm:pt>
    <dgm:pt modelId="{FFB49786-8129-4306-A4AD-0CA5706C44A6}" type="parTrans" cxnId="{12AC244D-8787-432F-BBBC-E3F8BA8AF75D}">
      <dgm:prSet/>
      <dgm:spPr/>
    </dgm:pt>
    <dgm:pt modelId="{8048D149-62E4-45B6-8F71-E94116FAD576}" type="sibTrans" cxnId="{12AC244D-8787-432F-BBBC-E3F8BA8AF75D}">
      <dgm:prSet/>
      <dgm:spPr/>
    </dgm:pt>
    <dgm:pt modelId="{227918E4-9F55-47AC-A7C9-DEA812AE78B9}" type="pres">
      <dgm:prSet presAssocID="{833422C5-A563-4CF9-9D90-32ACE661F290}" presName="CompostProcess" presStyleCnt="0">
        <dgm:presLayoutVars>
          <dgm:dir/>
          <dgm:resizeHandles val="exact"/>
        </dgm:presLayoutVars>
      </dgm:prSet>
      <dgm:spPr/>
    </dgm:pt>
    <dgm:pt modelId="{5A67234B-D512-47E3-9CCE-2452D742DADF}" type="pres">
      <dgm:prSet presAssocID="{833422C5-A563-4CF9-9D90-32ACE661F290}" presName="arrow" presStyleLbl="bgShp" presStyleIdx="0" presStyleCnt="1"/>
      <dgm:spPr/>
    </dgm:pt>
    <dgm:pt modelId="{00ED417D-18F6-40B4-B2D8-5FC935F478DE}" type="pres">
      <dgm:prSet presAssocID="{833422C5-A563-4CF9-9D90-32ACE661F290}" presName="linearProcess" presStyleCnt="0"/>
      <dgm:spPr/>
    </dgm:pt>
    <dgm:pt modelId="{2C434999-C2EA-4DE2-AAE5-36EAEAEB6BF7}" type="pres">
      <dgm:prSet presAssocID="{0F8A1ADD-4A87-445D-A3A9-6B0E34CD8D67}" presName="textNode" presStyleLbl="node1" presStyleIdx="0" presStyleCnt="3" custLinFactNeighborX="12254" custLinFactNeighborY="-3155">
        <dgm:presLayoutVars>
          <dgm:bulletEnabled val="1"/>
        </dgm:presLayoutVars>
      </dgm:prSet>
      <dgm:spPr/>
      <dgm:t>
        <a:bodyPr/>
        <a:lstStyle/>
        <a:p>
          <a:endParaRPr lang="fr-FR"/>
        </a:p>
      </dgm:t>
    </dgm:pt>
    <dgm:pt modelId="{7F3C92D6-F065-4512-AAE4-ED81AC6FAE7C}" type="pres">
      <dgm:prSet presAssocID="{7A01D79C-72E8-4E28-8AA3-6D88BA605EC1}" presName="sibTrans" presStyleCnt="0"/>
      <dgm:spPr/>
    </dgm:pt>
    <dgm:pt modelId="{03B9D1BE-130B-42EF-B14E-B91014432628}" type="pres">
      <dgm:prSet presAssocID="{FD95ABE3-B915-4C2E-98C3-AD7BFDF3F6B3}" presName="textNode" presStyleLbl="node1" presStyleIdx="1" presStyleCnt="3">
        <dgm:presLayoutVars>
          <dgm:bulletEnabled val="1"/>
        </dgm:presLayoutVars>
      </dgm:prSet>
      <dgm:spPr/>
      <dgm:t>
        <a:bodyPr/>
        <a:lstStyle/>
        <a:p>
          <a:endParaRPr lang="fr-FR"/>
        </a:p>
      </dgm:t>
    </dgm:pt>
    <dgm:pt modelId="{3C4A5D90-F090-4278-B427-B5CFEF5AE3D0}" type="pres">
      <dgm:prSet presAssocID="{A77068FA-A512-42EF-8E84-37D4FBD5BA93}" presName="sibTrans" presStyleCnt="0"/>
      <dgm:spPr/>
    </dgm:pt>
    <dgm:pt modelId="{5D292F75-1EDE-4AF8-8760-DA9DC8FA45A5}" type="pres">
      <dgm:prSet presAssocID="{1C7AA879-19D9-440B-9817-170F34260A3F}" presName="textNode" presStyleLbl="node1" presStyleIdx="2" presStyleCnt="3">
        <dgm:presLayoutVars>
          <dgm:bulletEnabled val="1"/>
        </dgm:presLayoutVars>
      </dgm:prSet>
      <dgm:spPr/>
      <dgm:t>
        <a:bodyPr/>
        <a:lstStyle/>
        <a:p>
          <a:endParaRPr lang="fr-FR"/>
        </a:p>
      </dgm:t>
    </dgm:pt>
  </dgm:ptLst>
  <dgm:cxnLst>
    <dgm:cxn modelId="{12AC244D-8787-432F-BBBC-E3F8BA8AF75D}" srcId="{833422C5-A563-4CF9-9D90-32ACE661F290}" destId="{1C7AA879-19D9-440B-9817-170F34260A3F}" srcOrd="2" destOrd="0" parTransId="{FFB49786-8129-4306-A4AD-0CA5706C44A6}" sibTransId="{8048D149-62E4-45B6-8F71-E94116FAD576}"/>
    <dgm:cxn modelId="{8689BE4A-57F4-4BDA-A2AA-370523392D25}" srcId="{833422C5-A563-4CF9-9D90-32ACE661F290}" destId="{FD95ABE3-B915-4C2E-98C3-AD7BFDF3F6B3}" srcOrd="1" destOrd="0" parTransId="{9B3C3597-4D1E-4049-89FA-9ED09478988F}" sibTransId="{A77068FA-A512-42EF-8E84-37D4FBD5BA93}"/>
    <dgm:cxn modelId="{0556B2A8-3951-459C-A669-6136663D09FC}" type="presOf" srcId="{1C7AA879-19D9-440B-9817-170F34260A3F}" destId="{5D292F75-1EDE-4AF8-8760-DA9DC8FA45A5}" srcOrd="0" destOrd="0" presId="urn:microsoft.com/office/officeart/2005/8/layout/hProcess9"/>
    <dgm:cxn modelId="{A7ABBA5C-8371-4832-AB65-57A7336C50BA}" type="presOf" srcId="{FD95ABE3-B915-4C2E-98C3-AD7BFDF3F6B3}" destId="{03B9D1BE-130B-42EF-B14E-B91014432628}" srcOrd="0" destOrd="0" presId="urn:microsoft.com/office/officeart/2005/8/layout/hProcess9"/>
    <dgm:cxn modelId="{15CE1836-F0CB-4E50-AD2D-67964DE844DD}" type="presOf" srcId="{0F8A1ADD-4A87-445D-A3A9-6B0E34CD8D67}" destId="{2C434999-C2EA-4DE2-AAE5-36EAEAEB6BF7}" srcOrd="0" destOrd="0" presId="urn:microsoft.com/office/officeart/2005/8/layout/hProcess9"/>
    <dgm:cxn modelId="{806F7DBB-E8C7-4534-99CF-B0E99B72C3DC}" type="presOf" srcId="{833422C5-A563-4CF9-9D90-32ACE661F290}" destId="{227918E4-9F55-47AC-A7C9-DEA812AE78B9}" srcOrd="0" destOrd="0" presId="urn:microsoft.com/office/officeart/2005/8/layout/hProcess9"/>
    <dgm:cxn modelId="{743109B4-F71F-4BCF-BE03-C9D6354D9F6D}" srcId="{833422C5-A563-4CF9-9D90-32ACE661F290}" destId="{0F8A1ADD-4A87-445D-A3A9-6B0E34CD8D67}" srcOrd="0" destOrd="0" parTransId="{96637A9C-2389-4EDA-87DA-57CB2B4BF826}" sibTransId="{7A01D79C-72E8-4E28-8AA3-6D88BA605EC1}"/>
    <dgm:cxn modelId="{ED385EEB-7533-4C3A-AB1C-795CC1F67FAF}" type="presParOf" srcId="{227918E4-9F55-47AC-A7C9-DEA812AE78B9}" destId="{5A67234B-D512-47E3-9CCE-2452D742DADF}" srcOrd="0" destOrd="0" presId="urn:microsoft.com/office/officeart/2005/8/layout/hProcess9"/>
    <dgm:cxn modelId="{B4C05953-B58C-46C5-90BE-916738183105}" type="presParOf" srcId="{227918E4-9F55-47AC-A7C9-DEA812AE78B9}" destId="{00ED417D-18F6-40B4-B2D8-5FC935F478DE}" srcOrd="1" destOrd="0" presId="urn:microsoft.com/office/officeart/2005/8/layout/hProcess9"/>
    <dgm:cxn modelId="{3065717B-788C-4871-8A32-25602EB9EFDA}" type="presParOf" srcId="{00ED417D-18F6-40B4-B2D8-5FC935F478DE}" destId="{2C434999-C2EA-4DE2-AAE5-36EAEAEB6BF7}" srcOrd="0" destOrd="0" presId="urn:microsoft.com/office/officeart/2005/8/layout/hProcess9"/>
    <dgm:cxn modelId="{12CB846F-B608-4941-A01D-10E2879D7ACF}" type="presParOf" srcId="{00ED417D-18F6-40B4-B2D8-5FC935F478DE}" destId="{7F3C92D6-F065-4512-AAE4-ED81AC6FAE7C}" srcOrd="1" destOrd="0" presId="urn:microsoft.com/office/officeart/2005/8/layout/hProcess9"/>
    <dgm:cxn modelId="{A52C1CB3-52AF-428C-A1A9-042210FBF48D}" type="presParOf" srcId="{00ED417D-18F6-40B4-B2D8-5FC935F478DE}" destId="{03B9D1BE-130B-42EF-B14E-B91014432628}" srcOrd="2" destOrd="0" presId="urn:microsoft.com/office/officeart/2005/8/layout/hProcess9"/>
    <dgm:cxn modelId="{488BA530-FB3B-4549-96B1-1163D17EC4FF}" type="presParOf" srcId="{00ED417D-18F6-40B4-B2D8-5FC935F478DE}" destId="{3C4A5D90-F090-4278-B427-B5CFEF5AE3D0}" srcOrd="3" destOrd="0" presId="urn:microsoft.com/office/officeart/2005/8/layout/hProcess9"/>
    <dgm:cxn modelId="{EBE16505-B551-4A0F-BE58-63BF40F44F0B}" type="presParOf" srcId="{00ED417D-18F6-40B4-B2D8-5FC935F478DE}" destId="{5D292F75-1EDE-4AF8-8760-DA9DC8FA45A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7234B-D512-47E3-9CCE-2452D742DADF}">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34999-C2EA-4DE2-AAE5-36EAEAEB6BF7}">
      <dsp:nvSpPr>
        <dsp:cNvPr id="0" name=""/>
        <dsp:cNvSpPr/>
      </dsp:nvSpPr>
      <dsp:spPr>
        <a:xfrm>
          <a:off x="23333" y="1167912"/>
          <a:ext cx="1920329" cy="162560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kern="1200" dirty="0" smtClean="0"/>
            <a:t>     I	</a:t>
          </a:r>
          <a:endParaRPr lang="fr-FR" sz="3300" kern="1200" dirty="0"/>
        </a:p>
      </dsp:txBody>
      <dsp:txXfrm>
        <a:off x="102688" y="1247267"/>
        <a:ext cx="1761619" cy="1466890"/>
      </dsp:txXfrm>
    </dsp:sp>
    <dsp:sp modelId="{03B9D1BE-130B-42EF-B14E-B91014432628}">
      <dsp:nvSpPr>
        <dsp:cNvPr id="0" name=""/>
        <dsp:cNvSpPr/>
      </dsp:nvSpPr>
      <dsp:spPr>
        <a:xfrm>
          <a:off x="2087835" y="1219199"/>
          <a:ext cx="1920329" cy="162560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kern="1200" dirty="0" smtClean="0"/>
            <a:t>S</a:t>
          </a:r>
          <a:endParaRPr lang="fr-FR" sz="3300" kern="1200" dirty="0"/>
        </a:p>
      </dsp:txBody>
      <dsp:txXfrm>
        <a:off x="2167190" y="1298554"/>
        <a:ext cx="1761619" cy="1466890"/>
      </dsp:txXfrm>
    </dsp:sp>
    <dsp:sp modelId="{5D292F75-1EDE-4AF8-8760-DA9DC8FA45A5}">
      <dsp:nvSpPr>
        <dsp:cNvPr id="0" name=""/>
        <dsp:cNvSpPr/>
      </dsp:nvSpPr>
      <dsp:spPr>
        <a:xfrm>
          <a:off x="4172470" y="1219199"/>
          <a:ext cx="1920329" cy="162560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kern="1200" dirty="0" smtClean="0"/>
            <a:t>N</a:t>
          </a:r>
          <a:endParaRPr lang="fr-FR" sz="3300" kern="1200" dirty="0"/>
        </a:p>
      </dsp:txBody>
      <dsp:txXfrm>
        <a:off x="4251825" y="1298554"/>
        <a:ext cx="1761619"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Connecteur droit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r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fr-FR" smtClean="0"/>
              <a:t>Cliquez pour modifier le style du titre</a:t>
            </a:r>
            <a:endParaRPr kumimoji="0" lang="en-US"/>
          </a:p>
        </p:txBody>
      </p:sp>
      <p:sp>
        <p:nvSpPr>
          <p:cNvPr id="25" name="Sous-titr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31" name="Espace réservé de la date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D20C068-D84A-452D-B64B-62BB294B95D8}" type="datetimeFigureOut">
              <a:rPr lang="fr-FR" smtClean="0"/>
              <a:t>03/05/2019</a:t>
            </a:fld>
            <a:endParaRPr lang="fr-FR"/>
          </a:p>
        </p:txBody>
      </p:sp>
      <p:sp>
        <p:nvSpPr>
          <p:cNvPr id="18" name="Espace réservé du pied de page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fr-FR"/>
          </a:p>
        </p:txBody>
      </p:sp>
      <p:sp>
        <p:nvSpPr>
          <p:cNvPr id="29" name="Espace réservé du numéro de diapositive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4740A37-118B-4C99-A9B3-5B23A2C5DCCA}"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74955"/>
            <a:ext cx="1524000" cy="5851525"/>
          </a:xfrm>
        </p:spPr>
        <p:txBody>
          <a:bodyPr vert="eaVert" ancho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2"/>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242816" y="6557946"/>
            <a:ext cx="2002464" cy="226902"/>
          </a:xfrm>
        </p:spPr>
        <p:txBody>
          <a:bodyPr/>
          <a:lstStyle>
            <a:extLst/>
          </a:lstStyle>
          <a:p>
            <a:fld id="{2D20C068-D84A-452D-B64B-62BB294B95D8}" type="datetimeFigureOut">
              <a:rPr lang="fr-FR" smtClean="0"/>
              <a:t>03/05/2019</a:t>
            </a:fld>
            <a:endParaRPr lang="fr-FR"/>
          </a:p>
        </p:txBody>
      </p:sp>
      <p:sp>
        <p:nvSpPr>
          <p:cNvPr id="5" name="Espace réservé du pied de page 4"/>
          <p:cNvSpPr>
            <a:spLocks noGrp="1"/>
          </p:cNvSpPr>
          <p:nvPr>
            <p:ph type="ftr" sz="quarter" idx="11"/>
          </p:nvPr>
        </p:nvSpPr>
        <p:spPr>
          <a:xfrm>
            <a:off x="457200" y="6556248"/>
            <a:ext cx="3657600" cy="228600"/>
          </a:xfrm>
        </p:spPr>
        <p:txBody>
          <a:bodyPr/>
          <a:lstStyle>
            <a:extLst/>
          </a:lstStyle>
          <a:p>
            <a:endParaRPr lang="fr-FR"/>
          </a:p>
        </p:txBody>
      </p:sp>
      <p:sp>
        <p:nvSpPr>
          <p:cNvPr id="6" name="Espace réservé du numéro de diapositive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4740A37-118B-4C99-A9B3-5B23A2C5DCC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D20C068-D84A-452D-B64B-62BB294B95D8}" type="datetimeFigureOut">
              <a:rPr lang="fr-FR" smtClean="0"/>
              <a:t>03/05/2019</a:t>
            </a:fld>
            <a:endParaRPr lang="fr-FR"/>
          </a:p>
        </p:txBody>
      </p:sp>
      <p:sp>
        <p:nvSpPr>
          <p:cNvPr id="5" name="Espace réservé du pied de page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fr-FR"/>
          </a:p>
        </p:txBody>
      </p:sp>
      <p:sp>
        <p:nvSpPr>
          <p:cNvPr id="6" name="Espace réservé du numéro de diapositive 5"/>
          <p:cNvSpPr>
            <a:spLocks noGrp="1"/>
          </p:cNvSpPr>
          <p:nvPr>
            <p:ph type="sldNum" sz="quarter" idx="12"/>
          </p:nvPr>
        </p:nvSpPr>
        <p:spPr>
          <a:xfrm>
            <a:off x="6733952" y="6555112"/>
            <a:ext cx="588336" cy="228600"/>
          </a:xfrm>
        </p:spPr>
        <p:txBody>
          <a:bodyPr/>
          <a:lstStyle>
            <a:extLst/>
          </a:lstStyle>
          <a:p>
            <a:fld id="{94740A37-118B-4C99-A9B3-5B23A2C5DCCA}"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nchor="b"/>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chemeClr val="tx2"/>
                </a:solidFill>
              </a:defRPr>
            </a:lvl1pPr>
            <a:extLst/>
          </a:lstStyle>
          <a:p>
            <a:fld id="{2D20C068-D84A-452D-B64B-62BB294B95D8}" type="datetimeFigureOut">
              <a:rPr lang="fr-FR" smtClean="0"/>
              <a:t>03/05/2019</a:t>
            </a:fld>
            <a:endParaRPr lang="fr-FR"/>
          </a:p>
        </p:txBody>
      </p:sp>
      <p:sp>
        <p:nvSpPr>
          <p:cNvPr id="3" name="Espace réservé du pied de page 2"/>
          <p:cNvSpPr>
            <a:spLocks noGrp="1"/>
          </p:cNvSpPr>
          <p:nvPr>
            <p:ph type="ftr" sz="quarter" idx="11"/>
          </p:nvPr>
        </p:nvSpPr>
        <p:spPr/>
        <p:txBody>
          <a:bodyPr/>
          <a:lstStyle>
            <a:lvl1pPr>
              <a:defRPr>
                <a:solidFill>
                  <a:schemeClr val="tx2"/>
                </a:solidFill>
              </a:defRPr>
            </a:lvl1pPr>
            <a:extLst/>
          </a:lstStyle>
          <a:p>
            <a:endParaRPr lang="fr-FR"/>
          </a:p>
        </p:txBody>
      </p:sp>
      <p:sp>
        <p:nvSpPr>
          <p:cNvPr id="4" name="Espace réservé du numéro de diapositive 3"/>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4740A37-118B-4C99-A9B3-5B23A2C5DCCA}"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fr-FR" smtClean="0"/>
              <a:t>Cliquez pour modifier le style du titre</a:t>
            </a:r>
            <a:endParaRPr kumimoji="0" lang="en-US" dirty="0"/>
          </a:p>
        </p:txBody>
      </p:sp>
      <p:sp>
        <p:nvSpPr>
          <p:cNvPr id="4" name="Espace réservé du texte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extLst/>
          </a:lstStyle>
          <a:p>
            <a:fld id="{2D20C068-D84A-452D-B64B-62BB294B95D8}" type="datetimeFigureOut">
              <a:rPr lang="fr-FR" smtClean="0"/>
              <a:t>03/05/2019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4740A37-118B-4C99-A9B3-5B23A2C5DCCA}" type="slidenum">
              <a:rPr lang="fr-FR" smtClean="0"/>
              <a:t>‹N°›</a:t>
            </a:fld>
            <a:endParaRPr lang="fr-FR"/>
          </a:p>
        </p:txBody>
      </p:sp>
      <p:sp>
        <p:nvSpPr>
          <p:cNvPr id="10" name="Espace réservé pour une image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fr-FR" smtClean="0"/>
              <a:t>Cliquez sur l'icône pour ajouter une image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titre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fr-FR" smtClean="0"/>
              <a:t>Cliquez pour modifier le style du titre</a:t>
            </a:r>
            <a:endParaRPr kumimoji="0" lang="en-US"/>
          </a:p>
        </p:txBody>
      </p:sp>
      <p:sp>
        <p:nvSpPr>
          <p:cNvPr id="31" name="Espace réservé du texte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7" name="Espace réservé de la date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D20C068-D84A-452D-B64B-62BB294B95D8}" type="datetimeFigureOut">
              <a:rPr lang="fr-FR" smtClean="0"/>
              <a:t>03/05/2019</a:t>
            </a:fld>
            <a:endParaRPr lang="fr-FR"/>
          </a:p>
        </p:txBody>
      </p:sp>
      <p:sp>
        <p:nvSpPr>
          <p:cNvPr id="4" name="Espace réservé du pied de page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fr-FR"/>
          </a:p>
        </p:txBody>
      </p:sp>
      <p:sp>
        <p:nvSpPr>
          <p:cNvPr id="16" name="Espace réservé du numéro de diapositive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4740A37-118B-4C99-A9B3-5B23A2C5DCCA}"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de l'épreuve</a:t>
            </a:r>
            <a:endParaRPr lang="fr-FR" dirty="0"/>
          </a:p>
        </p:txBody>
      </p:sp>
      <p:sp>
        <p:nvSpPr>
          <p:cNvPr id="3" name="Espace réservé du contenu 2"/>
          <p:cNvSpPr>
            <a:spLocks noGrp="1"/>
          </p:cNvSpPr>
          <p:nvPr>
            <p:ph idx="1"/>
          </p:nvPr>
        </p:nvSpPr>
        <p:spPr/>
        <p:txBody>
          <a:bodyPr>
            <a:normAutofit/>
          </a:bodyPr>
          <a:lstStyle/>
          <a:p>
            <a:r>
              <a:rPr lang="fr-FR" dirty="0" smtClean="0"/>
              <a:t>Durée</a:t>
            </a:r>
            <a:r>
              <a:rPr lang="fr-FR" dirty="0"/>
              <a:t> : 20 minutes maximum</a:t>
            </a:r>
            <a:r>
              <a:rPr lang="fr-FR" dirty="0" smtClean="0"/>
              <a:t/>
            </a:r>
            <a:br>
              <a:rPr lang="fr-FR" dirty="0" smtClean="0"/>
            </a:br>
            <a:r>
              <a:rPr lang="fr-FR" dirty="0"/>
              <a:t>Coefficient : 2</a:t>
            </a:r>
            <a:r>
              <a:rPr lang="fr-FR" dirty="0" smtClean="0"/>
              <a:t/>
            </a:r>
            <a:br>
              <a:rPr lang="fr-FR" dirty="0" smtClean="0"/>
            </a:br>
            <a:r>
              <a:rPr lang="fr-FR" dirty="0"/>
              <a:t>Notée sur 20 points</a:t>
            </a:r>
            <a:r>
              <a:rPr lang="fr-FR" dirty="0" smtClean="0"/>
              <a:t/>
            </a:r>
            <a:br>
              <a:rPr lang="fr-FR" dirty="0" smtClean="0"/>
            </a:br>
            <a:r>
              <a:rPr lang="fr-FR" dirty="0" smtClean="0"/>
              <a:t>le </a:t>
            </a:r>
            <a:r>
              <a:rPr lang="fr-FR" dirty="0"/>
              <a:t>candidat se présente à l'entretien muni de son dossier-projet. </a:t>
            </a:r>
            <a:endParaRPr lang="fr-FR" dirty="0" smtClean="0"/>
          </a:p>
          <a:p>
            <a:r>
              <a:rPr lang="fr-FR" dirty="0" smtClean="0"/>
              <a:t>Celui-ci </a:t>
            </a:r>
            <a:r>
              <a:rPr lang="fr-FR" dirty="0"/>
              <a:t>sert uniquement de support à l'épreuve et n'est pas évalué en tant que tel.</a:t>
            </a:r>
            <a:r>
              <a:rPr lang="fr-FR" dirty="0" smtClean="0"/>
              <a:t/>
            </a:r>
            <a:br>
              <a:rPr lang="fr-FR" dirty="0" smtClean="0"/>
            </a:br>
            <a:r>
              <a:rPr lang="fr-FR" dirty="0"/>
              <a:t>L'épreuve est composée de deux parties qui se déroulent consécutivement.</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66868" y="2865088"/>
            <a:ext cx="5309588" cy="3444232"/>
          </a:xfrm>
        </p:spPr>
        <p:txBody>
          <a:bodyPr/>
          <a:lstStyle/>
          <a:p>
            <a:pPr algn="ctr"/>
            <a:r>
              <a:rPr lang="fr-FR" sz="3200" dirty="0" smtClean="0"/>
              <a:t>ATTENTION ! </a:t>
            </a:r>
            <a:br>
              <a:rPr lang="fr-FR" sz="3200" dirty="0" smtClean="0"/>
            </a:br>
            <a:r>
              <a:rPr lang="fr-FR" sz="3200" dirty="0" smtClean="0"/>
              <a:t>Les candidats ne doivent en aucun cas plagier un site internet ni procéder à une transaction commerciale payante dans l'élaboration de leur dossier sous peine d'être suspectés de </a:t>
            </a:r>
            <a:r>
              <a:rPr lang="fr-FR" dirty="0" smtClean="0"/>
              <a:t>fraude</a:t>
            </a:r>
            <a:endParaRPr lang="fr-FR"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Première partie - Évaluation d'un projet et soutenance orale</a:t>
            </a:r>
            <a:endParaRPr lang="fr-FR" sz="3200" dirty="0"/>
          </a:p>
        </p:txBody>
      </p:sp>
      <p:sp>
        <p:nvSpPr>
          <p:cNvPr id="3" name="Espace réservé du contenu 2"/>
          <p:cNvSpPr>
            <a:spLocks noGrp="1"/>
          </p:cNvSpPr>
          <p:nvPr>
            <p:ph idx="1"/>
          </p:nvPr>
        </p:nvSpPr>
        <p:spPr/>
        <p:txBody>
          <a:bodyPr>
            <a:normAutofit/>
          </a:bodyPr>
          <a:lstStyle/>
          <a:p>
            <a:r>
              <a:rPr lang="fr-FR" dirty="0" smtClean="0"/>
              <a:t>Durée : 8 minutes maximum</a:t>
            </a:r>
            <a:br>
              <a:rPr lang="fr-FR" dirty="0" smtClean="0"/>
            </a:br>
            <a:r>
              <a:rPr lang="fr-FR" dirty="0" smtClean="0"/>
              <a:t>Notée sur 8 points</a:t>
            </a:r>
          </a:p>
          <a:p>
            <a:r>
              <a:rPr lang="fr-FR" dirty="0" smtClean="0"/>
              <a:t>Le </a:t>
            </a:r>
            <a:r>
              <a:rPr lang="fr-FR" dirty="0"/>
              <a:t>candidat effectue une présentation orale de son projet, d'une durée maximale de 8 minutes, pendant laquelle il n'est pas interrompu. </a:t>
            </a:r>
            <a:endParaRPr lang="fr-FR" dirty="0" smtClean="0"/>
          </a:p>
          <a:p>
            <a:r>
              <a:rPr lang="fr-FR" dirty="0" smtClean="0"/>
              <a:t>Il </a:t>
            </a:r>
            <a:r>
              <a:rPr lang="fr-FR" dirty="0"/>
              <a:t>s'appuie pour cela sur un dossier-projet de 5 à 10 pages, hors annexes, élaboré à l'aide de l'outil informatique.</a:t>
            </a:r>
            <a:r>
              <a:rPr lang="fr-FR" dirty="0" smtClean="0"/>
              <a:t/>
            </a:r>
            <a:br>
              <a:rPr lang="fr-FR" dirty="0" smtClean="0"/>
            </a:br>
            <a:endParaRPr lang="fr-FR"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Première partie - Évaluation d'un projet et soutenance orale</a:t>
            </a:r>
            <a:endParaRPr lang="fr-FR" sz="3200" dirty="0"/>
          </a:p>
        </p:txBody>
      </p:sp>
      <p:sp>
        <p:nvSpPr>
          <p:cNvPr id="3" name="Espace réservé du contenu 2"/>
          <p:cNvSpPr>
            <a:spLocks noGrp="1"/>
          </p:cNvSpPr>
          <p:nvPr>
            <p:ph idx="1"/>
          </p:nvPr>
        </p:nvSpPr>
        <p:spPr/>
        <p:txBody>
          <a:bodyPr>
            <a:normAutofit/>
          </a:bodyPr>
          <a:lstStyle/>
          <a:p>
            <a:r>
              <a:rPr lang="fr-FR" dirty="0" smtClean="0"/>
              <a:t>Ce projet est structuré de façon à mettre en évidence :</a:t>
            </a:r>
            <a:br>
              <a:rPr lang="fr-FR" dirty="0" smtClean="0"/>
            </a:br>
            <a:r>
              <a:rPr lang="fr-FR" dirty="0" smtClean="0"/>
              <a:t>- le but visé et les moyens choisis pour atteindre ce but ;</a:t>
            </a:r>
            <a:br>
              <a:rPr lang="fr-FR" dirty="0" smtClean="0"/>
            </a:br>
            <a:r>
              <a:rPr lang="fr-FR" dirty="0" smtClean="0"/>
              <a:t>- la démarche de projet qui a conduit au résultat tel que présenté ;</a:t>
            </a:r>
            <a:br>
              <a:rPr lang="fr-FR" dirty="0" smtClean="0"/>
            </a:br>
            <a:r>
              <a:rPr lang="fr-FR" dirty="0" smtClean="0"/>
              <a:t>- la dimension collaborative du projet liée au travail en équipe (2 à 3 élèves)</a:t>
            </a:r>
            <a:endParaRPr lang="fr-FR"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Première partie - Évaluation d'un projet et soutenance orale</a:t>
            </a:r>
            <a:endParaRPr lang="fr-FR" sz="3200" dirty="0"/>
          </a:p>
        </p:txBody>
      </p:sp>
      <p:sp>
        <p:nvSpPr>
          <p:cNvPr id="3" name="Espace réservé du contenu 2"/>
          <p:cNvSpPr>
            <a:spLocks noGrp="1"/>
          </p:cNvSpPr>
          <p:nvPr>
            <p:ph idx="1"/>
          </p:nvPr>
        </p:nvSpPr>
        <p:spPr/>
        <p:txBody>
          <a:bodyPr>
            <a:normAutofit/>
          </a:bodyPr>
          <a:lstStyle/>
          <a:p>
            <a:r>
              <a:rPr lang="fr-FR" dirty="0" smtClean="0"/>
              <a:t>Tout candidat se présentant sans dossier-projet ou avec un dossier-projet non conforme à la définition de l'épreuve (quelle qu'en soit la raison) doit être considéré comme présent. </a:t>
            </a:r>
            <a:endParaRPr lang="fr-FR"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Première partie - Évaluation d'un projet et soutenance orale</a:t>
            </a:r>
            <a:endParaRPr lang="fr-FR" sz="3200" dirty="0"/>
          </a:p>
        </p:txBody>
      </p:sp>
      <p:sp>
        <p:nvSpPr>
          <p:cNvPr id="3" name="Espace réservé du contenu 2"/>
          <p:cNvSpPr>
            <a:spLocks noGrp="1"/>
          </p:cNvSpPr>
          <p:nvPr>
            <p:ph idx="1"/>
          </p:nvPr>
        </p:nvSpPr>
        <p:spPr/>
        <p:txBody>
          <a:bodyPr>
            <a:normAutofit/>
          </a:bodyPr>
          <a:lstStyle/>
          <a:p>
            <a:r>
              <a:rPr lang="fr-FR" dirty="0" smtClean="0"/>
              <a:t>.La commission d'évaluation lui fait constater l'absence de dossier-projet ou sa non-conformité. </a:t>
            </a:r>
          </a:p>
          <a:p>
            <a:r>
              <a:rPr lang="fr-FR" dirty="0" smtClean="0">
                <a:solidFill>
                  <a:srgbClr val="FF0000"/>
                </a:solidFill>
              </a:rPr>
              <a:t>La note de zéro pour cette partie de l'évaluation lui est alors attribuée.</a:t>
            </a:r>
          </a:p>
          <a:p>
            <a:r>
              <a:rPr lang="fr-FR" dirty="0" smtClean="0"/>
              <a:t>Un dossier-projet est considéré non conforme s'il n'est pas personnel ou n'est pas réalisé avec l'outil informatique, ou comporte moins de 5 pages, hors annexes.</a:t>
            </a:r>
            <a:endParaRPr lang="fr-FR"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Deuxième partie - Dialogue argumenté avec la commission d'évaluation</a:t>
            </a:r>
            <a:endParaRPr lang="fr-FR" sz="2800" dirty="0"/>
          </a:p>
        </p:txBody>
      </p:sp>
      <p:sp>
        <p:nvSpPr>
          <p:cNvPr id="3" name="Espace réservé du contenu 2"/>
          <p:cNvSpPr>
            <a:spLocks noGrp="1"/>
          </p:cNvSpPr>
          <p:nvPr>
            <p:ph idx="1"/>
          </p:nvPr>
        </p:nvSpPr>
        <p:spPr/>
        <p:txBody>
          <a:bodyPr>
            <a:normAutofit/>
          </a:bodyPr>
          <a:lstStyle/>
          <a:p>
            <a:r>
              <a:rPr lang="fr-FR" dirty="0" smtClean="0"/>
              <a:t/>
            </a:r>
            <a:br>
              <a:rPr lang="fr-FR" dirty="0" smtClean="0"/>
            </a:br>
            <a:r>
              <a:rPr lang="fr-FR" dirty="0" smtClean="0"/>
              <a:t>Durée : 12 minutes minimum</a:t>
            </a:r>
            <a:br>
              <a:rPr lang="fr-FR" dirty="0" smtClean="0"/>
            </a:br>
            <a:r>
              <a:rPr lang="fr-FR" dirty="0" smtClean="0"/>
              <a:t>Notée sur 12 points</a:t>
            </a:r>
            <a:br>
              <a:rPr lang="fr-FR" dirty="0" smtClean="0"/>
            </a:br>
            <a:r>
              <a:rPr lang="fr-FR" dirty="0" smtClean="0"/>
              <a:t>La commission d'évaluation interroge le candidat sur différents aspects de son projet et sur son lien avec les compétences fixées par le programme, puis élargit ce questionnement aux autres compétences spécifiées dans le programme. </a:t>
            </a:r>
            <a:endParaRPr lang="fr-FR"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Deuxième partie - Dialogue argumenté avec la commission d'évaluation</a:t>
            </a:r>
            <a:endParaRPr lang="fr-FR" sz="2800" dirty="0"/>
          </a:p>
        </p:txBody>
      </p:sp>
      <p:sp>
        <p:nvSpPr>
          <p:cNvPr id="3" name="Espace réservé du contenu 2"/>
          <p:cNvSpPr>
            <a:spLocks noGrp="1"/>
          </p:cNvSpPr>
          <p:nvPr>
            <p:ph idx="1"/>
          </p:nvPr>
        </p:nvSpPr>
        <p:spPr/>
        <p:txBody>
          <a:bodyPr>
            <a:normAutofit/>
          </a:bodyPr>
          <a:lstStyle/>
          <a:p>
            <a:r>
              <a:rPr lang="fr-FR" dirty="0" smtClean="0"/>
              <a:t>Durée : 12 minutes minimum</a:t>
            </a:r>
            <a:br>
              <a:rPr lang="fr-FR" dirty="0" smtClean="0"/>
            </a:br>
            <a:r>
              <a:rPr lang="fr-FR" dirty="0" smtClean="0"/>
              <a:t>Notée sur 12 points</a:t>
            </a:r>
          </a:p>
          <a:p>
            <a:r>
              <a:rPr lang="fr-FR" dirty="0" smtClean="0"/>
              <a:t>Cette interrogation a notamment pour but de vérifier que le candidat s'est approprié les notions fondamentales, sait les utiliser dans un contexte particulier ou les relier aux autres enseignements scientifiques spécifiques de la série</a:t>
            </a:r>
            <a:endParaRPr lang="fr-FR"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TotalTime>
  <Words>162</Words>
  <Application>Microsoft Office PowerPoint</Application>
  <PresentationFormat>Affichage à l'écran (4:3)</PresentationFormat>
  <Paragraphs>24</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Trebuchet MS</vt:lpstr>
      <vt:lpstr>Wingdings</vt:lpstr>
      <vt:lpstr>Wingdings 2</vt:lpstr>
      <vt:lpstr>Opulent</vt:lpstr>
      <vt:lpstr>Présentation PowerPoint</vt:lpstr>
      <vt:lpstr>Structure de l'épreuve</vt:lpstr>
      <vt:lpstr>ATTENTION !  Les candidats ne doivent en aucun cas plagier un site internet ni procéder à une transaction commerciale payante dans l'élaboration de leur dossier sous peine d'être suspectés de fraude</vt:lpstr>
      <vt:lpstr>Première partie - Évaluation d'un projet et soutenance orale</vt:lpstr>
      <vt:lpstr>Première partie - Évaluation d'un projet et soutenance orale</vt:lpstr>
      <vt:lpstr>Première partie - Évaluation d'un projet et soutenance orale</vt:lpstr>
      <vt:lpstr>Première partie - Évaluation d'un projet et soutenance orale</vt:lpstr>
      <vt:lpstr>Deuxième partie - Dialogue argumenté avec la commission d'évaluation</vt:lpstr>
      <vt:lpstr>Deuxième partie - Dialogue argumenté avec la commission d'évaluation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majnani</dc:creator>
  <cp:lastModifiedBy>Azzedine MAJNANI</cp:lastModifiedBy>
  <cp:revision>5</cp:revision>
  <dcterms:created xsi:type="dcterms:W3CDTF">2017-01-19T18:41:13Z</dcterms:created>
  <dcterms:modified xsi:type="dcterms:W3CDTF">2019-05-03T06:42:06Z</dcterms:modified>
</cp:coreProperties>
</file>