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86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7EC87-EB83-4B39-94AA-5ABF19ED7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4100" y="0"/>
            <a:ext cx="3763800" cy="82658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Projet d’</a:t>
            </a:r>
            <a:r>
              <a:rPr lang="fr-FR" dirty="0" err="1">
                <a:solidFill>
                  <a:srgbClr val="FF0000"/>
                </a:solidFill>
              </a:rPr>
              <a:t>isn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79350-998B-4FE6-8FAE-967098F1F268}"/>
              </a:ext>
            </a:extLst>
          </p:cNvPr>
          <p:cNvSpPr/>
          <p:nvPr/>
        </p:nvSpPr>
        <p:spPr>
          <a:xfrm>
            <a:off x="2594919" y="826584"/>
            <a:ext cx="7374903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u="sng" dirty="0">
                <a:ln>
                  <a:solidFill>
                    <a:srgbClr val="FF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Le Labyrinthe du démon céleste </a:t>
            </a:r>
            <a:endParaRPr lang="fr-FR" sz="4400" dirty="0">
              <a:ln>
                <a:solidFill>
                  <a:srgbClr val="FF0000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endParaRPr lang="fr-FR" sz="5400" b="0" cap="none" spc="0" dirty="0">
              <a:ln w="0">
                <a:solidFill>
                  <a:srgbClr val="FF0000"/>
                </a:solidFill>
              </a:ln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47DC75-D3B0-4B65-BCAC-0D173E6F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90" y="1943424"/>
            <a:ext cx="5761219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4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90465-8B37-4CF6-82AA-65EBEB8890FF}"/>
              </a:ext>
            </a:extLst>
          </p:cNvPr>
          <p:cNvSpPr/>
          <p:nvPr/>
        </p:nvSpPr>
        <p:spPr>
          <a:xfrm>
            <a:off x="3093365" y="81398"/>
            <a:ext cx="60020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Intégration de mon travail</a:t>
            </a:r>
            <a:endParaRPr lang="fr-FR" sz="44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93A3DCF-9F20-40AB-B000-5E80F145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238" y="1584960"/>
            <a:ext cx="5843693" cy="45923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9B968F-DB51-4DA1-B68B-998D83C5E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9" y="1584960"/>
            <a:ext cx="5892799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5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219E0-F8B7-4C07-A9FD-778F891E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93387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800" u="sng" dirty="0">
                <a:solidFill>
                  <a:schemeClr val="bg1"/>
                </a:solidFill>
              </a:rPr>
              <a:t>Pour améliorer notre travail nous pourrions :</a:t>
            </a:r>
          </a:p>
          <a:p>
            <a:pPr lvl="0"/>
            <a:r>
              <a:rPr lang="fr-FR" sz="2500" dirty="0">
                <a:solidFill>
                  <a:schemeClr val="bg1"/>
                </a:solidFill>
              </a:rPr>
              <a:t>Changer de langage et ou de logiciel affichage.</a:t>
            </a:r>
          </a:p>
          <a:p>
            <a:pPr lvl="0"/>
            <a:r>
              <a:rPr lang="fr-FR" sz="2500" dirty="0">
                <a:solidFill>
                  <a:schemeClr val="bg1"/>
                </a:solidFill>
              </a:rPr>
              <a:t>Améliorer le code en réduisant le nombre d’interactions à l’aide de Programmation orientée objet </a:t>
            </a:r>
          </a:p>
          <a:p>
            <a:pPr lvl="0"/>
            <a:r>
              <a:rPr lang="fr-FR" sz="2500" dirty="0">
                <a:solidFill>
                  <a:schemeClr val="bg1"/>
                </a:solidFill>
              </a:rPr>
              <a:t>Utiliser une interface développement </a:t>
            </a:r>
          </a:p>
          <a:p>
            <a:pPr lvl="0"/>
            <a:r>
              <a:rPr lang="fr-FR" sz="2500" dirty="0">
                <a:solidFill>
                  <a:schemeClr val="bg1"/>
                </a:solidFill>
              </a:rPr>
              <a:t>Améliorer nos compétences de programmation </a:t>
            </a:r>
          </a:p>
          <a:p>
            <a:endParaRPr lang="fr-FR" sz="2500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21DE-7C0F-418E-A7CB-691B04732935}"/>
              </a:ext>
            </a:extLst>
          </p:cNvPr>
          <p:cNvSpPr/>
          <p:nvPr/>
        </p:nvSpPr>
        <p:spPr>
          <a:xfrm>
            <a:off x="3663905" y="50620"/>
            <a:ext cx="5066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Bilan &amp; Perspectives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08421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219E0-F8B7-4C07-A9FD-778F891E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6789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u="sng" dirty="0">
                <a:solidFill>
                  <a:schemeClr val="bg1"/>
                </a:solidFill>
              </a:rPr>
              <a:t>Apports et découvertes pendant le projet :</a:t>
            </a:r>
          </a:p>
          <a:p>
            <a:pPr lvl="0"/>
            <a:r>
              <a:rPr lang="fr-FR" dirty="0">
                <a:solidFill>
                  <a:schemeClr val="bg1"/>
                </a:solidFill>
              </a:rPr>
              <a:t>De nouvelles méthodes de programmation (POO, …)</a:t>
            </a:r>
          </a:p>
          <a:p>
            <a:pPr lvl="0"/>
            <a:r>
              <a:rPr lang="fr-FR" dirty="0">
                <a:solidFill>
                  <a:schemeClr val="bg1"/>
                </a:solidFill>
              </a:rPr>
              <a:t>Des découvertes de nouvelles fonctions.</a:t>
            </a:r>
          </a:p>
          <a:p>
            <a:pPr lvl="0"/>
            <a:r>
              <a:rPr lang="fr-FR" dirty="0">
                <a:solidFill>
                  <a:schemeClr val="bg1"/>
                </a:solidFill>
              </a:rPr>
              <a:t>De nouvelles manières d’organiser la répartition des taches </a:t>
            </a:r>
          </a:p>
          <a:p>
            <a:pPr lvl="0"/>
            <a:r>
              <a:rPr lang="fr-FR" dirty="0">
                <a:solidFill>
                  <a:schemeClr val="bg1"/>
                </a:solidFill>
              </a:rPr>
              <a:t>Des rencontres de personnes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21DE-7C0F-418E-A7CB-691B04732935}"/>
              </a:ext>
            </a:extLst>
          </p:cNvPr>
          <p:cNvSpPr/>
          <p:nvPr/>
        </p:nvSpPr>
        <p:spPr>
          <a:xfrm>
            <a:off x="3663905" y="50620"/>
            <a:ext cx="5066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Bilan &amp; Perspectives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428371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3F551-7875-4979-9585-476AB6631228}"/>
              </a:ext>
            </a:extLst>
          </p:cNvPr>
          <p:cNvSpPr/>
          <p:nvPr/>
        </p:nvSpPr>
        <p:spPr>
          <a:xfrm>
            <a:off x="2712720" y="0"/>
            <a:ext cx="64515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/>
            <a:r>
              <a:rPr lang="fr-FR" sz="5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Présentation</a:t>
            </a:r>
            <a:r>
              <a:rPr lang="fr-FR" sz="5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rgbClr val="D35940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fr-FR" sz="5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du jeu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923065-8B58-441B-B36B-4F88C19A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05" y="3656646"/>
            <a:ext cx="5333005" cy="32013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59846B-E726-420C-B5C2-DF3FA416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3656647"/>
            <a:ext cx="5333005" cy="32013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01C735-63E0-4AD3-A34C-965C12603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50" y="1075053"/>
            <a:ext cx="4294319" cy="25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510EA-C2E8-47A4-A401-11A21765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386" y="173541"/>
            <a:ext cx="4487227" cy="641322"/>
          </a:xfrm>
        </p:spPr>
        <p:txBody>
          <a:bodyPr/>
          <a:lstStyle/>
          <a:p>
            <a:pPr algn="ctr"/>
            <a:r>
              <a:rPr lang="fr-FR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rgbClr val="D35940">
                      <a:satMod val="175000"/>
                      <a:alpha val="40000"/>
                    </a:srgbClr>
                  </a:glow>
                </a:effectLst>
              </a:rPr>
              <a:t>Objectifs réalisés 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21F7E-EBCD-4C7C-ADDF-6F734038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371600"/>
            <a:ext cx="8849360" cy="48768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map &amp; matrice (pics, mur grimpant, porte, sol, trampoline, …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objets (croquette, sac, clef, arbre, …)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chat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options (redémarrer, fin du jeu, démarrage du jeu)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déplacements &amp; le saut, l’escalade 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Dessin (croquette, sac, clef, arbre, …)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Défilement de map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options 2 (barre de vie, barre de faim, barre de griffe)</a:t>
            </a:r>
            <a:endParaRPr lang="fr-F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61A0F-7BF8-4A35-83C6-0EEAC8F7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12E09-2F7F-4D51-BF6F-8D3D66B3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88720"/>
            <a:ext cx="9905998" cy="5537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Processing,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ordinateur,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différents sites web cités dans l’annexe,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discord,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tableur google,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paint.net,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contacts, …</a:t>
            </a:r>
            <a:endParaRPr lang="fr-F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37ACB-2680-4971-B8E1-A4DC570C951F}"/>
              </a:ext>
            </a:extLst>
          </p:cNvPr>
          <p:cNvSpPr/>
          <p:nvPr/>
        </p:nvSpPr>
        <p:spPr>
          <a:xfrm>
            <a:off x="3951837" y="0"/>
            <a:ext cx="42851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Matériels utilisés : </a:t>
            </a: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6B50BE-DF3D-4917-8FEF-F94DB922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728" y="723523"/>
            <a:ext cx="1438074" cy="12311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BDABE0-2565-4C44-AD83-C2383683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746" y="2628765"/>
            <a:ext cx="1015526" cy="994369"/>
          </a:xfrm>
          <a:prstGeom prst="rect">
            <a:avLst/>
          </a:prstGeom>
        </p:spPr>
      </p:pic>
      <p:pic>
        <p:nvPicPr>
          <p:cNvPr id="2050" name="Picture 2" descr="RÃ©sultat de recherche d'images pour &quot;tableur google&quot;">
            <a:extLst>
              <a:ext uri="{FF2B5EF4-FFF2-40B4-BE49-F238E27FC236}">
                <a16:creationId xmlns:a16="http://schemas.microsoft.com/office/drawing/2014/main" id="{0416C28D-1777-47F5-8FCA-A6A7EB84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03" y="3383709"/>
            <a:ext cx="1823482" cy="110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paint.net logo&quot;">
            <a:extLst>
              <a:ext uri="{FF2B5EF4-FFF2-40B4-BE49-F238E27FC236}">
                <a16:creationId xmlns:a16="http://schemas.microsoft.com/office/drawing/2014/main" id="{F186EC69-6315-44DC-BFFE-3B68EC2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28" y="4536372"/>
            <a:ext cx="1981018" cy="1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contact logo&quot;">
            <a:extLst>
              <a:ext uri="{FF2B5EF4-FFF2-40B4-BE49-F238E27FC236}">
                <a16:creationId xmlns:a16="http://schemas.microsoft.com/office/drawing/2014/main" id="{D54B35F5-BC9A-4654-B602-20261E480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77" y="5731719"/>
            <a:ext cx="1015526" cy="101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B3F3544-69F7-44A7-9F48-66098EFAB9A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19328" y="1339086"/>
            <a:ext cx="3962400" cy="177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FDAC3-6825-4D49-A3E2-2A60A75E1D6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511040" y="3125950"/>
            <a:ext cx="6451706" cy="398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A0B97CB-AB01-4D77-930A-636AE8D24845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4392610" y="3934661"/>
            <a:ext cx="3932593" cy="314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B78D3D3-9748-472D-A94D-B55AD0CA758F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2955306" y="4919316"/>
            <a:ext cx="6026422" cy="189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D67B363-CC30-4963-9A99-F1D8E65C452A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3688080" y="5713275"/>
            <a:ext cx="4785597" cy="52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190C6A6B-9513-4F5B-924F-FF9738795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607" y="2053077"/>
            <a:ext cx="1001158" cy="1001158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970E7C9-22A1-4797-9F7D-32686073B74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688080" y="2186697"/>
            <a:ext cx="5011527" cy="366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0893A41-8DB5-4F13-8E63-3F2AD1221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67378"/>
              </p:ext>
            </p:extLst>
          </p:nvPr>
        </p:nvGraphicFramePr>
        <p:xfrm>
          <a:off x="1178094" y="936603"/>
          <a:ext cx="9832634" cy="4092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411">
                  <a:extLst>
                    <a:ext uri="{9D8B030D-6E8A-4147-A177-3AD203B41FA5}">
                      <a16:colId xmlns:a16="http://schemas.microsoft.com/office/drawing/2014/main" val="816043906"/>
                    </a:ext>
                  </a:extLst>
                </a:gridCol>
                <a:gridCol w="1638411">
                  <a:extLst>
                    <a:ext uri="{9D8B030D-6E8A-4147-A177-3AD203B41FA5}">
                      <a16:colId xmlns:a16="http://schemas.microsoft.com/office/drawing/2014/main" val="1123027085"/>
                    </a:ext>
                  </a:extLst>
                </a:gridCol>
                <a:gridCol w="1638411">
                  <a:extLst>
                    <a:ext uri="{9D8B030D-6E8A-4147-A177-3AD203B41FA5}">
                      <a16:colId xmlns:a16="http://schemas.microsoft.com/office/drawing/2014/main" val="152449599"/>
                    </a:ext>
                  </a:extLst>
                </a:gridCol>
                <a:gridCol w="1638411">
                  <a:extLst>
                    <a:ext uri="{9D8B030D-6E8A-4147-A177-3AD203B41FA5}">
                      <a16:colId xmlns:a16="http://schemas.microsoft.com/office/drawing/2014/main" val="3755734466"/>
                    </a:ext>
                  </a:extLst>
                </a:gridCol>
                <a:gridCol w="1639495">
                  <a:extLst>
                    <a:ext uri="{9D8B030D-6E8A-4147-A177-3AD203B41FA5}">
                      <a16:colId xmlns:a16="http://schemas.microsoft.com/office/drawing/2014/main" val="4142705398"/>
                    </a:ext>
                  </a:extLst>
                </a:gridCol>
                <a:gridCol w="1639495">
                  <a:extLst>
                    <a:ext uri="{9D8B030D-6E8A-4147-A177-3AD203B41FA5}">
                      <a16:colId xmlns:a16="http://schemas.microsoft.com/office/drawing/2014/main" val="3799891938"/>
                    </a:ext>
                  </a:extLst>
                </a:gridCol>
              </a:tblGrid>
              <a:tr h="3609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solidFill>
                            <a:schemeClr val="bg1"/>
                          </a:solidFill>
                          <a:effectLst/>
                        </a:rPr>
                        <a:t>Nathan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EDA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Ludivine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EDA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Thibault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EDA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98716"/>
                  </a:ext>
                </a:extLst>
              </a:tr>
              <a:tr h="57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Croquette 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Matrice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Barre de vie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04129"/>
                  </a:ext>
                </a:extLst>
              </a:tr>
              <a:tr h="57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Sac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Défilements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Barre de faim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021016"/>
                  </a:ext>
                </a:extLst>
              </a:tr>
              <a:tr h="57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Objet random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Arbre à chat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Barre de griffe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45390"/>
                  </a:ext>
                </a:extLst>
              </a:tr>
              <a:tr h="280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Poids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Dessin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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Chat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65901"/>
                  </a:ext>
                </a:extLst>
              </a:tr>
              <a:tr h="57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Redémarrer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Clefs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Pics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38289"/>
                  </a:ext>
                </a:extLst>
              </a:tr>
              <a:tr h="57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Saut du chat</a:t>
                      </a:r>
                      <a:endParaRPr lang="fr-F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Bloc fantômes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Aides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73888"/>
                  </a:ext>
                </a:extLst>
              </a:tr>
              <a:tr h="575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Mur grimpant</a:t>
                      </a:r>
                      <a:endParaRPr lang="fr-F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Hitbox map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Coup de griffe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"/>
                      </a:pPr>
                      <a:r>
                        <a:rPr lang="fr-FR" sz="14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4101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9A5A1FA-D893-4B89-814C-22C18A13C666}"/>
              </a:ext>
            </a:extLst>
          </p:cNvPr>
          <p:cNvSpPr/>
          <p:nvPr/>
        </p:nvSpPr>
        <p:spPr>
          <a:xfrm>
            <a:off x="3322979" y="0"/>
            <a:ext cx="55428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Répartition des </a:t>
            </a:r>
            <a:r>
              <a:rPr lang="fr-FR" sz="40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taches</a:t>
            </a:r>
            <a:endParaRPr lang="fr-FR" sz="440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Image 7">
            <a:extLst>
              <a:ext uri="{FF2B5EF4-FFF2-40B4-BE49-F238E27FC236}">
                <a16:creationId xmlns:a16="http://schemas.microsoft.com/office/drawing/2014/main" id="{40DE631C-858B-44B5-8DF9-EB59D2327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71" y="5853448"/>
            <a:ext cx="2095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8">
            <a:extLst>
              <a:ext uri="{FF2B5EF4-FFF2-40B4-BE49-F238E27FC236}">
                <a16:creationId xmlns:a16="http://schemas.microsoft.com/office/drawing/2014/main" id="{D85064AE-3B05-42CB-9C60-9DCE0A92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28" y="5854233"/>
            <a:ext cx="2190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18210D8-1E71-4586-9D86-562F4E0D3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93" y="5256468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 : état d’avancement 	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3919FC-7B96-46B8-A863-128BFF69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543" y="5788630"/>
            <a:ext cx="4318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en cours de réalisation ou améliorations   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CDA90-5527-4F9C-B9AD-87ECB8D7547B}"/>
              </a:ext>
            </a:extLst>
          </p:cNvPr>
          <p:cNvSpPr/>
          <p:nvPr/>
        </p:nvSpPr>
        <p:spPr>
          <a:xfrm>
            <a:off x="2795033" y="5788630"/>
            <a:ext cx="131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réalisé(es)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684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9B7317-F564-45AC-A5B8-94A71AF6A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762" y="2712720"/>
            <a:ext cx="5067957" cy="3477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01E1C-DA6F-44A2-A8B2-7D3E17680876}"/>
              </a:ext>
            </a:extLst>
          </p:cNvPr>
          <p:cNvSpPr/>
          <p:nvPr/>
        </p:nvSpPr>
        <p:spPr>
          <a:xfrm>
            <a:off x="3322979" y="0"/>
            <a:ext cx="55428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Démarche </a:t>
            </a:r>
            <a:r>
              <a:rPr lang="fr-FR" sz="4400" kern="6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collaborative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5AD320-F3D5-48E8-8B80-C133431F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266" y="1243896"/>
            <a:ext cx="1015526" cy="994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AC29B9-E426-47A5-B64A-D819FB89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304" y="1243896"/>
            <a:ext cx="1822862" cy="11034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55CC3CD-597F-42FE-9F60-1C434169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0" y="2614386"/>
            <a:ext cx="5542865" cy="36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12338E-DFD1-4532-8EEA-B0E7328B36CC}"/>
              </a:ext>
            </a:extLst>
          </p:cNvPr>
          <p:cNvSpPr/>
          <p:nvPr/>
        </p:nvSpPr>
        <p:spPr>
          <a:xfrm>
            <a:off x="3712883" y="50620"/>
            <a:ext cx="43250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Votre Réalisation</a:t>
            </a:r>
            <a:endParaRPr lang="fr-FR" sz="4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1FB278-2184-4A4C-93C5-1B7EC428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20" y="1421764"/>
            <a:ext cx="9332899" cy="620395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8DDF925-E9F6-41E4-8A1B-F5361C3905EB}"/>
              </a:ext>
            </a:extLst>
          </p:cNvPr>
          <p:cNvCxnSpPr/>
          <p:nvPr/>
        </p:nvCxnSpPr>
        <p:spPr>
          <a:xfrm flipV="1">
            <a:off x="1259840" y="2042159"/>
            <a:ext cx="1351280" cy="1198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46DE615-27E2-449F-A1C5-D7E659CDC36E}"/>
              </a:ext>
            </a:extLst>
          </p:cNvPr>
          <p:cNvCxnSpPr>
            <a:cxnSpLocks/>
          </p:cNvCxnSpPr>
          <p:nvPr/>
        </p:nvCxnSpPr>
        <p:spPr>
          <a:xfrm flipV="1">
            <a:off x="6002169" y="1982866"/>
            <a:ext cx="0" cy="1446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640087D-13AC-45AF-B97D-C7C27E442D07}"/>
              </a:ext>
            </a:extLst>
          </p:cNvPr>
          <p:cNvCxnSpPr>
            <a:cxnSpLocks/>
          </p:cNvCxnSpPr>
          <p:nvPr/>
        </p:nvCxnSpPr>
        <p:spPr>
          <a:xfrm flipH="1" flipV="1">
            <a:off x="9184640" y="1982866"/>
            <a:ext cx="904240" cy="1258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22F493-7C85-4DE9-8DC2-7BC2084903F3}"/>
              </a:ext>
            </a:extLst>
          </p:cNvPr>
          <p:cNvSpPr/>
          <p:nvPr/>
        </p:nvSpPr>
        <p:spPr>
          <a:xfrm>
            <a:off x="484844" y="3244334"/>
            <a:ext cx="2880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ln w="0">
                  <a:solidFill>
                    <a:srgbClr val="FF0066"/>
                  </a:solidFill>
                </a:ln>
                <a:solidFill>
                  <a:srgbClr val="FF0066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Barre de vie </a:t>
            </a:r>
            <a:endParaRPr lang="fr-FR" sz="4000" dirty="0">
              <a:ln>
                <a:solidFill>
                  <a:srgbClr val="FF0066"/>
                </a:solidFill>
              </a:ln>
              <a:solidFill>
                <a:srgbClr val="FF0066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25491E-BBB4-4AC5-8CA6-8FF0C28D36D7}"/>
              </a:ext>
            </a:extLst>
          </p:cNvPr>
          <p:cNvSpPr/>
          <p:nvPr/>
        </p:nvSpPr>
        <p:spPr>
          <a:xfrm>
            <a:off x="8394154" y="3298762"/>
            <a:ext cx="3454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95000"/>
                      <a:alpha val="60000"/>
                    </a:schemeClr>
                  </a:glow>
                </a:effectLst>
              </a:rPr>
              <a:t>Barre de griffe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A9F91A-AFD2-40AC-9EFE-232F3041395F}"/>
              </a:ext>
            </a:extLst>
          </p:cNvPr>
          <p:cNvSpPr/>
          <p:nvPr/>
        </p:nvSpPr>
        <p:spPr>
          <a:xfrm>
            <a:off x="4462388" y="3429000"/>
            <a:ext cx="30795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86116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Barre de faim</a:t>
            </a:r>
          </a:p>
        </p:txBody>
      </p:sp>
    </p:spTree>
    <p:extLst>
      <p:ext uri="{BB962C8B-B14F-4D97-AF65-F5344CB8AC3E}">
        <p14:creationId xmlns:p14="http://schemas.microsoft.com/office/powerpoint/2010/main" val="20952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90465-8B37-4CF6-82AA-65EBEB8890FF}"/>
              </a:ext>
            </a:extLst>
          </p:cNvPr>
          <p:cNvSpPr/>
          <p:nvPr/>
        </p:nvSpPr>
        <p:spPr>
          <a:xfrm>
            <a:off x="3093365" y="81398"/>
            <a:ext cx="60020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Intégration de mon travail</a:t>
            </a:r>
            <a:endParaRPr lang="fr-FR" sz="44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208BB7B-2117-417B-A221-5F4D1225B0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931" y="1600200"/>
            <a:ext cx="5359350" cy="35417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1421A1-3922-42FE-8CB0-E5498F9BAB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7429" y="1484312"/>
            <a:ext cx="48666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9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90465-8B37-4CF6-82AA-65EBEB8890FF}"/>
              </a:ext>
            </a:extLst>
          </p:cNvPr>
          <p:cNvSpPr/>
          <p:nvPr/>
        </p:nvSpPr>
        <p:spPr>
          <a:xfrm>
            <a:off x="3093365" y="81398"/>
            <a:ext cx="60020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Intégration de mon travail</a:t>
            </a:r>
            <a:endParaRPr lang="fr-FR" sz="44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44214F7-B313-46A8-A33A-33AFB844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00" y="1007020"/>
            <a:ext cx="2705386" cy="35417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C8772A-EB43-4014-A549-589C9A9A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70" y="4633476"/>
            <a:ext cx="3238500" cy="2143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B7D859-F91D-41C4-A667-D96CF6FE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75" y="4633476"/>
            <a:ext cx="3371850" cy="2000250"/>
          </a:xfrm>
          <a:prstGeom prst="rect">
            <a:avLst/>
          </a:prstGeom>
        </p:spPr>
      </p:pic>
      <p:pic>
        <p:nvPicPr>
          <p:cNvPr id="11" name="Espace réservé du contenu 6">
            <a:extLst>
              <a:ext uri="{FF2B5EF4-FFF2-40B4-BE49-F238E27FC236}">
                <a16:creationId xmlns:a16="http://schemas.microsoft.com/office/drawing/2014/main" id="{3128AD7F-2A43-4EFE-9274-9C2673AB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07" y="971302"/>
            <a:ext cx="270538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</TotalTime>
  <Words>219</Words>
  <Application>Microsoft Office PowerPoint</Application>
  <PresentationFormat>Grand écran</PresentationFormat>
  <Paragraphs>93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Projet d’isn</vt:lpstr>
      <vt:lpstr>Présentation PowerPoint</vt:lpstr>
      <vt:lpstr>Objectifs réalisés :</vt:lpstr>
      <vt:lpstr>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d’isn</dc:title>
  <dc:creator>tikabir temporality</dc:creator>
  <cp:lastModifiedBy>tikabir temporality</cp:lastModifiedBy>
  <cp:revision>12</cp:revision>
  <dcterms:created xsi:type="dcterms:W3CDTF">2019-05-27T21:34:59Z</dcterms:created>
  <dcterms:modified xsi:type="dcterms:W3CDTF">2019-05-28T07:00:41Z</dcterms:modified>
</cp:coreProperties>
</file>