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34D9-9ABD-4034-91AF-5447A704D500}" type="datetimeFigureOut">
              <a:rPr lang="en-US" smtClean="0"/>
              <a:pPr/>
              <a:t>04/04/2016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6D76-5D1B-490E-983E-80125DE6B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523807"/>
            <a:ext cx="4419600" cy="318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784497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351389"/>
            <a:ext cx="4343400" cy="197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19400"/>
            <a:ext cx="705748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1000"/>
            <a:ext cx="6553200" cy="253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55" y="685799"/>
            <a:ext cx="8019245" cy="54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Rutu Parekh</dc:creator>
  <cp:lastModifiedBy>Rutu Parekh</cp:lastModifiedBy>
  <cp:revision>1</cp:revision>
  <dcterms:created xsi:type="dcterms:W3CDTF">2016-04-03T22:09:46Z</dcterms:created>
  <dcterms:modified xsi:type="dcterms:W3CDTF">2016-04-04T03:51:35Z</dcterms:modified>
</cp:coreProperties>
</file>