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4B46-41B8-4ED3-8134-50A8A1F9CD3B}" type="datetimeFigureOut">
              <a:rPr lang="en-US" smtClean="0"/>
              <a:t>30/06/2015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7D4A-8A35-4341-9253-965CC17FA7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96895"/>
            <a:ext cx="6705600" cy="526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Rutu Parekh</cp:lastModifiedBy>
  <cp:revision>1</cp:revision>
  <dcterms:created xsi:type="dcterms:W3CDTF">2015-06-30T04:39:10Z</dcterms:created>
  <dcterms:modified xsi:type="dcterms:W3CDTF">2015-06-30T04:39:40Z</dcterms:modified>
</cp:coreProperties>
</file>