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E9B4-18B5-4C9A-A0AA-C134B29C0519}" type="datetimeFigureOut">
              <a:rPr lang="en-US" smtClean="0"/>
              <a:t>28/03/2016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8BCD-D469-4E4E-9171-51CFB3764F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336100" cy="514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81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5.19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720518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Rutu Parekh</dc:creator>
  <cp:lastModifiedBy>Rutu Parekh</cp:lastModifiedBy>
  <cp:revision>1</cp:revision>
  <dcterms:created xsi:type="dcterms:W3CDTF">2016-03-28T02:25:41Z</dcterms:created>
  <dcterms:modified xsi:type="dcterms:W3CDTF">2016-03-28T04:18:10Z</dcterms:modified>
</cp:coreProperties>
</file>