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F24-4980-6641-9ABC-61EB1DDC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FE0E-5115-D743-82DE-DB0977091E31}" type="datetimeFigureOut">
              <a:rPr lang="en-US" smtClean="0"/>
              <a:t>13/11/2018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5FD2-1347-BD43-BAAC-C2AE28E9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9242"/>
            <a:ext cx="7772400" cy="1470025"/>
          </a:xfrm>
        </p:spPr>
        <p:txBody>
          <a:bodyPr/>
          <a:lstStyle/>
          <a:p>
            <a:r>
              <a:rPr lang="en-US" sz="4000" dirty="0" smtClean="0"/>
              <a:t>THE STRUCTURES OF SCIENCE UNDER THE COMPANY AND RAJ II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330" y="2577622"/>
            <a:ext cx="7986090" cy="3926773"/>
          </a:xfrm>
        </p:spPr>
        <p:txBody>
          <a:bodyPr/>
          <a:lstStyle/>
          <a:p>
            <a:r>
              <a:rPr lang="en-US" b="1" dirty="0" smtClean="0"/>
              <a:t>SCIENCE UNDER THE COMPANY</a:t>
            </a:r>
          </a:p>
          <a:p>
            <a:endParaRPr lang="en-US" b="1" dirty="0"/>
          </a:p>
          <a:p>
            <a:pPr algn="l"/>
            <a:r>
              <a:rPr lang="en-US" b="1" dirty="0" smtClean="0"/>
              <a:t>COLONIAL TERRITORIAL EXPANSION- AND THE INSTITUTION OF THE FIELD SCIENCES- CARTOGRAPHY AND SURVEYING- THE BOTANICAL, GEOLOGICAL, ZOOLOGICAL AND TRIGONOMETRICAL SURVEYS OF INDIA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535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SCIENCE FOR PROFIT AND SCIENCE FOR DIVIDE AND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 OBJECTIVE OF MODERN SCIENCE UNDER THE BRITISH.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75301"/>
            <a:ext cx="6781800" cy="9935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ASIATIC SOCIETY AND THE INDIAN MEDICAL SERVICE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RESEARCHES INTO INDIAN LANGUAGES, RELIGIONS, CUSTOMS, SOCIAL ORDERS, HISTORY, GEOGRAPHY ETC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THE INDIAN MEDICAL SERVICE TO INTRODUCE BASIC HEALTH INFRASTRUCTURE FOR COLONIAL OFFICIALS.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844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COLONIAL SCIENCE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MOSTLY UTILITARIAN THOUGH SOME ASPECTS DRIVEN BY CURIOSITY TOO.</a:t>
            </a:r>
          </a:p>
          <a:p>
            <a:r>
              <a:rPr lang="en-US" dirty="0"/>
              <a:t> </a:t>
            </a:r>
            <a:r>
              <a:rPr lang="en-US" dirty="0" smtClean="0"/>
              <a:t>DRIVEN BY AMATEUR SCIENTISTS- MOSTLY THOSE ATTACHED TO THE COLONIAL MILITARY SERVICES- </a:t>
            </a:r>
          </a:p>
          <a:p>
            <a:r>
              <a:rPr lang="en-US" dirty="0"/>
              <a:t> </a:t>
            </a:r>
            <a:r>
              <a:rPr lang="en-US" dirty="0" smtClean="0"/>
              <a:t>NOT GREATLY PLANNED OR SYSTEMATIZED EXPANSION  OF INSTITUTIONS</a:t>
            </a:r>
          </a:p>
          <a:p>
            <a:r>
              <a:rPr lang="en-US" dirty="0" smtClean="0"/>
              <a:t>SOME GRUDGING ACKNOWLEDGEMENT OF THE EXISTENCE OF INDIAN SCIENCE AND MEDICIINE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AREAS OF DIRECT IMPACT ON INDIAN SOCIETY AND ECONOMY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INDIAN AGRICULTURE, TEXTILES, METTALURGY</a:t>
            </a:r>
          </a:p>
          <a:p>
            <a:r>
              <a:rPr lang="en-US" dirty="0" smtClean="0"/>
              <a:t>PEASANTS, WEAVERS, MINERS,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SCIENCE AND TECHNOLOGY UNDER THE RAJ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THE INFORMATION COMMUNICATION REVOLUTION</a:t>
            </a:r>
          </a:p>
          <a:p>
            <a:r>
              <a:rPr lang="en-US" b="1" dirty="0" smtClean="0"/>
              <a:t>FOCUS ON THE COLLECTION OF SOCIAL AND ECONOMIC DATA AND SCIENTIFIC CLASSFICATION OF INDIAN POPULATION CATEGORIZED AS CASTES AND TRIBES</a:t>
            </a:r>
          </a:p>
          <a:p>
            <a:endParaRPr lang="en-US" b="1" dirty="0"/>
          </a:p>
          <a:p>
            <a:r>
              <a:rPr lang="en-US" b="1" dirty="0" smtClean="0"/>
              <a:t>USE OF METHODS OF ETHNOLOGY AND ANTHROPOMETRY AND STATISTICS</a:t>
            </a:r>
          </a:p>
          <a:p>
            <a:endParaRPr lang="en-US" b="1" dirty="0"/>
          </a:p>
          <a:p>
            <a:r>
              <a:rPr lang="en-US" b="1" dirty="0" smtClean="0"/>
              <a:t>COMMUNICATION TECHNOLOGIES- ROADS, RAIL, TELEGRAPHS, STEAM NAVIGATION</a:t>
            </a:r>
          </a:p>
          <a:p>
            <a:r>
              <a:rPr lang="en-US" b="1" dirty="0" smtClean="0"/>
              <a:t>PLANNED RESEARCH INSTITUTES- AGRICULTURE, FORESTRY, MINING, METEOROLOGY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AND COMPILATION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1869- PROPOSAL FOR IMPERIAL GAZETTEER</a:t>
            </a:r>
          </a:p>
          <a:p>
            <a:r>
              <a:rPr lang="en-US" dirty="0" smtClean="0"/>
              <a:t>1871- FIRST DECENNIAL CENSUS</a:t>
            </a:r>
          </a:p>
          <a:p>
            <a:r>
              <a:rPr lang="en-US" dirty="0" smtClean="0"/>
              <a:t>1881- FIRST IMPERIAL GAZETTEERS PUBLISHED</a:t>
            </a:r>
          </a:p>
          <a:p>
            <a:r>
              <a:rPr lang="en-US" dirty="0" smtClean="0"/>
              <a:t>1889- DICTIONARY OF ECONOMIC PRODUCTS</a:t>
            </a:r>
          </a:p>
          <a:p>
            <a:r>
              <a:rPr lang="en-US" dirty="0" smtClean="0"/>
              <a:t>1891- TRIBES AND CASTES OF BENGAL</a:t>
            </a:r>
          </a:p>
          <a:p>
            <a:r>
              <a:rPr lang="en-US" dirty="0" smtClean="0"/>
              <a:t>1901- CENSUS ON RACE DATA</a:t>
            </a:r>
          </a:p>
          <a:p>
            <a:r>
              <a:rPr lang="en-US" dirty="0" smtClean="0"/>
              <a:t>1908- PEOPLE OF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6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RACIAL CLASSIFICATION OF INDIAN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UNDERTAKEN BY A COLONIAL OFFICER NAMES H.H. RISLEY</a:t>
            </a:r>
          </a:p>
          <a:p>
            <a:r>
              <a:rPr lang="en-US" dirty="0" smtClean="0"/>
              <a:t>CLASSFIED AND JUSTIFIED CASTE HIERARCHIES IN INDIA IN ACCORDANCE WITH A THEORY OF RACE. BASED ON ANTHROPOMETRIC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9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MAJOR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BRAHMINICAL SUPERIORITY BASED ON SUPERIOR RACIAL CHARACTERSTICS</a:t>
            </a:r>
          </a:p>
          <a:p>
            <a:endParaRPr lang="en-US" dirty="0"/>
          </a:p>
          <a:p>
            <a:r>
              <a:rPr lang="en-US" dirty="0" smtClean="0"/>
              <a:t>INDIA IS SO DIVIDED BY A RACE ROOTED CASTE SYSTEM THAT IT CAN NEVER HOPE TO ACHIEVE NATIONAL UNITY</a:t>
            </a:r>
          </a:p>
          <a:p>
            <a:endParaRPr lang="en-US" dirty="0"/>
          </a:p>
          <a:p>
            <a:r>
              <a:rPr lang="en-US" dirty="0" smtClean="0"/>
              <a:t>OBJECTIVE OF COLONIAL GOVERNANCE BY IMPLICATION- LET THE DIVIDES REMAIN.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4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CONTROVERSIAL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ANTHROPOMETRIC MEASUREMENTS OF HEAD AND NASAL INDEX TO PROVE SUPERIORITY OF RACIAL TYPES.</a:t>
            </a:r>
          </a:p>
          <a:p>
            <a:endParaRPr lang="en-US" dirty="0"/>
          </a:p>
          <a:p>
            <a:r>
              <a:rPr lang="en-US" dirty="0" smtClean="0"/>
              <a:t>IDENTIFIES 7 TYPES FOR INDIA AND RELATED THEIR RANKS IN THE CASTE HIERARCHY ACCORDING TO RACIAL CHARACTERISTICS.</a:t>
            </a:r>
          </a:p>
          <a:p>
            <a:r>
              <a:rPr lang="en-US" smtClean="0"/>
              <a:t>METHODS DERIVED FROM EUROPEAN RACE SCIENCES PARTICULARLY THAT OF FRANCIS GALTON.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382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STRUCTURES OF SCIENCE UNDER THE COMPANY AND RAJ II</vt:lpstr>
      <vt:lpstr>THE ASIATIC SOCIETY AND THE INDIAN MEDICAL SERVICE</vt:lpstr>
      <vt:lpstr>COLONIAL SCIENCE CHARACTERISTICS</vt:lpstr>
      <vt:lpstr>AREAS OF DIRECT IMPACT ON INDIAN SOCIETY AND ECONOMY </vt:lpstr>
      <vt:lpstr>SCIENCE AND TECHNOLOGY UNDER THE RAJ</vt:lpstr>
      <vt:lpstr>COLLECTION AND COMPILATION OF DATA</vt:lpstr>
      <vt:lpstr>THE RACIAL CLASSIFICATION OF INDIAN SOCIETY</vt:lpstr>
      <vt:lpstr>TWO MAJOR CONCLUSIONS</vt:lpstr>
      <vt:lpstr>CONTROVERSIAL METHODS</vt:lpstr>
      <vt:lpstr>SCIENCE FOR PROFIT AND SCIENCE FOR DIVIDE AND RULE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STRUCTURES OF COLONIAL SCIENCE</dc:title>
  <dc:creator>MADHUMITA</dc:creator>
  <cp:lastModifiedBy>daiict</cp:lastModifiedBy>
  <cp:revision>15</cp:revision>
  <dcterms:created xsi:type="dcterms:W3CDTF">2016-10-09T14:08:10Z</dcterms:created>
  <dcterms:modified xsi:type="dcterms:W3CDTF">2018-11-13T05:41:43Z</dcterms:modified>
</cp:coreProperties>
</file>