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B7BF104-3398-4BDC-8819-A13135A318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31E373-F19B-4981-9E38-C799178CE3C1}" type="datetimeFigureOut">
              <a:rPr lang="en-US" smtClean="0"/>
              <a:t>05/08/18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INTER-WAR CRITIQUES OF SCIENCE METHOD AND PHILOSOPHY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CRITQUE NOT FAITH IN THE SCIENTIFIC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SCIENCE COULD BETTER HUMAN LIVES ONLY IF ITS METHODS WERE UNDER CONSTANT SCRUTINY</a:t>
            </a:r>
          </a:p>
          <a:p>
            <a:endParaRPr lang="en-US" sz="3200" dirty="0" smtClean="0"/>
          </a:p>
          <a:p>
            <a:r>
              <a:rPr lang="en-US" sz="3200" dirty="0" smtClean="0"/>
              <a:t>SO IF SCIENCE AND TECHNOLOGY COULD BE CRITICIZED- WHO COULD DO SO? ONLY SCIENTISTS OR OTHERS?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677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SCIENCE AND DEMOCRACY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SCIENCE IN A DEMOCRACY HAD TO OPEN ITSELF UP TO SCRUTINY BY ALL AND NOT JUST SCIENTISTS.</a:t>
            </a:r>
          </a:p>
          <a:p>
            <a:endParaRPr lang="en-US" sz="2800" dirty="0"/>
          </a:p>
          <a:p>
            <a:r>
              <a:rPr lang="en-US" sz="2800" dirty="0" smtClean="0"/>
              <a:t>WHY? BECAUSE SCIENCE WAS MOSTLY FUNDED BY PUBLIC MONEY AND THEREFORE CITIZENS HAD THE RIGHT TO QUESTION IT</a:t>
            </a:r>
          </a:p>
          <a:p>
            <a:endParaRPr lang="en-US" sz="2800" dirty="0"/>
          </a:p>
          <a:p>
            <a:r>
              <a:rPr lang="en-US" sz="2800" dirty="0" smtClean="0"/>
              <a:t>THIS PROVIDED THE CONTEXT OF THE EMERGENCE OF 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220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KINDS OF CRTIQUES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b="1" dirty="0" smtClean="0"/>
              <a:t>CRITIQUE OF PURPOSE- WELFARE OR WARFARE?</a:t>
            </a:r>
          </a:p>
          <a:p>
            <a:endParaRPr lang="en-US" sz="3200" b="1" dirty="0"/>
          </a:p>
          <a:p>
            <a:r>
              <a:rPr lang="en-US" sz="3200" b="1" dirty="0" smtClean="0"/>
              <a:t>CRITIQUE OF ECONOMIC GOALS- SCIENCE FOR NEED OR SCIENCE FOR GREED?</a:t>
            </a:r>
          </a:p>
          <a:p>
            <a:endParaRPr lang="en-US" sz="3200" b="1" dirty="0"/>
          </a:p>
          <a:p>
            <a:r>
              <a:rPr lang="en-US" sz="3200" b="1" dirty="0" smtClean="0"/>
              <a:t>CRITIQUE OF THE SCIENTIFIC METHOD- IS THE METHOD TO CRITIQUE OR VERIFY FACTS?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b="1" dirty="0" smtClean="0"/>
              <a:t>ETHICAL, POLITICAL AND EPISTEMOLOGICAL QUESTIONS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sz="3200" dirty="0" smtClean="0"/>
              <a:t>WHAT ARE THE EPISTEMOLOGICAL OR KNOWLEDGE MAKING METHODS OF SCIENCE?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 smtClean="0"/>
              <a:t>WHAT KINDS OF HUMAN ISSUES/PROBLEMS DOES SCIENCE PRIORITIZE? I.E ITS ETHICS</a:t>
            </a:r>
          </a:p>
          <a:p>
            <a:pPr marL="114300" indent="0">
              <a:buNone/>
            </a:pPr>
            <a:r>
              <a:rPr lang="en-US" sz="3200" dirty="0" smtClean="0"/>
              <a:t>WHAT KIND OF POLITICS DOES SCIENCE SERVE –DEMOCRATIC OR AUTOCRATIC?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419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PHILOSOPHERS OF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PHILOSOPHERS OF SCIENCE ARGUED THERE  WAS NEED TO –RE-EXAMINE ITS METHODS OF ESTABLISHING  KNOWLEDGE OR TRUTH.</a:t>
            </a:r>
          </a:p>
          <a:p>
            <a:r>
              <a:rPr lang="en-US" sz="3200" b="1" dirty="0" smtClean="0"/>
              <a:t>HOW IS SCIENTIFIC TRUTH ESTABLISHED – WHAT ARE ITS METHODS? ARE THESE METHODS UNIVERSALLY VALID?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830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POSITIVISTS AND FALSIFICATIONISTS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200" b="1" dirty="0" smtClean="0"/>
              <a:t>POSITIVISM- THE BELIEF THAT SCIENTIFIC FACTS ARE PRODUCED BY THE STEADY ACCUMULATION OF OBSERVED DATA AND THAT SUCH DATA CAN BE USED TO PREDICT GENERAL LAWS.</a:t>
            </a:r>
          </a:p>
          <a:p>
            <a:pPr marL="0" indent="0">
              <a:buNone/>
            </a:pPr>
            <a:r>
              <a:rPr lang="en-US" sz="3200" b="1" dirty="0" smtClean="0"/>
              <a:t> ONLY THOSE FACTS THAT WERE OBSERVABLE AND VERIFIABLE COULD BE REGARDED TO BE THE UNITS OF ACCEPTED KNOWLEDGE.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8301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POSITIVISM AS THE ONLY FORM OF VALID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INFORMATION DERIVED FROM SENSORY EXPERIENCE INTERPRETED THROUGH REASON AND LOGIC FORMS EXCLUSIVE FORMS OF ALL AUTHORITATIVE KNOWELDGE. </a:t>
            </a:r>
          </a:p>
          <a:p>
            <a:r>
              <a:rPr lang="en-US" sz="2800" b="1" dirty="0" smtClean="0"/>
              <a:t>VERFIED DATA (POSITIVE FACTS)RECEIVED FROM THE SENSES – KNOWN AS EMPIRICISM. THUS POSITIVISM BASED ON EMPIRICAL FACT.</a:t>
            </a:r>
            <a:endParaRPr lang="en-US" sz="2800" b="1" dirty="0"/>
          </a:p>
          <a:p>
            <a:r>
              <a:rPr lang="en-US" sz="2800" b="1" dirty="0" smtClean="0"/>
              <a:t>POSITIVISM ALSO HOLDS SOCIETY LIKE THE PHYSICAL WORLD  OPERATED ACCORDING TO GENERAL LAWS.INTROSPECTIVE AND INTERPRETIVE AND INTUITIVE KNOWLEDGE IS REJECTED.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KARL POPPER AND CRITICAL RATIONALISM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KARL RAIMUND POPPER ( </a:t>
            </a:r>
            <a:r>
              <a:rPr lang="en-US" sz="2800" b="1" dirty="0"/>
              <a:t>1902 – 17 September 1994) </a:t>
            </a:r>
            <a:r>
              <a:rPr lang="en-US" sz="2800" b="1" dirty="0" smtClean="0"/>
              <a:t>AUSTRIAN-BRITISH PHILOSOPHER.  REGARDED AS ONE OF THE GREATEST PHILOSOPHERS OF SCIENCE IN THE 20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CENTURY. 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POPPER REJECTED CLASSICAL INDUCTIVIST VIEWS OF SCIENTIFIC METHOD IN FAVOR EMPIRICAL FALSIFICATION. A THEORY IN SCIENCE CAN BE HELD TO SCIENTIFIC IF IS OPEN TO ATTEMPTS TO FALSIFICATION. OR BE REPEATEDLY SCRUTINIZED?.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43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KARL POPPER – WHAT IS THE TASK OF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TASK OF SCIENCE IS NOT TO VERFIY TRUTH BUT TO ATTEMPT TO FALSIFY IT. A SCIENTIFIC TRUTH BECOMES TRUTH ONLY WHEN IT CAN STAND SEVERAL ATTEMPTS TO FALSIFY IT.</a:t>
            </a:r>
          </a:p>
          <a:p>
            <a:endParaRPr lang="en-US" sz="2800" b="1" dirty="0"/>
          </a:p>
          <a:p>
            <a:r>
              <a:rPr lang="en-US" sz="2800" b="1" dirty="0" smtClean="0"/>
              <a:t>SCIENTISTS SHOULD CONSTANTLY EXAMINE THE NATURE OF THEIR WORK – HOW THEY COME TO TRUTHS AND WHAT THE CONSEQUENCES OF THEIR WORK CAN BE FOR HUMANITY.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488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2 WARS AND THE IMAGE OF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200" dirty="0" smtClean="0"/>
              <a:t> SCIENCE WAS NOT ALWAYS A BENEFICIAL OR PROGRESSIVE FORCE IN SOCIETY</a:t>
            </a:r>
          </a:p>
          <a:p>
            <a:r>
              <a:rPr lang="en-US" sz="3200" dirty="0" smtClean="0"/>
              <a:t>THE USE OR APPLICATION OF SCIENTIFIC KNOWLEDGE NOT BASED ON OBJECTIVE OR SCIENTIFIC REASONING.</a:t>
            </a:r>
          </a:p>
          <a:p>
            <a:r>
              <a:rPr lang="en-US" sz="3200" dirty="0" smtClean="0"/>
              <a:t>BUT BASED ON POLITICAL AND ECONOMIC CONSIDERATIONS WHICH COULD HAVE POTENTIAL NEGATIVE IMPACTS ON HUMAN LIVES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7412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76</TotalTime>
  <Words>533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INTER-WAR CRITIQUES OF SCIENCE METHOD AND PHILOSOPHY</vt:lpstr>
      <vt:lpstr>3 KINDS OF CRTIQUES</vt:lpstr>
      <vt:lpstr> ETHICAL, POLITICAL AND EPISTEMOLOGICAL QUESTIONS</vt:lpstr>
      <vt:lpstr>PHILOSOPHERS OF SCIENCE</vt:lpstr>
      <vt:lpstr>POSITIVISTS AND FALSIFICATIONISTS</vt:lpstr>
      <vt:lpstr>POSITIVISM AS THE ONLY FORM OF VALID KNOWLEDGE</vt:lpstr>
      <vt:lpstr>KARL POPPER AND CRITICAL RATIONALISM</vt:lpstr>
      <vt:lpstr>KARL POPPER – WHAT IS THE TASK OF SCIENCE?</vt:lpstr>
      <vt:lpstr> THE 2 WARS AND THE IMAGE OF SCIENCE</vt:lpstr>
      <vt:lpstr> CRITQUE NOT FAITH IN THE SCIENTIFIC METHOD</vt:lpstr>
      <vt:lpstr> SCIENCE AND DEMOCRACY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INTER-WAR CRITIQUES OF SCIENCE METHOD AND PHILOSOPHY</dc:title>
  <dc:creator>daiict</dc:creator>
  <cp:lastModifiedBy>MADHUMITA</cp:lastModifiedBy>
  <cp:revision>9</cp:revision>
  <dcterms:created xsi:type="dcterms:W3CDTF">2017-08-14T05:00:36Z</dcterms:created>
  <dcterms:modified xsi:type="dcterms:W3CDTF">2018-08-05T11:09:30Z</dcterms:modified>
</cp:coreProperties>
</file>